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avi" ContentType="video/x-msvide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23" r:id="rId1"/>
    <p:sldMasterId id="2147484135" r:id="rId2"/>
  </p:sldMasterIdLst>
  <p:notesMasterIdLst>
    <p:notesMasterId r:id="rId18"/>
  </p:notesMasterIdLst>
  <p:sldIdLst>
    <p:sldId id="333" r:id="rId3"/>
    <p:sldId id="331" r:id="rId4"/>
    <p:sldId id="317" r:id="rId5"/>
    <p:sldId id="306" r:id="rId6"/>
    <p:sldId id="305" r:id="rId7"/>
    <p:sldId id="334" r:id="rId8"/>
    <p:sldId id="335" r:id="rId9"/>
    <p:sldId id="324" r:id="rId10"/>
    <p:sldId id="336" r:id="rId11"/>
    <p:sldId id="322" r:id="rId12"/>
    <p:sldId id="329" r:id="rId13"/>
    <p:sldId id="341" r:id="rId14"/>
    <p:sldId id="340" r:id="rId15"/>
    <p:sldId id="337" r:id="rId16"/>
    <p:sldId id="338" r:id="rId17"/>
  </p:sldIdLst>
  <p:sldSz cx="9906000" cy="6858000" type="A4"/>
  <p:notesSz cx="6858000" cy="9144000"/>
  <p:custDataLst>
    <p:tags r:id="rId19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 autoAdjust="0"/>
  </p:normalViewPr>
  <p:slideViewPr>
    <p:cSldViewPr snapToGrid="0">
      <p:cViewPr varScale="1">
        <p:scale>
          <a:sx n="88" d="100"/>
          <a:sy n="88" d="100"/>
        </p:scale>
        <p:origin x="1142" y="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13CA0F4-B284-4D60-8265-B537EBA72122}" type="datetimeFigureOut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75E1033-07A4-4BDB-A70C-4A695DD94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4185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825279-D822-41C1-8EAB-9E722D0C5337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0B8FAE-0175-426D-A35A-D50FF68C2DB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BDA9D0-B5C9-48CB-B9EF-A782E723B923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C8D0B-5093-4609-A2FE-6ADC3747BB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D28C50-3D30-4F18-87D6-5177C93129F6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BFC32E-2502-41CC-8DC2-C1334045250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879" y="20638"/>
            <a:ext cx="9906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1619 w 6027"/>
                <a:gd name="T1" fmla="*/ 1 h 2296"/>
                <a:gd name="T2" fmla="*/ 0 w 6027"/>
                <a:gd name="T3" fmla="*/ 1 h 2296"/>
                <a:gd name="T4" fmla="*/ 0 w 6027"/>
                <a:gd name="T5" fmla="*/ 0 h 2296"/>
                <a:gd name="T6" fmla="*/ 1619 w 6027"/>
                <a:gd name="T7" fmla="*/ 0 h 2296"/>
                <a:gd name="T8" fmla="*/ 1619 w 6027"/>
                <a:gd name="T9" fmla="*/ 1 h 2296"/>
                <a:gd name="T10" fmla="*/ 1619 w 6027"/>
                <a:gd name="T11" fmla="*/ 1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>
                <a:defRPr/>
              </a:pPr>
              <a:endParaRPr lang="en-US">
                <a:solidFill>
                  <a:srgbClr val="FFFFFF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762221" y="6269038"/>
            <a:ext cx="31369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defTabSz="914400" eaLnBrk="1" hangingPunct="1"/>
            <a:endParaRPr lang="en-US" smtClean="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721" y="6034088"/>
            <a:ext cx="8499212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>
                <a:defRPr/>
              </a:pPr>
              <a:endParaRPr lang="en-US">
                <a:solidFill>
                  <a:srgbClr val="FFFFFF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hangingPunct="1"/>
                <a:endParaRPr lang="en-US" smtClean="0">
                  <a:solidFill>
                    <a:srgbClr val="FFFFFF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61 h 353"/>
                  <a:gd name="T4" fmla="*/ 24 w 186"/>
                  <a:gd name="T5" fmla="*/ 792 h 353"/>
                  <a:gd name="T6" fmla="*/ 18 w 186"/>
                  <a:gd name="T7" fmla="*/ 1714 h 353"/>
                  <a:gd name="T8" fmla="*/ 42 w 186"/>
                  <a:gd name="T9" fmla="*/ 2976 h 353"/>
                  <a:gd name="T10" fmla="*/ 48 w 186"/>
                  <a:gd name="T11" fmla="*/ 4213 h 353"/>
                  <a:gd name="T12" fmla="*/ 0 w 186"/>
                  <a:gd name="T13" fmla="*/ 9207 h 353"/>
                  <a:gd name="T14" fmla="*/ 54 w 186"/>
                  <a:gd name="T15" fmla="*/ 6089 h 353"/>
                  <a:gd name="T16" fmla="*/ 84 w 186"/>
                  <a:gd name="T17" fmla="*/ 5621 h 353"/>
                  <a:gd name="T18" fmla="*/ 126 w 186"/>
                  <a:gd name="T19" fmla="*/ 3298 h 353"/>
                  <a:gd name="T20" fmla="*/ 144 w 186"/>
                  <a:gd name="T21" fmla="*/ 3120 h 353"/>
                  <a:gd name="T22" fmla="*/ 144 w 186"/>
                  <a:gd name="T23" fmla="*/ 2354 h 353"/>
                  <a:gd name="T24" fmla="*/ 186 w 186"/>
                  <a:gd name="T25" fmla="*/ 1714 h 353"/>
                  <a:gd name="T26" fmla="*/ 162 w 186"/>
                  <a:gd name="T27" fmla="*/ 155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hangingPunct="1"/>
                <a:endParaRPr lang="en-US" smtClean="0">
                  <a:solidFill>
                    <a:srgbClr val="FFFFFF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hangingPunct="1"/>
                <a:endParaRPr lang="en-US" smtClean="0">
                  <a:solidFill>
                    <a:srgbClr val="FFFFFF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69 h 66"/>
                  <a:gd name="T8" fmla="*/ 6 w 155"/>
                  <a:gd name="T9" fmla="*/ 488 h 66"/>
                  <a:gd name="T10" fmla="*/ 0 w 155"/>
                  <a:gd name="T11" fmla="*/ 666 h 66"/>
                  <a:gd name="T12" fmla="*/ 78 w 155"/>
                  <a:gd name="T13" fmla="*/ 1636 h 66"/>
                  <a:gd name="T14" fmla="*/ 96 w 155"/>
                  <a:gd name="T15" fmla="*/ 1151 h 66"/>
                  <a:gd name="T16" fmla="*/ 155 w 155"/>
                  <a:gd name="T17" fmla="*/ 1819 h 66"/>
                  <a:gd name="T18" fmla="*/ 126 w 155"/>
                  <a:gd name="T19" fmla="*/ 666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hangingPunct="1"/>
                <a:endParaRPr lang="en-US" smtClean="0">
                  <a:solidFill>
                    <a:srgbClr val="FFFFFF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114 h 72"/>
                  <a:gd name="T2" fmla="*/ 0 w 42"/>
                  <a:gd name="T3" fmla="*/ 578 h 72"/>
                  <a:gd name="T4" fmla="*/ 12 w 42"/>
                  <a:gd name="T5" fmla="*/ 200 h 72"/>
                  <a:gd name="T6" fmla="*/ 0 w 42"/>
                  <a:gd name="T7" fmla="*/ 200 h 72"/>
                  <a:gd name="T8" fmla="*/ 12 w 42"/>
                  <a:gd name="T9" fmla="*/ 200 h 72"/>
                  <a:gd name="T10" fmla="*/ 24 w 42"/>
                  <a:gd name="T11" fmla="*/ 200 h 72"/>
                  <a:gd name="T12" fmla="*/ 36 w 42"/>
                  <a:gd name="T13" fmla="*/ 200 h 72"/>
                  <a:gd name="T14" fmla="*/ 42 w 42"/>
                  <a:gd name="T15" fmla="*/ 0 h 72"/>
                  <a:gd name="T16" fmla="*/ 30 w 42"/>
                  <a:gd name="T17" fmla="*/ 578 h 72"/>
                  <a:gd name="T18" fmla="*/ 42 w 42"/>
                  <a:gd name="T19" fmla="*/ 1485 h 72"/>
                  <a:gd name="T20" fmla="*/ 12 w 42"/>
                  <a:gd name="T21" fmla="*/ 2177 h 72"/>
                  <a:gd name="T22" fmla="*/ 6 w 42"/>
                  <a:gd name="T23" fmla="*/ 1114 h 72"/>
                  <a:gd name="T24" fmla="*/ 6 w 42"/>
                  <a:gd name="T25" fmla="*/ 1114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hangingPunct="1"/>
                <a:endParaRPr lang="en-US" smtClean="0">
                  <a:solidFill>
                    <a:srgbClr val="FFFFFF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>
                <a:defRPr/>
              </a:pPr>
              <a:endParaRPr lang="en-US">
                <a:solidFill>
                  <a:srgbClr val="FFFFFF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79319" y="6021388"/>
            <a:ext cx="6158573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89 h 287"/>
                <a:gd name="T4" fmla="*/ 66 w 365"/>
                <a:gd name="T5" fmla="*/ 166 h 287"/>
                <a:gd name="T6" fmla="*/ 143 w 365"/>
                <a:gd name="T7" fmla="*/ 272 h 287"/>
                <a:gd name="T8" fmla="*/ 191 w 365"/>
                <a:gd name="T9" fmla="*/ 249 h 287"/>
                <a:gd name="T10" fmla="*/ 341 w 365"/>
                <a:gd name="T11" fmla="*/ 428 h 287"/>
                <a:gd name="T12" fmla="*/ 305 w 365"/>
                <a:gd name="T13" fmla="*/ 260 h 287"/>
                <a:gd name="T14" fmla="*/ 365 w 365"/>
                <a:gd name="T15" fmla="*/ 195 h 287"/>
                <a:gd name="T16" fmla="*/ 359 w 365"/>
                <a:gd name="T17" fmla="*/ 186 h 287"/>
                <a:gd name="T18" fmla="*/ 335 w 365"/>
                <a:gd name="T19" fmla="*/ 172 h 287"/>
                <a:gd name="T20" fmla="*/ 299 w 365"/>
                <a:gd name="T21" fmla="*/ 130 h 287"/>
                <a:gd name="T22" fmla="*/ 257 w 365"/>
                <a:gd name="T23" fmla="*/ 101 h 287"/>
                <a:gd name="T24" fmla="*/ 215 w 365"/>
                <a:gd name="T25" fmla="*/ 83 h 287"/>
                <a:gd name="T26" fmla="*/ 173 w 365"/>
                <a:gd name="T27" fmla="*/ 6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59 h 60"/>
                <a:gd name="T16" fmla="*/ 65 w 71"/>
                <a:gd name="T17" fmla="*/ 71 h 60"/>
                <a:gd name="T18" fmla="*/ 71 w 71"/>
                <a:gd name="T19" fmla="*/ 83 h 60"/>
                <a:gd name="T20" fmla="*/ 71 w 71"/>
                <a:gd name="T21" fmla="*/ 89 h 60"/>
                <a:gd name="T22" fmla="*/ 59 w 71"/>
                <a:gd name="T23" fmla="*/ 83 h 60"/>
                <a:gd name="T24" fmla="*/ 47 w 71"/>
                <a:gd name="T25" fmla="*/ 71 h 60"/>
                <a:gd name="T26" fmla="*/ 23 w 71"/>
                <a:gd name="T27" fmla="*/ 59 h 60"/>
                <a:gd name="T28" fmla="*/ 23 w 71"/>
                <a:gd name="T29" fmla="*/ 65 h 60"/>
                <a:gd name="T30" fmla="*/ 18 w 71"/>
                <a:gd name="T31" fmla="*/ 71 h 60"/>
                <a:gd name="T32" fmla="*/ 12 w 71"/>
                <a:gd name="T33" fmla="*/ 77 h 60"/>
                <a:gd name="T34" fmla="*/ 6 w 71"/>
                <a:gd name="T35" fmla="*/ 77 h 60"/>
                <a:gd name="T36" fmla="*/ 6 w 71"/>
                <a:gd name="T37" fmla="*/ 77 h 60"/>
                <a:gd name="T38" fmla="*/ 6 w 71"/>
                <a:gd name="T39" fmla="*/ 6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83 h 162"/>
                <a:gd name="T10" fmla="*/ 96 w 161"/>
                <a:gd name="T11" fmla="*/ 89 h 162"/>
                <a:gd name="T12" fmla="*/ 102 w 161"/>
                <a:gd name="T13" fmla="*/ 101 h 162"/>
                <a:gd name="T14" fmla="*/ 108 w 161"/>
                <a:gd name="T15" fmla="*/ 113 h 162"/>
                <a:gd name="T16" fmla="*/ 120 w 161"/>
                <a:gd name="T17" fmla="*/ 128 h 162"/>
                <a:gd name="T18" fmla="*/ 143 w 161"/>
                <a:gd name="T19" fmla="*/ 164 h 162"/>
                <a:gd name="T20" fmla="*/ 155 w 161"/>
                <a:gd name="T21" fmla="*/ 196 h 162"/>
                <a:gd name="T22" fmla="*/ 161 w 161"/>
                <a:gd name="T23" fmla="*/ 219 h 162"/>
                <a:gd name="T24" fmla="*/ 161 w 161"/>
                <a:gd name="T25" fmla="*/ 228 h 162"/>
                <a:gd name="T26" fmla="*/ 96 w 161"/>
                <a:gd name="T27" fmla="*/ 140 h 162"/>
                <a:gd name="T28" fmla="*/ 30 w 161"/>
                <a:gd name="T29" fmla="*/ 8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59 h 60"/>
                <a:gd name="T4" fmla="*/ 41 w 59"/>
                <a:gd name="T5" fmla="*/ 65 h 60"/>
                <a:gd name="T6" fmla="*/ 47 w 59"/>
                <a:gd name="T7" fmla="*/ 71 h 60"/>
                <a:gd name="T8" fmla="*/ 53 w 59"/>
                <a:gd name="T9" fmla="*/ 83 h 60"/>
                <a:gd name="T10" fmla="*/ 53 w 59"/>
                <a:gd name="T11" fmla="*/ 89 h 60"/>
                <a:gd name="T12" fmla="*/ 47 w 59"/>
                <a:gd name="T13" fmla="*/ 83 h 60"/>
                <a:gd name="T14" fmla="*/ 35 w 59"/>
                <a:gd name="T15" fmla="*/ 77 h 60"/>
                <a:gd name="T16" fmla="*/ 23 w 59"/>
                <a:gd name="T17" fmla="*/ 65 h 60"/>
                <a:gd name="T18" fmla="*/ 17 w 59"/>
                <a:gd name="T19" fmla="*/ 5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65 h 204"/>
                <a:gd name="T2" fmla="*/ 245 w 245"/>
                <a:gd name="T3" fmla="*/ 71 h 204"/>
                <a:gd name="T4" fmla="*/ 209 w 245"/>
                <a:gd name="T5" fmla="*/ 124 h 204"/>
                <a:gd name="T6" fmla="*/ 143 w 245"/>
                <a:gd name="T7" fmla="*/ 200 h 204"/>
                <a:gd name="T8" fmla="*/ 167 w 245"/>
                <a:gd name="T9" fmla="*/ 236 h 204"/>
                <a:gd name="T10" fmla="*/ 179 w 245"/>
                <a:gd name="T11" fmla="*/ 308 h 204"/>
                <a:gd name="T12" fmla="*/ 77 w 245"/>
                <a:gd name="T13" fmla="*/ 200 h 204"/>
                <a:gd name="T14" fmla="*/ 47 w 245"/>
                <a:gd name="T15" fmla="*/ 124 h 204"/>
                <a:gd name="T16" fmla="*/ 89 w 245"/>
                <a:gd name="T17" fmla="*/ 95 h 204"/>
                <a:gd name="T18" fmla="*/ 59 w 245"/>
                <a:gd name="T19" fmla="*/ 6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65 h 204"/>
                <a:gd name="T50" fmla="*/ 233 w 245"/>
                <a:gd name="T51" fmla="*/ 6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65845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95300" y="1447801"/>
            <a:ext cx="8915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65845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4290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FD8BA-C4FD-4566-BFD6-2287D727A724}" type="datetime1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F3BD5-B78D-42E1-87CB-30B02176C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00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FBBF5-87B5-4CDE-BDFB-6991D78C6528}" type="datetime1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61E9E-5A90-4E8F-8C83-1828578AE1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52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6C5E2-A858-437B-9CED-E3047F97F71F}" type="datetime1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F936-2B85-48FC-A4E9-4F0B2DA10F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629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7515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0"/>
            <a:ext cx="437515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9BF60-831D-4845-8B3D-6E3DDA06D761}" type="datetime1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55AA8-786F-4800-950D-300D2C25A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73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6BA77-5744-43B7-9CDF-C43964381F72}" type="datetime1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3914C-215D-4EF6-93AD-54FE73E57D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581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C3185-487B-42A4-A5B9-F9392EE0B689}" type="datetime1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4AF3F-F6E3-400E-AA8A-B6F11FBB48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48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D48F8-851B-43A7-B56E-9DC1F80AC6A3}" type="datetime1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4FAC0-E5BD-4B52-AA86-37711336A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903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A9FAD-0C88-49EA-A138-C024D1537048}" type="datetime1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4897D-66CB-4E71-A15A-1485E55249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19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FEFBB3-D7D4-408D-BAFC-F0CB42F85388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411A2-BF5B-4F84-8A36-941A846E23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D2AD8-227C-41AF-B05F-620B7193F086}" type="datetime1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636E0-3C7C-402F-BD72-9E63B3ED3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24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F9688-BB75-400B-A7EC-4F6A7C969F27}" type="datetime1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9C4F8-0D85-4983-8D16-A961EB3FBC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33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28600"/>
            <a:ext cx="222885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28600"/>
            <a:ext cx="652145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41525-2515-4B05-AA3C-34D8912DC85C}" type="datetime1">
              <a:rPr lang="en-US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5CF79-45B6-4071-AD6C-DD5D412C32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89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5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4A828B-3A33-4823-AC9B-7BDC8D312F7B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F53C9D-7352-4500-807D-A1301416163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189D63-B0D8-4EB5-B628-D7A04F52A7C0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C1CABE-AB4E-41C0-A257-D28AD1D20A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79A4CA-CD19-48DD-9E97-77C74BC01032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C6D9BA-B98E-4D39-9FB7-E79B41BFE7B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9EAF09-1108-4057-AB4B-E11B95B35D6B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BF4C09-187E-492C-815A-FC880149E8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4F4DD8-63AA-4D30-B1E7-B614CC3960AF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1FCC85-D578-4A13-9312-95379F4927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2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5D6A1E-B38F-463E-882E-A8C9AD53729A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CF0C6-5F84-4491-B9AD-07BA6B85F42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D26D06-FF68-4BEE-86E3-576C4BC980A1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D56D19-6FAF-47A5-916A-5418073688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8FE711-4949-44C0-8A3F-29888A321251}" type="datetimeFigureOut">
              <a:rPr lang="en-US" smtClean="0"/>
              <a:pPr>
                <a:defRPr/>
              </a:pPr>
              <a:t>14/07/2022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732B9AC-045D-4572-8A12-0E164A22AAA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9906000" cy="6858000"/>
            <a:chOff x="0" y="0"/>
            <a:chExt cx="5760" cy="4320"/>
          </a:xfrm>
        </p:grpSpPr>
        <p:sp>
          <p:nvSpPr>
            <p:cNvPr id="1128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1619 w 6027"/>
                <a:gd name="T1" fmla="*/ 1 h 2296"/>
                <a:gd name="T2" fmla="*/ 0 w 6027"/>
                <a:gd name="T3" fmla="*/ 1 h 2296"/>
                <a:gd name="T4" fmla="*/ 0 w 6027"/>
                <a:gd name="T5" fmla="*/ 0 h 2296"/>
                <a:gd name="T6" fmla="*/ 1619 w 6027"/>
                <a:gd name="T7" fmla="*/ 0 h 2296"/>
                <a:gd name="T8" fmla="*/ 1619 w 6027"/>
                <a:gd name="T9" fmla="*/ 1 h 2296"/>
                <a:gd name="T10" fmla="*/ 1619 w 6027"/>
                <a:gd name="T11" fmla="*/ 1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65741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>
                <a:defRPr/>
              </a:pPr>
              <a:endParaRPr lang="en-US">
                <a:solidFill>
                  <a:srgbClr val="FFFFFF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</p:grpSp>
      <p:sp>
        <p:nvSpPr>
          <p:cNvPr id="11267" name="Freeform 5"/>
          <p:cNvSpPr>
            <a:spLocks/>
          </p:cNvSpPr>
          <p:nvPr/>
        </p:nvSpPr>
        <p:spPr bwMode="hidden">
          <a:xfrm>
            <a:off x="6769100" y="6262688"/>
            <a:ext cx="31369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defTabSz="914400" eaLnBrk="1" hangingPunct="1"/>
            <a:endParaRPr lang="en-US" smtClean="0">
              <a:solidFill>
                <a:srgbClr val="FFFFFF"/>
              </a:solidFill>
              <a:latin typeface="Times New Roman" pitchFamily="18" charset="0"/>
              <a:cs typeface="Arial" charset="0"/>
            </a:endParaRPr>
          </a:p>
        </p:txBody>
      </p:sp>
      <p:grpSp>
        <p:nvGrpSpPr>
          <p:cNvPr id="11268" name="Group 6"/>
          <p:cNvGrpSpPr>
            <a:grpSpLocks/>
          </p:cNvGrpSpPr>
          <p:nvPr/>
        </p:nvGrpSpPr>
        <p:grpSpPr bwMode="auto">
          <a:xfrm>
            <a:off x="0" y="6019800"/>
            <a:ext cx="8502650" cy="857250"/>
            <a:chOff x="0" y="3792"/>
            <a:chExt cx="4944" cy="540"/>
          </a:xfrm>
        </p:grpSpPr>
        <p:sp>
          <p:nvSpPr>
            <p:cNvPr id="65741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>
                <a:defRPr/>
              </a:pPr>
              <a:endParaRPr lang="en-US">
                <a:solidFill>
                  <a:srgbClr val="FFFFFF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grpSp>
          <p:nvGrpSpPr>
            <p:cNvPr id="1128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128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hangingPunct="1"/>
                <a:endParaRPr lang="en-US" smtClean="0">
                  <a:solidFill>
                    <a:srgbClr val="FFFFFF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128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61 h 353"/>
                  <a:gd name="T4" fmla="*/ 24 w 186"/>
                  <a:gd name="T5" fmla="*/ 792 h 353"/>
                  <a:gd name="T6" fmla="*/ 18 w 186"/>
                  <a:gd name="T7" fmla="*/ 1714 h 353"/>
                  <a:gd name="T8" fmla="*/ 42 w 186"/>
                  <a:gd name="T9" fmla="*/ 2976 h 353"/>
                  <a:gd name="T10" fmla="*/ 48 w 186"/>
                  <a:gd name="T11" fmla="*/ 4213 h 353"/>
                  <a:gd name="T12" fmla="*/ 0 w 186"/>
                  <a:gd name="T13" fmla="*/ 9207 h 353"/>
                  <a:gd name="T14" fmla="*/ 54 w 186"/>
                  <a:gd name="T15" fmla="*/ 6089 h 353"/>
                  <a:gd name="T16" fmla="*/ 84 w 186"/>
                  <a:gd name="T17" fmla="*/ 5621 h 353"/>
                  <a:gd name="T18" fmla="*/ 126 w 186"/>
                  <a:gd name="T19" fmla="*/ 3298 h 353"/>
                  <a:gd name="T20" fmla="*/ 144 w 186"/>
                  <a:gd name="T21" fmla="*/ 3120 h 353"/>
                  <a:gd name="T22" fmla="*/ 144 w 186"/>
                  <a:gd name="T23" fmla="*/ 2354 h 353"/>
                  <a:gd name="T24" fmla="*/ 186 w 186"/>
                  <a:gd name="T25" fmla="*/ 1714 h 353"/>
                  <a:gd name="T26" fmla="*/ 162 w 186"/>
                  <a:gd name="T27" fmla="*/ 155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hangingPunct="1"/>
                <a:endParaRPr lang="en-US" smtClean="0">
                  <a:solidFill>
                    <a:srgbClr val="FFFFFF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128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hangingPunct="1"/>
                <a:endParaRPr lang="en-US" smtClean="0">
                  <a:solidFill>
                    <a:srgbClr val="FFFFFF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128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69 h 66"/>
                  <a:gd name="T8" fmla="*/ 6 w 155"/>
                  <a:gd name="T9" fmla="*/ 488 h 66"/>
                  <a:gd name="T10" fmla="*/ 0 w 155"/>
                  <a:gd name="T11" fmla="*/ 666 h 66"/>
                  <a:gd name="T12" fmla="*/ 78 w 155"/>
                  <a:gd name="T13" fmla="*/ 1636 h 66"/>
                  <a:gd name="T14" fmla="*/ 96 w 155"/>
                  <a:gd name="T15" fmla="*/ 1151 h 66"/>
                  <a:gd name="T16" fmla="*/ 155 w 155"/>
                  <a:gd name="T17" fmla="*/ 1819 h 66"/>
                  <a:gd name="T18" fmla="*/ 126 w 155"/>
                  <a:gd name="T19" fmla="*/ 666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hangingPunct="1"/>
                <a:endParaRPr lang="en-US" smtClean="0">
                  <a:solidFill>
                    <a:srgbClr val="FFFFFF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128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114 h 72"/>
                  <a:gd name="T2" fmla="*/ 0 w 42"/>
                  <a:gd name="T3" fmla="*/ 578 h 72"/>
                  <a:gd name="T4" fmla="*/ 12 w 42"/>
                  <a:gd name="T5" fmla="*/ 200 h 72"/>
                  <a:gd name="T6" fmla="*/ 0 w 42"/>
                  <a:gd name="T7" fmla="*/ 200 h 72"/>
                  <a:gd name="T8" fmla="*/ 12 w 42"/>
                  <a:gd name="T9" fmla="*/ 200 h 72"/>
                  <a:gd name="T10" fmla="*/ 24 w 42"/>
                  <a:gd name="T11" fmla="*/ 200 h 72"/>
                  <a:gd name="T12" fmla="*/ 36 w 42"/>
                  <a:gd name="T13" fmla="*/ 200 h 72"/>
                  <a:gd name="T14" fmla="*/ 42 w 42"/>
                  <a:gd name="T15" fmla="*/ 0 h 72"/>
                  <a:gd name="T16" fmla="*/ 30 w 42"/>
                  <a:gd name="T17" fmla="*/ 578 h 72"/>
                  <a:gd name="T18" fmla="*/ 42 w 42"/>
                  <a:gd name="T19" fmla="*/ 1485 h 72"/>
                  <a:gd name="T20" fmla="*/ 12 w 42"/>
                  <a:gd name="T21" fmla="*/ 2177 h 72"/>
                  <a:gd name="T22" fmla="*/ 6 w 42"/>
                  <a:gd name="T23" fmla="*/ 1114 h 72"/>
                  <a:gd name="T24" fmla="*/ 6 w 42"/>
                  <a:gd name="T25" fmla="*/ 1114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hangingPunct="1"/>
                <a:endParaRPr lang="en-US" smtClean="0">
                  <a:solidFill>
                    <a:srgbClr val="FFFFFF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</p:grpSp>
        <p:sp>
          <p:nvSpPr>
            <p:cNvPr id="65742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>
                <a:defRPr/>
              </a:pPr>
              <a:endParaRPr lang="en-US">
                <a:solidFill>
                  <a:srgbClr val="FFFFFF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</p:grpSp>
      <p:grpSp>
        <p:nvGrpSpPr>
          <p:cNvPr id="11269" name="Group 15"/>
          <p:cNvGrpSpPr>
            <a:grpSpLocks/>
          </p:cNvGrpSpPr>
          <p:nvPr/>
        </p:nvGrpSpPr>
        <p:grpSpPr bwMode="auto">
          <a:xfrm>
            <a:off x="679319" y="6021388"/>
            <a:ext cx="6158573" cy="849312"/>
            <a:chOff x="395" y="3793"/>
            <a:chExt cx="3581" cy="535"/>
          </a:xfrm>
        </p:grpSpPr>
        <p:sp>
          <p:nvSpPr>
            <p:cNvPr id="1127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89 h 287"/>
                <a:gd name="T4" fmla="*/ 66 w 365"/>
                <a:gd name="T5" fmla="*/ 166 h 287"/>
                <a:gd name="T6" fmla="*/ 143 w 365"/>
                <a:gd name="T7" fmla="*/ 272 h 287"/>
                <a:gd name="T8" fmla="*/ 191 w 365"/>
                <a:gd name="T9" fmla="*/ 249 h 287"/>
                <a:gd name="T10" fmla="*/ 341 w 365"/>
                <a:gd name="T11" fmla="*/ 428 h 287"/>
                <a:gd name="T12" fmla="*/ 305 w 365"/>
                <a:gd name="T13" fmla="*/ 260 h 287"/>
                <a:gd name="T14" fmla="*/ 365 w 365"/>
                <a:gd name="T15" fmla="*/ 195 h 287"/>
                <a:gd name="T16" fmla="*/ 359 w 365"/>
                <a:gd name="T17" fmla="*/ 186 h 287"/>
                <a:gd name="T18" fmla="*/ 335 w 365"/>
                <a:gd name="T19" fmla="*/ 172 h 287"/>
                <a:gd name="T20" fmla="*/ 299 w 365"/>
                <a:gd name="T21" fmla="*/ 130 h 287"/>
                <a:gd name="T22" fmla="*/ 257 w 365"/>
                <a:gd name="T23" fmla="*/ 101 h 287"/>
                <a:gd name="T24" fmla="*/ 215 w 365"/>
                <a:gd name="T25" fmla="*/ 83 h 287"/>
                <a:gd name="T26" fmla="*/ 173 w 365"/>
                <a:gd name="T27" fmla="*/ 6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127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127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59 h 60"/>
                <a:gd name="T16" fmla="*/ 65 w 71"/>
                <a:gd name="T17" fmla="*/ 71 h 60"/>
                <a:gd name="T18" fmla="*/ 71 w 71"/>
                <a:gd name="T19" fmla="*/ 83 h 60"/>
                <a:gd name="T20" fmla="*/ 71 w 71"/>
                <a:gd name="T21" fmla="*/ 89 h 60"/>
                <a:gd name="T22" fmla="*/ 59 w 71"/>
                <a:gd name="T23" fmla="*/ 83 h 60"/>
                <a:gd name="T24" fmla="*/ 47 w 71"/>
                <a:gd name="T25" fmla="*/ 71 h 60"/>
                <a:gd name="T26" fmla="*/ 23 w 71"/>
                <a:gd name="T27" fmla="*/ 59 h 60"/>
                <a:gd name="T28" fmla="*/ 23 w 71"/>
                <a:gd name="T29" fmla="*/ 65 h 60"/>
                <a:gd name="T30" fmla="*/ 18 w 71"/>
                <a:gd name="T31" fmla="*/ 71 h 60"/>
                <a:gd name="T32" fmla="*/ 12 w 71"/>
                <a:gd name="T33" fmla="*/ 77 h 60"/>
                <a:gd name="T34" fmla="*/ 6 w 71"/>
                <a:gd name="T35" fmla="*/ 77 h 60"/>
                <a:gd name="T36" fmla="*/ 6 w 71"/>
                <a:gd name="T37" fmla="*/ 77 h 60"/>
                <a:gd name="T38" fmla="*/ 6 w 71"/>
                <a:gd name="T39" fmla="*/ 6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127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83 h 162"/>
                <a:gd name="T10" fmla="*/ 96 w 161"/>
                <a:gd name="T11" fmla="*/ 89 h 162"/>
                <a:gd name="T12" fmla="*/ 102 w 161"/>
                <a:gd name="T13" fmla="*/ 101 h 162"/>
                <a:gd name="T14" fmla="*/ 108 w 161"/>
                <a:gd name="T15" fmla="*/ 113 h 162"/>
                <a:gd name="T16" fmla="*/ 120 w 161"/>
                <a:gd name="T17" fmla="*/ 128 h 162"/>
                <a:gd name="T18" fmla="*/ 143 w 161"/>
                <a:gd name="T19" fmla="*/ 164 h 162"/>
                <a:gd name="T20" fmla="*/ 155 w 161"/>
                <a:gd name="T21" fmla="*/ 196 h 162"/>
                <a:gd name="T22" fmla="*/ 161 w 161"/>
                <a:gd name="T23" fmla="*/ 219 h 162"/>
                <a:gd name="T24" fmla="*/ 161 w 161"/>
                <a:gd name="T25" fmla="*/ 228 h 162"/>
                <a:gd name="T26" fmla="*/ 96 w 161"/>
                <a:gd name="T27" fmla="*/ 140 h 162"/>
                <a:gd name="T28" fmla="*/ 30 w 161"/>
                <a:gd name="T29" fmla="*/ 8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127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59 h 60"/>
                <a:gd name="T4" fmla="*/ 41 w 59"/>
                <a:gd name="T5" fmla="*/ 65 h 60"/>
                <a:gd name="T6" fmla="*/ 47 w 59"/>
                <a:gd name="T7" fmla="*/ 71 h 60"/>
                <a:gd name="T8" fmla="*/ 53 w 59"/>
                <a:gd name="T9" fmla="*/ 83 h 60"/>
                <a:gd name="T10" fmla="*/ 53 w 59"/>
                <a:gd name="T11" fmla="*/ 89 h 60"/>
                <a:gd name="T12" fmla="*/ 47 w 59"/>
                <a:gd name="T13" fmla="*/ 83 h 60"/>
                <a:gd name="T14" fmla="*/ 35 w 59"/>
                <a:gd name="T15" fmla="*/ 77 h 60"/>
                <a:gd name="T16" fmla="*/ 23 w 59"/>
                <a:gd name="T17" fmla="*/ 65 h 60"/>
                <a:gd name="T18" fmla="*/ 17 w 59"/>
                <a:gd name="T19" fmla="*/ 5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128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65 h 204"/>
                <a:gd name="T2" fmla="*/ 245 w 245"/>
                <a:gd name="T3" fmla="*/ 71 h 204"/>
                <a:gd name="T4" fmla="*/ 209 w 245"/>
                <a:gd name="T5" fmla="*/ 124 h 204"/>
                <a:gd name="T6" fmla="*/ 143 w 245"/>
                <a:gd name="T7" fmla="*/ 200 h 204"/>
                <a:gd name="T8" fmla="*/ 167 w 245"/>
                <a:gd name="T9" fmla="*/ 236 h 204"/>
                <a:gd name="T10" fmla="*/ 179 w 245"/>
                <a:gd name="T11" fmla="*/ 308 h 204"/>
                <a:gd name="T12" fmla="*/ 77 w 245"/>
                <a:gd name="T13" fmla="*/ 200 h 204"/>
                <a:gd name="T14" fmla="*/ 47 w 245"/>
                <a:gd name="T15" fmla="*/ 124 h 204"/>
                <a:gd name="T16" fmla="*/ 89 w 245"/>
                <a:gd name="T17" fmla="*/ 95 h 204"/>
                <a:gd name="T18" fmla="*/ 59 w 245"/>
                <a:gd name="T19" fmla="*/ 6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65 h 204"/>
                <a:gd name="T50" fmla="*/ 233 w 245"/>
                <a:gd name="T51" fmla="*/ 6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65743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28600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7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5743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8400"/>
            <a:ext cx="231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pitchFamily="34" charset="0"/>
              </a:defRPr>
            </a:lvl1pPr>
          </a:lstStyle>
          <a:p>
            <a:pPr defTabSz="914400" eaLnBrk="1" hangingPunct="1">
              <a:defRPr/>
            </a:pPr>
            <a:fld id="{CFF693EB-EA3A-4AA1-B452-2614D877ACCD}" type="datetime1">
              <a:rPr lang="en-US"/>
              <a:pPr defTabSz="914400" eaLnBrk="1" hangingPunct="1">
                <a:defRPr/>
              </a:pPr>
              <a:t>14/07/2022</a:t>
            </a:fld>
            <a:endParaRPr lang="en-US"/>
          </a:p>
        </p:txBody>
      </p:sp>
      <p:sp>
        <p:nvSpPr>
          <p:cNvPr id="65743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pitchFamily="34" charset="0"/>
              </a:defRPr>
            </a:lvl1pPr>
          </a:lstStyle>
          <a:p>
            <a:pPr defTabSz="914400" eaLnBrk="1" hangingPunct="1">
              <a:defRPr/>
            </a:pPr>
            <a:endParaRPr lang="en-US"/>
          </a:p>
        </p:txBody>
      </p:sp>
      <p:sp>
        <p:nvSpPr>
          <p:cNvPr id="65743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31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pitchFamily="34" charset="0"/>
              </a:defRPr>
            </a:lvl1pPr>
          </a:lstStyle>
          <a:p>
            <a:pPr defTabSz="914400" eaLnBrk="1" hangingPunct="1">
              <a:defRPr/>
            </a:pPr>
            <a:fld id="{AC203391-48E9-47B2-A1BC-1D952B44AE7F}" type="slidenum">
              <a:rPr lang="en-US"/>
              <a:pPr defTabSz="914400" eaLnBrk="1" hangingPunct="1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0080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image" Target="../media/image3.png"/><Relationship Id="rId5" Type="http://schemas.openxmlformats.org/officeDocument/2006/relationships/tags" Target="../tags/tag27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6.xml"/><Relationship Id="rId9" Type="http://schemas.openxmlformats.org/officeDocument/2006/relationships/tags" Target="../tags/tag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avi"/><Relationship Id="rId1" Type="http://schemas.openxmlformats.org/officeDocument/2006/relationships/video" Target="NULL" TargetMode="Externa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1.wmf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.xml"/><Relationship Id="rId7" Type="http://schemas.openxmlformats.org/officeDocument/2006/relationships/image" Target="../media/image2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1847"/>
            </a:gs>
            <a:gs pos="100000">
              <a:schemeClr val="bg1">
                <a:lumMod val="20000"/>
                <a:lumOff val="80000"/>
              </a:schemeClr>
            </a:gs>
            <a:gs pos="87000">
              <a:schemeClr val="bg1">
                <a:lumMod val="40000"/>
                <a:lumOff val="60000"/>
              </a:schemeClr>
            </a:gs>
            <a:gs pos="21000">
              <a:schemeClr val="bg1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Group 4"/>
          <p:cNvGrpSpPr>
            <a:grpSpLocks/>
          </p:cNvGrpSpPr>
          <p:nvPr/>
        </p:nvGrpSpPr>
        <p:grpSpPr bwMode="auto">
          <a:xfrm rot="10800000" flipH="1">
            <a:off x="1706846" y="-1892027"/>
            <a:ext cx="1981200" cy="1831975"/>
            <a:chOff x="2332" y="1554"/>
            <a:chExt cx="1105" cy="1218"/>
          </a:xfrm>
        </p:grpSpPr>
        <p:sp>
          <p:nvSpPr>
            <p:cNvPr id="16533" name="Freeform 5"/>
            <p:cNvSpPr>
              <a:spLocks/>
            </p:cNvSpPr>
            <p:nvPr/>
          </p:nvSpPr>
          <p:spPr bwMode="auto">
            <a:xfrm>
              <a:off x="2450" y="2113"/>
              <a:ext cx="30" cy="30"/>
            </a:xfrm>
            <a:custGeom>
              <a:avLst/>
              <a:gdLst>
                <a:gd name="T0" fmla="*/ 0 w 61"/>
                <a:gd name="T1" fmla="*/ 1 h 60"/>
                <a:gd name="T2" fmla="*/ 0 w 61"/>
                <a:gd name="T3" fmla="*/ 1 h 60"/>
                <a:gd name="T4" fmla="*/ 0 w 61"/>
                <a:gd name="T5" fmla="*/ 1 h 60"/>
                <a:gd name="T6" fmla="*/ 0 w 61"/>
                <a:gd name="T7" fmla="*/ 1 h 60"/>
                <a:gd name="T8" fmla="*/ 0 w 61"/>
                <a:gd name="T9" fmla="*/ 1 h 60"/>
                <a:gd name="T10" fmla="*/ 0 w 61"/>
                <a:gd name="T11" fmla="*/ 1 h 60"/>
                <a:gd name="T12" fmla="*/ 0 w 61"/>
                <a:gd name="T13" fmla="*/ 1 h 60"/>
                <a:gd name="T14" fmla="*/ 0 w 61"/>
                <a:gd name="T15" fmla="*/ 1 h 60"/>
                <a:gd name="T16" fmla="*/ 0 w 61"/>
                <a:gd name="T17" fmla="*/ 0 h 60"/>
                <a:gd name="T18" fmla="*/ 0 w 61"/>
                <a:gd name="T19" fmla="*/ 1 h 60"/>
                <a:gd name="T20" fmla="*/ 0 w 61"/>
                <a:gd name="T21" fmla="*/ 1 h 60"/>
                <a:gd name="T22" fmla="*/ 0 w 61"/>
                <a:gd name="T23" fmla="*/ 1 h 60"/>
                <a:gd name="T24" fmla="*/ 0 w 61"/>
                <a:gd name="T25" fmla="*/ 1 h 60"/>
                <a:gd name="T26" fmla="*/ 0 w 61"/>
                <a:gd name="T27" fmla="*/ 1 h 60"/>
                <a:gd name="T28" fmla="*/ 0 w 61"/>
                <a:gd name="T29" fmla="*/ 1 h 60"/>
                <a:gd name="T30" fmla="*/ 0 w 61"/>
                <a:gd name="T31" fmla="*/ 1 h 60"/>
                <a:gd name="T32" fmla="*/ 0 w 61"/>
                <a:gd name="T33" fmla="*/ 1 h 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1" h="60">
                  <a:moveTo>
                    <a:pt x="31" y="60"/>
                  </a:moveTo>
                  <a:lnTo>
                    <a:pt x="18" y="57"/>
                  </a:lnTo>
                  <a:lnTo>
                    <a:pt x="9" y="50"/>
                  </a:lnTo>
                  <a:lnTo>
                    <a:pt x="2" y="41"/>
                  </a:lnTo>
                  <a:lnTo>
                    <a:pt x="0" y="30"/>
                  </a:lnTo>
                  <a:lnTo>
                    <a:pt x="2" y="18"/>
                  </a:lnTo>
                  <a:lnTo>
                    <a:pt x="9" y="8"/>
                  </a:lnTo>
                  <a:lnTo>
                    <a:pt x="18" y="2"/>
                  </a:lnTo>
                  <a:lnTo>
                    <a:pt x="31" y="0"/>
                  </a:lnTo>
                  <a:lnTo>
                    <a:pt x="42" y="2"/>
                  </a:lnTo>
                  <a:lnTo>
                    <a:pt x="52" y="8"/>
                  </a:lnTo>
                  <a:lnTo>
                    <a:pt x="58" y="18"/>
                  </a:lnTo>
                  <a:lnTo>
                    <a:pt x="61" y="30"/>
                  </a:lnTo>
                  <a:lnTo>
                    <a:pt x="58" y="41"/>
                  </a:lnTo>
                  <a:lnTo>
                    <a:pt x="52" y="50"/>
                  </a:lnTo>
                  <a:lnTo>
                    <a:pt x="42" y="57"/>
                  </a:lnTo>
                  <a:lnTo>
                    <a:pt x="31" y="6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4" name="Freeform 6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5" name="Freeform 7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6" name="Freeform 8"/>
            <p:cNvSpPr>
              <a:spLocks/>
            </p:cNvSpPr>
            <p:nvPr/>
          </p:nvSpPr>
          <p:spPr bwMode="auto">
            <a:xfrm>
              <a:off x="2359" y="2051"/>
              <a:ext cx="89" cy="73"/>
            </a:xfrm>
            <a:custGeom>
              <a:avLst/>
              <a:gdLst>
                <a:gd name="T0" fmla="*/ 1 w 177"/>
                <a:gd name="T1" fmla="*/ 1 h 146"/>
                <a:gd name="T2" fmla="*/ 1 w 177"/>
                <a:gd name="T3" fmla="*/ 1 h 146"/>
                <a:gd name="T4" fmla="*/ 1 w 177"/>
                <a:gd name="T5" fmla="*/ 1 h 146"/>
                <a:gd name="T6" fmla="*/ 1 w 177"/>
                <a:gd name="T7" fmla="*/ 1 h 146"/>
                <a:gd name="T8" fmla="*/ 1 w 177"/>
                <a:gd name="T9" fmla="*/ 1 h 146"/>
                <a:gd name="T10" fmla="*/ 1 w 177"/>
                <a:gd name="T11" fmla="*/ 1 h 146"/>
                <a:gd name="T12" fmla="*/ 1 w 177"/>
                <a:gd name="T13" fmla="*/ 1 h 146"/>
                <a:gd name="T14" fmla="*/ 1 w 177"/>
                <a:gd name="T15" fmla="*/ 0 h 146"/>
                <a:gd name="T16" fmla="*/ 1 w 177"/>
                <a:gd name="T17" fmla="*/ 1 h 146"/>
                <a:gd name="T18" fmla="*/ 1 w 177"/>
                <a:gd name="T19" fmla="*/ 1 h 146"/>
                <a:gd name="T20" fmla="*/ 1 w 177"/>
                <a:gd name="T21" fmla="*/ 1 h 146"/>
                <a:gd name="T22" fmla="*/ 0 w 177"/>
                <a:gd name="T23" fmla="*/ 1 h 146"/>
                <a:gd name="T24" fmla="*/ 1 w 177"/>
                <a:gd name="T25" fmla="*/ 1 h 146"/>
                <a:gd name="T26" fmla="*/ 1 w 177"/>
                <a:gd name="T27" fmla="*/ 1 h 146"/>
                <a:gd name="T28" fmla="*/ 1 w 177"/>
                <a:gd name="T29" fmla="*/ 1 h 146"/>
                <a:gd name="T30" fmla="*/ 1 w 177"/>
                <a:gd name="T31" fmla="*/ 1 h 146"/>
                <a:gd name="T32" fmla="*/ 1 w 177"/>
                <a:gd name="T33" fmla="*/ 1 h 146"/>
                <a:gd name="T34" fmla="*/ 1 w 177"/>
                <a:gd name="T35" fmla="*/ 1 h 146"/>
                <a:gd name="T36" fmla="*/ 1 w 177"/>
                <a:gd name="T37" fmla="*/ 1 h 146"/>
                <a:gd name="T38" fmla="*/ 1 w 177"/>
                <a:gd name="T39" fmla="*/ 1 h 146"/>
                <a:gd name="T40" fmla="*/ 1 w 177"/>
                <a:gd name="T41" fmla="*/ 1 h 146"/>
                <a:gd name="T42" fmla="*/ 1 w 177"/>
                <a:gd name="T43" fmla="*/ 1 h 146"/>
                <a:gd name="T44" fmla="*/ 1 w 177"/>
                <a:gd name="T45" fmla="*/ 1 h 146"/>
                <a:gd name="T46" fmla="*/ 1 w 177"/>
                <a:gd name="T47" fmla="*/ 1 h 146"/>
                <a:gd name="T48" fmla="*/ 1 w 177"/>
                <a:gd name="T49" fmla="*/ 1 h 146"/>
                <a:gd name="T50" fmla="*/ 1 w 177"/>
                <a:gd name="T51" fmla="*/ 1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146">
                  <a:moveTo>
                    <a:pt x="163" y="144"/>
                  </a:moveTo>
                  <a:lnTo>
                    <a:pt x="177" y="118"/>
                  </a:lnTo>
                  <a:lnTo>
                    <a:pt x="172" y="110"/>
                  </a:lnTo>
                  <a:lnTo>
                    <a:pt x="161" y="89"/>
                  </a:lnTo>
                  <a:lnTo>
                    <a:pt x="144" y="62"/>
                  </a:lnTo>
                  <a:lnTo>
                    <a:pt x="122" y="33"/>
                  </a:lnTo>
                  <a:lnTo>
                    <a:pt x="95" y="11"/>
                  </a:lnTo>
                  <a:lnTo>
                    <a:pt x="69" y="0"/>
                  </a:lnTo>
                  <a:lnTo>
                    <a:pt x="40" y="7"/>
                  </a:lnTo>
                  <a:lnTo>
                    <a:pt x="14" y="38"/>
                  </a:lnTo>
                  <a:lnTo>
                    <a:pt x="3" y="60"/>
                  </a:lnTo>
                  <a:lnTo>
                    <a:pt x="0" y="78"/>
                  </a:lnTo>
                  <a:lnTo>
                    <a:pt x="1" y="94"/>
                  </a:lnTo>
                  <a:lnTo>
                    <a:pt x="8" y="106"/>
                  </a:lnTo>
                  <a:lnTo>
                    <a:pt x="17" y="117"/>
                  </a:lnTo>
                  <a:lnTo>
                    <a:pt x="30" y="126"/>
                  </a:lnTo>
                  <a:lnTo>
                    <a:pt x="46" y="132"/>
                  </a:lnTo>
                  <a:lnTo>
                    <a:pt x="62" y="138"/>
                  </a:lnTo>
                  <a:lnTo>
                    <a:pt x="79" y="141"/>
                  </a:lnTo>
                  <a:lnTo>
                    <a:pt x="98" y="143"/>
                  </a:lnTo>
                  <a:lnTo>
                    <a:pt x="115" y="144"/>
                  </a:lnTo>
                  <a:lnTo>
                    <a:pt x="130" y="146"/>
                  </a:lnTo>
                  <a:lnTo>
                    <a:pt x="144" y="146"/>
                  </a:lnTo>
                  <a:lnTo>
                    <a:pt x="154" y="144"/>
                  </a:lnTo>
                  <a:lnTo>
                    <a:pt x="161" y="144"/>
                  </a:lnTo>
                  <a:lnTo>
                    <a:pt x="163" y="14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7" name="Freeform 9"/>
            <p:cNvSpPr>
              <a:spLocks/>
            </p:cNvSpPr>
            <p:nvPr/>
          </p:nvSpPr>
          <p:spPr bwMode="auto">
            <a:xfrm>
              <a:off x="2359" y="2133"/>
              <a:ext cx="89" cy="71"/>
            </a:xfrm>
            <a:custGeom>
              <a:avLst/>
              <a:gdLst>
                <a:gd name="T0" fmla="*/ 1 w 178"/>
                <a:gd name="T1" fmla="*/ 0 h 143"/>
                <a:gd name="T2" fmla="*/ 1 w 178"/>
                <a:gd name="T3" fmla="*/ 0 h 143"/>
                <a:gd name="T4" fmla="*/ 1 w 178"/>
                <a:gd name="T5" fmla="*/ 0 h 143"/>
                <a:gd name="T6" fmla="*/ 1 w 178"/>
                <a:gd name="T7" fmla="*/ 0 h 143"/>
                <a:gd name="T8" fmla="*/ 1 w 178"/>
                <a:gd name="T9" fmla="*/ 0 h 143"/>
                <a:gd name="T10" fmla="*/ 1 w 178"/>
                <a:gd name="T11" fmla="*/ 0 h 143"/>
                <a:gd name="T12" fmla="*/ 1 w 178"/>
                <a:gd name="T13" fmla="*/ 0 h 143"/>
                <a:gd name="T14" fmla="*/ 1 w 178"/>
                <a:gd name="T15" fmla="*/ 0 h 143"/>
                <a:gd name="T16" fmla="*/ 1 w 178"/>
                <a:gd name="T17" fmla="*/ 0 h 143"/>
                <a:gd name="T18" fmla="*/ 1 w 178"/>
                <a:gd name="T19" fmla="*/ 0 h 143"/>
                <a:gd name="T20" fmla="*/ 1 w 178"/>
                <a:gd name="T21" fmla="*/ 0 h 143"/>
                <a:gd name="T22" fmla="*/ 1 w 178"/>
                <a:gd name="T23" fmla="*/ 0 h 143"/>
                <a:gd name="T24" fmla="*/ 1 w 178"/>
                <a:gd name="T25" fmla="*/ 0 h 143"/>
                <a:gd name="T26" fmla="*/ 1 w 178"/>
                <a:gd name="T27" fmla="*/ 0 h 143"/>
                <a:gd name="T28" fmla="*/ 1 w 178"/>
                <a:gd name="T29" fmla="*/ 0 h 143"/>
                <a:gd name="T30" fmla="*/ 0 w 178"/>
                <a:gd name="T31" fmla="*/ 0 h 143"/>
                <a:gd name="T32" fmla="*/ 1 w 178"/>
                <a:gd name="T33" fmla="*/ 0 h 143"/>
                <a:gd name="T34" fmla="*/ 1 w 178"/>
                <a:gd name="T35" fmla="*/ 0 h 143"/>
                <a:gd name="T36" fmla="*/ 1 w 178"/>
                <a:gd name="T37" fmla="*/ 0 h 143"/>
                <a:gd name="T38" fmla="*/ 1 w 178"/>
                <a:gd name="T39" fmla="*/ 0 h 143"/>
                <a:gd name="T40" fmla="*/ 1 w 178"/>
                <a:gd name="T41" fmla="*/ 0 h 143"/>
                <a:gd name="T42" fmla="*/ 1 w 178"/>
                <a:gd name="T43" fmla="*/ 0 h 143"/>
                <a:gd name="T44" fmla="*/ 1 w 178"/>
                <a:gd name="T45" fmla="*/ 0 h 143"/>
                <a:gd name="T46" fmla="*/ 1 w 178"/>
                <a:gd name="T47" fmla="*/ 0 h 143"/>
                <a:gd name="T48" fmla="*/ 1 w 178"/>
                <a:gd name="T49" fmla="*/ 0 h 143"/>
                <a:gd name="T50" fmla="*/ 1 w 178"/>
                <a:gd name="T51" fmla="*/ 0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8" h="143">
                  <a:moveTo>
                    <a:pt x="178" y="27"/>
                  </a:moveTo>
                  <a:lnTo>
                    <a:pt x="164" y="1"/>
                  </a:lnTo>
                  <a:lnTo>
                    <a:pt x="162" y="1"/>
                  </a:lnTo>
                  <a:lnTo>
                    <a:pt x="155" y="1"/>
                  </a:lnTo>
                  <a:lnTo>
                    <a:pt x="145" y="0"/>
                  </a:lnTo>
                  <a:lnTo>
                    <a:pt x="131" y="0"/>
                  </a:lnTo>
                  <a:lnTo>
                    <a:pt x="116" y="1"/>
                  </a:lnTo>
                  <a:lnTo>
                    <a:pt x="99" y="2"/>
                  </a:lnTo>
                  <a:lnTo>
                    <a:pt x="80" y="5"/>
                  </a:lnTo>
                  <a:lnTo>
                    <a:pt x="63" y="7"/>
                  </a:lnTo>
                  <a:lnTo>
                    <a:pt x="46" y="13"/>
                  </a:lnTo>
                  <a:lnTo>
                    <a:pt x="31" y="18"/>
                  </a:lnTo>
                  <a:lnTo>
                    <a:pt x="18" y="27"/>
                  </a:lnTo>
                  <a:lnTo>
                    <a:pt x="8" y="37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4" y="83"/>
                  </a:lnTo>
                  <a:lnTo>
                    <a:pt x="14" y="104"/>
                  </a:lnTo>
                  <a:lnTo>
                    <a:pt x="41" y="135"/>
                  </a:lnTo>
                  <a:lnTo>
                    <a:pt x="69" y="143"/>
                  </a:lnTo>
                  <a:lnTo>
                    <a:pt x="96" y="132"/>
                  </a:lnTo>
                  <a:lnTo>
                    <a:pt x="122" y="111"/>
                  </a:lnTo>
                  <a:lnTo>
                    <a:pt x="145" y="83"/>
                  </a:lnTo>
                  <a:lnTo>
                    <a:pt x="162" y="55"/>
                  </a:lnTo>
                  <a:lnTo>
                    <a:pt x="174" y="35"/>
                  </a:lnTo>
                  <a:lnTo>
                    <a:pt x="178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8" name="Freeform 10"/>
            <p:cNvSpPr>
              <a:spLocks/>
            </p:cNvSpPr>
            <p:nvPr/>
          </p:nvSpPr>
          <p:spPr bwMode="auto">
            <a:xfrm>
              <a:off x="2432" y="2151"/>
              <a:ext cx="66" cy="90"/>
            </a:xfrm>
            <a:custGeom>
              <a:avLst/>
              <a:gdLst>
                <a:gd name="T0" fmla="*/ 1 w 132"/>
                <a:gd name="T1" fmla="*/ 0 h 181"/>
                <a:gd name="T2" fmla="*/ 1 w 132"/>
                <a:gd name="T3" fmla="*/ 0 h 181"/>
                <a:gd name="T4" fmla="*/ 1 w 132"/>
                <a:gd name="T5" fmla="*/ 0 h 181"/>
                <a:gd name="T6" fmla="*/ 1 w 132"/>
                <a:gd name="T7" fmla="*/ 0 h 181"/>
                <a:gd name="T8" fmla="*/ 1 w 132"/>
                <a:gd name="T9" fmla="*/ 0 h 181"/>
                <a:gd name="T10" fmla="*/ 1 w 132"/>
                <a:gd name="T11" fmla="*/ 0 h 181"/>
                <a:gd name="T12" fmla="*/ 0 w 132"/>
                <a:gd name="T13" fmla="*/ 0 h 181"/>
                <a:gd name="T14" fmla="*/ 1 w 132"/>
                <a:gd name="T15" fmla="*/ 0 h 181"/>
                <a:gd name="T16" fmla="*/ 1 w 132"/>
                <a:gd name="T17" fmla="*/ 0 h 181"/>
                <a:gd name="T18" fmla="*/ 1 w 132"/>
                <a:gd name="T19" fmla="*/ 0 h 181"/>
                <a:gd name="T20" fmla="*/ 1 w 132"/>
                <a:gd name="T21" fmla="*/ 0 h 181"/>
                <a:gd name="T22" fmla="*/ 1 w 132"/>
                <a:gd name="T23" fmla="*/ 0 h 181"/>
                <a:gd name="T24" fmla="*/ 1 w 132"/>
                <a:gd name="T25" fmla="*/ 0 h 181"/>
                <a:gd name="T26" fmla="*/ 1 w 132"/>
                <a:gd name="T27" fmla="*/ 0 h 181"/>
                <a:gd name="T28" fmla="*/ 1 w 132"/>
                <a:gd name="T29" fmla="*/ 0 h 181"/>
                <a:gd name="T30" fmla="*/ 1 w 132"/>
                <a:gd name="T31" fmla="*/ 0 h 181"/>
                <a:gd name="T32" fmla="*/ 1 w 132"/>
                <a:gd name="T33" fmla="*/ 0 h 181"/>
                <a:gd name="T34" fmla="*/ 1 w 132"/>
                <a:gd name="T35" fmla="*/ 0 h 1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1">
                  <a:moveTo>
                    <a:pt x="82" y="0"/>
                  </a:moveTo>
                  <a:lnTo>
                    <a:pt x="52" y="0"/>
                  </a:lnTo>
                  <a:lnTo>
                    <a:pt x="47" y="8"/>
                  </a:lnTo>
                  <a:lnTo>
                    <a:pt x="35" y="29"/>
                  </a:lnTo>
                  <a:lnTo>
                    <a:pt x="20" y="57"/>
                  </a:lnTo>
                  <a:lnTo>
                    <a:pt x="7" y="90"/>
                  </a:lnTo>
                  <a:lnTo>
                    <a:pt x="0" y="123"/>
                  </a:lnTo>
                  <a:lnTo>
                    <a:pt x="5" y="152"/>
                  </a:lnTo>
                  <a:lnTo>
                    <a:pt x="24" y="172"/>
                  </a:lnTo>
                  <a:lnTo>
                    <a:pt x="64" y="181"/>
                  </a:lnTo>
                  <a:lnTo>
                    <a:pt x="106" y="172"/>
                  </a:lnTo>
                  <a:lnTo>
                    <a:pt x="127" y="152"/>
                  </a:lnTo>
                  <a:lnTo>
                    <a:pt x="132" y="123"/>
                  </a:lnTo>
                  <a:lnTo>
                    <a:pt x="127" y="90"/>
                  </a:lnTo>
                  <a:lnTo>
                    <a:pt x="114" y="57"/>
                  </a:lnTo>
                  <a:lnTo>
                    <a:pt x="99" y="29"/>
                  </a:lnTo>
                  <a:lnTo>
                    <a:pt x="86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9" name="Freeform 11"/>
            <p:cNvSpPr>
              <a:spLocks/>
            </p:cNvSpPr>
            <p:nvPr/>
          </p:nvSpPr>
          <p:spPr bwMode="auto">
            <a:xfrm>
              <a:off x="2482" y="2132"/>
              <a:ext cx="88" cy="72"/>
            </a:xfrm>
            <a:custGeom>
              <a:avLst/>
              <a:gdLst>
                <a:gd name="T0" fmla="*/ 0 w 177"/>
                <a:gd name="T1" fmla="*/ 1 h 144"/>
                <a:gd name="T2" fmla="*/ 0 w 177"/>
                <a:gd name="T3" fmla="*/ 1 h 144"/>
                <a:gd name="T4" fmla="*/ 0 w 177"/>
                <a:gd name="T5" fmla="*/ 1 h 144"/>
                <a:gd name="T6" fmla="*/ 0 w 177"/>
                <a:gd name="T7" fmla="*/ 1 h 144"/>
                <a:gd name="T8" fmla="*/ 0 w 177"/>
                <a:gd name="T9" fmla="*/ 1 h 144"/>
                <a:gd name="T10" fmla="*/ 0 w 177"/>
                <a:gd name="T11" fmla="*/ 1 h 144"/>
                <a:gd name="T12" fmla="*/ 0 w 177"/>
                <a:gd name="T13" fmla="*/ 1 h 144"/>
                <a:gd name="T14" fmla="*/ 0 w 177"/>
                <a:gd name="T15" fmla="*/ 1 h 144"/>
                <a:gd name="T16" fmla="*/ 0 w 177"/>
                <a:gd name="T17" fmla="*/ 1 h 144"/>
                <a:gd name="T18" fmla="*/ 0 w 177"/>
                <a:gd name="T19" fmla="*/ 1 h 144"/>
                <a:gd name="T20" fmla="*/ 0 w 177"/>
                <a:gd name="T21" fmla="*/ 1 h 144"/>
                <a:gd name="T22" fmla="*/ 0 w 177"/>
                <a:gd name="T23" fmla="*/ 1 h 144"/>
                <a:gd name="T24" fmla="*/ 0 w 177"/>
                <a:gd name="T25" fmla="*/ 1 h 144"/>
                <a:gd name="T26" fmla="*/ 0 w 177"/>
                <a:gd name="T27" fmla="*/ 1 h 144"/>
                <a:gd name="T28" fmla="*/ 0 w 177"/>
                <a:gd name="T29" fmla="*/ 1 h 144"/>
                <a:gd name="T30" fmla="*/ 0 w 177"/>
                <a:gd name="T31" fmla="*/ 1 h 144"/>
                <a:gd name="T32" fmla="*/ 0 w 177"/>
                <a:gd name="T33" fmla="*/ 1 h 144"/>
                <a:gd name="T34" fmla="*/ 0 w 177"/>
                <a:gd name="T35" fmla="*/ 1 h 144"/>
                <a:gd name="T36" fmla="*/ 0 w 177"/>
                <a:gd name="T37" fmla="*/ 1 h 144"/>
                <a:gd name="T38" fmla="*/ 0 w 177"/>
                <a:gd name="T39" fmla="*/ 1 h 144"/>
                <a:gd name="T40" fmla="*/ 0 w 177"/>
                <a:gd name="T41" fmla="*/ 1 h 144"/>
                <a:gd name="T42" fmla="*/ 0 w 177"/>
                <a:gd name="T43" fmla="*/ 0 h 144"/>
                <a:gd name="T44" fmla="*/ 0 w 177"/>
                <a:gd name="T45" fmla="*/ 0 h 144"/>
                <a:gd name="T46" fmla="*/ 0 w 177"/>
                <a:gd name="T47" fmla="*/ 1 h 144"/>
                <a:gd name="T48" fmla="*/ 0 w 177"/>
                <a:gd name="T49" fmla="*/ 1 h 144"/>
                <a:gd name="T50" fmla="*/ 0 w 177"/>
                <a:gd name="T51" fmla="*/ 1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144">
                  <a:moveTo>
                    <a:pt x="15" y="1"/>
                  </a:moveTo>
                  <a:lnTo>
                    <a:pt x="0" y="26"/>
                  </a:lnTo>
                  <a:lnTo>
                    <a:pt x="5" y="34"/>
                  </a:lnTo>
                  <a:lnTo>
                    <a:pt x="16" y="55"/>
                  </a:lnTo>
                  <a:lnTo>
                    <a:pt x="33" y="83"/>
                  </a:lnTo>
                  <a:lnTo>
                    <a:pt x="56" y="110"/>
                  </a:lnTo>
                  <a:lnTo>
                    <a:pt x="82" y="132"/>
                  </a:lnTo>
                  <a:lnTo>
                    <a:pt x="109" y="144"/>
                  </a:lnTo>
                  <a:lnTo>
                    <a:pt x="137" y="137"/>
                  </a:lnTo>
                  <a:lnTo>
                    <a:pt x="164" y="106"/>
                  </a:lnTo>
                  <a:lnTo>
                    <a:pt x="174" y="85"/>
                  </a:lnTo>
                  <a:lnTo>
                    <a:pt x="177" y="67"/>
                  </a:lnTo>
                  <a:lnTo>
                    <a:pt x="176" y="50"/>
                  </a:lnTo>
                  <a:lnTo>
                    <a:pt x="170" y="38"/>
                  </a:lnTo>
                  <a:lnTo>
                    <a:pt x="161" y="27"/>
                  </a:lnTo>
                  <a:lnTo>
                    <a:pt x="147" y="19"/>
                  </a:lnTo>
                  <a:lnTo>
                    <a:pt x="132" y="12"/>
                  </a:lnTo>
                  <a:lnTo>
                    <a:pt x="116" y="8"/>
                  </a:lnTo>
                  <a:lnTo>
                    <a:pt x="98" y="4"/>
                  </a:lnTo>
                  <a:lnTo>
                    <a:pt x="81" y="2"/>
                  </a:lnTo>
                  <a:lnTo>
                    <a:pt x="63" y="1"/>
                  </a:lnTo>
                  <a:lnTo>
                    <a:pt x="48" y="0"/>
                  </a:lnTo>
                  <a:lnTo>
                    <a:pt x="35" y="0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0" name="Freeform 12"/>
            <p:cNvSpPr>
              <a:spLocks/>
            </p:cNvSpPr>
            <p:nvPr/>
          </p:nvSpPr>
          <p:spPr bwMode="auto">
            <a:xfrm>
              <a:off x="2481" y="2051"/>
              <a:ext cx="90" cy="72"/>
            </a:xfrm>
            <a:custGeom>
              <a:avLst/>
              <a:gdLst>
                <a:gd name="T0" fmla="*/ 0 w 180"/>
                <a:gd name="T1" fmla="*/ 1 h 143"/>
                <a:gd name="T2" fmla="*/ 1 w 180"/>
                <a:gd name="T3" fmla="*/ 1 h 143"/>
                <a:gd name="T4" fmla="*/ 1 w 180"/>
                <a:gd name="T5" fmla="*/ 1 h 143"/>
                <a:gd name="T6" fmla="*/ 1 w 180"/>
                <a:gd name="T7" fmla="*/ 1 h 143"/>
                <a:gd name="T8" fmla="*/ 1 w 180"/>
                <a:gd name="T9" fmla="*/ 1 h 143"/>
                <a:gd name="T10" fmla="*/ 1 w 180"/>
                <a:gd name="T11" fmla="*/ 1 h 143"/>
                <a:gd name="T12" fmla="*/ 1 w 180"/>
                <a:gd name="T13" fmla="*/ 1 h 143"/>
                <a:gd name="T14" fmla="*/ 1 w 180"/>
                <a:gd name="T15" fmla="*/ 1 h 143"/>
                <a:gd name="T16" fmla="*/ 1 w 180"/>
                <a:gd name="T17" fmla="*/ 1 h 143"/>
                <a:gd name="T18" fmla="*/ 1 w 180"/>
                <a:gd name="T19" fmla="*/ 1 h 143"/>
                <a:gd name="T20" fmla="*/ 1 w 180"/>
                <a:gd name="T21" fmla="*/ 1 h 143"/>
                <a:gd name="T22" fmla="*/ 1 w 180"/>
                <a:gd name="T23" fmla="*/ 1 h 143"/>
                <a:gd name="T24" fmla="*/ 1 w 180"/>
                <a:gd name="T25" fmla="*/ 1 h 143"/>
                <a:gd name="T26" fmla="*/ 1 w 180"/>
                <a:gd name="T27" fmla="*/ 1 h 143"/>
                <a:gd name="T28" fmla="*/ 1 w 180"/>
                <a:gd name="T29" fmla="*/ 1 h 143"/>
                <a:gd name="T30" fmla="*/ 1 w 180"/>
                <a:gd name="T31" fmla="*/ 1 h 143"/>
                <a:gd name="T32" fmla="*/ 1 w 180"/>
                <a:gd name="T33" fmla="*/ 1 h 143"/>
                <a:gd name="T34" fmla="*/ 1 w 180"/>
                <a:gd name="T35" fmla="*/ 1 h 143"/>
                <a:gd name="T36" fmla="*/ 1 w 180"/>
                <a:gd name="T37" fmla="*/ 1 h 143"/>
                <a:gd name="T38" fmla="*/ 1 w 180"/>
                <a:gd name="T39" fmla="*/ 0 h 143"/>
                <a:gd name="T40" fmla="*/ 1 w 180"/>
                <a:gd name="T41" fmla="*/ 1 h 143"/>
                <a:gd name="T42" fmla="*/ 1 w 180"/>
                <a:gd name="T43" fmla="*/ 1 h 143"/>
                <a:gd name="T44" fmla="*/ 1 w 180"/>
                <a:gd name="T45" fmla="*/ 1 h 143"/>
                <a:gd name="T46" fmla="*/ 1 w 180"/>
                <a:gd name="T47" fmla="*/ 1 h 143"/>
                <a:gd name="T48" fmla="*/ 1 w 180"/>
                <a:gd name="T49" fmla="*/ 1 h 143"/>
                <a:gd name="T50" fmla="*/ 0 w 180"/>
                <a:gd name="T51" fmla="*/ 1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80" h="143">
                  <a:moveTo>
                    <a:pt x="0" y="116"/>
                  </a:moveTo>
                  <a:lnTo>
                    <a:pt x="15" y="142"/>
                  </a:lnTo>
                  <a:lnTo>
                    <a:pt x="17" y="142"/>
                  </a:lnTo>
                  <a:lnTo>
                    <a:pt x="24" y="142"/>
                  </a:lnTo>
                  <a:lnTo>
                    <a:pt x="34" y="143"/>
                  </a:lnTo>
                  <a:lnTo>
                    <a:pt x="48" y="143"/>
                  </a:lnTo>
                  <a:lnTo>
                    <a:pt x="63" y="142"/>
                  </a:lnTo>
                  <a:lnTo>
                    <a:pt x="80" y="141"/>
                  </a:lnTo>
                  <a:lnTo>
                    <a:pt x="99" y="139"/>
                  </a:lnTo>
                  <a:lnTo>
                    <a:pt x="116" y="135"/>
                  </a:lnTo>
                  <a:lnTo>
                    <a:pt x="133" y="131"/>
                  </a:lnTo>
                  <a:lnTo>
                    <a:pt x="148" y="125"/>
                  </a:lnTo>
                  <a:lnTo>
                    <a:pt x="161" y="117"/>
                  </a:lnTo>
                  <a:lnTo>
                    <a:pt x="171" y="106"/>
                  </a:lnTo>
                  <a:lnTo>
                    <a:pt x="177" y="94"/>
                  </a:lnTo>
                  <a:lnTo>
                    <a:pt x="180" y="79"/>
                  </a:lnTo>
                  <a:lnTo>
                    <a:pt x="175" y="60"/>
                  </a:lnTo>
                  <a:lnTo>
                    <a:pt x="166" y="40"/>
                  </a:lnTo>
                  <a:lnTo>
                    <a:pt x="138" y="7"/>
                  </a:lnTo>
                  <a:lnTo>
                    <a:pt x="109" y="0"/>
                  </a:lnTo>
                  <a:lnTo>
                    <a:pt x="82" y="10"/>
                  </a:lnTo>
                  <a:lnTo>
                    <a:pt x="56" y="32"/>
                  </a:lnTo>
                  <a:lnTo>
                    <a:pt x="33" y="59"/>
                  </a:lnTo>
                  <a:lnTo>
                    <a:pt x="16" y="87"/>
                  </a:lnTo>
                  <a:lnTo>
                    <a:pt x="4" y="10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1" name="Freeform 13"/>
            <p:cNvSpPr>
              <a:spLocks/>
            </p:cNvSpPr>
            <p:nvPr/>
          </p:nvSpPr>
          <p:spPr bwMode="auto">
            <a:xfrm>
              <a:off x="2654" y="1594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lnTo>
                    <a:pt x="8" y="23"/>
                  </a:lnTo>
                  <a:lnTo>
                    <a:pt x="3" y="21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7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1"/>
                  </a:lnTo>
                  <a:lnTo>
                    <a:pt x="17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2" name="Freeform 14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3" name="Freeform 15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4" name="Freeform 16"/>
            <p:cNvSpPr>
              <a:spLocks/>
            </p:cNvSpPr>
            <p:nvPr/>
          </p:nvSpPr>
          <p:spPr bwMode="auto">
            <a:xfrm>
              <a:off x="2618" y="1569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8">
                  <a:moveTo>
                    <a:pt x="66" y="58"/>
                  </a:moveTo>
                  <a:lnTo>
                    <a:pt x="71" y="48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5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7"/>
                  </a:lnTo>
                  <a:lnTo>
                    <a:pt x="0" y="33"/>
                  </a:lnTo>
                  <a:lnTo>
                    <a:pt x="3" y="43"/>
                  </a:lnTo>
                  <a:lnTo>
                    <a:pt x="11" y="51"/>
                  </a:lnTo>
                  <a:lnTo>
                    <a:pt x="25" y="56"/>
                  </a:lnTo>
                  <a:lnTo>
                    <a:pt x="39" y="58"/>
                  </a:lnTo>
                  <a:lnTo>
                    <a:pt x="52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5" name="Freeform 17"/>
            <p:cNvSpPr>
              <a:spLocks/>
            </p:cNvSpPr>
            <p:nvPr/>
          </p:nvSpPr>
          <p:spPr bwMode="auto">
            <a:xfrm>
              <a:off x="2618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0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71" y="10"/>
                  </a:moveTo>
                  <a:lnTo>
                    <a:pt x="66" y="0"/>
                  </a:lnTo>
                  <a:lnTo>
                    <a:pt x="62" y="0"/>
                  </a:lnTo>
                  <a:lnTo>
                    <a:pt x="53" y="0"/>
                  </a:lnTo>
                  <a:lnTo>
                    <a:pt x="39" y="0"/>
                  </a:lnTo>
                  <a:lnTo>
                    <a:pt x="25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2"/>
                  </a:lnTo>
                  <a:lnTo>
                    <a:pt x="16" y="54"/>
                  </a:lnTo>
                  <a:lnTo>
                    <a:pt x="28" y="57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8" y="33"/>
                  </a:lnTo>
                  <a:lnTo>
                    <a:pt x="64" y="22"/>
                  </a:lnTo>
                  <a:lnTo>
                    <a:pt x="70" y="14"/>
                  </a:lnTo>
                  <a:lnTo>
                    <a:pt x="71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6" name="Freeform 18"/>
            <p:cNvSpPr>
              <a:spLocks/>
            </p:cNvSpPr>
            <p:nvPr/>
          </p:nvSpPr>
          <p:spPr bwMode="auto">
            <a:xfrm>
              <a:off x="2647" y="1610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0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1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32" y="0"/>
                  </a:moveTo>
                  <a:lnTo>
                    <a:pt x="20" y="0"/>
                  </a:lnTo>
                  <a:lnTo>
                    <a:pt x="18" y="4"/>
                  </a:lnTo>
                  <a:lnTo>
                    <a:pt x="14" y="12"/>
                  </a:lnTo>
                  <a:lnTo>
                    <a:pt x="8" y="23"/>
                  </a:lnTo>
                  <a:lnTo>
                    <a:pt x="2" y="36"/>
                  </a:lnTo>
                  <a:lnTo>
                    <a:pt x="0" y="50"/>
                  </a:lnTo>
                  <a:lnTo>
                    <a:pt x="1" y="61"/>
                  </a:lnTo>
                  <a:lnTo>
                    <a:pt x="9" y="69"/>
                  </a:lnTo>
                  <a:lnTo>
                    <a:pt x="25" y="73"/>
                  </a:lnTo>
                  <a:lnTo>
                    <a:pt x="41" y="69"/>
                  </a:lnTo>
                  <a:lnTo>
                    <a:pt x="50" y="61"/>
                  </a:lnTo>
                  <a:lnTo>
                    <a:pt x="52" y="50"/>
                  </a:lnTo>
                  <a:lnTo>
                    <a:pt x="49" y="36"/>
                  </a:lnTo>
                  <a:lnTo>
                    <a:pt x="45" y="23"/>
                  </a:lnTo>
                  <a:lnTo>
                    <a:pt x="39" y="12"/>
                  </a:lnTo>
                  <a:lnTo>
                    <a:pt x="34" y="4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7" name="Freeform 19"/>
            <p:cNvSpPr>
              <a:spLocks/>
            </p:cNvSpPr>
            <p:nvPr/>
          </p:nvSpPr>
          <p:spPr bwMode="auto">
            <a:xfrm>
              <a:off x="2667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0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7"/>
                  </a:lnTo>
                  <a:lnTo>
                    <a:pt x="55" y="54"/>
                  </a:lnTo>
                  <a:lnTo>
                    <a:pt x="66" y="42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8" name="Freeform 20"/>
            <p:cNvSpPr>
              <a:spLocks/>
            </p:cNvSpPr>
            <p:nvPr/>
          </p:nvSpPr>
          <p:spPr bwMode="auto">
            <a:xfrm>
              <a:off x="2667" y="1569"/>
              <a:ext cx="36" cy="28"/>
            </a:xfrm>
            <a:custGeom>
              <a:avLst/>
              <a:gdLst>
                <a:gd name="T0" fmla="*/ 0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0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0" y="47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6" y="55"/>
                  </a:lnTo>
                  <a:lnTo>
                    <a:pt x="59" y="50"/>
                  </a:lnTo>
                  <a:lnTo>
                    <a:pt x="68" y="43"/>
                  </a:lnTo>
                  <a:lnTo>
                    <a:pt x="71" y="32"/>
                  </a:lnTo>
                  <a:lnTo>
                    <a:pt x="66" y="17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2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9" name="Freeform 21"/>
            <p:cNvSpPr>
              <a:spLocks/>
            </p:cNvSpPr>
            <p:nvPr/>
          </p:nvSpPr>
          <p:spPr bwMode="auto">
            <a:xfrm>
              <a:off x="3368" y="2439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11" y="24"/>
                  </a:moveTo>
                  <a:lnTo>
                    <a:pt x="7" y="23"/>
                  </a:lnTo>
                  <a:lnTo>
                    <a:pt x="3" y="20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0" name="Freeform 22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1" name="Freeform 23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2" name="Freeform 24"/>
            <p:cNvSpPr>
              <a:spLocks/>
            </p:cNvSpPr>
            <p:nvPr/>
          </p:nvSpPr>
          <p:spPr bwMode="auto">
            <a:xfrm>
              <a:off x="3331" y="2414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8">
                  <a:moveTo>
                    <a:pt x="66" y="58"/>
                  </a:moveTo>
                  <a:lnTo>
                    <a:pt x="71" y="47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4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6"/>
                  </a:lnTo>
                  <a:lnTo>
                    <a:pt x="0" y="32"/>
                  </a:lnTo>
                  <a:lnTo>
                    <a:pt x="3" y="43"/>
                  </a:lnTo>
                  <a:lnTo>
                    <a:pt x="13" y="51"/>
                  </a:lnTo>
                  <a:lnTo>
                    <a:pt x="25" y="55"/>
                  </a:lnTo>
                  <a:lnTo>
                    <a:pt x="39" y="58"/>
                  </a:lnTo>
                  <a:lnTo>
                    <a:pt x="53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3" name="Freeform 25"/>
            <p:cNvSpPr>
              <a:spLocks/>
            </p:cNvSpPr>
            <p:nvPr/>
          </p:nvSpPr>
          <p:spPr bwMode="auto">
            <a:xfrm>
              <a:off x="3331" y="2447"/>
              <a:ext cx="37" cy="28"/>
            </a:xfrm>
            <a:custGeom>
              <a:avLst/>
              <a:gdLst>
                <a:gd name="T0" fmla="*/ 1 w 72"/>
                <a:gd name="T1" fmla="*/ 1 h 56"/>
                <a:gd name="T2" fmla="*/ 1 w 72"/>
                <a:gd name="T3" fmla="*/ 0 h 56"/>
                <a:gd name="T4" fmla="*/ 1 w 72"/>
                <a:gd name="T5" fmla="*/ 0 h 56"/>
                <a:gd name="T6" fmla="*/ 1 w 72"/>
                <a:gd name="T7" fmla="*/ 0 h 56"/>
                <a:gd name="T8" fmla="*/ 1 w 72"/>
                <a:gd name="T9" fmla="*/ 0 h 56"/>
                <a:gd name="T10" fmla="*/ 1 w 72"/>
                <a:gd name="T11" fmla="*/ 1 h 56"/>
                <a:gd name="T12" fmla="*/ 1 w 72"/>
                <a:gd name="T13" fmla="*/ 1 h 56"/>
                <a:gd name="T14" fmla="*/ 1 w 72"/>
                <a:gd name="T15" fmla="*/ 1 h 56"/>
                <a:gd name="T16" fmla="*/ 0 w 72"/>
                <a:gd name="T17" fmla="*/ 1 h 56"/>
                <a:gd name="T18" fmla="*/ 1 w 72"/>
                <a:gd name="T19" fmla="*/ 1 h 56"/>
                <a:gd name="T20" fmla="*/ 1 w 72"/>
                <a:gd name="T21" fmla="*/ 1 h 56"/>
                <a:gd name="T22" fmla="*/ 1 w 72"/>
                <a:gd name="T23" fmla="*/ 1 h 56"/>
                <a:gd name="T24" fmla="*/ 1 w 72"/>
                <a:gd name="T25" fmla="*/ 1 h 56"/>
                <a:gd name="T26" fmla="*/ 1 w 72"/>
                <a:gd name="T27" fmla="*/ 1 h 56"/>
                <a:gd name="T28" fmla="*/ 1 w 72"/>
                <a:gd name="T29" fmla="*/ 1 h 56"/>
                <a:gd name="T30" fmla="*/ 1 w 72"/>
                <a:gd name="T31" fmla="*/ 1 h 56"/>
                <a:gd name="T32" fmla="*/ 1 w 72"/>
                <a:gd name="T33" fmla="*/ 1 h 56"/>
                <a:gd name="T34" fmla="*/ 1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6">
                  <a:moveTo>
                    <a:pt x="72" y="10"/>
                  </a:moveTo>
                  <a:lnTo>
                    <a:pt x="67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1"/>
                  </a:lnTo>
                  <a:lnTo>
                    <a:pt x="17" y="54"/>
                  </a:lnTo>
                  <a:lnTo>
                    <a:pt x="29" y="56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9" y="33"/>
                  </a:lnTo>
                  <a:lnTo>
                    <a:pt x="66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4" name="Freeform 26"/>
            <p:cNvSpPr>
              <a:spLocks/>
            </p:cNvSpPr>
            <p:nvPr/>
          </p:nvSpPr>
          <p:spPr bwMode="auto">
            <a:xfrm>
              <a:off x="3361" y="2454"/>
              <a:ext cx="26" cy="37"/>
            </a:xfrm>
            <a:custGeom>
              <a:avLst/>
              <a:gdLst>
                <a:gd name="T0" fmla="*/ 0 w 53"/>
                <a:gd name="T1" fmla="*/ 0 h 72"/>
                <a:gd name="T2" fmla="*/ 0 w 53"/>
                <a:gd name="T3" fmla="*/ 0 h 72"/>
                <a:gd name="T4" fmla="*/ 0 w 53"/>
                <a:gd name="T5" fmla="*/ 1 h 72"/>
                <a:gd name="T6" fmla="*/ 0 w 53"/>
                <a:gd name="T7" fmla="*/ 1 h 72"/>
                <a:gd name="T8" fmla="*/ 0 w 53"/>
                <a:gd name="T9" fmla="*/ 1 h 72"/>
                <a:gd name="T10" fmla="*/ 0 w 53"/>
                <a:gd name="T11" fmla="*/ 1 h 72"/>
                <a:gd name="T12" fmla="*/ 0 w 53"/>
                <a:gd name="T13" fmla="*/ 1 h 72"/>
                <a:gd name="T14" fmla="*/ 0 w 53"/>
                <a:gd name="T15" fmla="*/ 1 h 72"/>
                <a:gd name="T16" fmla="*/ 0 w 53"/>
                <a:gd name="T17" fmla="*/ 1 h 72"/>
                <a:gd name="T18" fmla="*/ 0 w 53"/>
                <a:gd name="T19" fmla="*/ 1 h 72"/>
                <a:gd name="T20" fmla="*/ 0 w 53"/>
                <a:gd name="T21" fmla="*/ 1 h 72"/>
                <a:gd name="T22" fmla="*/ 0 w 53"/>
                <a:gd name="T23" fmla="*/ 1 h 72"/>
                <a:gd name="T24" fmla="*/ 0 w 53"/>
                <a:gd name="T25" fmla="*/ 1 h 72"/>
                <a:gd name="T26" fmla="*/ 0 w 53"/>
                <a:gd name="T27" fmla="*/ 1 h 72"/>
                <a:gd name="T28" fmla="*/ 0 w 53"/>
                <a:gd name="T29" fmla="*/ 1 h 72"/>
                <a:gd name="T30" fmla="*/ 0 w 53"/>
                <a:gd name="T31" fmla="*/ 1 h 72"/>
                <a:gd name="T32" fmla="*/ 0 w 53"/>
                <a:gd name="T33" fmla="*/ 1 h 72"/>
                <a:gd name="T34" fmla="*/ 0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2">
                  <a:moveTo>
                    <a:pt x="33" y="0"/>
                  </a:moveTo>
                  <a:lnTo>
                    <a:pt x="20" y="0"/>
                  </a:lnTo>
                  <a:lnTo>
                    <a:pt x="18" y="3"/>
                  </a:lnTo>
                  <a:lnTo>
                    <a:pt x="13" y="11"/>
                  </a:lnTo>
                  <a:lnTo>
                    <a:pt x="8" y="23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6" y="72"/>
                  </a:lnTo>
                  <a:lnTo>
                    <a:pt x="42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0" y="35"/>
                  </a:lnTo>
                  <a:lnTo>
                    <a:pt x="46" y="23"/>
                  </a:lnTo>
                  <a:lnTo>
                    <a:pt x="40" y="11"/>
                  </a:lnTo>
                  <a:lnTo>
                    <a:pt x="35" y="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5" name="Freeform 27"/>
            <p:cNvSpPr>
              <a:spLocks/>
            </p:cNvSpPr>
            <p:nvPr/>
          </p:nvSpPr>
          <p:spPr bwMode="auto">
            <a:xfrm>
              <a:off x="3381" y="2447"/>
              <a:ext cx="36" cy="28"/>
            </a:xfrm>
            <a:custGeom>
              <a:avLst/>
              <a:gdLst>
                <a:gd name="T0" fmla="*/ 1 w 71"/>
                <a:gd name="T1" fmla="*/ 0 h 56"/>
                <a:gd name="T2" fmla="*/ 0 w 71"/>
                <a:gd name="T3" fmla="*/ 1 h 56"/>
                <a:gd name="T4" fmla="*/ 1 w 71"/>
                <a:gd name="T5" fmla="*/ 1 h 56"/>
                <a:gd name="T6" fmla="*/ 1 w 71"/>
                <a:gd name="T7" fmla="*/ 1 h 56"/>
                <a:gd name="T8" fmla="*/ 1 w 71"/>
                <a:gd name="T9" fmla="*/ 1 h 56"/>
                <a:gd name="T10" fmla="*/ 1 w 71"/>
                <a:gd name="T11" fmla="*/ 1 h 56"/>
                <a:gd name="T12" fmla="*/ 1 w 71"/>
                <a:gd name="T13" fmla="*/ 1 h 56"/>
                <a:gd name="T14" fmla="*/ 1 w 71"/>
                <a:gd name="T15" fmla="*/ 1 h 56"/>
                <a:gd name="T16" fmla="*/ 1 w 71"/>
                <a:gd name="T17" fmla="*/ 1 h 56"/>
                <a:gd name="T18" fmla="*/ 1 w 71"/>
                <a:gd name="T19" fmla="*/ 1 h 56"/>
                <a:gd name="T20" fmla="*/ 1 w 71"/>
                <a:gd name="T21" fmla="*/ 1 h 56"/>
                <a:gd name="T22" fmla="*/ 1 w 71"/>
                <a:gd name="T23" fmla="*/ 1 h 56"/>
                <a:gd name="T24" fmla="*/ 1 w 71"/>
                <a:gd name="T25" fmla="*/ 1 h 56"/>
                <a:gd name="T26" fmla="*/ 1 w 71"/>
                <a:gd name="T27" fmla="*/ 1 h 56"/>
                <a:gd name="T28" fmla="*/ 1 w 71"/>
                <a:gd name="T29" fmla="*/ 0 h 56"/>
                <a:gd name="T30" fmla="*/ 1 w 71"/>
                <a:gd name="T31" fmla="*/ 0 h 56"/>
                <a:gd name="T32" fmla="*/ 1 w 71"/>
                <a:gd name="T33" fmla="*/ 0 h 56"/>
                <a:gd name="T34" fmla="*/ 1 w 71"/>
                <a:gd name="T35" fmla="*/ 0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6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6"/>
                  </a:lnTo>
                  <a:lnTo>
                    <a:pt x="55" y="54"/>
                  </a:lnTo>
                  <a:lnTo>
                    <a:pt x="66" y="41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59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6" name="Freeform 28"/>
            <p:cNvSpPr>
              <a:spLocks/>
            </p:cNvSpPr>
            <p:nvPr/>
          </p:nvSpPr>
          <p:spPr bwMode="auto">
            <a:xfrm>
              <a:off x="3380" y="2414"/>
              <a:ext cx="37" cy="28"/>
            </a:xfrm>
            <a:custGeom>
              <a:avLst/>
              <a:gdLst>
                <a:gd name="T0" fmla="*/ 0 w 72"/>
                <a:gd name="T1" fmla="*/ 0 h 57"/>
                <a:gd name="T2" fmla="*/ 1 w 72"/>
                <a:gd name="T3" fmla="*/ 0 h 57"/>
                <a:gd name="T4" fmla="*/ 1 w 72"/>
                <a:gd name="T5" fmla="*/ 0 h 57"/>
                <a:gd name="T6" fmla="*/ 1 w 72"/>
                <a:gd name="T7" fmla="*/ 0 h 57"/>
                <a:gd name="T8" fmla="*/ 1 w 72"/>
                <a:gd name="T9" fmla="*/ 0 h 57"/>
                <a:gd name="T10" fmla="*/ 1 w 72"/>
                <a:gd name="T11" fmla="*/ 0 h 57"/>
                <a:gd name="T12" fmla="*/ 1 w 72"/>
                <a:gd name="T13" fmla="*/ 0 h 57"/>
                <a:gd name="T14" fmla="*/ 1 w 72"/>
                <a:gd name="T15" fmla="*/ 0 h 57"/>
                <a:gd name="T16" fmla="*/ 1 w 72"/>
                <a:gd name="T17" fmla="*/ 0 h 57"/>
                <a:gd name="T18" fmla="*/ 1 w 72"/>
                <a:gd name="T19" fmla="*/ 0 h 57"/>
                <a:gd name="T20" fmla="*/ 1 w 72"/>
                <a:gd name="T21" fmla="*/ 0 h 57"/>
                <a:gd name="T22" fmla="*/ 1 w 72"/>
                <a:gd name="T23" fmla="*/ 0 h 57"/>
                <a:gd name="T24" fmla="*/ 1 w 72"/>
                <a:gd name="T25" fmla="*/ 0 h 57"/>
                <a:gd name="T26" fmla="*/ 1 w 72"/>
                <a:gd name="T27" fmla="*/ 0 h 57"/>
                <a:gd name="T28" fmla="*/ 1 w 72"/>
                <a:gd name="T29" fmla="*/ 0 h 57"/>
                <a:gd name="T30" fmla="*/ 1 w 72"/>
                <a:gd name="T31" fmla="*/ 0 h 57"/>
                <a:gd name="T32" fmla="*/ 1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7">
                  <a:moveTo>
                    <a:pt x="0" y="46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7" y="54"/>
                  </a:lnTo>
                  <a:lnTo>
                    <a:pt x="60" y="50"/>
                  </a:lnTo>
                  <a:lnTo>
                    <a:pt x="69" y="43"/>
                  </a:lnTo>
                  <a:lnTo>
                    <a:pt x="72" y="31"/>
                  </a:lnTo>
                  <a:lnTo>
                    <a:pt x="67" y="16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3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7" name="Freeform 29"/>
            <p:cNvSpPr>
              <a:spLocks/>
            </p:cNvSpPr>
            <p:nvPr/>
          </p:nvSpPr>
          <p:spPr bwMode="auto">
            <a:xfrm>
              <a:off x="2672" y="2420"/>
              <a:ext cx="11" cy="12"/>
            </a:xfrm>
            <a:custGeom>
              <a:avLst/>
              <a:gdLst>
                <a:gd name="T0" fmla="*/ 0 w 23"/>
                <a:gd name="T1" fmla="*/ 1 h 24"/>
                <a:gd name="T2" fmla="*/ 0 w 23"/>
                <a:gd name="T3" fmla="*/ 1 h 24"/>
                <a:gd name="T4" fmla="*/ 0 w 23"/>
                <a:gd name="T5" fmla="*/ 1 h 24"/>
                <a:gd name="T6" fmla="*/ 0 w 23"/>
                <a:gd name="T7" fmla="*/ 1 h 24"/>
                <a:gd name="T8" fmla="*/ 0 w 23"/>
                <a:gd name="T9" fmla="*/ 1 h 24"/>
                <a:gd name="T10" fmla="*/ 0 w 23"/>
                <a:gd name="T11" fmla="*/ 1 h 24"/>
                <a:gd name="T12" fmla="*/ 0 w 23"/>
                <a:gd name="T13" fmla="*/ 1 h 24"/>
                <a:gd name="T14" fmla="*/ 0 w 23"/>
                <a:gd name="T15" fmla="*/ 1 h 24"/>
                <a:gd name="T16" fmla="*/ 0 w 23"/>
                <a:gd name="T17" fmla="*/ 0 h 24"/>
                <a:gd name="T18" fmla="*/ 0 w 23"/>
                <a:gd name="T19" fmla="*/ 1 h 24"/>
                <a:gd name="T20" fmla="*/ 0 w 23"/>
                <a:gd name="T21" fmla="*/ 1 h 24"/>
                <a:gd name="T22" fmla="*/ 0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0 w 23"/>
                <a:gd name="T29" fmla="*/ 1 h 24"/>
                <a:gd name="T30" fmla="*/ 0 w 23"/>
                <a:gd name="T31" fmla="*/ 1 h 24"/>
                <a:gd name="T32" fmla="*/ 0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3" h="24">
                  <a:moveTo>
                    <a:pt x="12" y="24"/>
                  </a:moveTo>
                  <a:lnTo>
                    <a:pt x="7" y="23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4" y="3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2" y="8"/>
                  </a:lnTo>
                  <a:lnTo>
                    <a:pt x="23" y="12"/>
                  </a:lnTo>
                  <a:lnTo>
                    <a:pt x="22" y="17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8" name="Freeform 30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9" name="Freeform 31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0" name="Freeform 32"/>
            <p:cNvSpPr>
              <a:spLocks/>
            </p:cNvSpPr>
            <p:nvPr/>
          </p:nvSpPr>
          <p:spPr bwMode="auto">
            <a:xfrm>
              <a:off x="2635" y="2396"/>
              <a:ext cx="35" cy="28"/>
            </a:xfrm>
            <a:custGeom>
              <a:avLst/>
              <a:gdLst>
                <a:gd name="T0" fmla="*/ 0 w 72"/>
                <a:gd name="T1" fmla="*/ 0 h 58"/>
                <a:gd name="T2" fmla="*/ 0 w 72"/>
                <a:gd name="T3" fmla="*/ 0 h 58"/>
                <a:gd name="T4" fmla="*/ 0 w 72"/>
                <a:gd name="T5" fmla="*/ 0 h 58"/>
                <a:gd name="T6" fmla="*/ 0 w 72"/>
                <a:gd name="T7" fmla="*/ 0 h 58"/>
                <a:gd name="T8" fmla="*/ 0 w 72"/>
                <a:gd name="T9" fmla="*/ 0 h 58"/>
                <a:gd name="T10" fmla="*/ 0 w 72"/>
                <a:gd name="T11" fmla="*/ 0 h 58"/>
                <a:gd name="T12" fmla="*/ 0 w 72"/>
                <a:gd name="T13" fmla="*/ 0 h 58"/>
                <a:gd name="T14" fmla="*/ 0 w 72"/>
                <a:gd name="T15" fmla="*/ 0 h 58"/>
                <a:gd name="T16" fmla="*/ 0 w 72"/>
                <a:gd name="T17" fmla="*/ 0 h 58"/>
                <a:gd name="T18" fmla="*/ 0 w 72"/>
                <a:gd name="T19" fmla="*/ 0 h 58"/>
                <a:gd name="T20" fmla="*/ 0 w 72"/>
                <a:gd name="T21" fmla="*/ 0 h 58"/>
                <a:gd name="T22" fmla="*/ 0 w 72"/>
                <a:gd name="T23" fmla="*/ 0 h 58"/>
                <a:gd name="T24" fmla="*/ 0 w 72"/>
                <a:gd name="T25" fmla="*/ 0 h 58"/>
                <a:gd name="T26" fmla="*/ 0 w 72"/>
                <a:gd name="T27" fmla="*/ 0 h 58"/>
                <a:gd name="T28" fmla="*/ 0 w 72"/>
                <a:gd name="T29" fmla="*/ 0 h 58"/>
                <a:gd name="T30" fmla="*/ 0 w 72"/>
                <a:gd name="T31" fmla="*/ 0 h 58"/>
                <a:gd name="T32" fmla="*/ 0 w 72"/>
                <a:gd name="T33" fmla="*/ 0 h 58"/>
                <a:gd name="T34" fmla="*/ 0 w 72"/>
                <a:gd name="T35" fmla="*/ 0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8">
                  <a:moveTo>
                    <a:pt x="66" y="58"/>
                  </a:moveTo>
                  <a:lnTo>
                    <a:pt x="72" y="47"/>
                  </a:lnTo>
                  <a:lnTo>
                    <a:pt x="71" y="44"/>
                  </a:lnTo>
                  <a:lnTo>
                    <a:pt x="65" y="36"/>
                  </a:lnTo>
                  <a:lnTo>
                    <a:pt x="58" y="24"/>
                  </a:lnTo>
                  <a:lnTo>
                    <a:pt x="50" y="14"/>
                  </a:lnTo>
                  <a:lnTo>
                    <a:pt x="40" y="5"/>
                  </a:lnTo>
                  <a:lnTo>
                    <a:pt x="28" y="0"/>
                  </a:lnTo>
                  <a:lnTo>
                    <a:pt x="16" y="3"/>
                  </a:lnTo>
                  <a:lnTo>
                    <a:pt x="6" y="15"/>
                  </a:lnTo>
                  <a:lnTo>
                    <a:pt x="0" y="31"/>
                  </a:lnTo>
                  <a:lnTo>
                    <a:pt x="4" y="43"/>
                  </a:lnTo>
                  <a:lnTo>
                    <a:pt x="12" y="51"/>
                  </a:lnTo>
                  <a:lnTo>
                    <a:pt x="26" y="56"/>
                  </a:lnTo>
                  <a:lnTo>
                    <a:pt x="40" y="58"/>
                  </a:lnTo>
                  <a:lnTo>
                    <a:pt x="52" y="58"/>
                  </a:lnTo>
                  <a:lnTo>
                    <a:pt x="63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1" name="Freeform 33"/>
            <p:cNvSpPr>
              <a:spLocks/>
            </p:cNvSpPr>
            <p:nvPr/>
          </p:nvSpPr>
          <p:spPr bwMode="auto">
            <a:xfrm>
              <a:off x="2635" y="2428"/>
              <a:ext cx="35" cy="29"/>
            </a:xfrm>
            <a:custGeom>
              <a:avLst/>
              <a:gdLst>
                <a:gd name="T0" fmla="*/ 0 w 72"/>
                <a:gd name="T1" fmla="*/ 1 h 56"/>
                <a:gd name="T2" fmla="*/ 0 w 72"/>
                <a:gd name="T3" fmla="*/ 0 h 56"/>
                <a:gd name="T4" fmla="*/ 0 w 72"/>
                <a:gd name="T5" fmla="*/ 0 h 56"/>
                <a:gd name="T6" fmla="*/ 0 w 72"/>
                <a:gd name="T7" fmla="*/ 0 h 56"/>
                <a:gd name="T8" fmla="*/ 0 w 72"/>
                <a:gd name="T9" fmla="*/ 0 h 56"/>
                <a:gd name="T10" fmla="*/ 0 w 72"/>
                <a:gd name="T11" fmla="*/ 1 h 56"/>
                <a:gd name="T12" fmla="*/ 0 w 72"/>
                <a:gd name="T13" fmla="*/ 1 h 56"/>
                <a:gd name="T14" fmla="*/ 0 w 72"/>
                <a:gd name="T15" fmla="*/ 1 h 56"/>
                <a:gd name="T16" fmla="*/ 0 w 72"/>
                <a:gd name="T17" fmla="*/ 1 h 56"/>
                <a:gd name="T18" fmla="*/ 0 w 72"/>
                <a:gd name="T19" fmla="*/ 1 h 56"/>
                <a:gd name="T20" fmla="*/ 0 w 72"/>
                <a:gd name="T21" fmla="*/ 1 h 56"/>
                <a:gd name="T22" fmla="*/ 0 w 72"/>
                <a:gd name="T23" fmla="*/ 1 h 56"/>
                <a:gd name="T24" fmla="*/ 0 w 72"/>
                <a:gd name="T25" fmla="*/ 1 h 56"/>
                <a:gd name="T26" fmla="*/ 0 w 72"/>
                <a:gd name="T27" fmla="*/ 1 h 56"/>
                <a:gd name="T28" fmla="*/ 0 w 72"/>
                <a:gd name="T29" fmla="*/ 1 h 56"/>
                <a:gd name="T30" fmla="*/ 0 w 72"/>
                <a:gd name="T31" fmla="*/ 1 h 56"/>
                <a:gd name="T32" fmla="*/ 0 w 72"/>
                <a:gd name="T33" fmla="*/ 1 h 56"/>
                <a:gd name="T34" fmla="*/ 0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6">
                  <a:moveTo>
                    <a:pt x="72" y="10"/>
                  </a:moveTo>
                  <a:lnTo>
                    <a:pt x="66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4" y="14"/>
                  </a:lnTo>
                  <a:lnTo>
                    <a:pt x="0" y="25"/>
                  </a:lnTo>
                  <a:lnTo>
                    <a:pt x="6" y="40"/>
                  </a:lnTo>
                  <a:lnTo>
                    <a:pt x="16" y="53"/>
                  </a:lnTo>
                  <a:lnTo>
                    <a:pt x="28" y="56"/>
                  </a:lnTo>
                  <a:lnTo>
                    <a:pt x="40" y="53"/>
                  </a:lnTo>
                  <a:lnTo>
                    <a:pt x="50" y="44"/>
                  </a:lnTo>
                  <a:lnTo>
                    <a:pt x="58" y="33"/>
                  </a:lnTo>
                  <a:lnTo>
                    <a:pt x="65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2" name="Freeform 34"/>
            <p:cNvSpPr>
              <a:spLocks/>
            </p:cNvSpPr>
            <p:nvPr/>
          </p:nvSpPr>
          <p:spPr bwMode="auto">
            <a:xfrm>
              <a:off x="2664" y="2435"/>
              <a:ext cx="27" cy="37"/>
            </a:xfrm>
            <a:custGeom>
              <a:avLst/>
              <a:gdLst>
                <a:gd name="T0" fmla="*/ 1 w 53"/>
                <a:gd name="T1" fmla="*/ 0 h 72"/>
                <a:gd name="T2" fmla="*/ 1 w 53"/>
                <a:gd name="T3" fmla="*/ 0 h 72"/>
                <a:gd name="T4" fmla="*/ 1 w 53"/>
                <a:gd name="T5" fmla="*/ 1 h 72"/>
                <a:gd name="T6" fmla="*/ 1 w 53"/>
                <a:gd name="T7" fmla="*/ 1 h 72"/>
                <a:gd name="T8" fmla="*/ 1 w 53"/>
                <a:gd name="T9" fmla="*/ 1 h 72"/>
                <a:gd name="T10" fmla="*/ 1 w 53"/>
                <a:gd name="T11" fmla="*/ 1 h 72"/>
                <a:gd name="T12" fmla="*/ 0 w 53"/>
                <a:gd name="T13" fmla="*/ 1 h 72"/>
                <a:gd name="T14" fmla="*/ 1 w 53"/>
                <a:gd name="T15" fmla="*/ 1 h 72"/>
                <a:gd name="T16" fmla="*/ 1 w 53"/>
                <a:gd name="T17" fmla="*/ 1 h 72"/>
                <a:gd name="T18" fmla="*/ 1 w 53"/>
                <a:gd name="T19" fmla="*/ 1 h 72"/>
                <a:gd name="T20" fmla="*/ 1 w 53"/>
                <a:gd name="T21" fmla="*/ 1 h 72"/>
                <a:gd name="T22" fmla="*/ 1 w 53"/>
                <a:gd name="T23" fmla="*/ 1 h 72"/>
                <a:gd name="T24" fmla="*/ 1 w 53"/>
                <a:gd name="T25" fmla="*/ 1 h 72"/>
                <a:gd name="T26" fmla="*/ 1 w 53"/>
                <a:gd name="T27" fmla="*/ 1 h 72"/>
                <a:gd name="T28" fmla="*/ 1 w 53"/>
                <a:gd name="T29" fmla="*/ 1 h 72"/>
                <a:gd name="T30" fmla="*/ 1 w 53"/>
                <a:gd name="T31" fmla="*/ 1 h 72"/>
                <a:gd name="T32" fmla="*/ 1 w 53"/>
                <a:gd name="T33" fmla="*/ 1 h 72"/>
                <a:gd name="T34" fmla="*/ 1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2">
                  <a:moveTo>
                    <a:pt x="32" y="0"/>
                  </a:moveTo>
                  <a:lnTo>
                    <a:pt x="21" y="0"/>
                  </a:lnTo>
                  <a:lnTo>
                    <a:pt x="19" y="3"/>
                  </a:lnTo>
                  <a:lnTo>
                    <a:pt x="14" y="11"/>
                  </a:lnTo>
                  <a:lnTo>
                    <a:pt x="8" y="23"/>
                  </a:lnTo>
                  <a:lnTo>
                    <a:pt x="2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7" y="72"/>
                  </a:lnTo>
                  <a:lnTo>
                    <a:pt x="43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1" y="35"/>
                  </a:lnTo>
                  <a:lnTo>
                    <a:pt x="45" y="23"/>
                  </a:lnTo>
                  <a:lnTo>
                    <a:pt x="39" y="11"/>
                  </a:lnTo>
                  <a:lnTo>
                    <a:pt x="35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3" name="Freeform 35"/>
            <p:cNvSpPr>
              <a:spLocks/>
            </p:cNvSpPr>
            <p:nvPr/>
          </p:nvSpPr>
          <p:spPr bwMode="auto">
            <a:xfrm>
              <a:off x="2684" y="2428"/>
              <a:ext cx="35" cy="29"/>
            </a:xfrm>
            <a:custGeom>
              <a:avLst/>
              <a:gdLst>
                <a:gd name="T0" fmla="*/ 0 w 72"/>
                <a:gd name="T1" fmla="*/ 0 h 57"/>
                <a:gd name="T2" fmla="*/ 0 w 72"/>
                <a:gd name="T3" fmla="*/ 1 h 57"/>
                <a:gd name="T4" fmla="*/ 0 w 72"/>
                <a:gd name="T5" fmla="*/ 1 h 57"/>
                <a:gd name="T6" fmla="*/ 0 w 72"/>
                <a:gd name="T7" fmla="*/ 1 h 57"/>
                <a:gd name="T8" fmla="*/ 0 w 72"/>
                <a:gd name="T9" fmla="*/ 1 h 57"/>
                <a:gd name="T10" fmla="*/ 0 w 72"/>
                <a:gd name="T11" fmla="*/ 1 h 57"/>
                <a:gd name="T12" fmla="*/ 0 w 72"/>
                <a:gd name="T13" fmla="*/ 1 h 57"/>
                <a:gd name="T14" fmla="*/ 0 w 72"/>
                <a:gd name="T15" fmla="*/ 1 h 57"/>
                <a:gd name="T16" fmla="*/ 0 w 72"/>
                <a:gd name="T17" fmla="*/ 1 h 57"/>
                <a:gd name="T18" fmla="*/ 0 w 72"/>
                <a:gd name="T19" fmla="*/ 1 h 57"/>
                <a:gd name="T20" fmla="*/ 0 w 72"/>
                <a:gd name="T21" fmla="*/ 1 h 57"/>
                <a:gd name="T22" fmla="*/ 0 w 72"/>
                <a:gd name="T23" fmla="*/ 1 h 57"/>
                <a:gd name="T24" fmla="*/ 0 w 72"/>
                <a:gd name="T25" fmla="*/ 1 h 57"/>
                <a:gd name="T26" fmla="*/ 0 w 72"/>
                <a:gd name="T27" fmla="*/ 1 h 57"/>
                <a:gd name="T28" fmla="*/ 0 w 72"/>
                <a:gd name="T29" fmla="*/ 0 h 57"/>
                <a:gd name="T30" fmla="*/ 0 w 72"/>
                <a:gd name="T31" fmla="*/ 0 h 57"/>
                <a:gd name="T32" fmla="*/ 0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3"/>
                  </a:lnTo>
                  <a:lnTo>
                    <a:pt x="33" y="53"/>
                  </a:lnTo>
                  <a:lnTo>
                    <a:pt x="44" y="57"/>
                  </a:lnTo>
                  <a:lnTo>
                    <a:pt x="56" y="55"/>
                  </a:lnTo>
                  <a:lnTo>
                    <a:pt x="66" y="42"/>
                  </a:lnTo>
                  <a:lnTo>
                    <a:pt x="72" y="26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4" name="Freeform 36"/>
            <p:cNvSpPr>
              <a:spLocks/>
            </p:cNvSpPr>
            <p:nvPr/>
          </p:nvSpPr>
          <p:spPr bwMode="auto">
            <a:xfrm>
              <a:off x="2684" y="2395"/>
              <a:ext cx="35" cy="29"/>
            </a:xfrm>
            <a:custGeom>
              <a:avLst/>
              <a:gdLst>
                <a:gd name="T0" fmla="*/ 0 w 72"/>
                <a:gd name="T1" fmla="*/ 1 h 58"/>
                <a:gd name="T2" fmla="*/ 0 w 72"/>
                <a:gd name="T3" fmla="*/ 1 h 58"/>
                <a:gd name="T4" fmla="*/ 0 w 72"/>
                <a:gd name="T5" fmla="*/ 1 h 58"/>
                <a:gd name="T6" fmla="*/ 0 w 72"/>
                <a:gd name="T7" fmla="*/ 1 h 58"/>
                <a:gd name="T8" fmla="*/ 0 w 72"/>
                <a:gd name="T9" fmla="*/ 1 h 58"/>
                <a:gd name="T10" fmla="*/ 0 w 72"/>
                <a:gd name="T11" fmla="*/ 1 h 58"/>
                <a:gd name="T12" fmla="*/ 0 w 72"/>
                <a:gd name="T13" fmla="*/ 1 h 58"/>
                <a:gd name="T14" fmla="*/ 0 w 72"/>
                <a:gd name="T15" fmla="*/ 1 h 58"/>
                <a:gd name="T16" fmla="*/ 0 w 72"/>
                <a:gd name="T17" fmla="*/ 1 h 58"/>
                <a:gd name="T18" fmla="*/ 0 w 72"/>
                <a:gd name="T19" fmla="*/ 1 h 58"/>
                <a:gd name="T20" fmla="*/ 0 w 72"/>
                <a:gd name="T21" fmla="*/ 1 h 58"/>
                <a:gd name="T22" fmla="*/ 0 w 72"/>
                <a:gd name="T23" fmla="*/ 0 h 58"/>
                <a:gd name="T24" fmla="*/ 0 w 72"/>
                <a:gd name="T25" fmla="*/ 1 h 58"/>
                <a:gd name="T26" fmla="*/ 0 w 72"/>
                <a:gd name="T27" fmla="*/ 1 h 58"/>
                <a:gd name="T28" fmla="*/ 0 w 72"/>
                <a:gd name="T29" fmla="*/ 1 h 58"/>
                <a:gd name="T30" fmla="*/ 0 w 72"/>
                <a:gd name="T31" fmla="*/ 1 h 58"/>
                <a:gd name="T32" fmla="*/ 0 w 72"/>
                <a:gd name="T33" fmla="*/ 1 h 58"/>
                <a:gd name="T34" fmla="*/ 0 w 72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8">
                  <a:moveTo>
                    <a:pt x="0" y="47"/>
                  </a:moveTo>
                  <a:lnTo>
                    <a:pt x="6" y="58"/>
                  </a:lnTo>
                  <a:lnTo>
                    <a:pt x="9" y="58"/>
                  </a:lnTo>
                  <a:lnTo>
                    <a:pt x="20" y="58"/>
                  </a:lnTo>
                  <a:lnTo>
                    <a:pt x="33" y="58"/>
                  </a:lnTo>
                  <a:lnTo>
                    <a:pt x="46" y="55"/>
                  </a:lnTo>
                  <a:lnTo>
                    <a:pt x="59" y="51"/>
                  </a:lnTo>
                  <a:lnTo>
                    <a:pt x="68" y="43"/>
                  </a:lnTo>
                  <a:lnTo>
                    <a:pt x="72" y="32"/>
                  </a:lnTo>
                  <a:lnTo>
                    <a:pt x="66" y="16"/>
                  </a:lnTo>
                  <a:lnTo>
                    <a:pt x="56" y="4"/>
                  </a:lnTo>
                  <a:lnTo>
                    <a:pt x="44" y="0"/>
                  </a:lnTo>
                  <a:lnTo>
                    <a:pt x="33" y="5"/>
                  </a:lnTo>
                  <a:lnTo>
                    <a:pt x="23" y="14"/>
                  </a:lnTo>
                  <a:lnTo>
                    <a:pt x="14" y="24"/>
                  </a:lnTo>
                  <a:lnTo>
                    <a:pt x="7" y="36"/>
                  </a:lnTo>
                  <a:lnTo>
                    <a:pt x="1" y="44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5" name="Freeform 37"/>
            <p:cNvSpPr>
              <a:spLocks/>
            </p:cNvSpPr>
            <p:nvPr/>
          </p:nvSpPr>
          <p:spPr bwMode="auto">
            <a:xfrm>
              <a:off x="2471" y="1815"/>
              <a:ext cx="72" cy="84"/>
            </a:xfrm>
            <a:custGeom>
              <a:avLst/>
              <a:gdLst>
                <a:gd name="T0" fmla="*/ 1 w 144"/>
                <a:gd name="T1" fmla="*/ 0 h 167"/>
                <a:gd name="T2" fmla="*/ 1 w 144"/>
                <a:gd name="T3" fmla="*/ 1 h 167"/>
                <a:gd name="T4" fmla="*/ 1 w 144"/>
                <a:gd name="T5" fmla="*/ 1 h 167"/>
                <a:gd name="T6" fmla="*/ 1 w 144"/>
                <a:gd name="T7" fmla="*/ 1 h 167"/>
                <a:gd name="T8" fmla="*/ 1 w 144"/>
                <a:gd name="T9" fmla="*/ 1 h 167"/>
                <a:gd name="T10" fmla="*/ 1 w 144"/>
                <a:gd name="T11" fmla="*/ 1 h 167"/>
                <a:gd name="T12" fmla="*/ 1 w 144"/>
                <a:gd name="T13" fmla="*/ 1 h 167"/>
                <a:gd name="T14" fmla="*/ 1 w 144"/>
                <a:gd name="T15" fmla="*/ 1 h 167"/>
                <a:gd name="T16" fmla="*/ 1 w 144"/>
                <a:gd name="T17" fmla="*/ 1 h 167"/>
                <a:gd name="T18" fmla="*/ 1 w 144"/>
                <a:gd name="T19" fmla="*/ 1 h 167"/>
                <a:gd name="T20" fmla="*/ 1 w 144"/>
                <a:gd name="T21" fmla="*/ 1 h 167"/>
                <a:gd name="T22" fmla="*/ 0 w 144"/>
                <a:gd name="T23" fmla="*/ 1 h 167"/>
                <a:gd name="T24" fmla="*/ 1 w 144"/>
                <a:gd name="T25" fmla="*/ 1 h 167"/>
                <a:gd name="T26" fmla="*/ 1 w 144"/>
                <a:gd name="T27" fmla="*/ 1 h 167"/>
                <a:gd name="T28" fmla="*/ 1 w 144"/>
                <a:gd name="T29" fmla="*/ 1 h 167"/>
                <a:gd name="T30" fmla="*/ 1 w 144"/>
                <a:gd name="T31" fmla="*/ 1 h 167"/>
                <a:gd name="T32" fmla="*/ 1 w 144"/>
                <a:gd name="T33" fmla="*/ 1 h 167"/>
                <a:gd name="T34" fmla="*/ 1 w 144"/>
                <a:gd name="T35" fmla="*/ 1 h 167"/>
                <a:gd name="T36" fmla="*/ 1 w 144"/>
                <a:gd name="T37" fmla="*/ 1 h 167"/>
                <a:gd name="T38" fmla="*/ 1 w 144"/>
                <a:gd name="T39" fmla="*/ 1 h 167"/>
                <a:gd name="T40" fmla="*/ 1 w 144"/>
                <a:gd name="T41" fmla="*/ 1 h 167"/>
                <a:gd name="T42" fmla="*/ 1 w 144"/>
                <a:gd name="T43" fmla="*/ 1 h 167"/>
                <a:gd name="T44" fmla="*/ 1 w 144"/>
                <a:gd name="T45" fmla="*/ 1 h 167"/>
                <a:gd name="T46" fmla="*/ 1 w 144"/>
                <a:gd name="T47" fmla="*/ 1 h 167"/>
                <a:gd name="T48" fmla="*/ 1 w 144"/>
                <a:gd name="T49" fmla="*/ 0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4" h="167">
                  <a:moveTo>
                    <a:pt x="144" y="0"/>
                  </a:moveTo>
                  <a:lnTo>
                    <a:pt x="143" y="28"/>
                  </a:lnTo>
                  <a:lnTo>
                    <a:pt x="138" y="57"/>
                  </a:lnTo>
                  <a:lnTo>
                    <a:pt x="129" y="84"/>
                  </a:lnTo>
                  <a:lnTo>
                    <a:pt x="116" y="111"/>
                  </a:lnTo>
                  <a:lnTo>
                    <a:pt x="100" y="135"/>
                  </a:lnTo>
                  <a:lnTo>
                    <a:pt x="82" y="152"/>
                  </a:lnTo>
                  <a:lnTo>
                    <a:pt x="60" y="164"/>
                  </a:lnTo>
                  <a:lnTo>
                    <a:pt x="36" y="167"/>
                  </a:lnTo>
                  <a:lnTo>
                    <a:pt x="16" y="163"/>
                  </a:lnTo>
                  <a:lnTo>
                    <a:pt x="5" y="152"/>
                  </a:lnTo>
                  <a:lnTo>
                    <a:pt x="0" y="140"/>
                  </a:lnTo>
                  <a:lnTo>
                    <a:pt x="2" y="123"/>
                  </a:lnTo>
                  <a:lnTo>
                    <a:pt x="12" y="109"/>
                  </a:lnTo>
                  <a:lnTo>
                    <a:pt x="24" y="96"/>
                  </a:lnTo>
                  <a:lnTo>
                    <a:pt x="42" y="85"/>
                  </a:lnTo>
                  <a:lnTo>
                    <a:pt x="62" y="82"/>
                  </a:lnTo>
                  <a:lnTo>
                    <a:pt x="80" y="79"/>
                  </a:lnTo>
                  <a:lnTo>
                    <a:pt x="95" y="69"/>
                  </a:lnTo>
                  <a:lnTo>
                    <a:pt x="108" y="57"/>
                  </a:lnTo>
                  <a:lnTo>
                    <a:pt x="121" y="41"/>
                  </a:lnTo>
                  <a:lnTo>
                    <a:pt x="130" y="26"/>
                  </a:lnTo>
                  <a:lnTo>
                    <a:pt x="138" y="13"/>
                  </a:lnTo>
                  <a:lnTo>
                    <a:pt x="143" y="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6" name="Freeform 38"/>
            <p:cNvSpPr>
              <a:spLocks/>
            </p:cNvSpPr>
            <p:nvPr/>
          </p:nvSpPr>
          <p:spPr bwMode="auto">
            <a:xfrm>
              <a:off x="2436" y="1811"/>
              <a:ext cx="102" cy="40"/>
            </a:xfrm>
            <a:custGeom>
              <a:avLst/>
              <a:gdLst>
                <a:gd name="T0" fmla="*/ 1 w 204"/>
                <a:gd name="T1" fmla="*/ 0 h 82"/>
                <a:gd name="T2" fmla="*/ 1 w 204"/>
                <a:gd name="T3" fmla="*/ 0 h 82"/>
                <a:gd name="T4" fmla="*/ 1 w 204"/>
                <a:gd name="T5" fmla="*/ 0 h 82"/>
                <a:gd name="T6" fmla="*/ 1 w 204"/>
                <a:gd name="T7" fmla="*/ 0 h 82"/>
                <a:gd name="T8" fmla="*/ 1 w 204"/>
                <a:gd name="T9" fmla="*/ 0 h 82"/>
                <a:gd name="T10" fmla="*/ 1 w 204"/>
                <a:gd name="T11" fmla="*/ 0 h 82"/>
                <a:gd name="T12" fmla="*/ 1 w 204"/>
                <a:gd name="T13" fmla="*/ 0 h 82"/>
                <a:gd name="T14" fmla="*/ 1 w 204"/>
                <a:gd name="T15" fmla="*/ 0 h 82"/>
                <a:gd name="T16" fmla="*/ 1 w 204"/>
                <a:gd name="T17" fmla="*/ 0 h 82"/>
                <a:gd name="T18" fmla="*/ 1 w 204"/>
                <a:gd name="T19" fmla="*/ 0 h 82"/>
                <a:gd name="T20" fmla="*/ 1 w 204"/>
                <a:gd name="T21" fmla="*/ 0 h 82"/>
                <a:gd name="T22" fmla="*/ 1 w 204"/>
                <a:gd name="T23" fmla="*/ 0 h 82"/>
                <a:gd name="T24" fmla="*/ 1 w 204"/>
                <a:gd name="T25" fmla="*/ 0 h 82"/>
                <a:gd name="T26" fmla="*/ 1 w 204"/>
                <a:gd name="T27" fmla="*/ 0 h 82"/>
                <a:gd name="T28" fmla="*/ 1 w 204"/>
                <a:gd name="T29" fmla="*/ 0 h 82"/>
                <a:gd name="T30" fmla="*/ 1 w 204"/>
                <a:gd name="T31" fmla="*/ 0 h 82"/>
                <a:gd name="T32" fmla="*/ 1 w 204"/>
                <a:gd name="T33" fmla="*/ 0 h 82"/>
                <a:gd name="T34" fmla="*/ 1 w 204"/>
                <a:gd name="T35" fmla="*/ 0 h 82"/>
                <a:gd name="T36" fmla="*/ 0 w 204"/>
                <a:gd name="T37" fmla="*/ 0 h 82"/>
                <a:gd name="T38" fmla="*/ 1 w 204"/>
                <a:gd name="T39" fmla="*/ 0 h 82"/>
                <a:gd name="T40" fmla="*/ 1 w 204"/>
                <a:gd name="T41" fmla="*/ 0 h 82"/>
                <a:gd name="T42" fmla="*/ 1 w 204"/>
                <a:gd name="T43" fmla="*/ 0 h 82"/>
                <a:gd name="T44" fmla="*/ 1 w 204"/>
                <a:gd name="T45" fmla="*/ 0 h 82"/>
                <a:gd name="T46" fmla="*/ 1 w 204"/>
                <a:gd name="T47" fmla="*/ 0 h 82"/>
                <a:gd name="T48" fmla="*/ 1 w 204"/>
                <a:gd name="T49" fmla="*/ 0 h 82"/>
                <a:gd name="T50" fmla="*/ 1 w 204"/>
                <a:gd name="T51" fmla="*/ 0 h 82"/>
                <a:gd name="T52" fmla="*/ 1 w 204"/>
                <a:gd name="T53" fmla="*/ 0 h 82"/>
                <a:gd name="T54" fmla="*/ 1 w 204"/>
                <a:gd name="T55" fmla="*/ 0 h 82"/>
                <a:gd name="T56" fmla="*/ 1 w 204"/>
                <a:gd name="T57" fmla="*/ 0 h 82"/>
                <a:gd name="T58" fmla="*/ 1 w 204"/>
                <a:gd name="T59" fmla="*/ 0 h 82"/>
                <a:gd name="T60" fmla="*/ 1 w 204"/>
                <a:gd name="T61" fmla="*/ 0 h 82"/>
                <a:gd name="T62" fmla="*/ 1 w 204"/>
                <a:gd name="T63" fmla="*/ 0 h 82"/>
                <a:gd name="T64" fmla="*/ 1 w 204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4" h="82">
                  <a:moveTo>
                    <a:pt x="204" y="0"/>
                  </a:moveTo>
                  <a:lnTo>
                    <a:pt x="196" y="10"/>
                  </a:lnTo>
                  <a:lnTo>
                    <a:pt x="187" y="21"/>
                  </a:lnTo>
                  <a:lnTo>
                    <a:pt x="175" y="31"/>
                  </a:lnTo>
                  <a:lnTo>
                    <a:pt x="165" y="40"/>
                  </a:lnTo>
                  <a:lnTo>
                    <a:pt x="152" y="50"/>
                  </a:lnTo>
                  <a:lnTo>
                    <a:pt x="139" y="58"/>
                  </a:lnTo>
                  <a:lnTo>
                    <a:pt x="127" y="65"/>
                  </a:lnTo>
                  <a:lnTo>
                    <a:pt x="114" y="70"/>
                  </a:lnTo>
                  <a:lnTo>
                    <a:pt x="100" y="76"/>
                  </a:lnTo>
                  <a:lnTo>
                    <a:pt x="88" y="80"/>
                  </a:lnTo>
                  <a:lnTo>
                    <a:pt x="74" y="81"/>
                  </a:lnTo>
                  <a:lnTo>
                    <a:pt x="61" y="82"/>
                  </a:lnTo>
                  <a:lnTo>
                    <a:pt x="48" y="81"/>
                  </a:lnTo>
                  <a:lnTo>
                    <a:pt x="37" y="77"/>
                  </a:lnTo>
                  <a:lnTo>
                    <a:pt x="25" y="71"/>
                  </a:lnTo>
                  <a:lnTo>
                    <a:pt x="15" y="65"/>
                  </a:lnTo>
                  <a:lnTo>
                    <a:pt x="2" y="48"/>
                  </a:lnTo>
                  <a:lnTo>
                    <a:pt x="0" y="33"/>
                  </a:lnTo>
                  <a:lnTo>
                    <a:pt x="6" y="21"/>
                  </a:lnTo>
                  <a:lnTo>
                    <a:pt x="17" y="10"/>
                  </a:lnTo>
                  <a:lnTo>
                    <a:pt x="33" y="3"/>
                  </a:lnTo>
                  <a:lnTo>
                    <a:pt x="52" y="1"/>
                  </a:lnTo>
                  <a:lnTo>
                    <a:pt x="71" y="5"/>
                  </a:lnTo>
                  <a:lnTo>
                    <a:pt x="90" y="15"/>
                  </a:lnTo>
                  <a:lnTo>
                    <a:pt x="105" y="22"/>
                  </a:lnTo>
                  <a:lnTo>
                    <a:pt x="123" y="24"/>
                  </a:lnTo>
                  <a:lnTo>
                    <a:pt x="142" y="22"/>
                  </a:lnTo>
                  <a:lnTo>
                    <a:pt x="160" y="17"/>
                  </a:lnTo>
                  <a:lnTo>
                    <a:pt x="177" y="12"/>
                  </a:lnTo>
                  <a:lnTo>
                    <a:pt x="191" y="6"/>
                  </a:lnTo>
                  <a:lnTo>
                    <a:pt x="200" y="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7" name="Freeform 39"/>
            <p:cNvSpPr>
              <a:spLocks/>
            </p:cNvSpPr>
            <p:nvPr/>
          </p:nvSpPr>
          <p:spPr bwMode="auto">
            <a:xfrm>
              <a:off x="2534" y="1815"/>
              <a:ext cx="42" cy="104"/>
            </a:xfrm>
            <a:custGeom>
              <a:avLst/>
              <a:gdLst>
                <a:gd name="T0" fmla="*/ 1 w 84"/>
                <a:gd name="T1" fmla="*/ 0 h 208"/>
                <a:gd name="T2" fmla="*/ 1 w 84"/>
                <a:gd name="T3" fmla="*/ 1 h 208"/>
                <a:gd name="T4" fmla="*/ 1 w 84"/>
                <a:gd name="T5" fmla="*/ 1 h 208"/>
                <a:gd name="T6" fmla="*/ 1 w 84"/>
                <a:gd name="T7" fmla="*/ 1 h 208"/>
                <a:gd name="T8" fmla="*/ 1 w 84"/>
                <a:gd name="T9" fmla="*/ 1 h 208"/>
                <a:gd name="T10" fmla="*/ 1 w 84"/>
                <a:gd name="T11" fmla="*/ 1 h 208"/>
                <a:gd name="T12" fmla="*/ 1 w 84"/>
                <a:gd name="T13" fmla="*/ 1 h 208"/>
                <a:gd name="T14" fmla="*/ 1 w 84"/>
                <a:gd name="T15" fmla="*/ 1 h 208"/>
                <a:gd name="T16" fmla="*/ 1 w 84"/>
                <a:gd name="T17" fmla="*/ 1 h 208"/>
                <a:gd name="T18" fmla="*/ 1 w 84"/>
                <a:gd name="T19" fmla="*/ 1 h 208"/>
                <a:gd name="T20" fmla="*/ 1 w 84"/>
                <a:gd name="T21" fmla="*/ 1 h 208"/>
                <a:gd name="T22" fmla="*/ 1 w 84"/>
                <a:gd name="T23" fmla="*/ 1 h 208"/>
                <a:gd name="T24" fmla="*/ 1 w 84"/>
                <a:gd name="T25" fmla="*/ 1 h 208"/>
                <a:gd name="T26" fmla="*/ 0 w 84"/>
                <a:gd name="T27" fmla="*/ 1 h 208"/>
                <a:gd name="T28" fmla="*/ 1 w 84"/>
                <a:gd name="T29" fmla="*/ 1 h 208"/>
                <a:gd name="T30" fmla="*/ 1 w 84"/>
                <a:gd name="T31" fmla="*/ 1 h 208"/>
                <a:gd name="T32" fmla="*/ 1 w 84"/>
                <a:gd name="T33" fmla="*/ 1 h 208"/>
                <a:gd name="T34" fmla="*/ 1 w 84"/>
                <a:gd name="T35" fmla="*/ 1 h 208"/>
                <a:gd name="T36" fmla="*/ 1 w 84"/>
                <a:gd name="T37" fmla="*/ 1 h 208"/>
                <a:gd name="T38" fmla="*/ 1 w 84"/>
                <a:gd name="T39" fmla="*/ 1 h 208"/>
                <a:gd name="T40" fmla="*/ 1 w 84"/>
                <a:gd name="T41" fmla="*/ 0 h 20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208">
                  <a:moveTo>
                    <a:pt x="24" y="0"/>
                  </a:moveTo>
                  <a:lnTo>
                    <a:pt x="42" y="21"/>
                  </a:lnTo>
                  <a:lnTo>
                    <a:pt x="59" y="45"/>
                  </a:lnTo>
                  <a:lnTo>
                    <a:pt x="71" y="73"/>
                  </a:lnTo>
                  <a:lnTo>
                    <a:pt x="79" y="100"/>
                  </a:lnTo>
                  <a:lnTo>
                    <a:pt x="84" y="128"/>
                  </a:lnTo>
                  <a:lnTo>
                    <a:pt x="82" y="155"/>
                  </a:lnTo>
                  <a:lnTo>
                    <a:pt x="74" y="178"/>
                  </a:lnTo>
                  <a:lnTo>
                    <a:pt x="57" y="197"/>
                  </a:lnTo>
                  <a:lnTo>
                    <a:pt x="40" y="208"/>
                  </a:lnTo>
                  <a:lnTo>
                    <a:pt x="25" y="208"/>
                  </a:lnTo>
                  <a:lnTo>
                    <a:pt x="12" y="201"/>
                  </a:lnTo>
                  <a:lnTo>
                    <a:pt x="4" y="187"/>
                  </a:lnTo>
                  <a:lnTo>
                    <a:pt x="0" y="170"/>
                  </a:lnTo>
                  <a:lnTo>
                    <a:pt x="1" y="151"/>
                  </a:lnTo>
                  <a:lnTo>
                    <a:pt x="7" y="133"/>
                  </a:lnTo>
                  <a:lnTo>
                    <a:pt x="19" y="115"/>
                  </a:lnTo>
                  <a:lnTo>
                    <a:pt x="34" y="84"/>
                  </a:lnTo>
                  <a:lnTo>
                    <a:pt x="34" y="46"/>
                  </a:lnTo>
                  <a:lnTo>
                    <a:pt x="27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8" name="Freeform 40"/>
            <p:cNvSpPr>
              <a:spLocks/>
            </p:cNvSpPr>
            <p:nvPr/>
          </p:nvSpPr>
          <p:spPr bwMode="auto">
            <a:xfrm>
              <a:off x="2551" y="1812"/>
              <a:ext cx="72" cy="84"/>
            </a:xfrm>
            <a:custGeom>
              <a:avLst/>
              <a:gdLst>
                <a:gd name="T0" fmla="*/ 0 w 144"/>
                <a:gd name="T1" fmla="*/ 0 h 170"/>
                <a:gd name="T2" fmla="*/ 1 w 144"/>
                <a:gd name="T3" fmla="*/ 0 h 170"/>
                <a:gd name="T4" fmla="*/ 1 w 144"/>
                <a:gd name="T5" fmla="*/ 0 h 170"/>
                <a:gd name="T6" fmla="*/ 1 w 144"/>
                <a:gd name="T7" fmla="*/ 0 h 170"/>
                <a:gd name="T8" fmla="*/ 1 w 144"/>
                <a:gd name="T9" fmla="*/ 0 h 170"/>
                <a:gd name="T10" fmla="*/ 1 w 144"/>
                <a:gd name="T11" fmla="*/ 0 h 170"/>
                <a:gd name="T12" fmla="*/ 1 w 144"/>
                <a:gd name="T13" fmla="*/ 0 h 170"/>
                <a:gd name="T14" fmla="*/ 1 w 144"/>
                <a:gd name="T15" fmla="*/ 0 h 170"/>
                <a:gd name="T16" fmla="*/ 1 w 144"/>
                <a:gd name="T17" fmla="*/ 0 h 170"/>
                <a:gd name="T18" fmla="*/ 1 w 144"/>
                <a:gd name="T19" fmla="*/ 0 h 170"/>
                <a:gd name="T20" fmla="*/ 1 w 144"/>
                <a:gd name="T21" fmla="*/ 0 h 170"/>
                <a:gd name="T22" fmla="*/ 1 w 144"/>
                <a:gd name="T23" fmla="*/ 0 h 170"/>
                <a:gd name="T24" fmla="*/ 1 w 144"/>
                <a:gd name="T25" fmla="*/ 0 h 170"/>
                <a:gd name="T26" fmla="*/ 1 w 144"/>
                <a:gd name="T27" fmla="*/ 0 h 170"/>
                <a:gd name="T28" fmla="*/ 1 w 144"/>
                <a:gd name="T29" fmla="*/ 0 h 170"/>
                <a:gd name="T30" fmla="*/ 1 w 144"/>
                <a:gd name="T31" fmla="*/ 0 h 170"/>
                <a:gd name="T32" fmla="*/ 1 w 144"/>
                <a:gd name="T33" fmla="*/ 0 h 170"/>
                <a:gd name="T34" fmla="*/ 1 w 144"/>
                <a:gd name="T35" fmla="*/ 0 h 170"/>
                <a:gd name="T36" fmla="*/ 1 w 144"/>
                <a:gd name="T37" fmla="*/ 0 h 170"/>
                <a:gd name="T38" fmla="*/ 1 w 144"/>
                <a:gd name="T39" fmla="*/ 0 h 170"/>
                <a:gd name="T40" fmla="*/ 1 w 144"/>
                <a:gd name="T41" fmla="*/ 0 h 170"/>
                <a:gd name="T42" fmla="*/ 1 w 144"/>
                <a:gd name="T43" fmla="*/ 0 h 170"/>
                <a:gd name="T44" fmla="*/ 1 w 144"/>
                <a:gd name="T45" fmla="*/ 0 h 170"/>
                <a:gd name="T46" fmla="*/ 1 w 144"/>
                <a:gd name="T47" fmla="*/ 0 h 170"/>
                <a:gd name="T48" fmla="*/ 0 w 144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4" h="170">
                  <a:moveTo>
                    <a:pt x="0" y="0"/>
                  </a:moveTo>
                  <a:lnTo>
                    <a:pt x="27" y="7"/>
                  </a:lnTo>
                  <a:lnTo>
                    <a:pt x="54" y="18"/>
                  </a:lnTo>
                  <a:lnTo>
                    <a:pt x="81" y="33"/>
                  </a:lnTo>
                  <a:lnTo>
                    <a:pt x="104" y="50"/>
                  </a:lnTo>
                  <a:lnTo>
                    <a:pt x="123" y="71"/>
                  </a:lnTo>
                  <a:lnTo>
                    <a:pt x="137" y="92"/>
                  </a:lnTo>
                  <a:lnTo>
                    <a:pt x="144" y="117"/>
                  </a:lnTo>
                  <a:lnTo>
                    <a:pt x="142" y="141"/>
                  </a:lnTo>
                  <a:lnTo>
                    <a:pt x="134" y="159"/>
                  </a:lnTo>
                  <a:lnTo>
                    <a:pt x="121" y="168"/>
                  </a:lnTo>
                  <a:lnTo>
                    <a:pt x="107" y="170"/>
                  </a:lnTo>
                  <a:lnTo>
                    <a:pt x="94" y="164"/>
                  </a:lnTo>
                  <a:lnTo>
                    <a:pt x="80" y="152"/>
                  </a:lnTo>
                  <a:lnTo>
                    <a:pt x="69" y="136"/>
                  </a:lnTo>
                  <a:lnTo>
                    <a:pt x="64" y="118"/>
                  </a:lnTo>
                  <a:lnTo>
                    <a:pt x="65" y="97"/>
                  </a:lnTo>
                  <a:lnTo>
                    <a:pt x="65" y="80"/>
                  </a:lnTo>
                  <a:lnTo>
                    <a:pt x="59" y="63"/>
                  </a:lnTo>
                  <a:lnTo>
                    <a:pt x="49" y="46"/>
                  </a:lnTo>
                  <a:lnTo>
                    <a:pt x="36" y="31"/>
                  </a:lnTo>
                  <a:lnTo>
                    <a:pt x="23" y="19"/>
                  </a:lnTo>
                  <a:lnTo>
                    <a:pt x="12" y="10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9" name="Freeform 41"/>
            <p:cNvSpPr>
              <a:spLocks/>
            </p:cNvSpPr>
            <p:nvPr/>
          </p:nvSpPr>
          <p:spPr bwMode="auto">
            <a:xfrm>
              <a:off x="2558" y="1793"/>
              <a:ext cx="99" cy="51"/>
            </a:xfrm>
            <a:custGeom>
              <a:avLst/>
              <a:gdLst>
                <a:gd name="T0" fmla="*/ 0 w 199"/>
                <a:gd name="T1" fmla="*/ 0 h 103"/>
                <a:gd name="T2" fmla="*/ 0 w 199"/>
                <a:gd name="T3" fmla="*/ 0 h 103"/>
                <a:gd name="T4" fmla="*/ 0 w 199"/>
                <a:gd name="T5" fmla="*/ 0 h 103"/>
                <a:gd name="T6" fmla="*/ 0 w 199"/>
                <a:gd name="T7" fmla="*/ 0 h 103"/>
                <a:gd name="T8" fmla="*/ 0 w 199"/>
                <a:gd name="T9" fmla="*/ 0 h 103"/>
                <a:gd name="T10" fmla="*/ 0 w 199"/>
                <a:gd name="T11" fmla="*/ 0 h 103"/>
                <a:gd name="T12" fmla="*/ 0 w 199"/>
                <a:gd name="T13" fmla="*/ 0 h 103"/>
                <a:gd name="T14" fmla="*/ 0 w 199"/>
                <a:gd name="T15" fmla="*/ 0 h 103"/>
                <a:gd name="T16" fmla="*/ 0 w 199"/>
                <a:gd name="T17" fmla="*/ 0 h 103"/>
                <a:gd name="T18" fmla="*/ 0 w 199"/>
                <a:gd name="T19" fmla="*/ 0 h 103"/>
                <a:gd name="T20" fmla="*/ 0 w 199"/>
                <a:gd name="T21" fmla="*/ 0 h 103"/>
                <a:gd name="T22" fmla="*/ 0 w 199"/>
                <a:gd name="T23" fmla="*/ 0 h 103"/>
                <a:gd name="T24" fmla="*/ 0 w 199"/>
                <a:gd name="T25" fmla="*/ 0 h 103"/>
                <a:gd name="T26" fmla="*/ 0 w 199"/>
                <a:gd name="T27" fmla="*/ 0 h 103"/>
                <a:gd name="T28" fmla="*/ 0 w 199"/>
                <a:gd name="T29" fmla="*/ 0 h 103"/>
                <a:gd name="T30" fmla="*/ 0 w 199"/>
                <a:gd name="T31" fmla="*/ 0 h 103"/>
                <a:gd name="T32" fmla="*/ 0 w 199"/>
                <a:gd name="T33" fmla="*/ 0 h 103"/>
                <a:gd name="T34" fmla="*/ 0 w 199"/>
                <a:gd name="T35" fmla="*/ 0 h 103"/>
                <a:gd name="T36" fmla="*/ 0 w 199"/>
                <a:gd name="T37" fmla="*/ 0 h 103"/>
                <a:gd name="T38" fmla="*/ 0 w 199"/>
                <a:gd name="T39" fmla="*/ 0 h 103"/>
                <a:gd name="T40" fmla="*/ 0 w 199"/>
                <a:gd name="T41" fmla="*/ 0 h 103"/>
                <a:gd name="T42" fmla="*/ 0 w 199"/>
                <a:gd name="T43" fmla="*/ 0 h 103"/>
                <a:gd name="T44" fmla="*/ 0 w 199"/>
                <a:gd name="T45" fmla="*/ 0 h 103"/>
                <a:gd name="T46" fmla="*/ 0 w 199"/>
                <a:gd name="T47" fmla="*/ 0 h 103"/>
                <a:gd name="T48" fmla="*/ 0 w 199"/>
                <a:gd name="T49" fmla="*/ 0 h 103"/>
                <a:gd name="T50" fmla="*/ 0 w 199"/>
                <a:gd name="T51" fmla="*/ 0 h 103"/>
                <a:gd name="T52" fmla="*/ 0 w 199"/>
                <a:gd name="T53" fmla="*/ 0 h 103"/>
                <a:gd name="T54" fmla="*/ 0 w 199"/>
                <a:gd name="T55" fmla="*/ 0 h 103"/>
                <a:gd name="T56" fmla="*/ 0 w 199"/>
                <a:gd name="T57" fmla="*/ 0 h 103"/>
                <a:gd name="T58" fmla="*/ 0 w 199"/>
                <a:gd name="T59" fmla="*/ 0 h 103"/>
                <a:gd name="T60" fmla="*/ 0 w 199"/>
                <a:gd name="T61" fmla="*/ 0 h 103"/>
                <a:gd name="T62" fmla="*/ 0 w 199"/>
                <a:gd name="T63" fmla="*/ 0 h 103"/>
                <a:gd name="T64" fmla="*/ 0 w 199"/>
                <a:gd name="T65" fmla="*/ 0 h 1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99" h="103">
                  <a:moveTo>
                    <a:pt x="0" y="18"/>
                  </a:moveTo>
                  <a:lnTo>
                    <a:pt x="13" y="13"/>
                  </a:lnTo>
                  <a:lnTo>
                    <a:pt x="27" y="8"/>
                  </a:lnTo>
                  <a:lnTo>
                    <a:pt x="40" y="5"/>
                  </a:lnTo>
                  <a:lnTo>
                    <a:pt x="54" y="3"/>
                  </a:lnTo>
                  <a:lnTo>
                    <a:pt x="69" y="0"/>
                  </a:lnTo>
                  <a:lnTo>
                    <a:pt x="84" y="0"/>
                  </a:lnTo>
                  <a:lnTo>
                    <a:pt x="99" y="0"/>
                  </a:lnTo>
                  <a:lnTo>
                    <a:pt x="114" y="1"/>
                  </a:lnTo>
                  <a:lnTo>
                    <a:pt x="128" y="4"/>
                  </a:lnTo>
                  <a:lnTo>
                    <a:pt x="141" y="8"/>
                  </a:lnTo>
                  <a:lnTo>
                    <a:pt x="153" y="13"/>
                  </a:lnTo>
                  <a:lnTo>
                    <a:pt x="165" y="19"/>
                  </a:lnTo>
                  <a:lnTo>
                    <a:pt x="175" y="27"/>
                  </a:lnTo>
                  <a:lnTo>
                    <a:pt x="183" y="35"/>
                  </a:lnTo>
                  <a:lnTo>
                    <a:pt x="190" y="45"/>
                  </a:lnTo>
                  <a:lnTo>
                    <a:pt x="196" y="57"/>
                  </a:lnTo>
                  <a:lnTo>
                    <a:pt x="199" y="76"/>
                  </a:lnTo>
                  <a:lnTo>
                    <a:pt x="194" y="91"/>
                  </a:lnTo>
                  <a:lnTo>
                    <a:pt x="182" y="99"/>
                  </a:lnTo>
                  <a:lnTo>
                    <a:pt x="167" y="103"/>
                  </a:lnTo>
                  <a:lnTo>
                    <a:pt x="150" y="101"/>
                  </a:lnTo>
                  <a:lnTo>
                    <a:pt x="132" y="92"/>
                  </a:lnTo>
                  <a:lnTo>
                    <a:pt x="118" y="80"/>
                  </a:lnTo>
                  <a:lnTo>
                    <a:pt x="106" y="63"/>
                  </a:lnTo>
                  <a:lnTo>
                    <a:pt x="97" y="49"/>
                  </a:lnTo>
                  <a:lnTo>
                    <a:pt x="82" y="37"/>
                  </a:lnTo>
                  <a:lnTo>
                    <a:pt x="65" y="29"/>
                  </a:lnTo>
                  <a:lnTo>
                    <a:pt x="46" y="25"/>
                  </a:lnTo>
                  <a:lnTo>
                    <a:pt x="29" y="21"/>
                  </a:lnTo>
                  <a:lnTo>
                    <a:pt x="14" y="19"/>
                  </a:lnTo>
                  <a:lnTo>
                    <a:pt x="4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0" name="Freeform 42"/>
            <p:cNvSpPr>
              <a:spLocks/>
            </p:cNvSpPr>
            <p:nvPr/>
          </p:nvSpPr>
          <p:spPr bwMode="auto">
            <a:xfrm>
              <a:off x="2631" y="2659"/>
              <a:ext cx="53" cy="98"/>
            </a:xfrm>
            <a:custGeom>
              <a:avLst/>
              <a:gdLst>
                <a:gd name="T0" fmla="*/ 0 w 107"/>
                <a:gd name="T1" fmla="*/ 0 h 195"/>
                <a:gd name="T2" fmla="*/ 0 w 107"/>
                <a:gd name="T3" fmla="*/ 1 h 195"/>
                <a:gd name="T4" fmla="*/ 0 w 107"/>
                <a:gd name="T5" fmla="*/ 1 h 195"/>
                <a:gd name="T6" fmla="*/ 0 w 107"/>
                <a:gd name="T7" fmla="*/ 1 h 195"/>
                <a:gd name="T8" fmla="*/ 0 w 107"/>
                <a:gd name="T9" fmla="*/ 1 h 195"/>
                <a:gd name="T10" fmla="*/ 0 w 107"/>
                <a:gd name="T11" fmla="*/ 1 h 195"/>
                <a:gd name="T12" fmla="*/ 0 w 107"/>
                <a:gd name="T13" fmla="*/ 1 h 195"/>
                <a:gd name="T14" fmla="*/ 0 w 107"/>
                <a:gd name="T15" fmla="*/ 1 h 195"/>
                <a:gd name="T16" fmla="*/ 0 w 107"/>
                <a:gd name="T17" fmla="*/ 1 h 195"/>
                <a:gd name="T18" fmla="*/ 0 w 107"/>
                <a:gd name="T19" fmla="*/ 1 h 195"/>
                <a:gd name="T20" fmla="*/ 0 w 107"/>
                <a:gd name="T21" fmla="*/ 1 h 195"/>
                <a:gd name="T22" fmla="*/ 0 w 107"/>
                <a:gd name="T23" fmla="*/ 1 h 195"/>
                <a:gd name="T24" fmla="*/ 0 w 107"/>
                <a:gd name="T25" fmla="*/ 1 h 195"/>
                <a:gd name="T26" fmla="*/ 0 w 107"/>
                <a:gd name="T27" fmla="*/ 1 h 195"/>
                <a:gd name="T28" fmla="*/ 0 w 107"/>
                <a:gd name="T29" fmla="*/ 1 h 195"/>
                <a:gd name="T30" fmla="*/ 0 w 107"/>
                <a:gd name="T31" fmla="*/ 1 h 195"/>
                <a:gd name="T32" fmla="*/ 0 w 107"/>
                <a:gd name="T33" fmla="*/ 1 h 195"/>
                <a:gd name="T34" fmla="*/ 0 w 107"/>
                <a:gd name="T35" fmla="*/ 1 h 195"/>
                <a:gd name="T36" fmla="*/ 0 w 107"/>
                <a:gd name="T37" fmla="*/ 1 h 195"/>
                <a:gd name="T38" fmla="*/ 0 w 107"/>
                <a:gd name="T39" fmla="*/ 1 h 195"/>
                <a:gd name="T40" fmla="*/ 0 w 107"/>
                <a:gd name="T41" fmla="*/ 1 h 195"/>
                <a:gd name="T42" fmla="*/ 0 w 107"/>
                <a:gd name="T43" fmla="*/ 1 h 195"/>
                <a:gd name="T44" fmla="*/ 0 w 107"/>
                <a:gd name="T45" fmla="*/ 1 h 195"/>
                <a:gd name="T46" fmla="*/ 0 w 107"/>
                <a:gd name="T47" fmla="*/ 1 h 195"/>
                <a:gd name="T48" fmla="*/ 0 w 107"/>
                <a:gd name="T49" fmla="*/ 0 h 1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7" h="195">
                  <a:moveTo>
                    <a:pt x="95" y="0"/>
                  </a:moveTo>
                  <a:lnTo>
                    <a:pt x="103" y="26"/>
                  </a:lnTo>
                  <a:lnTo>
                    <a:pt x="107" y="55"/>
                  </a:lnTo>
                  <a:lnTo>
                    <a:pt x="107" y="85"/>
                  </a:lnTo>
                  <a:lnTo>
                    <a:pt x="104" y="114"/>
                  </a:lnTo>
                  <a:lnTo>
                    <a:pt x="96" y="141"/>
                  </a:lnTo>
                  <a:lnTo>
                    <a:pt x="83" y="164"/>
                  </a:lnTo>
                  <a:lnTo>
                    <a:pt x="66" y="183"/>
                  </a:lnTo>
                  <a:lnTo>
                    <a:pt x="44" y="193"/>
                  </a:lnTo>
                  <a:lnTo>
                    <a:pt x="24" y="195"/>
                  </a:lnTo>
                  <a:lnTo>
                    <a:pt x="10" y="190"/>
                  </a:lnTo>
                  <a:lnTo>
                    <a:pt x="3" y="177"/>
                  </a:lnTo>
                  <a:lnTo>
                    <a:pt x="0" y="162"/>
                  </a:lnTo>
                  <a:lnTo>
                    <a:pt x="3" y="145"/>
                  </a:lnTo>
                  <a:lnTo>
                    <a:pt x="12" y="127"/>
                  </a:lnTo>
                  <a:lnTo>
                    <a:pt x="24" y="114"/>
                  </a:lnTo>
                  <a:lnTo>
                    <a:pt x="43" y="103"/>
                  </a:lnTo>
                  <a:lnTo>
                    <a:pt x="58" y="94"/>
                  </a:lnTo>
                  <a:lnTo>
                    <a:pt x="69" y="80"/>
                  </a:lnTo>
                  <a:lnTo>
                    <a:pt x="79" y="64"/>
                  </a:lnTo>
                  <a:lnTo>
                    <a:pt x="86" y="46"/>
                  </a:lnTo>
                  <a:lnTo>
                    <a:pt x="90" y="28"/>
                  </a:lnTo>
                  <a:lnTo>
                    <a:pt x="92" y="13"/>
                  </a:lnTo>
                  <a:lnTo>
                    <a:pt x="95" y="3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1" name="Freeform 43"/>
            <p:cNvSpPr>
              <a:spLocks/>
            </p:cNvSpPr>
            <p:nvPr/>
          </p:nvSpPr>
          <p:spPr bwMode="auto">
            <a:xfrm>
              <a:off x="2581" y="2656"/>
              <a:ext cx="91" cy="63"/>
            </a:xfrm>
            <a:custGeom>
              <a:avLst/>
              <a:gdLst>
                <a:gd name="T0" fmla="*/ 0 w 183"/>
                <a:gd name="T1" fmla="*/ 0 h 126"/>
                <a:gd name="T2" fmla="*/ 0 w 183"/>
                <a:gd name="T3" fmla="*/ 1 h 126"/>
                <a:gd name="T4" fmla="*/ 0 w 183"/>
                <a:gd name="T5" fmla="*/ 1 h 126"/>
                <a:gd name="T6" fmla="*/ 0 w 183"/>
                <a:gd name="T7" fmla="*/ 1 h 126"/>
                <a:gd name="T8" fmla="*/ 0 w 183"/>
                <a:gd name="T9" fmla="*/ 1 h 126"/>
                <a:gd name="T10" fmla="*/ 0 w 183"/>
                <a:gd name="T11" fmla="*/ 1 h 126"/>
                <a:gd name="T12" fmla="*/ 0 w 183"/>
                <a:gd name="T13" fmla="*/ 1 h 126"/>
                <a:gd name="T14" fmla="*/ 0 w 183"/>
                <a:gd name="T15" fmla="*/ 1 h 126"/>
                <a:gd name="T16" fmla="*/ 0 w 183"/>
                <a:gd name="T17" fmla="*/ 1 h 126"/>
                <a:gd name="T18" fmla="*/ 0 w 183"/>
                <a:gd name="T19" fmla="*/ 1 h 126"/>
                <a:gd name="T20" fmla="*/ 0 w 183"/>
                <a:gd name="T21" fmla="*/ 1 h 126"/>
                <a:gd name="T22" fmla="*/ 0 w 183"/>
                <a:gd name="T23" fmla="*/ 1 h 126"/>
                <a:gd name="T24" fmla="*/ 0 w 183"/>
                <a:gd name="T25" fmla="*/ 1 h 126"/>
                <a:gd name="T26" fmla="*/ 0 w 183"/>
                <a:gd name="T27" fmla="*/ 1 h 126"/>
                <a:gd name="T28" fmla="*/ 0 w 183"/>
                <a:gd name="T29" fmla="*/ 1 h 126"/>
                <a:gd name="T30" fmla="*/ 0 w 183"/>
                <a:gd name="T31" fmla="*/ 1 h 126"/>
                <a:gd name="T32" fmla="*/ 0 w 183"/>
                <a:gd name="T33" fmla="*/ 1 h 126"/>
                <a:gd name="T34" fmla="*/ 0 w 183"/>
                <a:gd name="T35" fmla="*/ 1 h 126"/>
                <a:gd name="T36" fmla="*/ 0 w 183"/>
                <a:gd name="T37" fmla="*/ 1 h 126"/>
                <a:gd name="T38" fmla="*/ 0 w 183"/>
                <a:gd name="T39" fmla="*/ 1 h 126"/>
                <a:gd name="T40" fmla="*/ 0 w 183"/>
                <a:gd name="T41" fmla="*/ 1 h 126"/>
                <a:gd name="T42" fmla="*/ 0 w 183"/>
                <a:gd name="T43" fmla="*/ 1 h 126"/>
                <a:gd name="T44" fmla="*/ 0 w 183"/>
                <a:gd name="T45" fmla="*/ 1 h 126"/>
                <a:gd name="T46" fmla="*/ 0 w 183"/>
                <a:gd name="T47" fmla="*/ 1 h 126"/>
                <a:gd name="T48" fmla="*/ 0 w 183"/>
                <a:gd name="T49" fmla="*/ 0 h 1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83" h="126">
                  <a:moveTo>
                    <a:pt x="183" y="0"/>
                  </a:moveTo>
                  <a:lnTo>
                    <a:pt x="173" y="25"/>
                  </a:lnTo>
                  <a:lnTo>
                    <a:pt x="159" y="51"/>
                  </a:lnTo>
                  <a:lnTo>
                    <a:pt x="141" y="74"/>
                  </a:lnTo>
                  <a:lnTo>
                    <a:pt x="120" y="94"/>
                  </a:lnTo>
                  <a:lnTo>
                    <a:pt x="97" y="111"/>
                  </a:lnTo>
                  <a:lnTo>
                    <a:pt x="73" y="122"/>
                  </a:lnTo>
                  <a:lnTo>
                    <a:pt x="48" y="126"/>
                  </a:lnTo>
                  <a:lnTo>
                    <a:pt x="24" y="120"/>
                  </a:lnTo>
                  <a:lnTo>
                    <a:pt x="7" y="109"/>
                  </a:lnTo>
                  <a:lnTo>
                    <a:pt x="0" y="96"/>
                  </a:lnTo>
                  <a:lnTo>
                    <a:pt x="1" y="82"/>
                  </a:lnTo>
                  <a:lnTo>
                    <a:pt x="8" y="69"/>
                  </a:lnTo>
                  <a:lnTo>
                    <a:pt x="22" y="58"/>
                  </a:lnTo>
                  <a:lnTo>
                    <a:pt x="39" y="50"/>
                  </a:lnTo>
                  <a:lnTo>
                    <a:pt x="58" y="46"/>
                  </a:lnTo>
                  <a:lnTo>
                    <a:pt x="78" y="50"/>
                  </a:lnTo>
                  <a:lnTo>
                    <a:pt x="96" y="52"/>
                  </a:lnTo>
                  <a:lnTo>
                    <a:pt x="113" y="48"/>
                  </a:lnTo>
                  <a:lnTo>
                    <a:pt x="130" y="40"/>
                  </a:lnTo>
                  <a:lnTo>
                    <a:pt x="148" y="30"/>
                  </a:lnTo>
                  <a:lnTo>
                    <a:pt x="161" y="20"/>
                  </a:lnTo>
                  <a:lnTo>
                    <a:pt x="173" y="10"/>
                  </a:lnTo>
                  <a:lnTo>
                    <a:pt x="181" y="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2" name="Freeform 44"/>
            <p:cNvSpPr>
              <a:spLocks/>
            </p:cNvSpPr>
            <p:nvPr/>
          </p:nvSpPr>
          <p:spPr bwMode="auto">
            <a:xfrm>
              <a:off x="2681" y="2658"/>
              <a:ext cx="52" cy="98"/>
            </a:xfrm>
            <a:custGeom>
              <a:avLst/>
              <a:gdLst>
                <a:gd name="T0" fmla="*/ 0 w 102"/>
                <a:gd name="T1" fmla="*/ 0 h 197"/>
                <a:gd name="T2" fmla="*/ 1 w 102"/>
                <a:gd name="T3" fmla="*/ 0 h 197"/>
                <a:gd name="T4" fmla="*/ 1 w 102"/>
                <a:gd name="T5" fmla="*/ 0 h 197"/>
                <a:gd name="T6" fmla="*/ 1 w 102"/>
                <a:gd name="T7" fmla="*/ 0 h 197"/>
                <a:gd name="T8" fmla="*/ 1 w 102"/>
                <a:gd name="T9" fmla="*/ 0 h 197"/>
                <a:gd name="T10" fmla="*/ 1 w 102"/>
                <a:gd name="T11" fmla="*/ 0 h 197"/>
                <a:gd name="T12" fmla="*/ 1 w 102"/>
                <a:gd name="T13" fmla="*/ 0 h 197"/>
                <a:gd name="T14" fmla="*/ 1 w 102"/>
                <a:gd name="T15" fmla="*/ 0 h 197"/>
                <a:gd name="T16" fmla="*/ 1 w 102"/>
                <a:gd name="T17" fmla="*/ 0 h 197"/>
                <a:gd name="T18" fmla="*/ 1 w 102"/>
                <a:gd name="T19" fmla="*/ 0 h 197"/>
                <a:gd name="T20" fmla="*/ 1 w 102"/>
                <a:gd name="T21" fmla="*/ 0 h 197"/>
                <a:gd name="T22" fmla="*/ 1 w 102"/>
                <a:gd name="T23" fmla="*/ 0 h 197"/>
                <a:gd name="T24" fmla="*/ 1 w 102"/>
                <a:gd name="T25" fmla="*/ 0 h 197"/>
                <a:gd name="T26" fmla="*/ 1 w 102"/>
                <a:gd name="T27" fmla="*/ 0 h 197"/>
                <a:gd name="T28" fmla="*/ 1 w 102"/>
                <a:gd name="T29" fmla="*/ 0 h 197"/>
                <a:gd name="T30" fmla="*/ 1 w 102"/>
                <a:gd name="T31" fmla="*/ 0 h 197"/>
                <a:gd name="T32" fmla="*/ 1 w 102"/>
                <a:gd name="T33" fmla="*/ 0 h 197"/>
                <a:gd name="T34" fmla="*/ 1 w 102"/>
                <a:gd name="T35" fmla="*/ 0 h 197"/>
                <a:gd name="T36" fmla="*/ 1 w 102"/>
                <a:gd name="T37" fmla="*/ 0 h 197"/>
                <a:gd name="T38" fmla="*/ 1 w 102"/>
                <a:gd name="T39" fmla="*/ 0 h 197"/>
                <a:gd name="T40" fmla="*/ 1 w 102"/>
                <a:gd name="T41" fmla="*/ 0 h 197"/>
                <a:gd name="T42" fmla="*/ 1 w 102"/>
                <a:gd name="T43" fmla="*/ 0 h 197"/>
                <a:gd name="T44" fmla="*/ 1 w 102"/>
                <a:gd name="T45" fmla="*/ 0 h 197"/>
                <a:gd name="T46" fmla="*/ 1 w 102"/>
                <a:gd name="T47" fmla="*/ 0 h 197"/>
                <a:gd name="T48" fmla="*/ 0 w 102"/>
                <a:gd name="T49" fmla="*/ 0 h 19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2" h="197">
                  <a:moveTo>
                    <a:pt x="0" y="0"/>
                  </a:moveTo>
                  <a:lnTo>
                    <a:pt x="23" y="14"/>
                  </a:lnTo>
                  <a:lnTo>
                    <a:pt x="46" y="33"/>
                  </a:lnTo>
                  <a:lnTo>
                    <a:pt x="66" y="54"/>
                  </a:lnTo>
                  <a:lnTo>
                    <a:pt x="83" y="77"/>
                  </a:lnTo>
                  <a:lnTo>
                    <a:pt x="95" y="103"/>
                  </a:lnTo>
                  <a:lnTo>
                    <a:pt x="102" y="128"/>
                  </a:lnTo>
                  <a:lnTo>
                    <a:pt x="102" y="153"/>
                  </a:lnTo>
                  <a:lnTo>
                    <a:pt x="93" y="177"/>
                  </a:lnTo>
                  <a:lnTo>
                    <a:pt x="79" y="191"/>
                  </a:lnTo>
                  <a:lnTo>
                    <a:pt x="65" y="197"/>
                  </a:lnTo>
                  <a:lnTo>
                    <a:pt x="51" y="194"/>
                  </a:lnTo>
                  <a:lnTo>
                    <a:pt x="39" y="183"/>
                  </a:lnTo>
                  <a:lnTo>
                    <a:pt x="30" y="170"/>
                  </a:lnTo>
                  <a:lnTo>
                    <a:pt x="25" y="151"/>
                  </a:lnTo>
                  <a:lnTo>
                    <a:pt x="25" y="132"/>
                  </a:lnTo>
                  <a:lnTo>
                    <a:pt x="32" y="112"/>
                  </a:lnTo>
                  <a:lnTo>
                    <a:pt x="37" y="96"/>
                  </a:lnTo>
                  <a:lnTo>
                    <a:pt x="35" y="77"/>
                  </a:lnTo>
                  <a:lnTo>
                    <a:pt x="31" y="59"/>
                  </a:lnTo>
                  <a:lnTo>
                    <a:pt x="24" y="41"/>
                  </a:lnTo>
                  <a:lnTo>
                    <a:pt x="16" y="24"/>
                  </a:lnTo>
                  <a:lnTo>
                    <a:pt x="8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3" name="Freeform 45"/>
            <p:cNvSpPr>
              <a:spLocks/>
            </p:cNvSpPr>
            <p:nvPr/>
          </p:nvSpPr>
          <p:spPr bwMode="auto">
            <a:xfrm>
              <a:off x="2684" y="2652"/>
              <a:ext cx="90" cy="64"/>
            </a:xfrm>
            <a:custGeom>
              <a:avLst/>
              <a:gdLst>
                <a:gd name="T0" fmla="*/ 0 w 180"/>
                <a:gd name="T1" fmla="*/ 0 h 129"/>
                <a:gd name="T2" fmla="*/ 1 w 180"/>
                <a:gd name="T3" fmla="*/ 0 h 129"/>
                <a:gd name="T4" fmla="*/ 1 w 180"/>
                <a:gd name="T5" fmla="*/ 0 h 129"/>
                <a:gd name="T6" fmla="*/ 1 w 180"/>
                <a:gd name="T7" fmla="*/ 0 h 129"/>
                <a:gd name="T8" fmla="*/ 1 w 180"/>
                <a:gd name="T9" fmla="*/ 0 h 129"/>
                <a:gd name="T10" fmla="*/ 1 w 180"/>
                <a:gd name="T11" fmla="*/ 0 h 129"/>
                <a:gd name="T12" fmla="*/ 1 w 180"/>
                <a:gd name="T13" fmla="*/ 0 h 129"/>
                <a:gd name="T14" fmla="*/ 1 w 180"/>
                <a:gd name="T15" fmla="*/ 0 h 129"/>
                <a:gd name="T16" fmla="*/ 1 w 180"/>
                <a:gd name="T17" fmla="*/ 0 h 129"/>
                <a:gd name="T18" fmla="*/ 1 w 180"/>
                <a:gd name="T19" fmla="*/ 0 h 129"/>
                <a:gd name="T20" fmla="*/ 1 w 180"/>
                <a:gd name="T21" fmla="*/ 0 h 129"/>
                <a:gd name="T22" fmla="*/ 1 w 180"/>
                <a:gd name="T23" fmla="*/ 0 h 129"/>
                <a:gd name="T24" fmla="*/ 1 w 180"/>
                <a:gd name="T25" fmla="*/ 0 h 129"/>
                <a:gd name="T26" fmla="*/ 1 w 180"/>
                <a:gd name="T27" fmla="*/ 0 h 129"/>
                <a:gd name="T28" fmla="*/ 1 w 180"/>
                <a:gd name="T29" fmla="*/ 0 h 129"/>
                <a:gd name="T30" fmla="*/ 1 w 180"/>
                <a:gd name="T31" fmla="*/ 0 h 129"/>
                <a:gd name="T32" fmla="*/ 1 w 180"/>
                <a:gd name="T33" fmla="*/ 0 h 129"/>
                <a:gd name="T34" fmla="*/ 1 w 180"/>
                <a:gd name="T35" fmla="*/ 0 h 129"/>
                <a:gd name="T36" fmla="*/ 1 w 180"/>
                <a:gd name="T37" fmla="*/ 0 h 129"/>
                <a:gd name="T38" fmla="*/ 1 w 180"/>
                <a:gd name="T39" fmla="*/ 0 h 129"/>
                <a:gd name="T40" fmla="*/ 1 w 180"/>
                <a:gd name="T41" fmla="*/ 0 h 129"/>
                <a:gd name="T42" fmla="*/ 1 w 180"/>
                <a:gd name="T43" fmla="*/ 0 h 129"/>
                <a:gd name="T44" fmla="*/ 1 w 180"/>
                <a:gd name="T45" fmla="*/ 0 h 129"/>
                <a:gd name="T46" fmla="*/ 1 w 180"/>
                <a:gd name="T47" fmla="*/ 0 h 129"/>
                <a:gd name="T48" fmla="*/ 0 w 180"/>
                <a:gd name="T49" fmla="*/ 0 h 1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80" h="129">
                  <a:moveTo>
                    <a:pt x="0" y="2"/>
                  </a:moveTo>
                  <a:lnTo>
                    <a:pt x="28" y="0"/>
                  </a:lnTo>
                  <a:lnTo>
                    <a:pt x="57" y="1"/>
                  </a:lnTo>
                  <a:lnTo>
                    <a:pt x="87" y="7"/>
                  </a:lnTo>
                  <a:lnTo>
                    <a:pt x="114" y="16"/>
                  </a:lnTo>
                  <a:lnTo>
                    <a:pt x="140" y="30"/>
                  </a:lnTo>
                  <a:lnTo>
                    <a:pt x="159" y="46"/>
                  </a:lnTo>
                  <a:lnTo>
                    <a:pt x="173" y="67"/>
                  </a:lnTo>
                  <a:lnTo>
                    <a:pt x="180" y="91"/>
                  </a:lnTo>
                  <a:lnTo>
                    <a:pt x="178" y="110"/>
                  </a:lnTo>
                  <a:lnTo>
                    <a:pt x="170" y="123"/>
                  </a:lnTo>
                  <a:lnTo>
                    <a:pt x="156" y="129"/>
                  </a:lnTo>
                  <a:lnTo>
                    <a:pt x="141" y="128"/>
                  </a:lnTo>
                  <a:lnTo>
                    <a:pt x="125" y="121"/>
                  </a:lnTo>
                  <a:lnTo>
                    <a:pt x="110" y="109"/>
                  </a:lnTo>
                  <a:lnTo>
                    <a:pt x="98" y="93"/>
                  </a:lnTo>
                  <a:lnTo>
                    <a:pt x="93" y="73"/>
                  </a:lnTo>
                  <a:lnTo>
                    <a:pt x="87" y="57"/>
                  </a:lnTo>
                  <a:lnTo>
                    <a:pt x="75" y="44"/>
                  </a:lnTo>
                  <a:lnTo>
                    <a:pt x="60" y="31"/>
                  </a:lnTo>
                  <a:lnTo>
                    <a:pt x="44" y="20"/>
                  </a:lnTo>
                  <a:lnTo>
                    <a:pt x="28" y="12"/>
                  </a:lnTo>
                  <a:lnTo>
                    <a:pt x="14" y="7"/>
                  </a:lnTo>
                  <a:lnTo>
                    <a:pt x="4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4" name="Freeform 46"/>
            <p:cNvSpPr>
              <a:spLocks/>
            </p:cNvSpPr>
            <p:nvPr/>
          </p:nvSpPr>
          <p:spPr bwMode="auto">
            <a:xfrm>
              <a:off x="2688" y="2614"/>
              <a:ext cx="103" cy="42"/>
            </a:xfrm>
            <a:custGeom>
              <a:avLst/>
              <a:gdLst>
                <a:gd name="T0" fmla="*/ 0 w 206"/>
                <a:gd name="T1" fmla="*/ 0 h 85"/>
                <a:gd name="T2" fmla="*/ 1 w 206"/>
                <a:gd name="T3" fmla="*/ 0 h 85"/>
                <a:gd name="T4" fmla="*/ 1 w 206"/>
                <a:gd name="T5" fmla="*/ 0 h 85"/>
                <a:gd name="T6" fmla="*/ 1 w 206"/>
                <a:gd name="T7" fmla="*/ 0 h 85"/>
                <a:gd name="T8" fmla="*/ 1 w 206"/>
                <a:gd name="T9" fmla="*/ 0 h 85"/>
                <a:gd name="T10" fmla="*/ 1 w 206"/>
                <a:gd name="T11" fmla="*/ 0 h 85"/>
                <a:gd name="T12" fmla="*/ 1 w 206"/>
                <a:gd name="T13" fmla="*/ 0 h 85"/>
                <a:gd name="T14" fmla="*/ 1 w 206"/>
                <a:gd name="T15" fmla="*/ 0 h 85"/>
                <a:gd name="T16" fmla="*/ 1 w 206"/>
                <a:gd name="T17" fmla="*/ 0 h 85"/>
                <a:gd name="T18" fmla="*/ 1 w 206"/>
                <a:gd name="T19" fmla="*/ 0 h 85"/>
                <a:gd name="T20" fmla="*/ 1 w 206"/>
                <a:gd name="T21" fmla="*/ 0 h 85"/>
                <a:gd name="T22" fmla="*/ 1 w 206"/>
                <a:gd name="T23" fmla="*/ 0 h 85"/>
                <a:gd name="T24" fmla="*/ 1 w 206"/>
                <a:gd name="T25" fmla="*/ 0 h 85"/>
                <a:gd name="T26" fmla="*/ 1 w 206"/>
                <a:gd name="T27" fmla="*/ 0 h 85"/>
                <a:gd name="T28" fmla="*/ 1 w 206"/>
                <a:gd name="T29" fmla="*/ 0 h 85"/>
                <a:gd name="T30" fmla="*/ 1 w 206"/>
                <a:gd name="T31" fmla="*/ 0 h 85"/>
                <a:gd name="T32" fmla="*/ 1 w 206"/>
                <a:gd name="T33" fmla="*/ 0 h 85"/>
                <a:gd name="T34" fmla="*/ 1 w 206"/>
                <a:gd name="T35" fmla="*/ 0 h 85"/>
                <a:gd name="T36" fmla="*/ 1 w 206"/>
                <a:gd name="T37" fmla="*/ 0 h 85"/>
                <a:gd name="T38" fmla="*/ 1 w 206"/>
                <a:gd name="T39" fmla="*/ 0 h 85"/>
                <a:gd name="T40" fmla="*/ 1 w 206"/>
                <a:gd name="T41" fmla="*/ 0 h 85"/>
                <a:gd name="T42" fmla="*/ 1 w 206"/>
                <a:gd name="T43" fmla="*/ 0 h 85"/>
                <a:gd name="T44" fmla="*/ 1 w 206"/>
                <a:gd name="T45" fmla="*/ 0 h 85"/>
                <a:gd name="T46" fmla="*/ 1 w 206"/>
                <a:gd name="T47" fmla="*/ 0 h 85"/>
                <a:gd name="T48" fmla="*/ 1 w 206"/>
                <a:gd name="T49" fmla="*/ 0 h 85"/>
                <a:gd name="T50" fmla="*/ 1 w 206"/>
                <a:gd name="T51" fmla="*/ 0 h 85"/>
                <a:gd name="T52" fmla="*/ 1 w 206"/>
                <a:gd name="T53" fmla="*/ 0 h 85"/>
                <a:gd name="T54" fmla="*/ 1 w 206"/>
                <a:gd name="T55" fmla="*/ 0 h 85"/>
                <a:gd name="T56" fmla="*/ 1 w 206"/>
                <a:gd name="T57" fmla="*/ 0 h 85"/>
                <a:gd name="T58" fmla="*/ 1 w 206"/>
                <a:gd name="T59" fmla="*/ 0 h 85"/>
                <a:gd name="T60" fmla="*/ 1 w 206"/>
                <a:gd name="T61" fmla="*/ 0 h 85"/>
                <a:gd name="T62" fmla="*/ 1 w 206"/>
                <a:gd name="T63" fmla="*/ 0 h 85"/>
                <a:gd name="T64" fmla="*/ 0 w 206"/>
                <a:gd name="T65" fmla="*/ 0 h 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6" h="85">
                  <a:moveTo>
                    <a:pt x="0" y="54"/>
                  </a:moveTo>
                  <a:lnTo>
                    <a:pt x="11" y="45"/>
                  </a:lnTo>
                  <a:lnTo>
                    <a:pt x="22" y="37"/>
                  </a:lnTo>
                  <a:lnTo>
                    <a:pt x="34" y="30"/>
                  </a:lnTo>
                  <a:lnTo>
                    <a:pt x="46" y="23"/>
                  </a:lnTo>
                  <a:lnTo>
                    <a:pt x="60" y="16"/>
                  </a:lnTo>
                  <a:lnTo>
                    <a:pt x="74" y="11"/>
                  </a:lnTo>
                  <a:lnTo>
                    <a:pt x="88" y="7"/>
                  </a:lnTo>
                  <a:lnTo>
                    <a:pt x="103" y="3"/>
                  </a:lnTo>
                  <a:lnTo>
                    <a:pt x="117" y="1"/>
                  </a:lnTo>
                  <a:lnTo>
                    <a:pt x="130" y="0"/>
                  </a:lnTo>
                  <a:lnTo>
                    <a:pt x="143" y="1"/>
                  </a:lnTo>
                  <a:lnTo>
                    <a:pt x="156" y="3"/>
                  </a:lnTo>
                  <a:lnTo>
                    <a:pt x="168" y="7"/>
                  </a:lnTo>
                  <a:lnTo>
                    <a:pt x="179" y="12"/>
                  </a:lnTo>
                  <a:lnTo>
                    <a:pt x="189" y="19"/>
                  </a:lnTo>
                  <a:lnTo>
                    <a:pt x="197" y="29"/>
                  </a:lnTo>
                  <a:lnTo>
                    <a:pt x="206" y="47"/>
                  </a:lnTo>
                  <a:lnTo>
                    <a:pt x="206" y="62"/>
                  </a:lnTo>
                  <a:lnTo>
                    <a:pt x="198" y="73"/>
                  </a:lnTo>
                  <a:lnTo>
                    <a:pt x="185" y="82"/>
                  </a:lnTo>
                  <a:lnTo>
                    <a:pt x="167" y="85"/>
                  </a:lnTo>
                  <a:lnTo>
                    <a:pt x="149" y="84"/>
                  </a:lnTo>
                  <a:lnTo>
                    <a:pt x="132" y="76"/>
                  </a:lnTo>
                  <a:lnTo>
                    <a:pt x="116" y="63"/>
                  </a:lnTo>
                  <a:lnTo>
                    <a:pt x="102" y="53"/>
                  </a:lnTo>
                  <a:lnTo>
                    <a:pt x="84" y="47"/>
                  </a:lnTo>
                  <a:lnTo>
                    <a:pt x="66" y="45"/>
                  </a:lnTo>
                  <a:lnTo>
                    <a:pt x="46" y="46"/>
                  </a:lnTo>
                  <a:lnTo>
                    <a:pt x="29" y="48"/>
                  </a:lnTo>
                  <a:lnTo>
                    <a:pt x="14" y="50"/>
                  </a:lnTo>
                  <a:lnTo>
                    <a:pt x="4" y="5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5" name="Freeform 47"/>
            <p:cNvSpPr>
              <a:spLocks/>
            </p:cNvSpPr>
            <p:nvPr/>
          </p:nvSpPr>
          <p:spPr bwMode="auto">
            <a:xfrm>
              <a:off x="2360" y="2408"/>
              <a:ext cx="74" cy="47"/>
            </a:xfrm>
            <a:custGeom>
              <a:avLst/>
              <a:gdLst>
                <a:gd name="T0" fmla="*/ 0 w 147"/>
                <a:gd name="T1" fmla="*/ 0 h 95"/>
                <a:gd name="T2" fmla="*/ 1 w 147"/>
                <a:gd name="T3" fmla="*/ 0 h 95"/>
                <a:gd name="T4" fmla="*/ 1 w 147"/>
                <a:gd name="T5" fmla="*/ 0 h 95"/>
                <a:gd name="T6" fmla="*/ 1 w 147"/>
                <a:gd name="T7" fmla="*/ 0 h 95"/>
                <a:gd name="T8" fmla="*/ 1 w 147"/>
                <a:gd name="T9" fmla="*/ 0 h 95"/>
                <a:gd name="T10" fmla="*/ 1 w 147"/>
                <a:gd name="T11" fmla="*/ 0 h 95"/>
                <a:gd name="T12" fmla="*/ 1 w 147"/>
                <a:gd name="T13" fmla="*/ 0 h 95"/>
                <a:gd name="T14" fmla="*/ 1 w 147"/>
                <a:gd name="T15" fmla="*/ 0 h 95"/>
                <a:gd name="T16" fmla="*/ 1 w 147"/>
                <a:gd name="T17" fmla="*/ 0 h 95"/>
                <a:gd name="T18" fmla="*/ 1 w 147"/>
                <a:gd name="T19" fmla="*/ 0 h 95"/>
                <a:gd name="T20" fmla="*/ 1 w 147"/>
                <a:gd name="T21" fmla="*/ 0 h 95"/>
                <a:gd name="T22" fmla="*/ 1 w 147"/>
                <a:gd name="T23" fmla="*/ 0 h 95"/>
                <a:gd name="T24" fmla="*/ 1 w 147"/>
                <a:gd name="T25" fmla="*/ 0 h 95"/>
                <a:gd name="T26" fmla="*/ 1 w 147"/>
                <a:gd name="T27" fmla="*/ 0 h 95"/>
                <a:gd name="T28" fmla="*/ 1 w 147"/>
                <a:gd name="T29" fmla="*/ 0 h 95"/>
                <a:gd name="T30" fmla="*/ 1 w 147"/>
                <a:gd name="T31" fmla="*/ 0 h 95"/>
                <a:gd name="T32" fmla="*/ 1 w 147"/>
                <a:gd name="T33" fmla="*/ 0 h 95"/>
                <a:gd name="T34" fmla="*/ 1 w 147"/>
                <a:gd name="T35" fmla="*/ 0 h 95"/>
                <a:gd name="T36" fmla="*/ 1 w 147"/>
                <a:gd name="T37" fmla="*/ 0 h 95"/>
                <a:gd name="T38" fmla="*/ 1 w 147"/>
                <a:gd name="T39" fmla="*/ 0 h 95"/>
                <a:gd name="T40" fmla="*/ 1 w 147"/>
                <a:gd name="T41" fmla="*/ 0 h 95"/>
                <a:gd name="T42" fmla="*/ 1 w 147"/>
                <a:gd name="T43" fmla="*/ 0 h 95"/>
                <a:gd name="T44" fmla="*/ 1 w 147"/>
                <a:gd name="T45" fmla="*/ 0 h 95"/>
                <a:gd name="T46" fmla="*/ 1 w 147"/>
                <a:gd name="T47" fmla="*/ 0 h 95"/>
                <a:gd name="T48" fmla="*/ 0 w 147"/>
                <a:gd name="T49" fmla="*/ 0 h 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7" h="95">
                  <a:moveTo>
                    <a:pt x="0" y="5"/>
                  </a:moveTo>
                  <a:lnTo>
                    <a:pt x="22" y="2"/>
                  </a:lnTo>
                  <a:lnTo>
                    <a:pt x="45" y="0"/>
                  </a:lnTo>
                  <a:lnTo>
                    <a:pt x="68" y="3"/>
                  </a:lnTo>
                  <a:lnTo>
                    <a:pt x="91" y="8"/>
                  </a:lnTo>
                  <a:lnTo>
                    <a:pt x="111" y="17"/>
                  </a:lnTo>
                  <a:lnTo>
                    <a:pt x="128" y="29"/>
                  </a:lnTo>
                  <a:lnTo>
                    <a:pt x="141" y="44"/>
                  </a:lnTo>
                  <a:lnTo>
                    <a:pt x="147" y="63"/>
                  </a:lnTo>
                  <a:lnTo>
                    <a:pt x="146" y="79"/>
                  </a:lnTo>
                  <a:lnTo>
                    <a:pt x="141" y="89"/>
                  </a:lnTo>
                  <a:lnTo>
                    <a:pt x="130" y="94"/>
                  </a:lnTo>
                  <a:lnTo>
                    <a:pt x="119" y="95"/>
                  </a:lnTo>
                  <a:lnTo>
                    <a:pt x="105" y="90"/>
                  </a:lnTo>
                  <a:lnTo>
                    <a:pt x="93" y="82"/>
                  </a:lnTo>
                  <a:lnTo>
                    <a:pt x="83" y="70"/>
                  </a:lnTo>
                  <a:lnTo>
                    <a:pt x="77" y="55"/>
                  </a:lnTo>
                  <a:lnTo>
                    <a:pt x="71" y="43"/>
                  </a:lnTo>
                  <a:lnTo>
                    <a:pt x="62" y="33"/>
                  </a:lnTo>
                  <a:lnTo>
                    <a:pt x="50" y="23"/>
                  </a:lnTo>
                  <a:lnTo>
                    <a:pt x="36" y="17"/>
                  </a:lnTo>
                  <a:lnTo>
                    <a:pt x="22" y="12"/>
                  </a:lnTo>
                  <a:lnTo>
                    <a:pt x="10" y="7"/>
                  </a:lnTo>
                  <a:lnTo>
                    <a:pt x="3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6" name="Freeform 48"/>
            <p:cNvSpPr>
              <a:spLocks/>
            </p:cNvSpPr>
            <p:nvPr/>
          </p:nvSpPr>
          <p:spPr bwMode="auto">
            <a:xfrm>
              <a:off x="2357" y="2414"/>
              <a:ext cx="43" cy="77"/>
            </a:xfrm>
            <a:custGeom>
              <a:avLst/>
              <a:gdLst>
                <a:gd name="T0" fmla="*/ 0 w 87"/>
                <a:gd name="T1" fmla="*/ 0 h 154"/>
                <a:gd name="T2" fmla="*/ 0 w 87"/>
                <a:gd name="T3" fmla="*/ 1 h 154"/>
                <a:gd name="T4" fmla="*/ 0 w 87"/>
                <a:gd name="T5" fmla="*/ 1 h 154"/>
                <a:gd name="T6" fmla="*/ 0 w 87"/>
                <a:gd name="T7" fmla="*/ 1 h 154"/>
                <a:gd name="T8" fmla="*/ 0 w 87"/>
                <a:gd name="T9" fmla="*/ 1 h 154"/>
                <a:gd name="T10" fmla="*/ 0 w 87"/>
                <a:gd name="T11" fmla="*/ 1 h 154"/>
                <a:gd name="T12" fmla="*/ 0 w 87"/>
                <a:gd name="T13" fmla="*/ 1 h 154"/>
                <a:gd name="T14" fmla="*/ 0 w 87"/>
                <a:gd name="T15" fmla="*/ 1 h 154"/>
                <a:gd name="T16" fmla="*/ 0 w 87"/>
                <a:gd name="T17" fmla="*/ 1 h 154"/>
                <a:gd name="T18" fmla="*/ 0 w 87"/>
                <a:gd name="T19" fmla="*/ 1 h 154"/>
                <a:gd name="T20" fmla="*/ 0 w 87"/>
                <a:gd name="T21" fmla="*/ 1 h 154"/>
                <a:gd name="T22" fmla="*/ 0 w 87"/>
                <a:gd name="T23" fmla="*/ 1 h 154"/>
                <a:gd name="T24" fmla="*/ 0 w 87"/>
                <a:gd name="T25" fmla="*/ 1 h 154"/>
                <a:gd name="T26" fmla="*/ 0 w 87"/>
                <a:gd name="T27" fmla="*/ 1 h 154"/>
                <a:gd name="T28" fmla="*/ 0 w 87"/>
                <a:gd name="T29" fmla="*/ 1 h 154"/>
                <a:gd name="T30" fmla="*/ 0 w 87"/>
                <a:gd name="T31" fmla="*/ 1 h 154"/>
                <a:gd name="T32" fmla="*/ 0 w 87"/>
                <a:gd name="T33" fmla="*/ 1 h 154"/>
                <a:gd name="T34" fmla="*/ 0 w 87"/>
                <a:gd name="T35" fmla="*/ 1 h 154"/>
                <a:gd name="T36" fmla="*/ 0 w 87"/>
                <a:gd name="T37" fmla="*/ 1 h 154"/>
                <a:gd name="T38" fmla="*/ 0 w 87"/>
                <a:gd name="T39" fmla="*/ 1 h 154"/>
                <a:gd name="T40" fmla="*/ 0 w 87"/>
                <a:gd name="T41" fmla="*/ 1 h 154"/>
                <a:gd name="T42" fmla="*/ 0 w 87"/>
                <a:gd name="T43" fmla="*/ 1 h 154"/>
                <a:gd name="T44" fmla="*/ 0 w 87"/>
                <a:gd name="T45" fmla="*/ 1 h 154"/>
                <a:gd name="T46" fmla="*/ 0 w 87"/>
                <a:gd name="T47" fmla="*/ 1 h 154"/>
                <a:gd name="T48" fmla="*/ 0 w 87"/>
                <a:gd name="T49" fmla="*/ 0 h 1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87" h="154">
                  <a:moveTo>
                    <a:pt x="0" y="0"/>
                  </a:moveTo>
                  <a:lnTo>
                    <a:pt x="20" y="10"/>
                  </a:lnTo>
                  <a:lnTo>
                    <a:pt x="38" y="24"/>
                  </a:lnTo>
                  <a:lnTo>
                    <a:pt x="56" y="40"/>
                  </a:lnTo>
                  <a:lnTo>
                    <a:pt x="69" y="59"/>
                  </a:lnTo>
                  <a:lnTo>
                    <a:pt x="81" y="78"/>
                  </a:lnTo>
                  <a:lnTo>
                    <a:pt x="87" y="98"/>
                  </a:lnTo>
                  <a:lnTo>
                    <a:pt x="87" y="119"/>
                  </a:lnTo>
                  <a:lnTo>
                    <a:pt x="81" y="137"/>
                  </a:lnTo>
                  <a:lnTo>
                    <a:pt x="71" y="150"/>
                  </a:lnTo>
                  <a:lnTo>
                    <a:pt x="59" y="154"/>
                  </a:lnTo>
                  <a:lnTo>
                    <a:pt x="49" y="152"/>
                  </a:lnTo>
                  <a:lnTo>
                    <a:pt x="38" y="144"/>
                  </a:lnTo>
                  <a:lnTo>
                    <a:pt x="30" y="133"/>
                  </a:lnTo>
                  <a:lnTo>
                    <a:pt x="26" y="119"/>
                  </a:lnTo>
                  <a:lnTo>
                    <a:pt x="26" y="103"/>
                  </a:lnTo>
                  <a:lnTo>
                    <a:pt x="30" y="88"/>
                  </a:lnTo>
                  <a:lnTo>
                    <a:pt x="34" y="74"/>
                  </a:lnTo>
                  <a:lnTo>
                    <a:pt x="31" y="60"/>
                  </a:lnTo>
                  <a:lnTo>
                    <a:pt x="27" y="45"/>
                  </a:lnTo>
                  <a:lnTo>
                    <a:pt x="21" y="31"/>
                  </a:lnTo>
                  <a:lnTo>
                    <a:pt x="14" y="19"/>
                  </a:lnTo>
                  <a:lnTo>
                    <a:pt x="7" y="9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7" name="Freeform 49"/>
            <p:cNvSpPr>
              <a:spLocks/>
            </p:cNvSpPr>
            <p:nvPr/>
          </p:nvSpPr>
          <p:spPr bwMode="auto">
            <a:xfrm>
              <a:off x="2359" y="2373"/>
              <a:ext cx="81" cy="34"/>
            </a:xfrm>
            <a:custGeom>
              <a:avLst/>
              <a:gdLst>
                <a:gd name="T0" fmla="*/ 0 w 161"/>
                <a:gd name="T1" fmla="*/ 0 h 69"/>
                <a:gd name="T2" fmla="*/ 1 w 161"/>
                <a:gd name="T3" fmla="*/ 0 h 69"/>
                <a:gd name="T4" fmla="*/ 1 w 161"/>
                <a:gd name="T5" fmla="*/ 0 h 69"/>
                <a:gd name="T6" fmla="*/ 1 w 161"/>
                <a:gd name="T7" fmla="*/ 0 h 69"/>
                <a:gd name="T8" fmla="*/ 1 w 161"/>
                <a:gd name="T9" fmla="*/ 0 h 69"/>
                <a:gd name="T10" fmla="*/ 1 w 161"/>
                <a:gd name="T11" fmla="*/ 0 h 69"/>
                <a:gd name="T12" fmla="*/ 1 w 161"/>
                <a:gd name="T13" fmla="*/ 0 h 69"/>
                <a:gd name="T14" fmla="*/ 1 w 161"/>
                <a:gd name="T15" fmla="*/ 0 h 69"/>
                <a:gd name="T16" fmla="*/ 1 w 161"/>
                <a:gd name="T17" fmla="*/ 0 h 69"/>
                <a:gd name="T18" fmla="*/ 1 w 161"/>
                <a:gd name="T19" fmla="*/ 0 h 69"/>
                <a:gd name="T20" fmla="*/ 1 w 161"/>
                <a:gd name="T21" fmla="*/ 0 h 69"/>
                <a:gd name="T22" fmla="*/ 1 w 161"/>
                <a:gd name="T23" fmla="*/ 0 h 69"/>
                <a:gd name="T24" fmla="*/ 1 w 161"/>
                <a:gd name="T25" fmla="*/ 0 h 69"/>
                <a:gd name="T26" fmla="*/ 1 w 161"/>
                <a:gd name="T27" fmla="*/ 0 h 69"/>
                <a:gd name="T28" fmla="*/ 1 w 161"/>
                <a:gd name="T29" fmla="*/ 0 h 69"/>
                <a:gd name="T30" fmla="*/ 1 w 161"/>
                <a:gd name="T31" fmla="*/ 0 h 69"/>
                <a:gd name="T32" fmla="*/ 1 w 161"/>
                <a:gd name="T33" fmla="*/ 0 h 69"/>
                <a:gd name="T34" fmla="*/ 1 w 161"/>
                <a:gd name="T35" fmla="*/ 0 h 69"/>
                <a:gd name="T36" fmla="*/ 1 w 161"/>
                <a:gd name="T37" fmla="*/ 0 h 69"/>
                <a:gd name="T38" fmla="*/ 1 w 161"/>
                <a:gd name="T39" fmla="*/ 0 h 69"/>
                <a:gd name="T40" fmla="*/ 1 w 161"/>
                <a:gd name="T41" fmla="*/ 0 h 69"/>
                <a:gd name="T42" fmla="*/ 1 w 161"/>
                <a:gd name="T43" fmla="*/ 0 h 69"/>
                <a:gd name="T44" fmla="*/ 1 w 161"/>
                <a:gd name="T45" fmla="*/ 0 h 69"/>
                <a:gd name="T46" fmla="*/ 1 w 161"/>
                <a:gd name="T47" fmla="*/ 0 h 69"/>
                <a:gd name="T48" fmla="*/ 0 w 161"/>
                <a:gd name="T49" fmla="*/ 0 h 6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1" h="69">
                  <a:moveTo>
                    <a:pt x="0" y="69"/>
                  </a:moveTo>
                  <a:lnTo>
                    <a:pt x="14" y="52"/>
                  </a:lnTo>
                  <a:lnTo>
                    <a:pt x="30" y="36"/>
                  </a:lnTo>
                  <a:lnTo>
                    <a:pt x="49" y="22"/>
                  </a:lnTo>
                  <a:lnTo>
                    <a:pt x="69" y="11"/>
                  </a:lnTo>
                  <a:lnTo>
                    <a:pt x="90" y="4"/>
                  </a:lnTo>
                  <a:lnTo>
                    <a:pt x="110" y="0"/>
                  </a:lnTo>
                  <a:lnTo>
                    <a:pt x="130" y="4"/>
                  </a:lnTo>
                  <a:lnTo>
                    <a:pt x="147" y="13"/>
                  </a:lnTo>
                  <a:lnTo>
                    <a:pt x="158" y="25"/>
                  </a:lnTo>
                  <a:lnTo>
                    <a:pt x="161" y="37"/>
                  </a:lnTo>
                  <a:lnTo>
                    <a:pt x="156" y="47"/>
                  </a:lnTo>
                  <a:lnTo>
                    <a:pt x="148" y="55"/>
                  </a:lnTo>
                  <a:lnTo>
                    <a:pt x="136" y="61"/>
                  </a:lnTo>
                  <a:lnTo>
                    <a:pt x="121" y="64"/>
                  </a:lnTo>
                  <a:lnTo>
                    <a:pt x="105" y="61"/>
                  </a:lnTo>
                  <a:lnTo>
                    <a:pt x="90" y="54"/>
                  </a:lnTo>
                  <a:lnTo>
                    <a:pt x="77" y="49"/>
                  </a:lnTo>
                  <a:lnTo>
                    <a:pt x="63" y="47"/>
                  </a:lnTo>
                  <a:lnTo>
                    <a:pt x="48" y="50"/>
                  </a:lnTo>
                  <a:lnTo>
                    <a:pt x="34" y="54"/>
                  </a:lnTo>
                  <a:lnTo>
                    <a:pt x="21" y="59"/>
                  </a:lnTo>
                  <a:lnTo>
                    <a:pt x="10" y="64"/>
                  </a:lnTo>
                  <a:lnTo>
                    <a:pt x="2" y="6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8" name="Freeform 50"/>
            <p:cNvSpPr>
              <a:spLocks/>
            </p:cNvSpPr>
            <p:nvPr/>
          </p:nvSpPr>
          <p:spPr bwMode="auto">
            <a:xfrm>
              <a:off x="2356" y="2338"/>
              <a:ext cx="57" cy="66"/>
            </a:xfrm>
            <a:custGeom>
              <a:avLst/>
              <a:gdLst>
                <a:gd name="T0" fmla="*/ 0 w 114"/>
                <a:gd name="T1" fmla="*/ 0 h 133"/>
                <a:gd name="T2" fmla="*/ 1 w 114"/>
                <a:gd name="T3" fmla="*/ 0 h 133"/>
                <a:gd name="T4" fmla="*/ 1 w 114"/>
                <a:gd name="T5" fmla="*/ 0 h 133"/>
                <a:gd name="T6" fmla="*/ 1 w 114"/>
                <a:gd name="T7" fmla="*/ 0 h 133"/>
                <a:gd name="T8" fmla="*/ 1 w 114"/>
                <a:gd name="T9" fmla="*/ 0 h 133"/>
                <a:gd name="T10" fmla="*/ 1 w 114"/>
                <a:gd name="T11" fmla="*/ 0 h 133"/>
                <a:gd name="T12" fmla="*/ 1 w 114"/>
                <a:gd name="T13" fmla="*/ 0 h 133"/>
                <a:gd name="T14" fmla="*/ 1 w 114"/>
                <a:gd name="T15" fmla="*/ 0 h 133"/>
                <a:gd name="T16" fmla="*/ 1 w 114"/>
                <a:gd name="T17" fmla="*/ 0 h 133"/>
                <a:gd name="T18" fmla="*/ 1 w 114"/>
                <a:gd name="T19" fmla="*/ 0 h 133"/>
                <a:gd name="T20" fmla="*/ 1 w 114"/>
                <a:gd name="T21" fmla="*/ 0 h 133"/>
                <a:gd name="T22" fmla="*/ 1 w 114"/>
                <a:gd name="T23" fmla="*/ 0 h 133"/>
                <a:gd name="T24" fmla="*/ 1 w 114"/>
                <a:gd name="T25" fmla="*/ 0 h 133"/>
                <a:gd name="T26" fmla="*/ 1 w 114"/>
                <a:gd name="T27" fmla="*/ 0 h 133"/>
                <a:gd name="T28" fmla="*/ 1 w 114"/>
                <a:gd name="T29" fmla="*/ 0 h 133"/>
                <a:gd name="T30" fmla="*/ 1 w 114"/>
                <a:gd name="T31" fmla="*/ 0 h 133"/>
                <a:gd name="T32" fmla="*/ 1 w 114"/>
                <a:gd name="T33" fmla="*/ 0 h 133"/>
                <a:gd name="T34" fmla="*/ 1 w 114"/>
                <a:gd name="T35" fmla="*/ 0 h 133"/>
                <a:gd name="T36" fmla="*/ 1 w 114"/>
                <a:gd name="T37" fmla="*/ 0 h 133"/>
                <a:gd name="T38" fmla="*/ 1 w 114"/>
                <a:gd name="T39" fmla="*/ 0 h 133"/>
                <a:gd name="T40" fmla="*/ 1 w 114"/>
                <a:gd name="T41" fmla="*/ 0 h 133"/>
                <a:gd name="T42" fmla="*/ 1 w 114"/>
                <a:gd name="T43" fmla="*/ 0 h 133"/>
                <a:gd name="T44" fmla="*/ 1 w 114"/>
                <a:gd name="T45" fmla="*/ 0 h 133"/>
                <a:gd name="T46" fmla="*/ 1 w 114"/>
                <a:gd name="T47" fmla="*/ 0 h 133"/>
                <a:gd name="T48" fmla="*/ 0 w 114"/>
                <a:gd name="T49" fmla="*/ 0 h 1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4" h="133">
                  <a:moveTo>
                    <a:pt x="0" y="133"/>
                  </a:moveTo>
                  <a:lnTo>
                    <a:pt x="1" y="111"/>
                  </a:lnTo>
                  <a:lnTo>
                    <a:pt x="5" y="88"/>
                  </a:lnTo>
                  <a:lnTo>
                    <a:pt x="11" y="65"/>
                  </a:lnTo>
                  <a:lnTo>
                    <a:pt x="22" y="44"/>
                  </a:lnTo>
                  <a:lnTo>
                    <a:pt x="35" y="25"/>
                  </a:lnTo>
                  <a:lnTo>
                    <a:pt x="49" y="12"/>
                  </a:lnTo>
                  <a:lnTo>
                    <a:pt x="67" y="2"/>
                  </a:lnTo>
                  <a:lnTo>
                    <a:pt x="86" y="0"/>
                  </a:lnTo>
                  <a:lnTo>
                    <a:pt x="102" y="4"/>
                  </a:lnTo>
                  <a:lnTo>
                    <a:pt x="112" y="12"/>
                  </a:lnTo>
                  <a:lnTo>
                    <a:pt x="114" y="22"/>
                  </a:lnTo>
                  <a:lnTo>
                    <a:pt x="112" y="35"/>
                  </a:lnTo>
                  <a:lnTo>
                    <a:pt x="105" y="46"/>
                  </a:lnTo>
                  <a:lnTo>
                    <a:pt x="94" y="56"/>
                  </a:lnTo>
                  <a:lnTo>
                    <a:pt x="81" y="65"/>
                  </a:lnTo>
                  <a:lnTo>
                    <a:pt x="64" y="67"/>
                  </a:lnTo>
                  <a:lnTo>
                    <a:pt x="52" y="69"/>
                  </a:lnTo>
                  <a:lnTo>
                    <a:pt x="39" y="77"/>
                  </a:lnTo>
                  <a:lnTo>
                    <a:pt x="29" y="88"/>
                  </a:lnTo>
                  <a:lnTo>
                    <a:pt x="18" y="99"/>
                  </a:lnTo>
                  <a:lnTo>
                    <a:pt x="11" y="112"/>
                  </a:lnTo>
                  <a:lnTo>
                    <a:pt x="5" y="122"/>
                  </a:lnTo>
                  <a:lnTo>
                    <a:pt x="1" y="13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9" name="Freeform 51"/>
            <p:cNvSpPr>
              <a:spLocks/>
            </p:cNvSpPr>
            <p:nvPr/>
          </p:nvSpPr>
          <p:spPr bwMode="auto">
            <a:xfrm>
              <a:off x="2332" y="2318"/>
              <a:ext cx="35" cy="82"/>
            </a:xfrm>
            <a:custGeom>
              <a:avLst/>
              <a:gdLst>
                <a:gd name="T0" fmla="*/ 1 w 70"/>
                <a:gd name="T1" fmla="*/ 1 h 163"/>
                <a:gd name="T2" fmla="*/ 1 w 70"/>
                <a:gd name="T3" fmla="*/ 1 h 163"/>
                <a:gd name="T4" fmla="*/ 1 w 70"/>
                <a:gd name="T5" fmla="*/ 1 h 163"/>
                <a:gd name="T6" fmla="*/ 1 w 70"/>
                <a:gd name="T7" fmla="*/ 1 h 163"/>
                <a:gd name="T8" fmla="*/ 0 w 70"/>
                <a:gd name="T9" fmla="*/ 1 h 163"/>
                <a:gd name="T10" fmla="*/ 0 w 70"/>
                <a:gd name="T11" fmla="*/ 1 h 163"/>
                <a:gd name="T12" fmla="*/ 1 w 70"/>
                <a:gd name="T13" fmla="*/ 1 h 163"/>
                <a:gd name="T14" fmla="*/ 1 w 70"/>
                <a:gd name="T15" fmla="*/ 1 h 163"/>
                <a:gd name="T16" fmla="*/ 1 w 70"/>
                <a:gd name="T17" fmla="*/ 1 h 163"/>
                <a:gd name="T18" fmla="*/ 1 w 70"/>
                <a:gd name="T19" fmla="*/ 0 h 163"/>
                <a:gd name="T20" fmla="*/ 1 w 70"/>
                <a:gd name="T21" fmla="*/ 1 h 163"/>
                <a:gd name="T22" fmla="*/ 1 w 70"/>
                <a:gd name="T23" fmla="*/ 1 h 163"/>
                <a:gd name="T24" fmla="*/ 1 w 70"/>
                <a:gd name="T25" fmla="*/ 1 h 163"/>
                <a:gd name="T26" fmla="*/ 1 w 70"/>
                <a:gd name="T27" fmla="*/ 1 h 163"/>
                <a:gd name="T28" fmla="*/ 1 w 70"/>
                <a:gd name="T29" fmla="*/ 1 h 163"/>
                <a:gd name="T30" fmla="*/ 1 w 70"/>
                <a:gd name="T31" fmla="*/ 1 h 163"/>
                <a:gd name="T32" fmla="*/ 1 w 70"/>
                <a:gd name="T33" fmla="*/ 1 h 163"/>
                <a:gd name="T34" fmla="*/ 1 w 70"/>
                <a:gd name="T35" fmla="*/ 1 h 163"/>
                <a:gd name="T36" fmla="*/ 1 w 70"/>
                <a:gd name="T37" fmla="*/ 1 h 163"/>
                <a:gd name="T38" fmla="*/ 1 w 70"/>
                <a:gd name="T39" fmla="*/ 1 h 163"/>
                <a:gd name="T40" fmla="*/ 1 w 70"/>
                <a:gd name="T41" fmla="*/ 1 h 1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0" h="163">
                  <a:moveTo>
                    <a:pt x="30" y="163"/>
                  </a:moveTo>
                  <a:lnTo>
                    <a:pt x="18" y="145"/>
                  </a:lnTo>
                  <a:lnTo>
                    <a:pt x="9" y="124"/>
                  </a:lnTo>
                  <a:lnTo>
                    <a:pt x="3" y="101"/>
                  </a:lnTo>
                  <a:lnTo>
                    <a:pt x="0" y="78"/>
                  </a:lnTo>
                  <a:lnTo>
                    <a:pt x="0" y="56"/>
                  </a:lnTo>
                  <a:lnTo>
                    <a:pt x="4" y="36"/>
                  </a:lnTo>
                  <a:lnTo>
                    <a:pt x="13" y="18"/>
                  </a:lnTo>
                  <a:lnTo>
                    <a:pt x="28" y="6"/>
                  </a:lnTo>
                  <a:lnTo>
                    <a:pt x="43" y="0"/>
                  </a:lnTo>
                  <a:lnTo>
                    <a:pt x="56" y="2"/>
                  </a:lnTo>
                  <a:lnTo>
                    <a:pt x="64" y="9"/>
                  </a:lnTo>
                  <a:lnTo>
                    <a:pt x="70" y="21"/>
                  </a:lnTo>
                  <a:lnTo>
                    <a:pt x="70" y="34"/>
                  </a:lnTo>
                  <a:lnTo>
                    <a:pt x="68" y="48"/>
                  </a:lnTo>
                  <a:lnTo>
                    <a:pt x="59" y="62"/>
                  </a:lnTo>
                  <a:lnTo>
                    <a:pt x="48" y="74"/>
                  </a:lnTo>
                  <a:lnTo>
                    <a:pt x="33" y="97"/>
                  </a:lnTo>
                  <a:lnTo>
                    <a:pt x="27" y="127"/>
                  </a:lnTo>
                  <a:lnTo>
                    <a:pt x="28" y="152"/>
                  </a:lnTo>
                  <a:lnTo>
                    <a:pt x="30" y="16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0" name="Freeform 52"/>
            <p:cNvSpPr>
              <a:spLocks/>
            </p:cNvSpPr>
            <p:nvPr/>
          </p:nvSpPr>
          <p:spPr bwMode="auto">
            <a:xfrm>
              <a:off x="2376" y="1599"/>
              <a:ext cx="180" cy="174"/>
            </a:xfrm>
            <a:custGeom>
              <a:avLst/>
              <a:gdLst>
                <a:gd name="T0" fmla="*/ 0 w 361"/>
                <a:gd name="T1" fmla="*/ 1 h 348"/>
                <a:gd name="T2" fmla="*/ 0 w 361"/>
                <a:gd name="T3" fmla="*/ 1 h 348"/>
                <a:gd name="T4" fmla="*/ 0 w 361"/>
                <a:gd name="T5" fmla="*/ 0 h 348"/>
                <a:gd name="T6" fmla="*/ 0 w 361"/>
                <a:gd name="T7" fmla="*/ 0 h 348"/>
                <a:gd name="T8" fmla="*/ 0 w 361"/>
                <a:gd name="T9" fmla="*/ 1 h 348"/>
                <a:gd name="T10" fmla="*/ 0 w 361"/>
                <a:gd name="T11" fmla="*/ 1 h 348"/>
                <a:gd name="T12" fmla="*/ 0 w 361"/>
                <a:gd name="T13" fmla="*/ 1 h 348"/>
                <a:gd name="T14" fmla="*/ 0 w 361"/>
                <a:gd name="T15" fmla="*/ 1 h 348"/>
                <a:gd name="T16" fmla="*/ 0 w 361"/>
                <a:gd name="T17" fmla="*/ 1 h 348"/>
                <a:gd name="T18" fmla="*/ 0 w 361"/>
                <a:gd name="T19" fmla="*/ 1 h 348"/>
                <a:gd name="T20" fmla="*/ 0 w 361"/>
                <a:gd name="T21" fmla="*/ 1 h 348"/>
                <a:gd name="T22" fmla="*/ 0 w 361"/>
                <a:gd name="T23" fmla="*/ 1 h 348"/>
                <a:gd name="T24" fmla="*/ 0 w 361"/>
                <a:gd name="T25" fmla="*/ 1 h 348"/>
                <a:gd name="T26" fmla="*/ 0 w 361"/>
                <a:gd name="T27" fmla="*/ 1 h 348"/>
                <a:gd name="T28" fmla="*/ 0 w 361"/>
                <a:gd name="T29" fmla="*/ 1 h 348"/>
                <a:gd name="T30" fmla="*/ 0 w 361"/>
                <a:gd name="T31" fmla="*/ 1 h 348"/>
                <a:gd name="T32" fmla="*/ 0 w 361"/>
                <a:gd name="T33" fmla="*/ 1 h 348"/>
                <a:gd name="T34" fmla="*/ 0 w 361"/>
                <a:gd name="T35" fmla="*/ 1 h 348"/>
                <a:gd name="T36" fmla="*/ 0 w 361"/>
                <a:gd name="T37" fmla="*/ 1 h 348"/>
                <a:gd name="T38" fmla="*/ 0 w 361"/>
                <a:gd name="T39" fmla="*/ 1 h 348"/>
                <a:gd name="T40" fmla="*/ 0 w 361"/>
                <a:gd name="T41" fmla="*/ 1 h 348"/>
                <a:gd name="T42" fmla="*/ 0 w 361"/>
                <a:gd name="T43" fmla="*/ 1 h 348"/>
                <a:gd name="T44" fmla="*/ 0 w 361"/>
                <a:gd name="T45" fmla="*/ 1 h 348"/>
                <a:gd name="T46" fmla="*/ 0 w 361"/>
                <a:gd name="T47" fmla="*/ 1 h 348"/>
                <a:gd name="T48" fmla="*/ 0 w 361"/>
                <a:gd name="T49" fmla="*/ 1 h 348"/>
                <a:gd name="T50" fmla="*/ 0 w 361"/>
                <a:gd name="T51" fmla="*/ 1 h 348"/>
                <a:gd name="T52" fmla="*/ 0 w 361"/>
                <a:gd name="T53" fmla="*/ 1 h 348"/>
                <a:gd name="T54" fmla="*/ 0 w 361"/>
                <a:gd name="T55" fmla="*/ 1 h 348"/>
                <a:gd name="T56" fmla="*/ 0 w 361"/>
                <a:gd name="T57" fmla="*/ 1 h 348"/>
                <a:gd name="T58" fmla="*/ 0 w 361"/>
                <a:gd name="T59" fmla="*/ 1 h 348"/>
                <a:gd name="T60" fmla="*/ 0 w 361"/>
                <a:gd name="T61" fmla="*/ 1 h 348"/>
                <a:gd name="T62" fmla="*/ 0 w 361"/>
                <a:gd name="T63" fmla="*/ 1 h 348"/>
                <a:gd name="T64" fmla="*/ 0 w 361"/>
                <a:gd name="T65" fmla="*/ 1 h 348"/>
                <a:gd name="T66" fmla="*/ 0 w 361"/>
                <a:gd name="T67" fmla="*/ 1 h 348"/>
                <a:gd name="T68" fmla="*/ 0 w 361"/>
                <a:gd name="T69" fmla="*/ 1 h 348"/>
                <a:gd name="T70" fmla="*/ 0 w 361"/>
                <a:gd name="T71" fmla="*/ 1 h 348"/>
                <a:gd name="T72" fmla="*/ 0 w 361"/>
                <a:gd name="T73" fmla="*/ 1 h 348"/>
                <a:gd name="T74" fmla="*/ 0 w 361"/>
                <a:gd name="T75" fmla="*/ 1 h 348"/>
                <a:gd name="T76" fmla="*/ 0 w 361"/>
                <a:gd name="T77" fmla="*/ 1 h 348"/>
                <a:gd name="T78" fmla="*/ 0 w 361"/>
                <a:gd name="T79" fmla="*/ 1 h 348"/>
                <a:gd name="T80" fmla="*/ 0 w 361"/>
                <a:gd name="T81" fmla="*/ 1 h 3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61" h="348">
                  <a:moveTo>
                    <a:pt x="8" y="6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8" y="0"/>
                  </a:lnTo>
                  <a:lnTo>
                    <a:pt x="23" y="4"/>
                  </a:lnTo>
                  <a:lnTo>
                    <a:pt x="44" y="8"/>
                  </a:lnTo>
                  <a:lnTo>
                    <a:pt x="69" y="16"/>
                  </a:lnTo>
                  <a:lnTo>
                    <a:pt x="98" y="27"/>
                  </a:lnTo>
                  <a:lnTo>
                    <a:pt x="129" y="39"/>
                  </a:lnTo>
                  <a:lnTo>
                    <a:pt x="162" y="55"/>
                  </a:lnTo>
                  <a:lnTo>
                    <a:pt x="196" y="74"/>
                  </a:lnTo>
                  <a:lnTo>
                    <a:pt x="229" y="96"/>
                  </a:lnTo>
                  <a:lnTo>
                    <a:pt x="262" y="120"/>
                  </a:lnTo>
                  <a:lnTo>
                    <a:pt x="291" y="146"/>
                  </a:lnTo>
                  <a:lnTo>
                    <a:pt x="317" y="178"/>
                  </a:lnTo>
                  <a:lnTo>
                    <a:pt x="340" y="210"/>
                  </a:lnTo>
                  <a:lnTo>
                    <a:pt x="356" y="247"/>
                  </a:lnTo>
                  <a:lnTo>
                    <a:pt x="361" y="267"/>
                  </a:lnTo>
                  <a:lnTo>
                    <a:pt x="358" y="287"/>
                  </a:lnTo>
                  <a:lnTo>
                    <a:pt x="354" y="304"/>
                  </a:lnTo>
                  <a:lnTo>
                    <a:pt x="346" y="319"/>
                  </a:lnTo>
                  <a:lnTo>
                    <a:pt x="336" y="331"/>
                  </a:lnTo>
                  <a:lnTo>
                    <a:pt x="328" y="340"/>
                  </a:lnTo>
                  <a:lnTo>
                    <a:pt x="323" y="346"/>
                  </a:lnTo>
                  <a:lnTo>
                    <a:pt x="320" y="348"/>
                  </a:lnTo>
                  <a:lnTo>
                    <a:pt x="321" y="346"/>
                  </a:lnTo>
                  <a:lnTo>
                    <a:pt x="326" y="341"/>
                  </a:lnTo>
                  <a:lnTo>
                    <a:pt x="331" y="332"/>
                  </a:lnTo>
                  <a:lnTo>
                    <a:pt x="336" y="320"/>
                  </a:lnTo>
                  <a:lnTo>
                    <a:pt x="340" y="305"/>
                  </a:lnTo>
                  <a:lnTo>
                    <a:pt x="342" y="287"/>
                  </a:lnTo>
                  <a:lnTo>
                    <a:pt x="341" y="267"/>
                  </a:lnTo>
                  <a:lnTo>
                    <a:pt x="336" y="244"/>
                  </a:lnTo>
                  <a:lnTo>
                    <a:pt x="326" y="220"/>
                  </a:lnTo>
                  <a:lnTo>
                    <a:pt x="309" y="194"/>
                  </a:lnTo>
                  <a:lnTo>
                    <a:pt x="283" y="165"/>
                  </a:lnTo>
                  <a:lnTo>
                    <a:pt x="250" y="136"/>
                  </a:lnTo>
                  <a:lnTo>
                    <a:pt x="207" y="105"/>
                  </a:lnTo>
                  <a:lnTo>
                    <a:pt x="153" y="73"/>
                  </a:lnTo>
                  <a:lnTo>
                    <a:pt x="88" y="39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1" name="Freeform 53"/>
            <p:cNvSpPr>
              <a:spLocks/>
            </p:cNvSpPr>
            <p:nvPr/>
          </p:nvSpPr>
          <p:spPr bwMode="auto">
            <a:xfrm>
              <a:off x="2332" y="2439"/>
              <a:ext cx="63" cy="171"/>
            </a:xfrm>
            <a:custGeom>
              <a:avLst/>
              <a:gdLst>
                <a:gd name="T0" fmla="*/ 1 w 126"/>
                <a:gd name="T1" fmla="*/ 0 h 343"/>
                <a:gd name="T2" fmla="*/ 1 w 126"/>
                <a:gd name="T3" fmla="*/ 0 h 343"/>
                <a:gd name="T4" fmla="*/ 1 w 126"/>
                <a:gd name="T5" fmla="*/ 0 h 343"/>
                <a:gd name="T6" fmla="*/ 0 w 126"/>
                <a:gd name="T7" fmla="*/ 0 h 343"/>
                <a:gd name="T8" fmla="*/ 1 w 126"/>
                <a:gd name="T9" fmla="*/ 0 h 343"/>
                <a:gd name="T10" fmla="*/ 1 w 126"/>
                <a:gd name="T11" fmla="*/ 0 h 343"/>
                <a:gd name="T12" fmla="*/ 1 w 126"/>
                <a:gd name="T13" fmla="*/ 0 h 343"/>
                <a:gd name="T14" fmla="*/ 1 w 126"/>
                <a:gd name="T15" fmla="*/ 0 h 343"/>
                <a:gd name="T16" fmla="*/ 1 w 126"/>
                <a:gd name="T17" fmla="*/ 0 h 343"/>
                <a:gd name="T18" fmla="*/ 1 w 126"/>
                <a:gd name="T19" fmla="*/ 0 h 343"/>
                <a:gd name="T20" fmla="*/ 1 w 126"/>
                <a:gd name="T21" fmla="*/ 0 h 343"/>
                <a:gd name="T22" fmla="*/ 1 w 126"/>
                <a:gd name="T23" fmla="*/ 0 h 343"/>
                <a:gd name="T24" fmla="*/ 1 w 126"/>
                <a:gd name="T25" fmla="*/ 0 h 343"/>
                <a:gd name="T26" fmla="*/ 1 w 126"/>
                <a:gd name="T27" fmla="*/ 0 h 343"/>
                <a:gd name="T28" fmla="*/ 1 w 126"/>
                <a:gd name="T29" fmla="*/ 0 h 343"/>
                <a:gd name="T30" fmla="*/ 1 w 126"/>
                <a:gd name="T31" fmla="*/ 0 h 343"/>
                <a:gd name="T32" fmla="*/ 1 w 126"/>
                <a:gd name="T33" fmla="*/ 0 h 343"/>
                <a:gd name="T34" fmla="*/ 1 w 126"/>
                <a:gd name="T35" fmla="*/ 0 h 343"/>
                <a:gd name="T36" fmla="*/ 1 w 126"/>
                <a:gd name="T37" fmla="*/ 0 h 343"/>
                <a:gd name="T38" fmla="*/ 1 w 126"/>
                <a:gd name="T39" fmla="*/ 0 h 343"/>
                <a:gd name="T40" fmla="*/ 1 w 126"/>
                <a:gd name="T41" fmla="*/ 0 h 343"/>
                <a:gd name="T42" fmla="*/ 1 w 126"/>
                <a:gd name="T43" fmla="*/ 0 h 343"/>
                <a:gd name="T44" fmla="*/ 1 w 126"/>
                <a:gd name="T45" fmla="*/ 0 h 343"/>
                <a:gd name="T46" fmla="*/ 1 w 126"/>
                <a:gd name="T47" fmla="*/ 0 h 343"/>
                <a:gd name="T48" fmla="*/ 1 w 126"/>
                <a:gd name="T49" fmla="*/ 0 h 3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6" h="343">
                  <a:moveTo>
                    <a:pt x="25" y="0"/>
                  </a:moveTo>
                  <a:lnTo>
                    <a:pt x="10" y="30"/>
                  </a:lnTo>
                  <a:lnTo>
                    <a:pt x="2" y="71"/>
                  </a:lnTo>
                  <a:lnTo>
                    <a:pt x="0" y="121"/>
                  </a:lnTo>
                  <a:lnTo>
                    <a:pt x="5" y="175"/>
                  </a:lnTo>
                  <a:lnTo>
                    <a:pt x="19" y="228"/>
                  </a:lnTo>
                  <a:lnTo>
                    <a:pt x="43" y="276"/>
                  </a:lnTo>
                  <a:lnTo>
                    <a:pt x="79" y="316"/>
                  </a:lnTo>
                  <a:lnTo>
                    <a:pt x="126" y="343"/>
                  </a:lnTo>
                  <a:lnTo>
                    <a:pt x="123" y="341"/>
                  </a:lnTo>
                  <a:lnTo>
                    <a:pt x="115" y="332"/>
                  </a:lnTo>
                  <a:lnTo>
                    <a:pt x="102" y="321"/>
                  </a:lnTo>
                  <a:lnTo>
                    <a:pt x="87" y="306"/>
                  </a:lnTo>
                  <a:lnTo>
                    <a:pt x="71" y="288"/>
                  </a:lnTo>
                  <a:lnTo>
                    <a:pt x="55" y="267"/>
                  </a:lnTo>
                  <a:lnTo>
                    <a:pt x="41" y="245"/>
                  </a:lnTo>
                  <a:lnTo>
                    <a:pt x="30" y="221"/>
                  </a:lnTo>
                  <a:lnTo>
                    <a:pt x="19" y="183"/>
                  </a:lnTo>
                  <a:lnTo>
                    <a:pt x="13" y="145"/>
                  </a:lnTo>
                  <a:lnTo>
                    <a:pt x="12" y="108"/>
                  </a:lnTo>
                  <a:lnTo>
                    <a:pt x="13" y="73"/>
                  </a:lnTo>
                  <a:lnTo>
                    <a:pt x="17" y="43"/>
                  </a:lnTo>
                  <a:lnTo>
                    <a:pt x="20" y="20"/>
                  </a:lnTo>
                  <a:lnTo>
                    <a:pt x="24" y="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2" name="Freeform 54"/>
            <p:cNvSpPr>
              <a:spLocks/>
            </p:cNvSpPr>
            <p:nvPr/>
          </p:nvSpPr>
          <p:spPr bwMode="auto">
            <a:xfrm>
              <a:off x="2684" y="2480"/>
              <a:ext cx="165" cy="80"/>
            </a:xfrm>
            <a:custGeom>
              <a:avLst/>
              <a:gdLst>
                <a:gd name="T0" fmla="*/ 0 w 332"/>
                <a:gd name="T1" fmla="*/ 1 h 160"/>
                <a:gd name="T2" fmla="*/ 0 w 332"/>
                <a:gd name="T3" fmla="*/ 1 h 160"/>
                <a:gd name="T4" fmla="*/ 0 w 332"/>
                <a:gd name="T5" fmla="*/ 1 h 160"/>
                <a:gd name="T6" fmla="*/ 0 w 332"/>
                <a:gd name="T7" fmla="*/ 1 h 160"/>
                <a:gd name="T8" fmla="*/ 0 w 332"/>
                <a:gd name="T9" fmla="*/ 1 h 160"/>
                <a:gd name="T10" fmla="*/ 0 w 332"/>
                <a:gd name="T11" fmla="*/ 1 h 160"/>
                <a:gd name="T12" fmla="*/ 0 w 332"/>
                <a:gd name="T13" fmla="*/ 1 h 160"/>
                <a:gd name="T14" fmla="*/ 0 w 332"/>
                <a:gd name="T15" fmla="*/ 1 h 160"/>
                <a:gd name="T16" fmla="*/ 0 w 332"/>
                <a:gd name="T17" fmla="*/ 1 h 160"/>
                <a:gd name="T18" fmla="*/ 0 w 332"/>
                <a:gd name="T19" fmla="*/ 1 h 160"/>
                <a:gd name="T20" fmla="*/ 0 w 332"/>
                <a:gd name="T21" fmla="*/ 1 h 160"/>
                <a:gd name="T22" fmla="*/ 0 w 332"/>
                <a:gd name="T23" fmla="*/ 1 h 160"/>
                <a:gd name="T24" fmla="*/ 0 w 332"/>
                <a:gd name="T25" fmla="*/ 0 h 160"/>
                <a:gd name="T26" fmla="*/ 0 w 332"/>
                <a:gd name="T27" fmla="*/ 0 h 160"/>
                <a:gd name="T28" fmla="*/ 0 w 332"/>
                <a:gd name="T29" fmla="*/ 1 h 160"/>
                <a:gd name="T30" fmla="*/ 0 w 332"/>
                <a:gd name="T31" fmla="*/ 1 h 160"/>
                <a:gd name="T32" fmla="*/ 0 w 332"/>
                <a:gd name="T33" fmla="*/ 1 h 160"/>
                <a:gd name="T34" fmla="*/ 0 w 332"/>
                <a:gd name="T35" fmla="*/ 1 h 160"/>
                <a:gd name="T36" fmla="*/ 0 w 332"/>
                <a:gd name="T37" fmla="*/ 1 h 160"/>
                <a:gd name="T38" fmla="*/ 0 w 332"/>
                <a:gd name="T39" fmla="*/ 1 h 160"/>
                <a:gd name="T40" fmla="*/ 0 w 332"/>
                <a:gd name="T41" fmla="*/ 1 h 160"/>
                <a:gd name="T42" fmla="*/ 0 w 332"/>
                <a:gd name="T43" fmla="*/ 1 h 160"/>
                <a:gd name="T44" fmla="*/ 0 w 332"/>
                <a:gd name="T45" fmla="*/ 1 h 160"/>
                <a:gd name="T46" fmla="*/ 0 w 332"/>
                <a:gd name="T47" fmla="*/ 1 h 160"/>
                <a:gd name="T48" fmla="*/ 0 w 332"/>
                <a:gd name="T49" fmla="*/ 1 h 160"/>
                <a:gd name="T50" fmla="*/ 0 w 332"/>
                <a:gd name="T51" fmla="*/ 1 h 160"/>
                <a:gd name="T52" fmla="*/ 0 w 332"/>
                <a:gd name="T53" fmla="*/ 1 h 160"/>
                <a:gd name="T54" fmla="*/ 0 w 332"/>
                <a:gd name="T55" fmla="*/ 1 h 160"/>
                <a:gd name="T56" fmla="*/ 0 w 332"/>
                <a:gd name="T57" fmla="*/ 1 h 160"/>
                <a:gd name="T58" fmla="*/ 0 w 332"/>
                <a:gd name="T59" fmla="*/ 1 h 160"/>
                <a:gd name="T60" fmla="*/ 0 w 332"/>
                <a:gd name="T61" fmla="*/ 1 h 160"/>
                <a:gd name="T62" fmla="*/ 0 w 332"/>
                <a:gd name="T63" fmla="*/ 1 h 160"/>
                <a:gd name="T64" fmla="*/ 0 w 332"/>
                <a:gd name="T65" fmla="*/ 1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2" h="160">
                  <a:moveTo>
                    <a:pt x="332" y="160"/>
                  </a:moveTo>
                  <a:lnTo>
                    <a:pt x="326" y="146"/>
                  </a:lnTo>
                  <a:lnTo>
                    <a:pt x="318" y="130"/>
                  </a:lnTo>
                  <a:lnTo>
                    <a:pt x="305" y="114"/>
                  </a:lnTo>
                  <a:lnTo>
                    <a:pt x="290" y="96"/>
                  </a:lnTo>
                  <a:lnTo>
                    <a:pt x="273" y="79"/>
                  </a:lnTo>
                  <a:lnTo>
                    <a:pt x="254" y="63"/>
                  </a:lnTo>
                  <a:lnTo>
                    <a:pt x="232" y="48"/>
                  </a:lnTo>
                  <a:lnTo>
                    <a:pt x="208" y="34"/>
                  </a:lnTo>
                  <a:lnTo>
                    <a:pt x="183" y="21"/>
                  </a:lnTo>
                  <a:lnTo>
                    <a:pt x="158" y="11"/>
                  </a:lnTo>
                  <a:lnTo>
                    <a:pt x="132" y="4"/>
                  </a:lnTo>
                  <a:lnTo>
                    <a:pt x="104" y="0"/>
                  </a:lnTo>
                  <a:lnTo>
                    <a:pt x="77" y="0"/>
                  </a:lnTo>
                  <a:lnTo>
                    <a:pt x="51" y="2"/>
                  </a:lnTo>
                  <a:lnTo>
                    <a:pt x="26" y="10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15" y="19"/>
                  </a:lnTo>
                  <a:lnTo>
                    <a:pt x="33" y="17"/>
                  </a:lnTo>
                  <a:lnTo>
                    <a:pt x="54" y="15"/>
                  </a:lnTo>
                  <a:lnTo>
                    <a:pt x="79" y="13"/>
                  </a:lnTo>
                  <a:lnTo>
                    <a:pt x="105" y="15"/>
                  </a:lnTo>
                  <a:lnTo>
                    <a:pt x="132" y="18"/>
                  </a:lnTo>
                  <a:lnTo>
                    <a:pt x="157" y="24"/>
                  </a:lnTo>
                  <a:lnTo>
                    <a:pt x="194" y="39"/>
                  </a:lnTo>
                  <a:lnTo>
                    <a:pt x="226" y="59"/>
                  </a:lnTo>
                  <a:lnTo>
                    <a:pt x="256" y="81"/>
                  </a:lnTo>
                  <a:lnTo>
                    <a:pt x="282" y="104"/>
                  </a:lnTo>
                  <a:lnTo>
                    <a:pt x="303" y="125"/>
                  </a:lnTo>
                  <a:lnTo>
                    <a:pt x="318" y="144"/>
                  </a:lnTo>
                  <a:lnTo>
                    <a:pt x="329" y="155"/>
                  </a:lnTo>
                  <a:lnTo>
                    <a:pt x="332" y="16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3" name="Freeform 55"/>
            <p:cNvSpPr>
              <a:spLocks/>
            </p:cNvSpPr>
            <p:nvPr/>
          </p:nvSpPr>
          <p:spPr bwMode="auto">
            <a:xfrm>
              <a:off x="2464" y="1984"/>
              <a:ext cx="186" cy="670"/>
            </a:xfrm>
            <a:custGeom>
              <a:avLst/>
              <a:gdLst>
                <a:gd name="T0" fmla="*/ 0 w 373"/>
                <a:gd name="T1" fmla="*/ 1 h 1340"/>
                <a:gd name="T2" fmla="*/ 0 w 373"/>
                <a:gd name="T3" fmla="*/ 1 h 1340"/>
                <a:gd name="T4" fmla="*/ 0 w 373"/>
                <a:gd name="T5" fmla="*/ 1 h 1340"/>
                <a:gd name="T6" fmla="*/ 0 w 373"/>
                <a:gd name="T7" fmla="*/ 1 h 1340"/>
                <a:gd name="T8" fmla="*/ 0 w 373"/>
                <a:gd name="T9" fmla="*/ 1 h 1340"/>
                <a:gd name="T10" fmla="*/ 0 w 373"/>
                <a:gd name="T11" fmla="*/ 1 h 1340"/>
                <a:gd name="T12" fmla="*/ 0 w 373"/>
                <a:gd name="T13" fmla="*/ 1 h 1340"/>
                <a:gd name="T14" fmla="*/ 0 w 373"/>
                <a:gd name="T15" fmla="*/ 1 h 1340"/>
                <a:gd name="T16" fmla="*/ 0 w 373"/>
                <a:gd name="T17" fmla="*/ 1 h 1340"/>
                <a:gd name="T18" fmla="*/ 0 w 373"/>
                <a:gd name="T19" fmla="*/ 1 h 1340"/>
                <a:gd name="T20" fmla="*/ 0 w 373"/>
                <a:gd name="T21" fmla="*/ 1 h 1340"/>
                <a:gd name="T22" fmla="*/ 0 w 373"/>
                <a:gd name="T23" fmla="*/ 1 h 1340"/>
                <a:gd name="T24" fmla="*/ 0 w 373"/>
                <a:gd name="T25" fmla="*/ 1 h 1340"/>
                <a:gd name="T26" fmla="*/ 0 w 373"/>
                <a:gd name="T27" fmla="*/ 1 h 1340"/>
                <a:gd name="T28" fmla="*/ 0 w 373"/>
                <a:gd name="T29" fmla="*/ 1 h 1340"/>
                <a:gd name="T30" fmla="*/ 0 w 373"/>
                <a:gd name="T31" fmla="*/ 1 h 1340"/>
                <a:gd name="T32" fmla="*/ 0 w 373"/>
                <a:gd name="T33" fmla="*/ 1 h 1340"/>
                <a:gd name="T34" fmla="*/ 0 w 373"/>
                <a:gd name="T35" fmla="*/ 1 h 1340"/>
                <a:gd name="T36" fmla="*/ 0 w 373"/>
                <a:gd name="T37" fmla="*/ 1 h 1340"/>
                <a:gd name="T38" fmla="*/ 0 w 373"/>
                <a:gd name="T39" fmla="*/ 1 h 1340"/>
                <a:gd name="T40" fmla="*/ 0 w 373"/>
                <a:gd name="T41" fmla="*/ 1 h 1340"/>
                <a:gd name="T42" fmla="*/ 0 w 373"/>
                <a:gd name="T43" fmla="*/ 1 h 1340"/>
                <a:gd name="T44" fmla="*/ 0 w 373"/>
                <a:gd name="T45" fmla="*/ 1 h 1340"/>
                <a:gd name="T46" fmla="*/ 0 w 373"/>
                <a:gd name="T47" fmla="*/ 1 h 1340"/>
                <a:gd name="T48" fmla="*/ 0 w 373"/>
                <a:gd name="T49" fmla="*/ 1 h 1340"/>
                <a:gd name="T50" fmla="*/ 0 w 373"/>
                <a:gd name="T51" fmla="*/ 1 h 1340"/>
                <a:gd name="T52" fmla="*/ 0 w 373"/>
                <a:gd name="T53" fmla="*/ 1 h 1340"/>
                <a:gd name="T54" fmla="*/ 0 w 373"/>
                <a:gd name="T55" fmla="*/ 1 h 1340"/>
                <a:gd name="T56" fmla="*/ 0 w 373"/>
                <a:gd name="T57" fmla="*/ 1 h 1340"/>
                <a:gd name="T58" fmla="*/ 0 w 373"/>
                <a:gd name="T59" fmla="*/ 1 h 1340"/>
                <a:gd name="T60" fmla="*/ 0 w 373"/>
                <a:gd name="T61" fmla="*/ 1 h 1340"/>
                <a:gd name="T62" fmla="*/ 0 w 373"/>
                <a:gd name="T63" fmla="*/ 1 h 1340"/>
                <a:gd name="T64" fmla="*/ 0 w 373"/>
                <a:gd name="T65" fmla="*/ 1 h 1340"/>
                <a:gd name="T66" fmla="*/ 0 w 373"/>
                <a:gd name="T67" fmla="*/ 1 h 1340"/>
                <a:gd name="T68" fmla="*/ 0 w 373"/>
                <a:gd name="T69" fmla="*/ 1 h 1340"/>
                <a:gd name="T70" fmla="*/ 0 w 373"/>
                <a:gd name="T71" fmla="*/ 1 h 1340"/>
                <a:gd name="T72" fmla="*/ 0 w 373"/>
                <a:gd name="T73" fmla="*/ 1 h 1340"/>
                <a:gd name="T74" fmla="*/ 0 w 373"/>
                <a:gd name="T75" fmla="*/ 1 h 1340"/>
                <a:gd name="T76" fmla="*/ 0 w 373"/>
                <a:gd name="T77" fmla="*/ 1 h 1340"/>
                <a:gd name="T78" fmla="*/ 0 w 373"/>
                <a:gd name="T79" fmla="*/ 1 h 1340"/>
                <a:gd name="T80" fmla="*/ 0 w 373"/>
                <a:gd name="T81" fmla="*/ 1 h 1340"/>
                <a:gd name="T82" fmla="*/ 0 w 373"/>
                <a:gd name="T83" fmla="*/ 1 h 1340"/>
                <a:gd name="T84" fmla="*/ 0 w 373"/>
                <a:gd name="T85" fmla="*/ 1 h 1340"/>
                <a:gd name="T86" fmla="*/ 0 w 373"/>
                <a:gd name="T87" fmla="*/ 1 h 1340"/>
                <a:gd name="T88" fmla="*/ 0 w 373"/>
                <a:gd name="T89" fmla="*/ 1 h 1340"/>
                <a:gd name="T90" fmla="*/ 0 w 373"/>
                <a:gd name="T91" fmla="*/ 1 h 1340"/>
                <a:gd name="T92" fmla="*/ 0 w 373"/>
                <a:gd name="T93" fmla="*/ 1 h 1340"/>
                <a:gd name="T94" fmla="*/ 0 w 373"/>
                <a:gd name="T95" fmla="*/ 1 h 1340"/>
                <a:gd name="T96" fmla="*/ 0 w 373"/>
                <a:gd name="T97" fmla="*/ 1 h 1340"/>
                <a:gd name="T98" fmla="*/ 0 w 373"/>
                <a:gd name="T99" fmla="*/ 1 h 1340"/>
                <a:gd name="T100" fmla="*/ 0 w 373"/>
                <a:gd name="T101" fmla="*/ 1 h 1340"/>
                <a:gd name="T102" fmla="*/ 0 w 373"/>
                <a:gd name="T103" fmla="*/ 1 h 1340"/>
                <a:gd name="T104" fmla="*/ 0 w 373"/>
                <a:gd name="T105" fmla="*/ 1 h 1340"/>
                <a:gd name="T106" fmla="*/ 0 w 373"/>
                <a:gd name="T107" fmla="*/ 1 h 1340"/>
                <a:gd name="T108" fmla="*/ 0 w 373"/>
                <a:gd name="T109" fmla="*/ 1 h 1340"/>
                <a:gd name="T110" fmla="*/ 0 w 373"/>
                <a:gd name="T111" fmla="*/ 1 h 134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73" h="1340">
                  <a:moveTo>
                    <a:pt x="373" y="1336"/>
                  </a:moveTo>
                  <a:lnTo>
                    <a:pt x="330" y="1333"/>
                  </a:lnTo>
                  <a:lnTo>
                    <a:pt x="286" y="1329"/>
                  </a:lnTo>
                  <a:lnTo>
                    <a:pt x="242" y="1323"/>
                  </a:lnTo>
                  <a:lnTo>
                    <a:pt x="201" y="1315"/>
                  </a:lnTo>
                  <a:lnTo>
                    <a:pt x="162" y="1304"/>
                  </a:lnTo>
                  <a:lnTo>
                    <a:pt x="127" y="1287"/>
                  </a:lnTo>
                  <a:lnTo>
                    <a:pt x="96" y="1268"/>
                  </a:lnTo>
                  <a:lnTo>
                    <a:pt x="72" y="1242"/>
                  </a:lnTo>
                  <a:lnTo>
                    <a:pt x="53" y="1211"/>
                  </a:lnTo>
                  <a:lnTo>
                    <a:pt x="43" y="1175"/>
                  </a:lnTo>
                  <a:lnTo>
                    <a:pt x="42" y="1130"/>
                  </a:lnTo>
                  <a:lnTo>
                    <a:pt x="50" y="1077"/>
                  </a:lnTo>
                  <a:lnTo>
                    <a:pt x="68" y="1017"/>
                  </a:lnTo>
                  <a:lnTo>
                    <a:pt x="99" y="946"/>
                  </a:lnTo>
                  <a:lnTo>
                    <a:pt x="142" y="867"/>
                  </a:lnTo>
                  <a:lnTo>
                    <a:pt x="200" y="777"/>
                  </a:lnTo>
                  <a:lnTo>
                    <a:pt x="248" y="700"/>
                  </a:lnTo>
                  <a:lnTo>
                    <a:pt x="287" y="626"/>
                  </a:lnTo>
                  <a:lnTo>
                    <a:pt x="318" y="556"/>
                  </a:lnTo>
                  <a:lnTo>
                    <a:pt x="341" y="489"/>
                  </a:lnTo>
                  <a:lnTo>
                    <a:pt x="357" y="426"/>
                  </a:lnTo>
                  <a:lnTo>
                    <a:pt x="365" y="366"/>
                  </a:lnTo>
                  <a:lnTo>
                    <a:pt x="368" y="310"/>
                  </a:lnTo>
                  <a:lnTo>
                    <a:pt x="364" y="258"/>
                  </a:lnTo>
                  <a:lnTo>
                    <a:pt x="355" y="210"/>
                  </a:lnTo>
                  <a:lnTo>
                    <a:pt x="341" y="167"/>
                  </a:lnTo>
                  <a:lnTo>
                    <a:pt x="323" y="129"/>
                  </a:lnTo>
                  <a:lnTo>
                    <a:pt x="301" y="94"/>
                  </a:lnTo>
                  <a:lnTo>
                    <a:pt x="276" y="65"/>
                  </a:lnTo>
                  <a:lnTo>
                    <a:pt x="248" y="41"/>
                  </a:lnTo>
                  <a:lnTo>
                    <a:pt x="218" y="22"/>
                  </a:lnTo>
                  <a:lnTo>
                    <a:pt x="186" y="8"/>
                  </a:lnTo>
                  <a:lnTo>
                    <a:pt x="162" y="2"/>
                  </a:lnTo>
                  <a:lnTo>
                    <a:pt x="140" y="0"/>
                  </a:lnTo>
                  <a:lnTo>
                    <a:pt x="119" y="2"/>
                  </a:lnTo>
                  <a:lnTo>
                    <a:pt x="101" y="7"/>
                  </a:lnTo>
                  <a:lnTo>
                    <a:pt x="84" y="15"/>
                  </a:lnTo>
                  <a:lnTo>
                    <a:pt x="69" y="25"/>
                  </a:lnTo>
                  <a:lnTo>
                    <a:pt x="56" y="35"/>
                  </a:lnTo>
                  <a:lnTo>
                    <a:pt x="43" y="48"/>
                  </a:lnTo>
                  <a:lnTo>
                    <a:pt x="33" y="62"/>
                  </a:lnTo>
                  <a:lnTo>
                    <a:pt x="25" y="75"/>
                  </a:lnTo>
                  <a:lnTo>
                    <a:pt x="16" y="87"/>
                  </a:lnTo>
                  <a:lnTo>
                    <a:pt x="11" y="99"/>
                  </a:lnTo>
                  <a:lnTo>
                    <a:pt x="6" y="108"/>
                  </a:lnTo>
                  <a:lnTo>
                    <a:pt x="3" y="116"/>
                  </a:lnTo>
                  <a:lnTo>
                    <a:pt x="1" y="121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4" y="117"/>
                  </a:lnTo>
                  <a:lnTo>
                    <a:pt x="8" y="111"/>
                  </a:lnTo>
                  <a:lnTo>
                    <a:pt x="15" y="103"/>
                  </a:lnTo>
                  <a:lnTo>
                    <a:pt x="23" y="94"/>
                  </a:lnTo>
                  <a:lnTo>
                    <a:pt x="33" y="85"/>
                  </a:lnTo>
                  <a:lnTo>
                    <a:pt x="44" y="75"/>
                  </a:lnTo>
                  <a:lnTo>
                    <a:pt x="56" y="64"/>
                  </a:lnTo>
                  <a:lnTo>
                    <a:pt x="69" y="54"/>
                  </a:lnTo>
                  <a:lnTo>
                    <a:pt x="84" y="45"/>
                  </a:lnTo>
                  <a:lnTo>
                    <a:pt x="99" y="37"/>
                  </a:lnTo>
                  <a:lnTo>
                    <a:pt x="115" y="31"/>
                  </a:lnTo>
                  <a:lnTo>
                    <a:pt x="133" y="27"/>
                  </a:lnTo>
                  <a:lnTo>
                    <a:pt x="151" y="26"/>
                  </a:lnTo>
                  <a:lnTo>
                    <a:pt x="170" y="27"/>
                  </a:lnTo>
                  <a:lnTo>
                    <a:pt x="189" y="33"/>
                  </a:lnTo>
                  <a:lnTo>
                    <a:pt x="210" y="42"/>
                  </a:lnTo>
                  <a:lnTo>
                    <a:pt x="232" y="55"/>
                  </a:lnTo>
                  <a:lnTo>
                    <a:pt x="253" y="72"/>
                  </a:lnTo>
                  <a:lnTo>
                    <a:pt x="273" y="92"/>
                  </a:lnTo>
                  <a:lnTo>
                    <a:pt x="293" y="114"/>
                  </a:lnTo>
                  <a:lnTo>
                    <a:pt x="311" y="140"/>
                  </a:lnTo>
                  <a:lnTo>
                    <a:pt x="327" y="169"/>
                  </a:lnTo>
                  <a:lnTo>
                    <a:pt x="340" y="200"/>
                  </a:lnTo>
                  <a:lnTo>
                    <a:pt x="350" y="236"/>
                  </a:lnTo>
                  <a:lnTo>
                    <a:pt x="357" y="273"/>
                  </a:lnTo>
                  <a:lnTo>
                    <a:pt x="361" y="313"/>
                  </a:lnTo>
                  <a:lnTo>
                    <a:pt x="360" y="357"/>
                  </a:lnTo>
                  <a:lnTo>
                    <a:pt x="353" y="402"/>
                  </a:lnTo>
                  <a:lnTo>
                    <a:pt x="340" y="450"/>
                  </a:lnTo>
                  <a:lnTo>
                    <a:pt x="322" y="501"/>
                  </a:lnTo>
                  <a:lnTo>
                    <a:pt x="297" y="554"/>
                  </a:lnTo>
                  <a:lnTo>
                    <a:pt x="268" y="610"/>
                  </a:lnTo>
                  <a:lnTo>
                    <a:pt x="236" y="663"/>
                  </a:lnTo>
                  <a:lnTo>
                    <a:pt x="205" y="715"/>
                  </a:lnTo>
                  <a:lnTo>
                    <a:pt x="175" y="764"/>
                  </a:lnTo>
                  <a:lnTo>
                    <a:pt x="145" y="813"/>
                  </a:lnTo>
                  <a:lnTo>
                    <a:pt x="118" y="858"/>
                  </a:lnTo>
                  <a:lnTo>
                    <a:pt x="92" y="902"/>
                  </a:lnTo>
                  <a:lnTo>
                    <a:pt x="68" y="944"/>
                  </a:lnTo>
                  <a:lnTo>
                    <a:pt x="49" y="984"/>
                  </a:lnTo>
                  <a:lnTo>
                    <a:pt x="31" y="1022"/>
                  </a:lnTo>
                  <a:lnTo>
                    <a:pt x="19" y="1060"/>
                  </a:lnTo>
                  <a:lnTo>
                    <a:pt x="11" y="1095"/>
                  </a:lnTo>
                  <a:lnTo>
                    <a:pt x="7" y="1130"/>
                  </a:lnTo>
                  <a:lnTo>
                    <a:pt x="11" y="1162"/>
                  </a:lnTo>
                  <a:lnTo>
                    <a:pt x="19" y="1193"/>
                  </a:lnTo>
                  <a:lnTo>
                    <a:pt x="35" y="1223"/>
                  </a:lnTo>
                  <a:lnTo>
                    <a:pt x="56" y="1249"/>
                  </a:lnTo>
                  <a:lnTo>
                    <a:pt x="79" y="1271"/>
                  </a:lnTo>
                  <a:lnTo>
                    <a:pt x="104" y="1290"/>
                  </a:lnTo>
                  <a:lnTo>
                    <a:pt x="130" y="1305"/>
                  </a:lnTo>
                  <a:lnTo>
                    <a:pt x="158" y="1317"/>
                  </a:lnTo>
                  <a:lnTo>
                    <a:pt x="187" y="1325"/>
                  </a:lnTo>
                  <a:lnTo>
                    <a:pt x="215" y="1332"/>
                  </a:lnTo>
                  <a:lnTo>
                    <a:pt x="242" y="1337"/>
                  </a:lnTo>
                  <a:lnTo>
                    <a:pt x="269" y="1339"/>
                  </a:lnTo>
                  <a:lnTo>
                    <a:pt x="293" y="1340"/>
                  </a:lnTo>
                  <a:lnTo>
                    <a:pt x="316" y="1340"/>
                  </a:lnTo>
                  <a:lnTo>
                    <a:pt x="334" y="1339"/>
                  </a:lnTo>
                  <a:lnTo>
                    <a:pt x="350" y="1338"/>
                  </a:lnTo>
                  <a:lnTo>
                    <a:pt x="363" y="1337"/>
                  </a:lnTo>
                  <a:lnTo>
                    <a:pt x="371" y="1336"/>
                  </a:lnTo>
                  <a:lnTo>
                    <a:pt x="373" y="133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4" name="Freeform 56"/>
            <p:cNvSpPr>
              <a:spLocks/>
            </p:cNvSpPr>
            <p:nvPr/>
          </p:nvSpPr>
          <p:spPr bwMode="auto">
            <a:xfrm>
              <a:off x="2886" y="2685"/>
              <a:ext cx="55" cy="62"/>
            </a:xfrm>
            <a:custGeom>
              <a:avLst/>
              <a:gdLst>
                <a:gd name="T0" fmla="*/ 1 w 110"/>
                <a:gd name="T1" fmla="*/ 1 h 123"/>
                <a:gd name="T2" fmla="*/ 1 w 110"/>
                <a:gd name="T3" fmla="*/ 1 h 123"/>
                <a:gd name="T4" fmla="*/ 1 w 110"/>
                <a:gd name="T5" fmla="*/ 1 h 123"/>
                <a:gd name="T6" fmla="*/ 1 w 110"/>
                <a:gd name="T7" fmla="*/ 1 h 123"/>
                <a:gd name="T8" fmla="*/ 1 w 110"/>
                <a:gd name="T9" fmla="*/ 1 h 123"/>
                <a:gd name="T10" fmla="*/ 1 w 110"/>
                <a:gd name="T11" fmla="*/ 1 h 123"/>
                <a:gd name="T12" fmla="*/ 1 w 110"/>
                <a:gd name="T13" fmla="*/ 1 h 123"/>
                <a:gd name="T14" fmla="*/ 1 w 110"/>
                <a:gd name="T15" fmla="*/ 1 h 123"/>
                <a:gd name="T16" fmla="*/ 1 w 110"/>
                <a:gd name="T17" fmla="*/ 1 h 123"/>
                <a:gd name="T18" fmla="*/ 1 w 110"/>
                <a:gd name="T19" fmla="*/ 1 h 123"/>
                <a:gd name="T20" fmla="*/ 1 w 110"/>
                <a:gd name="T21" fmla="*/ 1 h 123"/>
                <a:gd name="T22" fmla="*/ 1 w 110"/>
                <a:gd name="T23" fmla="*/ 1 h 123"/>
                <a:gd name="T24" fmla="*/ 1 w 110"/>
                <a:gd name="T25" fmla="*/ 0 h 123"/>
                <a:gd name="T26" fmla="*/ 1 w 110"/>
                <a:gd name="T27" fmla="*/ 1 h 123"/>
                <a:gd name="T28" fmla="*/ 1 w 110"/>
                <a:gd name="T29" fmla="*/ 1 h 123"/>
                <a:gd name="T30" fmla="*/ 1 w 110"/>
                <a:gd name="T31" fmla="*/ 1 h 123"/>
                <a:gd name="T32" fmla="*/ 1 w 110"/>
                <a:gd name="T33" fmla="*/ 1 h 123"/>
                <a:gd name="T34" fmla="*/ 1 w 110"/>
                <a:gd name="T35" fmla="*/ 1 h 123"/>
                <a:gd name="T36" fmla="*/ 1 w 110"/>
                <a:gd name="T37" fmla="*/ 1 h 123"/>
                <a:gd name="T38" fmla="*/ 1 w 110"/>
                <a:gd name="T39" fmla="*/ 1 h 123"/>
                <a:gd name="T40" fmla="*/ 1 w 110"/>
                <a:gd name="T41" fmla="*/ 1 h 123"/>
                <a:gd name="T42" fmla="*/ 1 w 110"/>
                <a:gd name="T43" fmla="*/ 1 h 123"/>
                <a:gd name="T44" fmla="*/ 1 w 110"/>
                <a:gd name="T45" fmla="*/ 1 h 123"/>
                <a:gd name="T46" fmla="*/ 1 w 110"/>
                <a:gd name="T47" fmla="*/ 1 h 123"/>
                <a:gd name="T48" fmla="*/ 1 w 110"/>
                <a:gd name="T49" fmla="*/ 1 h 123"/>
                <a:gd name="T50" fmla="*/ 1 w 110"/>
                <a:gd name="T51" fmla="*/ 1 h 123"/>
                <a:gd name="T52" fmla="*/ 0 w 110"/>
                <a:gd name="T53" fmla="*/ 1 h 123"/>
                <a:gd name="T54" fmla="*/ 0 w 110"/>
                <a:gd name="T55" fmla="*/ 1 h 123"/>
                <a:gd name="T56" fmla="*/ 1 w 110"/>
                <a:gd name="T57" fmla="*/ 1 h 123"/>
                <a:gd name="T58" fmla="*/ 1 w 110"/>
                <a:gd name="T59" fmla="*/ 1 h 123"/>
                <a:gd name="T60" fmla="*/ 1 w 110"/>
                <a:gd name="T61" fmla="*/ 1 h 123"/>
                <a:gd name="T62" fmla="*/ 1 w 110"/>
                <a:gd name="T63" fmla="*/ 1 h 123"/>
                <a:gd name="T64" fmla="*/ 1 w 110"/>
                <a:gd name="T65" fmla="*/ 1 h 123"/>
                <a:gd name="T66" fmla="*/ 1 w 110"/>
                <a:gd name="T67" fmla="*/ 1 h 123"/>
                <a:gd name="T68" fmla="*/ 1 w 110"/>
                <a:gd name="T69" fmla="*/ 1 h 123"/>
                <a:gd name="T70" fmla="*/ 1 w 110"/>
                <a:gd name="T71" fmla="*/ 1 h 123"/>
                <a:gd name="T72" fmla="*/ 1 w 110"/>
                <a:gd name="T73" fmla="*/ 1 h 123"/>
                <a:gd name="T74" fmla="*/ 1 w 110"/>
                <a:gd name="T75" fmla="*/ 1 h 123"/>
                <a:gd name="T76" fmla="*/ 1 w 110"/>
                <a:gd name="T77" fmla="*/ 1 h 123"/>
                <a:gd name="T78" fmla="*/ 1 w 110"/>
                <a:gd name="T79" fmla="*/ 1 h 123"/>
                <a:gd name="T80" fmla="*/ 1 w 110"/>
                <a:gd name="T81" fmla="*/ 1 h 123"/>
                <a:gd name="T82" fmla="*/ 1 w 110"/>
                <a:gd name="T83" fmla="*/ 1 h 123"/>
                <a:gd name="T84" fmla="*/ 1 w 110"/>
                <a:gd name="T85" fmla="*/ 1 h 123"/>
                <a:gd name="T86" fmla="*/ 1 w 110"/>
                <a:gd name="T87" fmla="*/ 1 h 123"/>
                <a:gd name="T88" fmla="*/ 1 w 110"/>
                <a:gd name="T89" fmla="*/ 1 h 123"/>
                <a:gd name="T90" fmla="*/ 1 w 110"/>
                <a:gd name="T91" fmla="*/ 1 h 123"/>
                <a:gd name="T92" fmla="*/ 1 w 110"/>
                <a:gd name="T93" fmla="*/ 1 h 123"/>
                <a:gd name="T94" fmla="*/ 1 w 110"/>
                <a:gd name="T95" fmla="*/ 1 h 123"/>
                <a:gd name="T96" fmla="*/ 1 w 110"/>
                <a:gd name="T97" fmla="*/ 1 h 1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0" h="123">
                  <a:moveTo>
                    <a:pt x="99" y="62"/>
                  </a:moveTo>
                  <a:lnTo>
                    <a:pt x="105" y="56"/>
                  </a:lnTo>
                  <a:lnTo>
                    <a:pt x="110" y="48"/>
                  </a:lnTo>
                  <a:lnTo>
                    <a:pt x="110" y="39"/>
                  </a:lnTo>
                  <a:lnTo>
                    <a:pt x="108" y="31"/>
                  </a:lnTo>
                  <a:lnTo>
                    <a:pt x="102" y="25"/>
                  </a:lnTo>
                  <a:lnTo>
                    <a:pt x="94" y="21"/>
                  </a:lnTo>
                  <a:lnTo>
                    <a:pt x="86" y="20"/>
                  </a:lnTo>
                  <a:lnTo>
                    <a:pt x="77" y="23"/>
                  </a:lnTo>
                  <a:lnTo>
                    <a:pt x="74" y="13"/>
                  </a:lnTo>
                  <a:lnTo>
                    <a:pt x="70" y="6"/>
                  </a:lnTo>
                  <a:lnTo>
                    <a:pt x="63" y="2"/>
                  </a:lnTo>
                  <a:lnTo>
                    <a:pt x="55" y="0"/>
                  </a:lnTo>
                  <a:lnTo>
                    <a:pt x="48" y="2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3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4"/>
                  </a:lnTo>
                  <a:lnTo>
                    <a:pt x="3" y="31"/>
                  </a:lnTo>
                  <a:lnTo>
                    <a:pt x="1" y="39"/>
                  </a:lnTo>
                  <a:lnTo>
                    <a:pt x="1" y="47"/>
                  </a:lnTo>
                  <a:lnTo>
                    <a:pt x="4" y="55"/>
                  </a:lnTo>
                  <a:lnTo>
                    <a:pt x="11" y="61"/>
                  </a:lnTo>
                  <a:lnTo>
                    <a:pt x="4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92"/>
                  </a:lnTo>
                  <a:lnTo>
                    <a:pt x="8" y="97"/>
                  </a:lnTo>
                  <a:lnTo>
                    <a:pt x="16" y="101"/>
                  </a:lnTo>
                  <a:lnTo>
                    <a:pt x="24" y="102"/>
                  </a:lnTo>
                  <a:lnTo>
                    <a:pt x="33" y="100"/>
                  </a:lnTo>
                  <a:lnTo>
                    <a:pt x="35" y="109"/>
                  </a:lnTo>
                  <a:lnTo>
                    <a:pt x="40" y="116"/>
                  </a:lnTo>
                  <a:lnTo>
                    <a:pt x="46" y="121"/>
                  </a:lnTo>
                  <a:lnTo>
                    <a:pt x="54" y="123"/>
                  </a:lnTo>
                  <a:lnTo>
                    <a:pt x="62" y="121"/>
                  </a:lnTo>
                  <a:lnTo>
                    <a:pt x="69" y="116"/>
                  </a:lnTo>
                  <a:lnTo>
                    <a:pt x="73" y="109"/>
                  </a:lnTo>
                  <a:lnTo>
                    <a:pt x="76" y="101"/>
                  </a:lnTo>
                  <a:lnTo>
                    <a:pt x="85" y="103"/>
                  </a:lnTo>
                  <a:lnTo>
                    <a:pt x="93" y="102"/>
                  </a:lnTo>
                  <a:lnTo>
                    <a:pt x="101" y="99"/>
                  </a:lnTo>
                  <a:lnTo>
                    <a:pt x="107" y="93"/>
                  </a:lnTo>
                  <a:lnTo>
                    <a:pt x="109" y="85"/>
                  </a:lnTo>
                  <a:lnTo>
                    <a:pt x="109" y="77"/>
                  </a:lnTo>
                  <a:lnTo>
                    <a:pt x="105" y="69"/>
                  </a:lnTo>
                  <a:lnTo>
                    <a:pt x="99" y="6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5" name="Freeform 57"/>
            <p:cNvSpPr>
              <a:spLocks/>
            </p:cNvSpPr>
            <p:nvPr/>
          </p:nvSpPr>
          <p:spPr bwMode="auto">
            <a:xfrm>
              <a:off x="2905" y="2708"/>
              <a:ext cx="16" cy="16"/>
            </a:xfrm>
            <a:custGeom>
              <a:avLst/>
              <a:gdLst>
                <a:gd name="T0" fmla="*/ 1 w 31"/>
                <a:gd name="T1" fmla="*/ 0 h 33"/>
                <a:gd name="T2" fmla="*/ 1 w 31"/>
                <a:gd name="T3" fmla="*/ 0 h 33"/>
                <a:gd name="T4" fmla="*/ 1 w 31"/>
                <a:gd name="T5" fmla="*/ 0 h 33"/>
                <a:gd name="T6" fmla="*/ 1 w 31"/>
                <a:gd name="T7" fmla="*/ 0 h 33"/>
                <a:gd name="T8" fmla="*/ 0 w 31"/>
                <a:gd name="T9" fmla="*/ 0 h 33"/>
                <a:gd name="T10" fmla="*/ 1 w 31"/>
                <a:gd name="T11" fmla="*/ 0 h 33"/>
                <a:gd name="T12" fmla="*/ 1 w 31"/>
                <a:gd name="T13" fmla="*/ 0 h 33"/>
                <a:gd name="T14" fmla="*/ 1 w 31"/>
                <a:gd name="T15" fmla="*/ 0 h 33"/>
                <a:gd name="T16" fmla="*/ 1 w 31"/>
                <a:gd name="T17" fmla="*/ 0 h 33"/>
                <a:gd name="T18" fmla="*/ 1 w 31"/>
                <a:gd name="T19" fmla="*/ 0 h 33"/>
                <a:gd name="T20" fmla="*/ 1 w 31"/>
                <a:gd name="T21" fmla="*/ 0 h 33"/>
                <a:gd name="T22" fmla="*/ 1 w 31"/>
                <a:gd name="T23" fmla="*/ 0 h 33"/>
                <a:gd name="T24" fmla="*/ 1 w 31"/>
                <a:gd name="T25" fmla="*/ 0 h 33"/>
                <a:gd name="T26" fmla="*/ 1 w 31"/>
                <a:gd name="T27" fmla="*/ 0 h 33"/>
                <a:gd name="T28" fmla="*/ 1 w 31"/>
                <a:gd name="T29" fmla="*/ 0 h 33"/>
                <a:gd name="T30" fmla="*/ 1 w 31"/>
                <a:gd name="T31" fmla="*/ 0 h 33"/>
                <a:gd name="T32" fmla="*/ 1 w 31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3">
                  <a:moveTo>
                    <a:pt x="15" y="33"/>
                  </a:moveTo>
                  <a:lnTo>
                    <a:pt x="9" y="32"/>
                  </a:lnTo>
                  <a:lnTo>
                    <a:pt x="4" y="28"/>
                  </a:lnTo>
                  <a:lnTo>
                    <a:pt x="1" y="24"/>
                  </a:lnTo>
                  <a:lnTo>
                    <a:pt x="0" y="17"/>
                  </a:lnTo>
                  <a:lnTo>
                    <a:pt x="1" y="10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2" y="2"/>
                  </a:lnTo>
                  <a:lnTo>
                    <a:pt x="26" y="5"/>
                  </a:lnTo>
                  <a:lnTo>
                    <a:pt x="30" y="10"/>
                  </a:lnTo>
                  <a:lnTo>
                    <a:pt x="31" y="17"/>
                  </a:lnTo>
                  <a:lnTo>
                    <a:pt x="30" y="24"/>
                  </a:lnTo>
                  <a:lnTo>
                    <a:pt x="26" y="28"/>
                  </a:lnTo>
                  <a:lnTo>
                    <a:pt x="22" y="32"/>
                  </a:lnTo>
                  <a:lnTo>
                    <a:pt x="15" y="3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6" name="Freeform 58"/>
            <p:cNvSpPr>
              <a:spLocks/>
            </p:cNvSpPr>
            <p:nvPr/>
          </p:nvSpPr>
          <p:spPr bwMode="auto">
            <a:xfrm>
              <a:off x="2366" y="2699"/>
              <a:ext cx="56" cy="61"/>
            </a:xfrm>
            <a:custGeom>
              <a:avLst/>
              <a:gdLst>
                <a:gd name="T0" fmla="*/ 1 w 111"/>
                <a:gd name="T1" fmla="*/ 1 h 122"/>
                <a:gd name="T2" fmla="*/ 1 w 111"/>
                <a:gd name="T3" fmla="*/ 1 h 122"/>
                <a:gd name="T4" fmla="*/ 1 w 111"/>
                <a:gd name="T5" fmla="*/ 1 h 122"/>
                <a:gd name="T6" fmla="*/ 1 w 111"/>
                <a:gd name="T7" fmla="*/ 1 h 122"/>
                <a:gd name="T8" fmla="*/ 1 w 111"/>
                <a:gd name="T9" fmla="*/ 1 h 122"/>
                <a:gd name="T10" fmla="*/ 1 w 111"/>
                <a:gd name="T11" fmla="*/ 1 h 122"/>
                <a:gd name="T12" fmla="*/ 1 w 111"/>
                <a:gd name="T13" fmla="*/ 1 h 122"/>
                <a:gd name="T14" fmla="*/ 1 w 111"/>
                <a:gd name="T15" fmla="*/ 1 h 122"/>
                <a:gd name="T16" fmla="*/ 1 w 111"/>
                <a:gd name="T17" fmla="*/ 1 h 122"/>
                <a:gd name="T18" fmla="*/ 1 w 111"/>
                <a:gd name="T19" fmla="*/ 1 h 122"/>
                <a:gd name="T20" fmla="*/ 1 w 111"/>
                <a:gd name="T21" fmla="*/ 1 h 122"/>
                <a:gd name="T22" fmla="*/ 1 w 111"/>
                <a:gd name="T23" fmla="*/ 1 h 122"/>
                <a:gd name="T24" fmla="*/ 1 w 111"/>
                <a:gd name="T25" fmla="*/ 0 h 122"/>
                <a:gd name="T26" fmla="*/ 1 w 111"/>
                <a:gd name="T27" fmla="*/ 1 h 122"/>
                <a:gd name="T28" fmla="*/ 1 w 111"/>
                <a:gd name="T29" fmla="*/ 1 h 122"/>
                <a:gd name="T30" fmla="*/ 1 w 111"/>
                <a:gd name="T31" fmla="*/ 1 h 122"/>
                <a:gd name="T32" fmla="*/ 1 w 111"/>
                <a:gd name="T33" fmla="*/ 1 h 122"/>
                <a:gd name="T34" fmla="*/ 1 w 111"/>
                <a:gd name="T35" fmla="*/ 1 h 122"/>
                <a:gd name="T36" fmla="*/ 1 w 111"/>
                <a:gd name="T37" fmla="*/ 1 h 122"/>
                <a:gd name="T38" fmla="*/ 1 w 111"/>
                <a:gd name="T39" fmla="*/ 1 h 122"/>
                <a:gd name="T40" fmla="*/ 1 w 111"/>
                <a:gd name="T41" fmla="*/ 1 h 122"/>
                <a:gd name="T42" fmla="*/ 1 w 111"/>
                <a:gd name="T43" fmla="*/ 1 h 122"/>
                <a:gd name="T44" fmla="*/ 1 w 111"/>
                <a:gd name="T45" fmla="*/ 1 h 122"/>
                <a:gd name="T46" fmla="*/ 1 w 111"/>
                <a:gd name="T47" fmla="*/ 1 h 122"/>
                <a:gd name="T48" fmla="*/ 1 w 111"/>
                <a:gd name="T49" fmla="*/ 1 h 122"/>
                <a:gd name="T50" fmla="*/ 1 w 111"/>
                <a:gd name="T51" fmla="*/ 1 h 122"/>
                <a:gd name="T52" fmla="*/ 1 w 111"/>
                <a:gd name="T53" fmla="*/ 1 h 122"/>
                <a:gd name="T54" fmla="*/ 0 w 111"/>
                <a:gd name="T55" fmla="*/ 1 h 122"/>
                <a:gd name="T56" fmla="*/ 1 w 111"/>
                <a:gd name="T57" fmla="*/ 1 h 122"/>
                <a:gd name="T58" fmla="*/ 1 w 111"/>
                <a:gd name="T59" fmla="*/ 1 h 122"/>
                <a:gd name="T60" fmla="*/ 1 w 111"/>
                <a:gd name="T61" fmla="*/ 1 h 122"/>
                <a:gd name="T62" fmla="*/ 1 w 111"/>
                <a:gd name="T63" fmla="*/ 1 h 122"/>
                <a:gd name="T64" fmla="*/ 1 w 111"/>
                <a:gd name="T65" fmla="*/ 1 h 122"/>
                <a:gd name="T66" fmla="*/ 1 w 111"/>
                <a:gd name="T67" fmla="*/ 1 h 122"/>
                <a:gd name="T68" fmla="*/ 1 w 111"/>
                <a:gd name="T69" fmla="*/ 1 h 122"/>
                <a:gd name="T70" fmla="*/ 1 w 111"/>
                <a:gd name="T71" fmla="*/ 1 h 122"/>
                <a:gd name="T72" fmla="*/ 1 w 111"/>
                <a:gd name="T73" fmla="*/ 1 h 122"/>
                <a:gd name="T74" fmla="*/ 1 w 111"/>
                <a:gd name="T75" fmla="*/ 1 h 122"/>
                <a:gd name="T76" fmla="*/ 1 w 111"/>
                <a:gd name="T77" fmla="*/ 1 h 122"/>
                <a:gd name="T78" fmla="*/ 1 w 111"/>
                <a:gd name="T79" fmla="*/ 1 h 122"/>
                <a:gd name="T80" fmla="*/ 1 w 111"/>
                <a:gd name="T81" fmla="*/ 1 h 122"/>
                <a:gd name="T82" fmla="*/ 1 w 111"/>
                <a:gd name="T83" fmla="*/ 1 h 122"/>
                <a:gd name="T84" fmla="*/ 1 w 111"/>
                <a:gd name="T85" fmla="*/ 1 h 122"/>
                <a:gd name="T86" fmla="*/ 1 w 111"/>
                <a:gd name="T87" fmla="*/ 1 h 122"/>
                <a:gd name="T88" fmla="*/ 1 w 111"/>
                <a:gd name="T89" fmla="*/ 1 h 122"/>
                <a:gd name="T90" fmla="*/ 1 w 111"/>
                <a:gd name="T91" fmla="*/ 1 h 122"/>
                <a:gd name="T92" fmla="*/ 1 w 111"/>
                <a:gd name="T93" fmla="*/ 1 h 122"/>
                <a:gd name="T94" fmla="*/ 1 w 111"/>
                <a:gd name="T95" fmla="*/ 1 h 122"/>
                <a:gd name="T96" fmla="*/ 1 w 111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1" h="122">
                  <a:moveTo>
                    <a:pt x="101" y="61"/>
                  </a:moveTo>
                  <a:lnTo>
                    <a:pt x="108" y="55"/>
                  </a:lnTo>
                  <a:lnTo>
                    <a:pt x="111" y="47"/>
                  </a:lnTo>
                  <a:lnTo>
                    <a:pt x="111" y="39"/>
                  </a:lnTo>
                  <a:lnTo>
                    <a:pt x="109" y="31"/>
                  </a:lnTo>
                  <a:lnTo>
                    <a:pt x="103" y="24"/>
                  </a:lnTo>
                  <a:lnTo>
                    <a:pt x="96" y="21"/>
                  </a:lnTo>
                  <a:lnTo>
                    <a:pt x="88" y="20"/>
                  </a:lnTo>
                  <a:lnTo>
                    <a:pt x="79" y="22"/>
                  </a:lnTo>
                  <a:lnTo>
                    <a:pt x="77" y="13"/>
                  </a:lnTo>
                  <a:lnTo>
                    <a:pt x="71" y="6"/>
                  </a:lnTo>
                  <a:lnTo>
                    <a:pt x="64" y="1"/>
                  </a:lnTo>
                  <a:lnTo>
                    <a:pt x="56" y="0"/>
                  </a:lnTo>
                  <a:lnTo>
                    <a:pt x="48" y="1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2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3"/>
                  </a:lnTo>
                  <a:lnTo>
                    <a:pt x="3" y="30"/>
                  </a:lnTo>
                  <a:lnTo>
                    <a:pt x="1" y="38"/>
                  </a:lnTo>
                  <a:lnTo>
                    <a:pt x="1" y="46"/>
                  </a:lnTo>
                  <a:lnTo>
                    <a:pt x="4" y="54"/>
                  </a:lnTo>
                  <a:lnTo>
                    <a:pt x="11" y="60"/>
                  </a:lnTo>
                  <a:lnTo>
                    <a:pt x="4" y="66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2" y="91"/>
                  </a:lnTo>
                  <a:lnTo>
                    <a:pt x="8" y="98"/>
                  </a:lnTo>
                  <a:lnTo>
                    <a:pt x="16" y="102"/>
                  </a:lnTo>
                  <a:lnTo>
                    <a:pt x="24" y="102"/>
                  </a:lnTo>
                  <a:lnTo>
                    <a:pt x="33" y="99"/>
                  </a:lnTo>
                  <a:lnTo>
                    <a:pt x="35" y="108"/>
                  </a:lnTo>
                  <a:lnTo>
                    <a:pt x="40" y="115"/>
                  </a:lnTo>
                  <a:lnTo>
                    <a:pt x="47" y="120"/>
                  </a:lnTo>
                  <a:lnTo>
                    <a:pt x="55" y="122"/>
                  </a:lnTo>
                  <a:lnTo>
                    <a:pt x="63" y="120"/>
                  </a:lnTo>
                  <a:lnTo>
                    <a:pt x="70" y="115"/>
                  </a:lnTo>
                  <a:lnTo>
                    <a:pt x="76" y="108"/>
                  </a:lnTo>
                  <a:lnTo>
                    <a:pt x="78" y="100"/>
                  </a:lnTo>
                  <a:lnTo>
                    <a:pt x="87" y="103"/>
                  </a:lnTo>
                  <a:lnTo>
                    <a:pt x="95" y="102"/>
                  </a:lnTo>
                  <a:lnTo>
                    <a:pt x="103" y="98"/>
                  </a:lnTo>
                  <a:lnTo>
                    <a:pt x="109" y="92"/>
                  </a:lnTo>
                  <a:lnTo>
                    <a:pt x="111" y="84"/>
                  </a:lnTo>
                  <a:lnTo>
                    <a:pt x="110" y="76"/>
                  </a:lnTo>
                  <a:lnTo>
                    <a:pt x="107" y="68"/>
                  </a:lnTo>
                  <a:lnTo>
                    <a:pt x="101" y="6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7" name="Freeform 59"/>
            <p:cNvSpPr>
              <a:spLocks/>
            </p:cNvSpPr>
            <p:nvPr/>
          </p:nvSpPr>
          <p:spPr bwMode="auto">
            <a:xfrm>
              <a:off x="2385" y="2721"/>
              <a:ext cx="16" cy="16"/>
            </a:xfrm>
            <a:custGeom>
              <a:avLst/>
              <a:gdLst>
                <a:gd name="T0" fmla="*/ 1 w 32"/>
                <a:gd name="T1" fmla="*/ 1 h 32"/>
                <a:gd name="T2" fmla="*/ 1 w 32"/>
                <a:gd name="T3" fmla="*/ 1 h 32"/>
                <a:gd name="T4" fmla="*/ 1 w 32"/>
                <a:gd name="T5" fmla="*/ 1 h 32"/>
                <a:gd name="T6" fmla="*/ 1 w 32"/>
                <a:gd name="T7" fmla="*/ 1 h 32"/>
                <a:gd name="T8" fmla="*/ 0 w 32"/>
                <a:gd name="T9" fmla="*/ 1 h 32"/>
                <a:gd name="T10" fmla="*/ 1 w 32"/>
                <a:gd name="T11" fmla="*/ 1 h 32"/>
                <a:gd name="T12" fmla="*/ 1 w 32"/>
                <a:gd name="T13" fmla="*/ 1 h 32"/>
                <a:gd name="T14" fmla="*/ 1 w 32"/>
                <a:gd name="T15" fmla="*/ 1 h 32"/>
                <a:gd name="T16" fmla="*/ 1 w 32"/>
                <a:gd name="T17" fmla="*/ 0 h 32"/>
                <a:gd name="T18" fmla="*/ 1 w 32"/>
                <a:gd name="T19" fmla="*/ 1 h 32"/>
                <a:gd name="T20" fmla="*/ 1 w 32"/>
                <a:gd name="T21" fmla="*/ 1 h 32"/>
                <a:gd name="T22" fmla="*/ 1 w 32"/>
                <a:gd name="T23" fmla="*/ 1 h 32"/>
                <a:gd name="T24" fmla="*/ 1 w 32"/>
                <a:gd name="T25" fmla="*/ 1 h 32"/>
                <a:gd name="T26" fmla="*/ 1 w 32"/>
                <a:gd name="T27" fmla="*/ 1 h 32"/>
                <a:gd name="T28" fmla="*/ 1 w 32"/>
                <a:gd name="T29" fmla="*/ 1 h 32"/>
                <a:gd name="T30" fmla="*/ 1 w 32"/>
                <a:gd name="T31" fmla="*/ 1 h 32"/>
                <a:gd name="T32" fmla="*/ 1 w 32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lnTo>
                    <a:pt x="9" y="31"/>
                  </a:lnTo>
                  <a:lnTo>
                    <a:pt x="4" y="28"/>
                  </a:lnTo>
                  <a:lnTo>
                    <a:pt x="1" y="23"/>
                  </a:lnTo>
                  <a:lnTo>
                    <a:pt x="0" y="16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3" y="1"/>
                  </a:lnTo>
                  <a:lnTo>
                    <a:pt x="27" y="5"/>
                  </a:lnTo>
                  <a:lnTo>
                    <a:pt x="31" y="9"/>
                  </a:lnTo>
                  <a:lnTo>
                    <a:pt x="32" y="16"/>
                  </a:lnTo>
                  <a:lnTo>
                    <a:pt x="31" y="23"/>
                  </a:lnTo>
                  <a:lnTo>
                    <a:pt x="27" y="28"/>
                  </a:lnTo>
                  <a:lnTo>
                    <a:pt x="23" y="31"/>
                  </a:lnTo>
                  <a:lnTo>
                    <a:pt x="16" y="3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8" name="Freeform 60"/>
            <p:cNvSpPr>
              <a:spLocks/>
            </p:cNvSpPr>
            <p:nvPr/>
          </p:nvSpPr>
          <p:spPr bwMode="auto">
            <a:xfrm>
              <a:off x="2400" y="1686"/>
              <a:ext cx="68" cy="74"/>
            </a:xfrm>
            <a:custGeom>
              <a:avLst/>
              <a:gdLst>
                <a:gd name="T0" fmla="*/ 1 w 136"/>
                <a:gd name="T1" fmla="*/ 0 h 149"/>
                <a:gd name="T2" fmla="*/ 1 w 136"/>
                <a:gd name="T3" fmla="*/ 0 h 149"/>
                <a:gd name="T4" fmla="*/ 1 w 136"/>
                <a:gd name="T5" fmla="*/ 0 h 149"/>
                <a:gd name="T6" fmla="*/ 1 w 136"/>
                <a:gd name="T7" fmla="*/ 0 h 149"/>
                <a:gd name="T8" fmla="*/ 1 w 136"/>
                <a:gd name="T9" fmla="*/ 0 h 149"/>
                <a:gd name="T10" fmla="*/ 1 w 136"/>
                <a:gd name="T11" fmla="*/ 0 h 149"/>
                <a:gd name="T12" fmla="*/ 1 w 136"/>
                <a:gd name="T13" fmla="*/ 0 h 149"/>
                <a:gd name="T14" fmla="*/ 1 w 136"/>
                <a:gd name="T15" fmla="*/ 0 h 149"/>
                <a:gd name="T16" fmla="*/ 1 w 136"/>
                <a:gd name="T17" fmla="*/ 0 h 149"/>
                <a:gd name="T18" fmla="*/ 1 w 136"/>
                <a:gd name="T19" fmla="*/ 0 h 149"/>
                <a:gd name="T20" fmla="*/ 1 w 136"/>
                <a:gd name="T21" fmla="*/ 0 h 149"/>
                <a:gd name="T22" fmla="*/ 1 w 136"/>
                <a:gd name="T23" fmla="*/ 0 h 149"/>
                <a:gd name="T24" fmla="*/ 1 w 136"/>
                <a:gd name="T25" fmla="*/ 0 h 149"/>
                <a:gd name="T26" fmla="*/ 1 w 136"/>
                <a:gd name="T27" fmla="*/ 0 h 149"/>
                <a:gd name="T28" fmla="*/ 0 w 136"/>
                <a:gd name="T29" fmla="*/ 0 h 149"/>
                <a:gd name="T30" fmla="*/ 1 w 136"/>
                <a:gd name="T31" fmla="*/ 0 h 149"/>
                <a:gd name="T32" fmla="*/ 1 w 136"/>
                <a:gd name="T33" fmla="*/ 0 h 149"/>
                <a:gd name="T34" fmla="*/ 0 w 136"/>
                <a:gd name="T35" fmla="*/ 0 h 149"/>
                <a:gd name="T36" fmla="*/ 1 w 136"/>
                <a:gd name="T37" fmla="*/ 0 h 149"/>
                <a:gd name="T38" fmla="*/ 1 w 136"/>
                <a:gd name="T39" fmla="*/ 0 h 149"/>
                <a:gd name="T40" fmla="*/ 1 w 136"/>
                <a:gd name="T41" fmla="*/ 0 h 149"/>
                <a:gd name="T42" fmla="*/ 1 w 136"/>
                <a:gd name="T43" fmla="*/ 0 h 149"/>
                <a:gd name="T44" fmla="*/ 1 w 136"/>
                <a:gd name="T45" fmla="*/ 0 h 149"/>
                <a:gd name="T46" fmla="*/ 1 w 136"/>
                <a:gd name="T47" fmla="*/ 0 h 149"/>
                <a:gd name="T48" fmla="*/ 1 w 136"/>
                <a:gd name="T49" fmla="*/ 0 h 149"/>
                <a:gd name="T50" fmla="*/ 1 w 136"/>
                <a:gd name="T51" fmla="*/ 0 h 149"/>
                <a:gd name="T52" fmla="*/ 1 w 136"/>
                <a:gd name="T53" fmla="*/ 0 h 149"/>
                <a:gd name="T54" fmla="*/ 1 w 136"/>
                <a:gd name="T55" fmla="*/ 0 h 149"/>
                <a:gd name="T56" fmla="*/ 1 w 136"/>
                <a:gd name="T57" fmla="*/ 0 h 149"/>
                <a:gd name="T58" fmla="*/ 1 w 136"/>
                <a:gd name="T59" fmla="*/ 0 h 149"/>
                <a:gd name="T60" fmla="*/ 1 w 136"/>
                <a:gd name="T61" fmla="*/ 0 h 149"/>
                <a:gd name="T62" fmla="*/ 1 w 136"/>
                <a:gd name="T63" fmla="*/ 0 h 1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9">
                  <a:moveTo>
                    <a:pt x="123" y="75"/>
                  </a:moveTo>
                  <a:lnTo>
                    <a:pt x="131" y="67"/>
                  </a:lnTo>
                  <a:lnTo>
                    <a:pt x="135" y="58"/>
                  </a:lnTo>
                  <a:lnTo>
                    <a:pt x="136" y="47"/>
                  </a:lnTo>
                  <a:lnTo>
                    <a:pt x="133" y="38"/>
                  </a:lnTo>
                  <a:lnTo>
                    <a:pt x="129" y="34"/>
                  </a:lnTo>
                  <a:lnTo>
                    <a:pt x="126" y="30"/>
                  </a:lnTo>
                  <a:lnTo>
                    <a:pt x="121" y="28"/>
                  </a:lnTo>
                  <a:lnTo>
                    <a:pt x="117" y="26"/>
                  </a:lnTo>
                  <a:lnTo>
                    <a:pt x="112" y="26"/>
                  </a:lnTo>
                  <a:lnTo>
                    <a:pt x="106" y="26"/>
                  </a:lnTo>
                  <a:lnTo>
                    <a:pt x="102" y="26"/>
                  </a:lnTo>
                  <a:lnTo>
                    <a:pt x="96" y="28"/>
                  </a:lnTo>
                  <a:lnTo>
                    <a:pt x="94" y="18"/>
                  </a:lnTo>
                  <a:lnTo>
                    <a:pt x="88" y="8"/>
                  </a:lnTo>
                  <a:lnTo>
                    <a:pt x="79" y="3"/>
                  </a:lnTo>
                  <a:lnTo>
                    <a:pt x="68" y="0"/>
                  </a:lnTo>
                  <a:lnTo>
                    <a:pt x="58" y="3"/>
                  </a:lnTo>
                  <a:lnTo>
                    <a:pt x="50" y="8"/>
                  </a:lnTo>
                  <a:lnTo>
                    <a:pt x="44" y="16"/>
                  </a:lnTo>
                  <a:lnTo>
                    <a:pt x="42" y="27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25" y="24"/>
                  </a:lnTo>
                  <a:lnTo>
                    <a:pt x="20" y="24"/>
                  </a:lnTo>
                  <a:lnTo>
                    <a:pt x="15" y="27"/>
                  </a:lnTo>
                  <a:lnTo>
                    <a:pt x="11" y="29"/>
                  </a:lnTo>
                  <a:lnTo>
                    <a:pt x="7" y="32"/>
                  </a:lnTo>
                  <a:lnTo>
                    <a:pt x="4" y="37"/>
                  </a:lnTo>
                  <a:lnTo>
                    <a:pt x="0" y="46"/>
                  </a:lnTo>
                  <a:lnTo>
                    <a:pt x="2" y="57"/>
                  </a:lnTo>
                  <a:lnTo>
                    <a:pt x="6" y="66"/>
                  </a:lnTo>
                  <a:lnTo>
                    <a:pt x="13" y="74"/>
                  </a:lnTo>
                  <a:lnTo>
                    <a:pt x="5" y="81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4" y="111"/>
                  </a:lnTo>
                  <a:lnTo>
                    <a:pt x="7" y="115"/>
                  </a:lnTo>
                  <a:lnTo>
                    <a:pt x="11" y="119"/>
                  </a:lnTo>
                  <a:lnTo>
                    <a:pt x="14" y="121"/>
                  </a:lnTo>
                  <a:lnTo>
                    <a:pt x="19" y="122"/>
                  </a:lnTo>
                  <a:lnTo>
                    <a:pt x="25" y="123"/>
                  </a:lnTo>
                  <a:lnTo>
                    <a:pt x="29" y="123"/>
                  </a:lnTo>
                  <a:lnTo>
                    <a:pt x="34" y="122"/>
                  </a:lnTo>
                  <a:lnTo>
                    <a:pt x="40" y="121"/>
                  </a:lnTo>
                  <a:lnTo>
                    <a:pt x="42" y="132"/>
                  </a:lnTo>
                  <a:lnTo>
                    <a:pt x="49" y="141"/>
                  </a:lnTo>
                  <a:lnTo>
                    <a:pt x="57" y="147"/>
                  </a:lnTo>
                  <a:lnTo>
                    <a:pt x="67" y="149"/>
                  </a:lnTo>
                  <a:lnTo>
                    <a:pt x="78" y="147"/>
                  </a:lnTo>
                  <a:lnTo>
                    <a:pt x="86" y="141"/>
                  </a:lnTo>
                  <a:lnTo>
                    <a:pt x="91" y="133"/>
                  </a:lnTo>
                  <a:lnTo>
                    <a:pt x="94" y="122"/>
                  </a:lnTo>
                  <a:lnTo>
                    <a:pt x="100" y="123"/>
                  </a:lnTo>
                  <a:lnTo>
                    <a:pt x="105" y="125"/>
                  </a:lnTo>
                  <a:lnTo>
                    <a:pt x="111" y="125"/>
                  </a:lnTo>
                  <a:lnTo>
                    <a:pt x="116" y="123"/>
                  </a:lnTo>
                  <a:lnTo>
                    <a:pt x="120" y="122"/>
                  </a:lnTo>
                  <a:lnTo>
                    <a:pt x="125" y="120"/>
                  </a:lnTo>
                  <a:lnTo>
                    <a:pt x="128" y="117"/>
                  </a:lnTo>
                  <a:lnTo>
                    <a:pt x="132" y="112"/>
                  </a:lnTo>
                  <a:lnTo>
                    <a:pt x="135" y="103"/>
                  </a:lnTo>
                  <a:lnTo>
                    <a:pt x="134" y="92"/>
                  </a:lnTo>
                  <a:lnTo>
                    <a:pt x="129" y="83"/>
                  </a:lnTo>
                  <a:lnTo>
                    <a:pt x="123" y="7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9" name="Freeform 61"/>
            <p:cNvSpPr>
              <a:spLocks/>
            </p:cNvSpPr>
            <p:nvPr/>
          </p:nvSpPr>
          <p:spPr bwMode="auto">
            <a:xfrm>
              <a:off x="2423" y="1713"/>
              <a:ext cx="20" cy="20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0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1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11" y="38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9" y="0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9" y="20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8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0" name="Freeform 62"/>
            <p:cNvSpPr>
              <a:spLocks/>
            </p:cNvSpPr>
            <p:nvPr/>
          </p:nvSpPr>
          <p:spPr bwMode="auto">
            <a:xfrm>
              <a:off x="3282" y="2529"/>
              <a:ext cx="64" cy="90"/>
            </a:xfrm>
            <a:custGeom>
              <a:avLst/>
              <a:gdLst>
                <a:gd name="T0" fmla="*/ 0 w 129"/>
                <a:gd name="T1" fmla="*/ 0 h 181"/>
                <a:gd name="T2" fmla="*/ 0 w 129"/>
                <a:gd name="T3" fmla="*/ 0 h 181"/>
                <a:gd name="T4" fmla="*/ 0 w 129"/>
                <a:gd name="T5" fmla="*/ 0 h 181"/>
                <a:gd name="T6" fmla="*/ 0 w 129"/>
                <a:gd name="T7" fmla="*/ 0 h 181"/>
                <a:gd name="T8" fmla="*/ 0 w 129"/>
                <a:gd name="T9" fmla="*/ 0 h 181"/>
                <a:gd name="T10" fmla="*/ 0 w 129"/>
                <a:gd name="T11" fmla="*/ 0 h 181"/>
                <a:gd name="T12" fmla="*/ 0 w 129"/>
                <a:gd name="T13" fmla="*/ 0 h 181"/>
                <a:gd name="T14" fmla="*/ 0 w 129"/>
                <a:gd name="T15" fmla="*/ 0 h 181"/>
                <a:gd name="T16" fmla="*/ 0 w 129"/>
                <a:gd name="T17" fmla="*/ 0 h 181"/>
                <a:gd name="T18" fmla="*/ 0 w 129"/>
                <a:gd name="T19" fmla="*/ 0 h 181"/>
                <a:gd name="T20" fmla="*/ 0 w 129"/>
                <a:gd name="T21" fmla="*/ 0 h 181"/>
                <a:gd name="T22" fmla="*/ 0 w 129"/>
                <a:gd name="T23" fmla="*/ 0 h 181"/>
                <a:gd name="T24" fmla="*/ 0 w 129"/>
                <a:gd name="T25" fmla="*/ 0 h 181"/>
                <a:gd name="T26" fmla="*/ 0 w 129"/>
                <a:gd name="T27" fmla="*/ 0 h 181"/>
                <a:gd name="T28" fmla="*/ 0 w 129"/>
                <a:gd name="T29" fmla="*/ 0 h 181"/>
                <a:gd name="T30" fmla="*/ 0 w 129"/>
                <a:gd name="T31" fmla="*/ 0 h 181"/>
                <a:gd name="T32" fmla="*/ 0 w 129"/>
                <a:gd name="T33" fmla="*/ 0 h 181"/>
                <a:gd name="T34" fmla="*/ 0 w 129"/>
                <a:gd name="T35" fmla="*/ 0 h 181"/>
                <a:gd name="T36" fmla="*/ 0 w 129"/>
                <a:gd name="T37" fmla="*/ 0 h 181"/>
                <a:gd name="T38" fmla="*/ 0 w 129"/>
                <a:gd name="T39" fmla="*/ 0 h 181"/>
                <a:gd name="T40" fmla="*/ 0 w 129"/>
                <a:gd name="T41" fmla="*/ 0 h 181"/>
                <a:gd name="T42" fmla="*/ 0 w 129"/>
                <a:gd name="T43" fmla="*/ 0 h 181"/>
                <a:gd name="T44" fmla="*/ 0 w 129"/>
                <a:gd name="T45" fmla="*/ 0 h 181"/>
                <a:gd name="T46" fmla="*/ 0 w 129"/>
                <a:gd name="T47" fmla="*/ 0 h 181"/>
                <a:gd name="T48" fmla="*/ 0 w 129"/>
                <a:gd name="T49" fmla="*/ 0 h 1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9" h="181">
                  <a:moveTo>
                    <a:pt x="0" y="181"/>
                  </a:moveTo>
                  <a:lnTo>
                    <a:pt x="25" y="172"/>
                  </a:lnTo>
                  <a:lnTo>
                    <a:pt x="52" y="158"/>
                  </a:lnTo>
                  <a:lnTo>
                    <a:pt x="76" y="141"/>
                  </a:lnTo>
                  <a:lnTo>
                    <a:pt x="97" y="120"/>
                  </a:lnTo>
                  <a:lnTo>
                    <a:pt x="114" y="98"/>
                  </a:lnTo>
                  <a:lnTo>
                    <a:pt x="124" y="74"/>
                  </a:lnTo>
                  <a:lnTo>
                    <a:pt x="129" y="50"/>
                  </a:lnTo>
                  <a:lnTo>
                    <a:pt x="124" y="26"/>
                  </a:lnTo>
                  <a:lnTo>
                    <a:pt x="114" y="8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72" y="8"/>
                  </a:lnTo>
                  <a:lnTo>
                    <a:pt x="61" y="21"/>
                  </a:lnTo>
                  <a:lnTo>
                    <a:pt x="53" y="38"/>
                  </a:lnTo>
                  <a:lnTo>
                    <a:pt x="49" y="58"/>
                  </a:lnTo>
                  <a:lnTo>
                    <a:pt x="52" y="79"/>
                  </a:lnTo>
                  <a:lnTo>
                    <a:pt x="54" y="95"/>
                  </a:lnTo>
                  <a:lnTo>
                    <a:pt x="49" y="113"/>
                  </a:lnTo>
                  <a:lnTo>
                    <a:pt x="41" y="129"/>
                  </a:lnTo>
                  <a:lnTo>
                    <a:pt x="31" y="145"/>
                  </a:lnTo>
                  <a:lnTo>
                    <a:pt x="19" y="160"/>
                  </a:lnTo>
                  <a:lnTo>
                    <a:pt x="10" y="171"/>
                  </a:lnTo>
                  <a:lnTo>
                    <a:pt x="2" y="179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1" name="Freeform 63"/>
            <p:cNvSpPr>
              <a:spLocks/>
            </p:cNvSpPr>
            <p:nvPr/>
          </p:nvSpPr>
          <p:spPr bwMode="auto">
            <a:xfrm>
              <a:off x="3251" y="2513"/>
              <a:ext cx="45" cy="103"/>
            </a:xfrm>
            <a:custGeom>
              <a:avLst/>
              <a:gdLst>
                <a:gd name="T0" fmla="*/ 1 w 90"/>
                <a:gd name="T1" fmla="*/ 1 h 206"/>
                <a:gd name="T2" fmla="*/ 1 w 90"/>
                <a:gd name="T3" fmla="*/ 1 h 206"/>
                <a:gd name="T4" fmla="*/ 1 w 90"/>
                <a:gd name="T5" fmla="*/ 1 h 206"/>
                <a:gd name="T6" fmla="*/ 1 w 90"/>
                <a:gd name="T7" fmla="*/ 1 h 206"/>
                <a:gd name="T8" fmla="*/ 1 w 90"/>
                <a:gd name="T9" fmla="*/ 1 h 206"/>
                <a:gd name="T10" fmla="*/ 1 w 90"/>
                <a:gd name="T11" fmla="*/ 1 h 206"/>
                <a:gd name="T12" fmla="*/ 1 w 90"/>
                <a:gd name="T13" fmla="*/ 1 h 206"/>
                <a:gd name="T14" fmla="*/ 1 w 90"/>
                <a:gd name="T15" fmla="*/ 1 h 206"/>
                <a:gd name="T16" fmla="*/ 1 w 90"/>
                <a:gd name="T17" fmla="*/ 1 h 206"/>
                <a:gd name="T18" fmla="*/ 1 w 90"/>
                <a:gd name="T19" fmla="*/ 0 h 206"/>
                <a:gd name="T20" fmla="*/ 1 w 90"/>
                <a:gd name="T21" fmla="*/ 1 h 206"/>
                <a:gd name="T22" fmla="*/ 1 w 90"/>
                <a:gd name="T23" fmla="*/ 1 h 206"/>
                <a:gd name="T24" fmla="*/ 1 w 90"/>
                <a:gd name="T25" fmla="*/ 1 h 206"/>
                <a:gd name="T26" fmla="*/ 0 w 90"/>
                <a:gd name="T27" fmla="*/ 1 h 206"/>
                <a:gd name="T28" fmla="*/ 1 w 90"/>
                <a:gd name="T29" fmla="*/ 1 h 206"/>
                <a:gd name="T30" fmla="*/ 1 w 90"/>
                <a:gd name="T31" fmla="*/ 1 h 206"/>
                <a:gd name="T32" fmla="*/ 1 w 90"/>
                <a:gd name="T33" fmla="*/ 1 h 206"/>
                <a:gd name="T34" fmla="*/ 1 w 90"/>
                <a:gd name="T35" fmla="*/ 1 h 206"/>
                <a:gd name="T36" fmla="*/ 1 w 90"/>
                <a:gd name="T37" fmla="*/ 1 h 206"/>
                <a:gd name="T38" fmla="*/ 1 w 90"/>
                <a:gd name="T39" fmla="*/ 1 h 206"/>
                <a:gd name="T40" fmla="*/ 1 w 90"/>
                <a:gd name="T41" fmla="*/ 1 h 206"/>
                <a:gd name="T42" fmla="*/ 1 w 90"/>
                <a:gd name="T43" fmla="*/ 1 h 206"/>
                <a:gd name="T44" fmla="*/ 1 w 90"/>
                <a:gd name="T45" fmla="*/ 1 h 206"/>
                <a:gd name="T46" fmla="*/ 1 w 90"/>
                <a:gd name="T47" fmla="*/ 1 h 206"/>
                <a:gd name="T48" fmla="*/ 1 w 90"/>
                <a:gd name="T49" fmla="*/ 1 h 20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0" h="206">
                  <a:moveTo>
                    <a:pt x="50" y="206"/>
                  </a:moveTo>
                  <a:lnTo>
                    <a:pt x="65" y="183"/>
                  </a:lnTo>
                  <a:lnTo>
                    <a:pt x="77" y="157"/>
                  </a:lnTo>
                  <a:lnTo>
                    <a:pt x="85" y="128"/>
                  </a:lnTo>
                  <a:lnTo>
                    <a:pt x="90" y="99"/>
                  </a:lnTo>
                  <a:lnTo>
                    <a:pt x="88" y="70"/>
                  </a:lnTo>
                  <a:lnTo>
                    <a:pt x="83" y="45"/>
                  </a:lnTo>
                  <a:lnTo>
                    <a:pt x="70" y="23"/>
                  </a:lnTo>
                  <a:lnTo>
                    <a:pt x="52" y="7"/>
                  </a:lnTo>
                  <a:lnTo>
                    <a:pt x="33" y="0"/>
                  </a:lnTo>
                  <a:lnTo>
                    <a:pt x="18" y="2"/>
                  </a:lnTo>
                  <a:lnTo>
                    <a:pt x="7" y="12"/>
                  </a:lnTo>
                  <a:lnTo>
                    <a:pt x="1" y="26"/>
                  </a:lnTo>
                  <a:lnTo>
                    <a:pt x="0" y="43"/>
                  </a:lnTo>
                  <a:lnTo>
                    <a:pt x="3" y="61"/>
                  </a:lnTo>
                  <a:lnTo>
                    <a:pt x="12" y="80"/>
                  </a:lnTo>
                  <a:lnTo>
                    <a:pt x="27" y="93"/>
                  </a:lnTo>
                  <a:lnTo>
                    <a:pt x="39" y="106"/>
                  </a:lnTo>
                  <a:lnTo>
                    <a:pt x="47" y="122"/>
                  </a:lnTo>
                  <a:lnTo>
                    <a:pt x="52" y="141"/>
                  </a:lnTo>
                  <a:lnTo>
                    <a:pt x="53" y="159"/>
                  </a:lnTo>
                  <a:lnTo>
                    <a:pt x="53" y="178"/>
                  </a:lnTo>
                  <a:lnTo>
                    <a:pt x="53" y="193"/>
                  </a:lnTo>
                  <a:lnTo>
                    <a:pt x="50" y="203"/>
                  </a:lnTo>
                  <a:lnTo>
                    <a:pt x="50" y="20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2" name="Freeform 64"/>
            <p:cNvSpPr>
              <a:spLocks/>
            </p:cNvSpPr>
            <p:nvPr/>
          </p:nvSpPr>
          <p:spPr bwMode="auto">
            <a:xfrm>
              <a:off x="3283" y="2583"/>
              <a:ext cx="100" cy="50"/>
            </a:xfrm>
            <a:custGeom>
              <a:avLst/>
              <a:gdLst>
                <a:gd name="T0" fmla="*/ 0 w 201"/>
                <a:gd name="T1" fmla="*/ 1 h 99"/>
                <a:gd name="T2" fmla="*/ 0 w 201"/>
                <a:gd name="T3" fmla="*/ 1 h 99"/>
                <a:gd name="T4" fmla="*/ 0 w 201"/>
                <a:gd name="T5" fmla="*/ 1 h 99"/>
                <a:gd name="T6" fmla="*/ 0 w 201"/>
                <a:gd name="T7" fmla="*/ 1 h 99"/>
                <a:gd name="T8" fmla="*/ 0 w 201"/>
                <a:gd name="T9" fmla="*/ 1 h 99"/>
                <a:gd name="T10" fmla="*/ 0 w 201"/>
                <a:gd name="T11" fmla="*/ 1 h 99"/>
                <a:gd name="T12" fmla="*/ 0 w 201"/>
                <a:gd name="T13" fmla="*/ 1 h 99"/>
                <a:gd name="T14" fmla="*/ 0 w 201"/>
                <a:gd name="T15" fmla="*/ 1 h 99"/>
                <a:gd name="T16" fmla="*/ 0 w 201"/>
                <a:gd name="T17" fmla="*/ 1 h 99"/>
                <a:gd name="T18" fmla="*/ 0 w 201"/>
                <a:gd name="T19" fmla="*/ 1 h 99"/>
                <a:gd name="T20" fmla="*/ 0 w 201"/>
                <a:gd name="T21" fmla="*/ 1 h 99"/>
                <a:gd name="T22" fmla="*/ 0 w 201"/>
                <a:gd name="T23" fmla="*/ 1 h 99"/>
                <a:gd name="T24" fmla="*/ 0 w 201"/>
                <a:gd name="T25" fmla="*/ 1 h 99"/>
                <a:gd name="T26" fmla="*/ 0 w 201"/>
                <a:gd name="T27" fmla="*/ 1 h 99"/>
                <a:gd name="T28" fmla="*/ 0 w 201"/>
                <a:gd name="T29" fmla="*/ 1 h 99"/>
                <a:gd name="T30" fmla="*/ 0 w 201"/>
                <a:gd name="T31" fmla="*/ 1 h 99"/>
                <a:gd name="T32" fmla="*/ 0 w 201"/>
                <a:gd name="T33" fmla="*/ 1 h 99"/>
                <a:gd name="T34" fmla="*/ 0 w 201"/>
                <a:gd name="T35" fmla="*/ 1 h 99"/>
                <a:gd name="T36" fmla="*/ 0 w 201"/>
                <a:gd name="T37" fmla="*/ 1 h 99"/>
                <a:gd name="T38" fmla="*/ 0 w 201"/>
                <a:gd name="T39" fmla="*/ 1 h 99"/>
                <a:gd name="T40" fmla="*/ 0 w 201"/>
                <a:gd name="T41" fmla="*/ 0 h 99"/>
                <a:gd name="T42" fmla="*/ 0 w 201"/>
                <a:gd name="T43" fmla="*/ 1 h 99"/>
                <a:gd name="T44" fmla="*/ 0 w 201"/>
                <a:gd name="T45" fmla="*/ 1 h 99"/>
                <a:gd name="T46" fmla="*/ 0 w 201"/>
                <a:gd name="T47" fmla="*/ 1 h 99"/>
                <a:gd name="T48" fmla="*/ 0 w 201"/>
                <a:gd name="T49" fmla="*/ 1 h 99"/>
                <a:gd name="T50" fmla="*/ 0 w 201"/>
                <a:gd name="T51" fmla="*/ 1 h 99"/>
                <a:gd name="T52" fmla="*/ 0 w 201"/>
                <a:gd name="T53" fmla="*/ 1 h 99"/>
                <a:gd name="T54" fmla="*/ 0 w 201"/>
                <a:gd name="T55" fmla="*/ 1 h 99"/>
                <a:gd name="T56" fmla="*/ 0 w 201"/>
                <a:gd name="T57" fmla="*/ 1 h 99"/>
                <a:gd name="T58" fmla="*/ 0 w 201"/>
                <a:gd name="T59" fmla="*/ 1 h 99"/>
                <a:gd name="T60" fmla="*/ 0 w 201"/>
                <a:gd name="T61" fmla="*/ 1 h 99"/>
                <a:gd name="T62" fmla="*/ 0 w 201"/>
                <a:gd name="T63" fmla="*/ 1 h 99"/>
                <a:gd name="T64" fmla="*/ 0 w 201"/>
                <a:gd name="T65" fmla="*/ 1 h 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1" h="99">
                  <a:moveTo>
                    <a:pt x="0" y="78"/>
                  </a:moveTo>
                  <a:lnTo>
                    <a:pt x="13" y="84"/>
                  </a:lnTo>
                  <a:lnTo>
                    <a:pt x="26" y="88"/>
                  </a:lnTo>
                  <a:lnTo>
                    <a:pt x="39" y="92"/>
                  </a:lnTo>
                  <a:lnTo>
                    <a:pt x="53" y="95"/>
                  </a:lnTo>
                  <a:lnTo>
                    <a:pt x="68" y="98"/>
                  </a:lnTo>
                  <a:lnTo>
                    <a:pt x="83" y="99"/>
                  </a:lnTo>
                  <a:lnTo>
                    <a:pt x="98" y="99"/>
                  </a:lnTo>
                  <a:lnTo>
                    <a:pt x="113" y="99"/>
                  </a:lnTo>
                  <a:lnTo>
                    <a:pt x="127" y="96"/>
                  </a:lnTo>
                  <a:lnTo>
                    <a:pt x="140" y="93"/>
                  </a:lnTo>
                  <a:lnTo>
                    <a:pt x="152" y="90"/>
                  </a:lnTo>
                  <a:lnTo>
                    <a:pt x="165" y="84"/>
                  </a:lnTo>
                  <a:lnTo>
                    <a:pt x="175" y="77"/>
                  </a:lnTo>
                  <a:lnTo>
                    <a:pt x="184" y="68"/>
                  </a:lnTo>
                  <a:lnTo>
                    <a:pt x="191" y="58"/>
                  </a:lnTo>
                  <a:lnTo>
                    <a:pt x="197" y="47"/>
                  </a:lnTo>
                  <a:lnTo>
                    <a:pt x="201" y="27"/>
                  </a:lnTo>
                  <a:lnTo>
                    <a:pt x="196" y="12"/>
                  </a:lnTo>
                  <a:lnTo>
                    <a:pt x="186" y="3"/>
                  </a:lnTo>
                  <a:lnTo>
                    <a:pt x="171" y="0"/>
                  </a:lnTo>
                  <a:lnTo>
                    <a:pt x="153" y="2"/>
                  </a:lnTo>
                  <a:lnTo>
                    <a:pt x="136" y="9"/>
                  </a:lnTo>
                  <a:lnTo>
                    <a:pt x="120" y="20"/>
                  </a:lnTo>
                  <a:lnTo>
                    <a:pt x="108" y="38"/>
                  </a:lnTo>
                  <a:lnTo>
                    <a:pt x="98" y="52"/>
                  </a:lnTo>
                  <a:lnTo>
                    <a:pt x="83" y="62"/>
                  </a:lnTo>
                  <a:lnTo>
                    <a:pt x="66" y="69"/>
                  </a:lnTo>
                  <a:lnTo>
                    <a:pt x="47" y="73"/>
                  </a:lnTo>
                  <a:lnTo>
                    <a:pt x="29" y="76"/>
                  </a:lnTo>
                  <a:lnTo>
                    <a:pt x="14" y="78"/>
                  </a:lnTo>
                  <a:lnTo>
                    <a:pt x="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3" name="Freeform 65"/>
            <p:cNvSpPr>
              <a:spLocks/>
            </p:cNvSpPr>
            <p:nvPr/>
          </p:nvSpPr>
          <p:spPr bwMode="auto">
            <a:xfrm>
              <a:off x="3281" y="2628"/>
              <a:ext cx="99" cy="50"/>
            </a:xfrm>
            <a:custGeom>
              <a:avLst/>
              <a:gdLst>
                <a:gd name="T0" fmla="*/ 0 w 198"/>
                <a:gd name="T1" fmla="*/ 0 h 100"/>
                <a:gd name="T2" fmla="*/ 1 w 198"/>
                <a:gd name="T3" fmla="*/ 1 h 100"/>
                <a:gd name="T4" fmla="*/ 1 w 198"/>
                <a:gd name="T5" fmla="*/ 1 h 100"/>
                <a:gd name="T6" fmla="*/ 1 w 198"/>
                <a:gd name="T7" fmla="*/ 1 h 100"/>
                <a:gd name="T8" fmla="*/ 1 w 198"/>
                <a:gd name="T9" fmla="*/ 1 h 100"/>
                <a:gd name="T10" fmla="*/ 1 w 198"/>
                <a:gd name="T11" fmla="*/ 1 h 100"/>
                <a:gd name="T12" fmla="*/ 1 w 198"/>
                <a:gd name="T13" fmla="*/ 1 h 100"/>
                <a:gd name="T14" fmla="*/ 1 w 198"/>
                <a:gd name="T15" fmla="*/ 1 h 100"/>
                <a:gd name="T16" fmla="*/ 1 w 198"/>
                <a:gd name="T17" fmla="*/ 1 h 100"/>
                <a:gd name="T18" fmla="*/ 1 w 198"/>
                <a:gd name="T19" fmla="*/ 1 h 100"/>
                <a:gd name="T20" fmla="*/ 1 w 198"/>
                <a:gd name="T21" fmla="*/ 1 h 100"/>
                <a:gd name="T22" fmla="*/ 1 w 198"/>
                <a:gd name="T23" fmla="*/ 1 h 100"/>
                <a:gd name="T24" fmla="*/ 1 w 198"/>
                <a:gd name="T25" fmla="*/ 1 h 100"/>
                <a:gd name="T26" fmla="*/ 1 w 198"/>
                <a:gd name="T27" fmla="*/ 1 h 100"/>
                <a:gd name="T28" fmla="*/ 1 w 198"/>
                <a:gd name="T29" fmla="*/ 1 h 100"/>
                <a:gd name="T30" fmla="*/ 1 w 198"/>
                <a:gd name="T31" fmla="*/ 1 h 100"/>
                <a:gd name="T32" fmla="*/ 1 w 198"/>
                <a:gd name="T33" fmla="*/ 1 h 100"/>
                <a:gd name="T34" fmla="*/ 1 w 198"/>
                <a:gd name="T35" fmla="*/ 1 h 100"/>
                <a:gd name="T36" fmla="*/ 1 w 198"/>
                <a:gd name="T37" fmla="*/ 1 h 100"/>
                <a:gd name="T38" fmla="*/ 1 w 198"/>
                <a:gd name="T39" fmla="*/ 1 h 100"/>
                <a:gd name="T40" fmla="*/ 1 w 198"/>
                <a:gd name="T41" fmla="*/ 1 h 100"/>
                <a:gd name="T42" fmla="*/ 1 w 198"/>
                <a:gd name="T43" fmla="*/ 1 h 100"/>
                <a:gd name="T44" fmla="*/ 1 w 198"/>
                <a:gd name="T45" fmla="*/ 1 h 100"/>
                <a:gd name="T46" fmla="*/ 1 w 198"/>
                <a:gd name="T47" fmla="*/ 1 h 100"/>
                <a:gd name="T48" fmla="*/ 0 w 198"/>
                <a:gd name="T49" fmla="*/ 0 h 1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100">
                  <a:moveTo>
                    <a:pt x="0" y="0"/>
                  </a:moveTo>
                  <a:lnTo>
                    <a:pt x="15" y="23"/>
                  </a:lnTo>
                  <a:lnTo>
                    <a:pt x="33" y="44"/>
                  </a:lnTo>
                  <a:lnTo>
                    <a:pt x="55" y="65"/>
                  </a:lnTo>
                  <a:lnTo>
                    <a:pt x="79" y="81"/>
                  </a:lnTo>
                  <a:lnTo>
                    <a:pt x="105" y="94"/>
                  </a:lnTo>
                  <a:lnTo>
                    <a:pt x="130" y="100"/>
                  </a:lnTo>
                  <a:lnTo>
                    <a:pt x="154" y="99"/>
                  </a:lnTo>
                  <a:lnTo>
                    <a:pt x="177" y="89"/>
                  </a:lnTo>
                  <a:lnTo>
                    <a:pt x="192" y="76"/>
                  </a:lnTo>
                  <a:lnTo>
                    <a:pt x="198" y="61"/>
                  </a:lnTo>
                  <a:lnTo>
                    <a:pt x="194" y="47"/>
                  </a:lnTo>
                  <a:lnTo>
                    <a:pt x="184" y="35"/>
                  </a:lnTo>
                  <a:lnTo>
                    <a:pt x="169" y="26"/>
                  </a:lnTo>
                  <a:lnTo>
                    <a:pt x="151" y="21"/>
                  </a:lnTo>
                  <a:lnTo>
                    <a:pt x="131" y="23"/>
                  </a:lnTo>
                  <a:lnTo>
                    <a:pt x="111" y="29"/>
                  </a:lnTo>
                  <a:lnTo>
                    <a:pt x="95" y="34"/>
                  </a:lnTo>
                  <a:lnTo>
                    <a:pt x="78" y="34"/>
                  </a:lnTo>
                  <a:lnTo>
                    <a:pt x="58" y="29"/>
                  </a:lnTo>
                  <a:lnTo>
                    <a:pt x="41" y="23"/>
                  </a:lnTo>
                  <a:lnTo>
                    <a:pt x="25" y="15"/>
                  </a:lnTo>
                  <a:lnTo>
                    <a:pt x="11" y="8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4" name="Freeform 66"/>
            <p:cNvSpPr>
              <a:spLocks/>
            </p:cNvSpPr>
            <p:nvPr/>
          </p:nvSpPr>
          <p:spPr bwMode="auto">
            <a:xfrm>
              <a:off x="3273" y="2637"/>
              <a:ext cx="68" cy="87"/>
            </a:xfrm>
            <a:custGeom>
              <a:avLst/>
              <a:gdLst>
                <a:gd name="T0" fmla="*/ 0 w 136"/>
                <a:gd name="T1" fmla="*/ 0 h 174"/>
                <a:gd name="T2" fmla="*/ 0 w 136"/>
                <a:gd name="T3" fmla="*/ 1 h 174"/>
                <a:gd name="T4" fmla="*/ 1 w 136"/>
                <a:gd name="T5" fmla="*/ 1 h 174"/>
                <a:gd name="T6" fmla="*/ 1 w 136"/>
                <a:gd name="T7" fmla="*/ 1 h 174"/>
                <a:gd name="T8" fmla="*/ 1 w 136"/>
                <a:gd name="T9" fmla="*/ 1 h 174"/>
                <a:gd name="T10" fmla="*/ 1 w 136"/>
                <a:gd name="T11" fmla="*/ 1 h 174"/>
                <a:gd name="T12" fmla="*/ 1 w 136"/>
                <a:gd name="T13" fmla="*/ 1 h 174"/>
                <a:gd name="T14" fmla="*/ 1 w 136"/>
                <a:gd name="T15" fmla="*/ 1 h 174"/>
                <a:gd name="T16" fmla="*/ 1 w 136"/>
                <a:gd name="T17" fmla="*/ 1 h 174"/>
                <a:gd name="T18" fmla="*/ 1 w 136"/>
                <a:gd name="T19" fmla="*/ 1 h 174"/>
                <a:gd name="T20" fmla="*/ 1 w 136"/>
                <a:gd name="T21" fmla="*/ 1 h 174"/>
                <a:gd name="T22" fmla="*/ 1 w 136"/>
                <a:gd name="T23" fmla="*/ 1 h 174"/>
                <a:gd name="T24" fmla="*/ 1 w 136"/>
                <a:gd name="T25" fmla="*/ 1 h 174"/>
                <a:gd name="T26" fmla="*/ 1 w 136"/>
                <a:gd name="T27" fmla="*/ 1 h 174"/>
                <a:gd name="T28" fmla="*/ 1 w 136"/>
                <a:gd name="T29" fmla="*/ 1 h 174"/>
                <a:gd name="T30" fmla="*/ 1 w 136"/>
                <a:gd name="T31" fmla="*/ 1 h 174"/>
                <a:gd name="T32" fmla="*/ 1 w 136"/>
                <a:gd name="T33" fmla="*/ 1 h 174"/>
                <a:gd name="T34" fmla="*/ 1 w 136"/>
                <a:gd name="T35" fmla="*/ 1 h 174"/>
                <a:gd name="T36" fmla="*/ 1 w 136"/>
                <a:gd name="T37" fmla="*/ 1 h 174"/>
                <a:gd name="T38" fmla="*/ 1 w 136"/>
                <a:gd name="T39" fmla="*/ 1 h 174"/>
                <a:gd name="T40" fmla="*/ 1 w 136"/>
                <a:gd name="T41" fmla="*/ 1 h 174"/>
                <a:gd name="T42" fmla="*/ 1 w 136"/>
                <a:gd name="T43" fmla="*/ 1 h 174"/>
                <a:gd name="T44" fmla="*/ 1 w 136"/>
                <a:gd name="T45" fmla="*/ 1 h 174"/>
                <a:gd name="T46" fmla="*/ 1 w 136"/>
                <a:gd name="T47" fmla="*/ 1 h 174"/>
                <a:gd name="T48" fmla="*/ 0 w 136"/>
                <a:gd name="T49" fmla="*/ 0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6" h="174">
                  <a:moveTo>
                    <a:pt x="0" y="0"/>
                  </a:moveTo>
                  <a:lnTo>
                    <a:pt x="0" y="28"/>
                  </a:lnTo>
                  <a:lnTo>
                    <a:pt x="2" y="56"/>
                  </a:lnTo>
                  <a:lnTo>
                    <a:pt x="10" y="85"/>
                  </a:lnTo>
                  <a:lnTo>
                    <a:pt x="20" y="113"/>
                  </a:lnTo>
                  <a:lnTo>
                    <a:pt x="35" y="137"/>
                  </a:lnTo>
                  <a:lnTo>
                    <a:pt x="53" y="157"/>
                  </a:lnTo>
                  <a:lnTo>
                    <a:pt x="74" y="169"/>
                  </a:lnTo>
                  <a:lnTo>
                    <a:pt x="99" y="174"/>
                  </a:lnTo>
                  <a:lnTo>
                    <a:pt x="118" y="170"/>
                  </a:lnTo>
                  <a:lnTo>
                    <a:pt x="131" y="161"/>
                  </a:lnTo>
                  <a:lnTo>
                    <a:pt x="136" y="147"/>
                  </a:lnTo>
                  <a:lnTo>
                    <a:pt x="133" y="132"/>
                  </a:lnTo>
                  <a:lnTo>
                    <a:pt x="126" y="116"/>
                  </a:lnTo>
                  <a:lnTo>
                    <a:pt x="114" y="102"/>
                  </a:lnTo>
                  <a:lnTo>
                    <a:pt x="96" y="92"/>
                  </a:lnTo>
                  <a:lnTo>
                    <a:pt x="77" y="88"/>
                  </a:lnTo>
                  <a:lnTo>
                    <a:pt x="61" y="83"/>
                  </a:lnTo>
                  <a:lnTo>
                    <a:pt x="46" y="73"/>
                  </a:lnTo>
                  <a:lnTo>
                    <a:pt x="32" y="59"/>
                  </a:lnTo>
                  <a:lnTo>
                    <a:pt x="21" y="43"/>
                  </a:lnTo>
                  <a:lnTo>
                    <a:pt x="12" y="26"/>
                  </a:lnTo>
                  <a:lnTo>
                    <a:pt x="5" y="1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5" name="Freeform 67"/>
            <p:cNvSpPr>
              <a:spLocks/>
            </p:cNvSpPr>
            <p:nvPr/>
          </p:nvSpPr>
          <p:spPr bwMode="auto">
            <a:xfrm>
              <a:off x="3028" y="2593"/>
              <a:ext cx="234" cy="81"/>
            </a:xfrm>
            <a:custGeom>
              <a:avLst/>
              <a:gdLst>
                <a:gd name="T0" fmla="*/ 0 w 469"/>
                <a:gd name="T1" fmla="*/ 0 h 163"/>
                <a:gd name="T2" fmla="*/ 0 w 469"/>
                <a:gd name="T3" fmla="*/ 0 h 163"/>
                <a:gd name="T4" fmla="*/ 0 w 469"/>
                <a:gd name="T5" fmla="*/ 0 h 163"/>
                <a:gd name="T6" fmla="*/ 0 w 469"/>
                <a:gd name="T7" fmla="*/ 0 h 163"/>
                <a:gd name="T8" fmla="*/ 0 w 469"/>
                <a:gd name="T9" fmla="*/ 0 h 163"/>
                <a:gd name="T10" fmla="*/ 0 w 469"/>
                <a:gd name="T11" fmla="*/ 0 h 163"/>
                <a:gd name="T12" fmla="*/ 0 w 469"/>
                <a:gd name="T13" fmla="*/ 0 h 163"/>
                <a:gd name="T14" fmla="*/ 0 w 469"/>
                <a:gd name="T15" fmla="*/ 0 h 163"/>
                <a:gd name="T16" fmla="*/ 0 w 469"/>
                <a:gd name="T17" fmla="*/ 0 h 163"/>
                <a:gd name="T18" fmla="*/ 0 w 469"/>
                <a:gd name="T19" fmla="*/ 0 h 163"/>
                <a:gd name="T20" fmla="*/ 0 w 469"/>
                <a:gd name="T21" fmla="*/ 0 h 163"/>
                <a:gd name="T22" fmla="*/ 0 w 469"/>
                <a:gd name="T23" fmla="*/ 0 h 163"/>
                <a:gd name="T24" fmla="*/ 0 w 469"/>
                <a:gd name="T25" fmla="*/ 0 h 163"/>
                <a:gd name="T26" fmla="*/ 0 w 469"/>
                <a:gd name="T27" fmla="*/ 0 h 163"/>
                <a:gd name="T28" fmla="*/ 0 w 469"/>
                <a:gd name="T29" fmla="*/ 0 h 163"/>
                <a:gd name="T30" fmla="*/ 0 w 469"/>
                <a:gd name="T31" fmla="*/ 0 h 163"/>
                <a:gd name="T32" fmla="*/ 0 w 469"/>
                <a:gd name="T33" fmla="*/ 0 h 163"/>
                <a:gd name="T34" fmla="*/ 0 w 469"/>
                <a:gd name="T35" fmla="*/ 0 h 163"/>
                <a:gd name="T36" fmla="*/ 0 w 469"/>
                <a:gd name="T37" fmla="*/ 0 h 163"/>
                <a:gd name="T38" fmla="*/ 0 w 469"/>
                <a:gd name="T39" fmla="*/ 0 h 163"/>
                <a:gd name="T40" fmla="*/ 0 w 469"/>
                <a:gd name="T41" fmla="*/ 0 h 163"/>
                <a:gd name="T42" fmla="*/ 0 w 469"/>
                <a:gd name="T43" fmla="*/ 0 h 163"/>
                <a:gd name="T44" fmla="*/ 0 w 469"/>
                <a:gd name="T45" fmla="*/ 0 h 163"/>
                <a:gd name="T46" fmla="*/ 0 w 469"/>
                <a:gd name="T47" fmla="*/ 0 h 163"/>
                <a:gd name="T48" fmla="*/ 0 w 469"/>
                <a:gd name="T49" fmla="*/ 0 h 163"/>
                <a:gd name="T50" fmla="*/ 0 w 469"/>
                <a:gd name="T51" fmla="*/ 0 h 163"/>
                <a:gd name="T52" fmla="*/ 0 w 469"/>
                <a:gd name="T53" fmla="*/ 0 h 163"/>
                <a:gd name="T54" fmla="*/ 0 w 469"/>
                <a:gd name="T55" fmla="*/ 0 h 163"/>
                <a:gd name="T56" fmla="*/ 0 w 469"/>
                <a:gd name="T57" fmla="*/ 0 h 163"/>
                <a:gd name="T58" fmla="*/ 0 w 469"/>
                <a:gd name="T59" fmla="*/ 0 h 163"/>
                <a:gd name="T60" fmla="*/ 0 w 469"/>
                <a:gd name="T61" fmla="*/ 0 h 163"/>
                <a:gd name="T62" fmla="*/ 0 w 469"/>
                <a:gd name="T63" fmla="*/ 0 h 163"/>
                <a:gd name="T64" fmla="*/ 0 w 469"/>
                <a:gd name="T65" fmla="*/ 0 h 163"/>
                <a:gd name="T66" fmla="*/ 0 w 469"/>
                <a:gd name="T67" fmla="*/ 0 h 163"/>
                <a:gd name="T68" fmla="*/ 0 w 469"/>
                <a:gd name="T69" fmla="*/ 0 h 163"/>
                <a:gd name="T70" fmla="*/ 0 w 469"/>
                <a:gd name="T71" fmla="*/ 0 h 163"/>
                <a:gd name="T72" fmla="*/ 0 w 469"/>
                <a:gd name="T73" fmla="*/ 0 h 163"/>
                <a:gd name="T74" fmla="*/ 0 w 469"/>
                <a:gd name="T75" fmla="*/ 0 h 163"/>
                <a:gd name="T76" fmla="*/ 0 w 469"/>
                <a:gd name="T77" fmla="*/ 0 h 163"/>
                <a:gd name="T78" fmla="*/ 0 w 469"/>
                <a:gd name="T79" fmla="*/ 0 h 163"/>
                <a:gd name="T80" fmla="*/ 0 w 469"/>
                <a:gd name="T81" fmla="*/ 0 h 16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469" h="163">
                  <a:moveTo>
                    <a:pt x="9" y="5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6" y="8"/>
                  </a:lnTo>
                  <a:lnTo>
                    <a:pt x="16" y="19"/>
                  </a:lnTo>
                  <a:lnTo>
                    <a:pt x="32" y="34"/>
                  </a:lnTo>
                  <a:lnTo>
                    <a:pt x="53" y="50"/>
                  </a:lnTo>
                  <a:lnTo>
                    <a:pt x="78" y="67"/>
                  </a:lnTo>
                  <a:lnTo>
                    <a:pt x="107" y="85"/>
                  </a:lnTo>
                  <a:lnTo>
                    <a:pt x="138" y="104"/>
                  </a:lnTo>
                  <a:lnTo>
                    <a:pt x="173" y="121"/>
                  </a:lnTo>
                  <a:lnTo>
                    <a:pt x="210" y="137"/>
                  </a:lnTo>
                  <a:lnTo>
                    <a:pt x="248" y="149"/>
                  </a:lnTo>
                  <a:lnTo>
                    <a:pt x="287" y="158"/>
                  </a:lnTo>
                  <a:lnTo>
                    <a:pt x="326" y="163"/>
                  </a:lnTo>
                  <a:lnTo>
                    <a:pt x="366" y="161"/>
                  </a:lnTo>
                  <a:lnTo>
                    <a:pt x="405" y="154"/>
                  </a:lnTo>
                  <a:lnTo>
                    <a:pt x="425" y="146"/>
                  </a:lnTo>
                  <a:lnTo>
                    <a:pt x="440" y="135"/>
                  </a:lnTo>
                  <a:lnTo>
                    <a:pt x="451" y="121"/>
                  </a:lnTo>
                  <a:lnTo>
                    <a:pt x="460" y="106"/>
                  </a:lnTo>
                  <a:lnTo>
                    <a:pt x="464" y="91"/>
                  </a:lnTo>
                  <a:lnTo>
                    <a:pt x="468" y="80"/>
                  </a:lnTo>
                  <a:lnTo>
                    <a:pt x="469" y="72"/>
                  </a:lnTo>
                  <a:lnTo>
                    <a:pt x="469" y="68"/>
                  </a:lnTo>
                  <a:lnTo>
                    <a:pt x="468" y="70"/>
                  </a:lnTo>
                  <a:lnTo>
                    <a:pt x="465" y="76"/>
                  </a:lnTo>
                  <a:lnTo>
                    <a:pt x="462" y="85"/>
                  </a:lnTo>
                  <a:lnTo>
                    <a:pt x="455" y="97"/>
                  </a:lnTo>
                  <a:lnTo>
                    <a:pt x="445" y="108"/>
                  </a:lnTo>
                  <a:lnTo>
                    <a:pt x="432" y="121"/>
                  </a:lnTo>
                  <a:lnTo>
                    <a:pt x="415" y="131"/>
                  </a:lnTo>
                  <a:lnTo>
                    <a:pt x="393" y="139"/>
                  </a:lnTo>
                  <a:lnTo>
                    <a:pt x="366" y="145"/>
                  </a:lnTo>
                  <a:lnTo>
                    <a:pt x="335" y="145"/>
                  </a:lnTo>
                  <a:lnTo>
                    <a:pt x="297" y="142"/>
                  </a:lnTo>
                  <a:lnTo>
                    <a:pt x="255" y="130"/>
                  </a:lnTo>
                  <a:lnTo>
                    <a:pt x="204" y="113"/>
                  </a:lnTo>
                  <a:lnTo>
                    <a:pt x="146" y="87"/>
                  </a:lnTo>
                  <a:lnTo>
                    <a:pt x="82" y="51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6" name="Freeform 68"/>
            <p:cNvSpPr>
              <a:spLocks/>
            </p:cNvSpPr>
            <p:nvPr/>
          </p:nvSpPr>
          <p:spPr bwMode="auto">
            <a:xfrm>
              <a:off x="3125" y="2508"/>
              <a:ext cx="71" cy="73"/>
            </a:xfrm>
            <a:custGeom>
              <a:avLst/>
              <a:gdLst>
                <a:gd name="T0" fmla="*/ 1 w 142"/>
                <a:gd name="T1" fmla="*/ 1 h 145"/>
                <a:gd name="T2" fmla="*/ 1 w 142"/>
                <a:gd name="T3" fmla="*/ 1 h 145"/>
                <a:gd name="T4" fmla="*/ 1 w 142"/>
                <a:gd name="T5" fmla="*/ 1 h 145"/>
                <a:gd name="T6" fmla="*/ 1 w 142"/>
                <a:gd name="T7" fmla="*/ 1 h 145"/>
                <a:gd name="T8" fmla="*/ 1 w 142"/>
                <a:gd name="T9" fmla="*/ 1 h 145"/>
                <a:gd name="T10" fmla="*/ 1 w 142"/>
                <a:gd name="T11" fmla="*/ 1 h 145"/>
                <a:gd name="T12" fmla="*/ 1 w 142"/>
                <a:gd name="T13" fmla="*/ 1 h 145"/>
                <a:gd name="T14" fmla="*/ 1 w 142"/>
                <a:gd name="T15" fmla="*/ 1 h 145"/>
                <a:gd name="T16" fmla="*/ 0 w 142"/>
                <a:gd name="T17" fmla="*/ 1 h 145"/>
                <a:gd name="T18" fmla="*/ 1 w 142"/>
                <a:gd name="T19" fmla="*/ 1 h 145"/>
                <a:gd name="T20" fmla="*/ 1 w 142"/>
                <a:gd name="T21" fmla="*/ 1 h 145"/>
                <a:gd name="T22" fmla="*/ 1 w 142"/>
                <a:gd name="T23" fmla="*/ 1 h 145"/>
                <a:gd name="T24" fmla="*/ 1 w 142"/>
                <a:gd name="T25" fmla="*/ 1 h 145"/>
                <a:gd name="T26" fmla="*/ 1 w 142"/>
                <a:gd name="T27" fmla="*/ 1 h 145"/>
                <a:gd name="T28" fmla="*/ 1 w 142"/>
                <a:gd name="T29" fmla="*/ 1 h 145"/>
                <a:gd name="T30" fmla="*/ 1 w 142"/>
                <a:gd name="T31" fmla="*/ 1 h 145"/>
                <a:gd name="T32" fmla="*/ 1 w 142"/>
                <a:gd name="T33" fmla="*/ 1 h 145"/>
                <a:gd name="T34" fmla="*/ 1 w 142"/>
                <a:gd name="T35" fmla="*/ 0 h 145"/>
                <a:gd name="T36" fmla="*/ 1 w 142"/>
                <a:gd name="T37" fmla="*/ 1 h 145"/>
                <a:gd name="T38" fmla="*/ 1 w 142"/>
                <a:gd name="T39" fmla="*/ 1 h 145"/>
                <a:gd name="T40" fmla="*/ 1 w 142"/>
                <a:gd name="T41" fmla="*/ 1 h 145"/>
                <a:gd name="T42" fmla="*/ 1 w 142"/>
                <a:gd name="T43" fmla="*/ 1 h 145"/>
                <a:gd name="T44" fmla="*/ 1 w 142"/>
                <a:gd name="T45" fmla="*/ 1 h 145"/>
                <a:gd name="T46" fmla="*/ 1 w 142"/>
                <a:gd name="T47" fmla="*/ 1 h 145"/>
                <a:gd name="T48" fmla="*/ 1 w 142"/>
                <a:gd name="T49" fmla="*/ 1 h 145"/>
                <a:gd name="T50" fmla="*/ 1 w 142"/>
                <a:gd name="T51" fmla="*/ 1 h 145"/>
                <a:gd name="T52" fmla="*/ 1 w 142"/>
                <a:gd name="T53" fmla="*/ 1 h 145"/>
                <a:gd name="T54" fmla="*/ 1 w 142"/>
                <a:gd name="T55" fmla="*/ 1 h 145"/>
                <a:gd name="T56" fmla="*/ 1 w 142"/>
                <a:gd name="T57" fmla="*/ 1 h 145"/>
                <a:gd name="T58" fmla="*/ 1 w 142"/>
                <a:gd name="T59" fmla="*/ 1 h 145"/>
                <a:gd name="T60" fmla="*/ 1 w 142"/>
                <a:gd name="T61" fmla="*/ 1 h 145"/>
                <a:gd name="T62" fmla="*/ 1 w 142"/>
                <a:gd name="T63" fmla="*/ 1 h 14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2" h="145">
                  <a:moveTo>
                    <a:pt x="89" y="123"/>
                  </a:moveTo>
                  <a:lnTo>
                    <a:pt x="85" y="134"/>
                  </a:lnTo>
                  <a:lnTo>
                    <a:pt x="76" y="140"/>
                  </a:lnTo>
                  <a:lnTo>
                    <a:pt x="67" y="145"/>
                  </a:lnTo>
                  <a:lnTo>
                    <a:pt x="57" y="145"/>
                  </a:lnTo>
                  <a:lnTo>
                    <a:pt x="48" y="140"/>
                  </a:lnTo>
                  <a:lnTo>
                    <a:pt x="41" y="134"/>
                  </a:lnTo>
                  <a:lnTo>
                    <a:pt x="37" y="124"/>
                  </a:lnTo>
                  <a:lnTo>
                    <a:pt x="36" y="113"/>
                  </a:lnTo>
                  <a:lnTo>
                    <a:pt x="30" y="114"/>
                  </a:lnTo>
                  <a:lnTo>
                    <a:pt x="25" y="114"/>
                  </a:lnTo>
                  <a:lnTo>
                    <a:pt x="20" y="113"/>
                  </a:lnTo>
                  <a:lnTo>
                    <a:pt x="15" y="112"/>
                  </a:lnTo>
                  <a:lnTo>
                    <a:pt x="11" y="108"/>
                  </a:lnTo>
                  <a:lnTo>
                    <a:pt x="7" y="105"/>
                  </a:lnTo>
                  <a:lnTo>
                    <a:pt x="4" y="101"/>
                  </a:lnTo>
                  <a:lnTo>
                    <a:pt x="2" y="97"/>
                  </a:lnTo>
                  <a:lnTo>
                    <a:pt x="0" y="86"/>
                  </a:lnTo>
                  <a:lnTo>
                    <a:pt x="3" y="76"/>
                  </a:lnTo>
                  <a:lnTo>
                    <a:pt x="9" y="68"/>
                  </a:lnTo>
                  <a:lnTo>
                    <a:pt x="18" y="62"/>
                  </a:lnTo>
                  <a:lnTo>
                    <a:pt x="12" y="53"/>
                  </a:lnTo>
                  <a:lnTo>
                    <a:pt x="10" y="43"/>
                  </a:lnTo>
                  <a:lnTo>
                    <a:pt x="11" y="32"/>
                  </a:lnTo>
                  <a:lnTo>
                    <a:pt x="15" y="23"/>
                  </a:lnTo>
                  <a:lnTo>
                    <a:pt x="19" y="20"/>
                  </a:lnTo>
                  <a:lnTo>
                    <a:pt x="24" y="17"/>
                  </a:lnTo>
                  <a:lnTo>
                    <a:pt x="28" y="16"/>
                  </a:lnTo>
                  <a:lnTo>
                    <a:pt x="33" y="15"/>
                  </a:lnTo>
                  <a:lnTo>
                    <a:pt x="38" y="15"/>
                  </a:lnTo>
                  <a:lnTo>
                    <a:pt x="43" y="16"/>
                  </a:lnTo>
                  <a:lnTo>
                    <a:pt x="49" y="18"/>
                  </a:lnTo>
                  <a:lnTo>
                    <a:pt x="53" y="21"/>
                  </a:lnTo>
                  <a:lnTo>
                    <a:pt x="58" y="10"/>
                  </a:lnTo>
                  <a:lnTo>
                    <a:pt x="66" y="3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95" y="3"/>
                  </a:lnTo>
                  <a:lnTo>
                    <a:pt x="102" y="10"/>
                  </a:lnTo>
                  <a:lnTo>
                    <a:pt x="106" y="21"/>
                  </a:lnTo>
                  <a:lnTo>
                    <a:pt x="106" y="31"/>
                  </a:lnTo>
                  <a:lnTo>
                    <a:pt x="112" y="30"/>
                  </a:lnTo>
                  <a:lnTo>
                    <a:pt x="118" y="30"/>
                  </a:lnTo>
                  <a:lnTo>
                    <a:pt x="123" y="31"/>
                  </a:lnTo>
                  <a:lnTo>
                    <a:pt x="128" y="33"/>
                  </a:lnTo>
                  <a:lnTo>
                    <a:pt x="133" y="36"/>
                  </a:lnTo>
                  <a:lnTo>
                    <a:pt x="136" y="39"/>
                  </a:lnTo>
                  <a:lnTo>
                    <a:pt x="139" y="44"/>
                  </a:lnTo>
                  <a:lnTo>
                    <a:pt x="141" y="48"/>
                  </a:lnTo>
                  <a:lnTo>
                    <a:pt x="142" y="58"/>
                  </a:lnTo>
                  <a:lnTo>
                    <a:pt x="140" y="68"/>
                  </a:lnTo>
                  <a:lnTo>
                    <a:pt x="134" y="76"/>
                  </a:lnTo>
                  <a:lnTo>
                    <a:pt x="125" y="83"/>
                  </a:lnTo>
                  <a:lnTo>
                    <a:pt x="131" y="92"/>
                  </a:lnTo>
                  <a:lnTo>
                    <a:pt x="133" y="101"/>
                  </a:lnTo>
                  <a:lnTo>
                    <a:pt x="132" y="112"/>
                  </a:lnTo>
                  <a:lnTo>
                    <a:pt x="127" y="121"/>
                  </a:lnTo>
                  <a:lnTo>
                    <a:pt x="124" y="124"/>
                  </a:lnTo>
                  <a:lnTo>
                    <a:pt x="119" y="127"/>
                  </a:lnTo>
                  <a:lnTo>
                    <a:pt x="114" y="129"/>
                  </a:lnTo>
                  <a:lnTo>
                    <a:pt x="110" y="129"/>
                  </a:lnTo>
                  <a:lnTo>
                    <a:pt x="104" y="129"/>
                  </a:lnTo>
                  <a:lnTo>
                    <a:pt x="100" y="128"/>
                  </a:lnTo>
                  <a:lnTo>
                    <a:pt x="94" y="127"/>
                  </a:lnTo>
                  <a:lnTo>
                    <a:pt x="89" y="12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7" name="Freeform 69"/>
            <p:cNvSpPr>
              <a:spLocks/>
            </p:cNvSpPr>
            <p:nvPr/>
          </p:nvSpPr>
          <p:spPr bwMode="auto">
            <a:xfrm>
              <a:off x="3149" y="2534"/>
              <a:ext cx="21" cy="20"/>
            </a:xfrm>
            <a:custGeom>
              <a:avLst/>
              <a:gdLst>
                <a:gd name="T0" fmla="*/ 1 w 40"/>
                <a:gd name="T1" fmla="*/ 1 h 39"/>
                <a:gd name="T2" fmla="*/ 1 w 40"/>
                <a:gd name="T3" fmla="*/ 1 h 39"/>
                <a:gd name="T4" fmla="*/ 1 w 40"/>
                <a:gd name="T5" fmla="*/ 1 h 39"/>
                <a:gd name="T6" fmla="*/ 1 w 40"/>
                <a:gd name="T7" fmla="*/ 0 h 39"/>
                <a:gd name="T8" fmla="*/ 1 w 40"/>
                <a:gd name="T9" fmla="*/ 1 h 39"/>
                <a:gd name="T10" fmla="*/ 1 w 40"/>
                <a:gd name="T11" fmla="*/ 1 h 39"/>
                <a:gd name="T12" fmla="*/ 1 w 40"/>
                <a:gd name="T13" fmla="*/ 1 h 39"/>
                <a:gd name="T14" fmla="*/ 0 w 40"/>
                <a:gd name="T15" fmla="*/ 1 h 39"/>
                <a:gd name="T16" fmla="*/ 1 w 40"/>
                <a:gd name="T17" fmla="*/ 1 h 39"/>
                <a:gd name="T18" fmla="*/ 1 w 40"/>
                <a:gd name="T19" fmla="*/ 1 h 39"/>
                <a:gd name="T20" fmla="*/ 1 w 40"/>
                <a:gd name="T21" fmla="*/ 1 h 39"/>
                <a:gd name="T22" fmla="*/ 1 w 40"/>
                <a:gd name="T23" fmla="*/ 1 h 39"/>
                <a:gd name="T24" fmla="*/ 1 w 40"/>
                <a:gd name="T25" fmla="*/ 1 h 39"/>
                <a:gd name="T26" fmla="*/ 1 w 40"/>
                <a:gd name="T27" fmla="*/ 1 h 39"/>
                <a:gd name="T28" fmla="*/ 1 w 40"/>
                <a:gd name="T29" fmla="*/ 1 h 39"/>
                <a:gd name="T30" fmla="*/ 1 w 40"/>
                <a:gd name="T31" fmla="*/ 1 h 39"/>
                <a:gd name="T32" fmla="*/ 1 w 40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0" h="39">
                  <a:moveTo>
                    <a:pt x="39" y="14"/>
                  </a:moveTo>
                  <a:lnTo>
                    <a:pt x="36" y="7"/>
                  </a:lnTo>
                  <a:lnTo>
                    <a:pt x="29" y="2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2" y="11"/>
                  </a:lnTo>
                  <a:lnTo>
                    <a:pt x="0" y="18"/>
                  </a:lnTo>
                  <a:lnTo>
                    <a:pt x="1" y="26"/>
                  </a:lnTo>
                  <a:lnTo>
                    <a:pt x="5" y="32"/>
                  </a:lnTo>
                  <a:lnTo>
                    <a:pt x="12" y="37"/>
                  </a:lnTo>
                  <a:lnTo>
                    <a:pt x="18" y="39"/>
                  </a:lnTo>
                  <a:lnTo>
                    <a:pt x="26" y="38"/>
                  </a:lnTo>
                  <a:lnTo>
                    <a:pt x="33" y="34"/>
                  </a:lnTo>
                  <a:lnTo>
                    <a:pt x="38" y="29"/>
                  </a:lnTo>
                  <a:lnTo>
                    <a:pt x="40" y="22"/>
                  </a:lnTo>
                  <a:lnTo>
                    <a:pt x="39" y="1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8" name="Freeform 70"/>
            <p:cNvSpPr>
              <a:spLocks/>
            </p:cNvSpPr>
            <p:nvPr/>
          </p:nvSpPr>
          <p:spPr bwMode="auto">
            <a:xfrm>
              <a:off x="2944" y="2499"/>
              <a:ext cx="26" cy="26"/>
            </a:xfrm>
            <a:custGeom>
              <a:avLst/>
              <a:gdLst>
                <a:gd name="T0" fmla="*/ 1 w 52"/>
                <a:gd name="T1" fmla="*/ 1 h 50"/>
                <a:gd name="T2" fmla="*/ 1 w 52"/>
                <a:gd name="T3" fmla="*/ 1 h 50"/>
                <a:gd name="T4" fmla="*/ 1 w 52"/>
                <a:gd name="T5" fmla="*/ 1 h 50"/>
                <a:gd name="T6" fmla="*/ 1 w 52"/>
                <a:gd name="T7" fmla="*/ 1 h 50"/>
                <a:gd name="T8" fmla="*/ 1 w 52"/>
                <a:gd name="T9" fmla="*/ 1 h 50"/>
                <a:gd name="T10" fmla="*/ 1 w 52"/>
                <a:gd name="T11" fmla="*/ 1 h 50"/>
                <a:gd name="T12" fmla="*/ 1 w 52"/>
                <a:gd name="T13" fmla="*/ 1 h 50"/>
                <a:gd name="T14" fmla="*/ 1 w 52"/>
                <a:gd name="T15" fmla="*/ 1 h 50"/>
                <a:gd name="T16" fmla="*/ 1 w 52"/>
                <a:gd name="T17" fmla="*/ 0 h 50"/>
                <a:gd name="T18" fmla="*/ 1 w 52"/>
                <a:gd name="T19" fmla="*/ 1 h 50"/>
                <a:gd name="T20" fmla="*/ 1 w 52"/>
                <a:gd name="T21" fmla="*/ 1 h 50"/>
                <a:gd name="T22" fmla="*/ 1 w 52"/>
                <a:gd name="T23" fmla="*/ 1 h 50"/>
                <a:gd name="T24" fmla="*/ 0 w 52"/>
                <a:gd name="T25" fmla="*/ 1 h 50"/>
                <a:gd name="T26" fmla="*/ 1 w 52"/>
                <a:gd name="T27" fmla="*/ 1 h 50"/>
                <a:gd name="T28" fmla="*/ 1 w 52"/>
                <a:gd name="T29" fmla="*/ 1 h 50"/>
                <a:gd name="T30" fmla="*/ 1 w 52"/>
                <a:gd name="T31" fmla="*/ 1 h 50"/>
                <a:gd name="T32" fmla="*/ 1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2" h="50">
                  <a:moveTo>
                    <a:pt x="26" y="50"/>
                  </a:moveTo>
                  <a:lnTo>
                    <a:pt x="37" y="48"/>
                  </a:lnTo>
                  <a:lnTo>
                    <a:pt x="45" y="42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49" y="15"/>
                  </a:lnTo>
                  <a:lnTo>
                    <a:pt x="45" y="6"/>
                  </a:lnTo>
                  <a:lnTo>
                    <a:pt x="37" y="2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6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8" y="42"/>
                  </a:lnTo>
                  <a:lnTo>
                    <a:pt x="16" y="48"/>
                  </a:lnTo>
                  <a:lnTo>
                    <a:pt x="26" y="5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9" name="Freeform 71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0" name="Freeform 72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1" name="Freeform 73"/>
            <p:cNvSpPr>
              <a:spLocks/>
            </p:cNvSpPr>
            <p:nvPr/>
          </p:nvSpPr>
          <p:spPr bwMode="auto">
            <a:xfrm>
              <a:off x="2972" y="2447"/>
              <a:ext cx="76" cy="61"/>
            </a:xfrm>
            <a:custGeom>
              <a:avLst/>
              <a:gdLst>
                <a:gd name="T0" fmla="*/ 1 w 152"/>
                <a:gd name="T1" fmla="*/ 0 h 123"/>
                <a:gd name="T2" fmla="*/ 0 w 152"/>
                <a:gd name="T3" fmla="*/ 0 h 123"/>
                <a:gd name="T4" fmla="*/ 1 w 152"/>
                <a:gd name="T5" fmla="*/ 0 h 123"/>
                <a:gd name="T6" fmla="*/ 1 w 152"/>
                <a:gd name="T7" fmla="*/ 0 h 123"/>
                <a:gd name="T8" fmla="*/ 1 w 152"/>
                <a:gd name="T9" fmla="*/ 0 h 123"/>
                <a:gd name="T10" fmla="*/ 1 w 152"/>
                <a:gd name="T11" fmla="*/ 0 h 123"/>
                <a:gd name="T12" fmla="*/ 1 w 152"/>
                <a:gd name="T13" fmla="*/ 0 h 123"/>
                <a:gd name="T14" fmla="*/ 1 w 152"/>
                <a:gd name="T15" fmla="*/ 0 h 123"/>
                <a:gd name="T16" fmla="*/ 1 w 152"/>
                <a:gd name="T17" fmla="*/ 0 h 123"/>
                <a:gd name="T18" fmla="*/ 1 w 152"/>
                <a:gd name="T19" fmla="*/ 0 h 123"/>
                <a:gd name="T20" fmla="*/ 1 w 152"/>
                <a:gd name="T21" fmla="*/ 0 h 123"/>
                <a:gd name="T22" fmla="*/ 1 w 152"/>
                <a:gd name="T23" fmla="*/ 0 h 123"/>
                <a:gd name="T24" fmla="*/ 1 w 152"/>
                <a:gd name="T25" fmla="*/ 0 h 123"/>
                <a:gd name="T26" fmla="*/ 1 w 152"/>
                <a:gd name="T27" fmla="*/ 0 h 123"/>
                <a:gd name="T28" fmla="*/ 1 w 152"/>
                <a:gd name="T29" fmla="*/ 0 h 123"/>
                <a:gd name="T30" fmla="*/ 1 w 152"/>
                <a:gd name="T31" fmla="*/ 0 h 123"/>
                <a:gd name="T32" fmla="*/ 1 w 152"/>
                <a:gd name="T33" fmla="*/ 0 h 123"/>
                <a:gd name="T34" fmla="*/ 1 w 152"/>
                <a:gd name="T35" fmla="*/ 0 h 123"/>
                <a:gd name="T36" fmla="*/ 1 w 152"/>
                <a:gd name="T37" fmla="*/ 0 h 123"/>
                <a:gd name="T38" fmla="*/ 1 w 152"/>
                <a:gd name="T39" fmla="*/ 0 h 123"/>
                <a:gd name="T40" fmla="*/ 1 w 152"/>
                <a:gd name="T41" fmla="*/ 0 h 123"/>
                <a:gd name="T42" fmla="*/ 1 w 152"/>
                <a:gd name="T43" fmla="*/ 0 h 123"/>
                <a:gd name="T44" fmla="*/ 1 w 152"/>
                <a:gd name="T45" fmla="*/ 0 h 123"/>
                <a:gd name="T46" fmla="*/ 1 w 152"/>
                <a:gd name="T47" fmla="*/ 0 h 123"/>
                <a:gd name="T48" fmla="*/ 1 w 152"/>
                <a:gd name="T49" fmla="*/ 0 h 123"/>
                <a:gd name="T50" fmla="*/ 1 w 152"/>
                <a:gd name="T51" fmla="*/ 0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23">
                  <a:moveTo>
                    <a:pt x="13" y="122"/>
                  </a:moveTo>
                  <a:lnTo>
                    <a:pt x="0" y="100"/>
                  </a:lnTo>
                  <a:lnTo>
                    <a:pt x="4" y="93"/>
                  </a:lnTo>
                  <a:lnTo>
                    <a:pt x="14" y="75"/>
                  </a:lnTo>
                  <a:lnTo>
                    <a:pt x="29" y="52"/>
                  </a:lnTo>
                  <a:lnTo>
                    <a:pt x="48" y="27"/>
                  </a:lnTo>
                  <a:lnTo>
                    <a:pt x="70" y="9"/>
                  </a:lnTo>
                  <a:lnTo>
                    <a:pt x="93" y="0"/>
                  </a:lnTo>
                  <a:lnTo>
                    <a:pt x="118" y="5"/>
                  </a:lnTo>
                  <a:lnTo>
                    <a:pt x="141" y="32"/>
                  </a:lnTo>
                  <a:lnTo>
                    <a:pt x="149" y="50"/>
                  </a:lnTo>
                  <a:lnTo>
                    <a:pt x="152" y="65"/>
                  </a:lnTo>
                  <a:lnTo>
                    <a:pt x="151" y="79"/>
                  </a:lnTo>
                  <a:lnTo>
                    <a:pt x="146" y="91"/>
                  </a:lnTo>
                  <a:lnTo>
                    <a:pt x="138" y="99"/>
                  </a:lnTo>
                  <a:lnTo>
                    <a:pt x="127" y="107"/>
                  </a:lnTo>
                  <a:lnTo>
                    <a:pt x="114" y="113"/>
                  </a:lnTo>
                  <a:lnTo>
                    <a:pt x="99" y="116"/>
                  </a:lnTo>
                  <a:lnTo>
                    <a:pt x="84" y="120"/>
                  </a:lnTo>
                  <a:lnTo>
                    <a:pt x="69" y="121"/>
                  </a:lnTo>
                  <a:lnTo>
                    <a:pt x="54" y="122"/>
                  </a:lnTo>
                  <a:lnTo>
                    <a:pt x="42" y="123"/>
                  </a:lnTo>
                  <a:lnTo>
                    <a:pt x="30" y="123"/>
                  </a:lnTo>
                  <a:lnTo>
                    <a:pt x="21" y="122"/>
                  </a:lnTo>
                  <a:lnTo>
                    <a:pt x="15" y="122"/>
                  </a:lnTo>
                  <a:lnTo>
                    <a:pt x="13" y="12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2" name="Freeform 74"/>
            <p:cNvSpPr>
              <a:spLocks/>
            </p:cNvSpPr>
            <p:nvPr/>
          </p:nvSpPr>
          <p:spPr bwMode="auto">
            <a:xfrm>
              <a:off x="2972" y="2517"/>
              <a:ext cx="76" cy="61"/>
            </a:xfrm>
            <a:custGeom>
              <a:avLst/>
              <a:gdLst>
                <a:gd name="T0" fmla="*/ 0 w 153"/>
                <a:gd name="T1" fmla="*/ 1 h 122"/>
                <a:gd name="T2" fmla="*/ 0 w 153"/>
                <a:gd name="T3" fmla="*/ 1 h 122"/>
                <a:gd name="T4" fmla="*/ 0 w 153"/>
                <a:gd name="T5" fmla="*/ 1 h 122"/>
                <a:gd name="T6" fmla="*/ 0 w 153"/>
                <a:gd name="T7" fmla="*/ 1 h 122"/>
                <a:gd name="T8" fmla="*/ 0 w 153"/>
                <a:gd name="T9" fmla="*/ 0 h 122"/>
                <a:gd name="T10" fmla="*/ 0 w 153"/>
                <a:gd name="T11" fmla="*/ 0 h 122"/>
                <a:gd name="T12" fmla="*/ 0 w 153"/>
                <a:gd name="T13" fmla="*/ 1 h 122"/>
                <a:gd name="T14" fmla="*/ 0 w 153"/>
                <a:gd name="T15" fmla="*/ 1 h 122"/>
                <a:gd name="T16" fmla="*/ 0 w 153"/>
                <a:gd name="T17" fmla="*/ 1 h 122"/>
                <a:gd name="T18" fmla="*/ 0 w 153"/>
                <a:gd name="T19" fmla="*/ 1 h 122"/>
                <a:gd name="T20" fmla="*/ 0 w 153"/>
                <a:gd name="T21" fmla="*/ 1 h 122"/>
                <a:gd name="T22" fmla="*/ 0 w 153"/>
                <a:gd name="T23" fmla="*/ 1 h 122"/>
                <a:gd name="T24" fmla="*/ 0 w 153"/>
                <a:gd name="T25" fmla="*/ 1 h 122"/>
                <a:gd name="T26" fmla="*/ 0 w 153"/>
                <a:gd name="T27" fmla="*/ 1 h 122"/>
                <a:gd name="T28" fmla="*/ 0 w 153"/>
                <a:gd name="T29" fmla="*/ 1 h 122"/>
                <a:gd name="T30" fmla="*/ 0 w 153"/>
                <a:gd name="T31" fmla="*/ 1 h 122"/>
                <a:gd name="T32" fmla="*/ 0 w 153"/>
                <a:gd name="T33" fmla="*/ 1 h 122"/>
                <a:gd name="T34" fmla="*/ 0 w 153"/>
                <a:gd name="T35" fmla="*/ 1 h 122"/>
                <a:gd name="T36" fmla="*/ 0 w 153"/>
                <a:gd name="T37" fmla="*/ 1 h 122"/>
                <a:gd name="T38" fmla="*/ 0 w 153"/>
                <a:gd name="T39" fmla="*/ 1 h 122"/>
                <a:gd name="T40" fmla="*/ 0 w 153"/>
                <a:gd name="T41" fmla="*/ 1 h 122"/>
                <a:gd name="T42" fmla="*/ 0 w 153"/>
                <a:gd name="T43" fmla="*/ 1 h 122"/>
                <a:gd name="T44" fmla="*/ 0 w 153"/>
                <a:gd name="T45" fmla="*/ 1 h 122"/>
                <a:gd name="T46" fmla="*/ 0 w 153"/>
                <a:gd name="T47" fmla="*/ 1 h 122"/>
                <a:gd name="T48" fmla="*/ 0 w 153"/>
                <a:gd name="T49" fmla="*/ 1 h 122"/>
                <a:gd name="T50" fmla="*/ 0 w 153"/>
                <a:gd name="T51" fmla="*/ 1 h 1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3" h="122">
                  <a:moveTo>
                    <a:pt x="0" y="23"/>
                  </a:move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1"/>
                  </a:lnTo>
                  <a:lnTo>
                    <a:pt x="69" y="2"/>
                  </a:lnTo>
                  <a:lnTo>
                    <a:pt x="84" y="4"/>
                  </a:lnTo>
                  <a:lnTo>
                    <a:pt x="99" y="7"/>
                  </a:lnTo>
                  <a:lnTo>
                    <a:pt x="114" y="10"/>
                  </a:lnTo>
                  <a:lnTo>
                    <a:pt x="127" y="16"/>
                  </a:lnTo>
                  <a:lnTo>
                    <a:pt x="138" y="23"/>
                  </a:lnTo>
                  <a:lnTo>
                    <a:pt x="146" y="32"/>
                  </a:lnTo>
                  <a:lnTo>
                    <a:pt x="152" y="43"/>
                  </a:lnTo>
                  <a:lnTo>
                    <a:pt x="153" y="55"/>
                  </a:lnTo>
                  <a:lnTo>
                    <a:pt x="150" y="70"/>
                  </a:lnTo>
                  <a:lnTo>
                    <a:pt x="142" y="89"/>
                  </a:lnTo>
                  <a:lnTo>
                    <a:pt x="118" y="115"/>
                  </a:lnTo>
                  <a:lnTo>
                    <a:pt x="93" y="122"/>
                  </a:lnTo>
                  <a:lnTo>
                    <a:pt x="70" y="114"/>
                  </a:lnTo>
                  <a:lnTo>
                    <a:pt x="48" y="95"/>
                  </a:lnTo>
                  <a:lnTo>
                    <a:pt x="29" y="72"/>
                  </a:lnTo>
                  <a:lnTo>
                    <a:pt x="14" y="48"/>
                  </a:lnTo>
                  <a:lnTo>
                    <a:pt x="4" y="3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3" name="Freeform 75"/>
            <p:cNvSpPr>
              <a:spLocks/>
            </p:cNvSpPr>
            <p:nvPr/>
          </p:nvSpPr>
          <p:spPr bwMode="auto">
            <a:xfrm>
              <a:off x="2930" y="2532"/>
              <a:ext cx="55" cy="78"/>
            </a:xfrm>
            <a:custGeom>
              <a:avLst/>
              <a:gdLst>
                <a:gd name="T0" fmla="*/ 0 w 112"/>
                <a:gd name="T1" fmla="*/ 0 h 156"/>
                <a:gd name="T2" fmla="*/ 0 w 112"/>
                <a:gd name="T3" fmla="*/ 0 h 156"/>
                <a:gd name="T4" fmla="*/ 0 w 112"/>
                <a:gd name="T5" fmla="*/ 1 h 156"/>
                <a:gd name="T6" fmla="*/ 0 w 112"/>
                <a:gd name="T7" fmla="*/ 1 h 156"/>
                <a:gd name="T8" fmla="*/ 0 w 112"/>
                <a:gd name="T9" fmla="*/ 1 h 156"/>
                <a:gd name="T10" fmla="*/ 0 w 112"/>
                <a:gd name="T11" fmla="*/ 1 h 156"/>
                <a:gd name="T12" fmla="*/ 0 w 112"/>
                <a:gd name="T13" fmla="*/ 1 h 156"/>
                <a:gd name="T14" fmla="*/ 0 w 112"/>
                <a:gd name="T15" fmla="*/ 1 h 156"/>
                <a:gd name="T16" fmla="*/ 0 w 112"/>
                <a:gd name="T17" fmla="*/ 1 h 156"/>
                <a:gd name="T18" fmla="*/ 0 w 112"/>
                <a:gd name="T19" fmla="*/ 1 h 156"/>
                <a:gd name="T20" fmla="*/ 0 w 112"/>
                <a:gd name="T21" fmla="*/ 1 h 156"/>
                <a:gd name="T22" fmla="*/ 0 w 112"/>
                <a:gd name="T23" fmla="*/ 1 h 156"/>
                <a:gd name="T24" fmla="*/ 0 w 112"/>
                <a:gd name="T25" fmla="*/ 1 h 156"/>
                <a:gd name="T26" fmla="*/ 0 w 112"/>
                <a:gd name="T27" fmla="*/ 1 h 156"/>
                <a:gd name="T28" fmla="*/ 0 w 112"/>
                <a:gd name="T29" fmla="*/ 1 h 156"/>
                <a:gd name="T30" fmla="*/ 0 w 112"/>
                <a:gd name="T31" fmla="*/ 1 h 156"/>
                <a:gd name="T32" fmla="*/ 0 w 112"/>
                <a:gd name="T33" fmla="*/ 1 h 156"/>
                <a:gd name="T34" fmla="*/ 0 w 112"/>
                <a:gd name="T35" fmla="*/ 0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2" h="156">
                  <a:moveTo>
                    <a:pt x="43" y="0"/>
                  </a:moveTo>
                  <a:lnTo>
                    <a:pt x="68" y="0"/>
                  </a:lnTo>
                  <a:lnTo>
                    <a:pt x="73" y="7"/>
                  </a:lnTo>
                  <a:lnTo>
                    <a:pt x="83" y="24"/>
                  </a:lnTo>
                  <a:lnTo>
                    <a:pt x="96" y="50"/>
                  </a:lnTo>
                  <a:lnTo>
                    <a:pt x="106" y="77"/>
                  </a:lnTo>
                  <a:lnTo>
                    <a:pt x="112" y="106"/>
                  </a:lnTo>
                  <a:lnTo>
                    <a:pt x="108" y="131"/>
                  </a:lnTo>
                  <a:lnTo>
                    <a:pt x="91" y="149"/>
                  </a:lnTo>
                  <a:lnTo>
                    <a:pt x="56" y="156"/>
                  </a:lnTo>
                  <a:lnTo>
                    <a:pt x="22" y="149"/>
                  </a:lnTo>
                  <a:lnTo>
                    <a:pt x="4" y="131"/>
                  </a:lnTo>
                  <a:lnTo>
                    <a:pt x="0" y="106"/>
                  </a:lnTo>
                  <a:lnTo>
                    <a:pt x="5" y="77"/>
                  </a:lnTo>
                  <a:lnTo>
                    <a:pt x="15" y="50"/>
                  </a:lnTo>
                  <a:lnTo>
                    <a:pt x="28" y="24"/>
                  </a:lnTo>
                  <a:lnTo>
                    <a:pt x="38" y="7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4" name="Freeform 76"/>
            <p:cNvSpPr>
              <a:spLocks/>
            </p:cNvSpPr>
            <p:nvPr/>
          </p:nvSpPr>
          <p:spPr bwMode="auto">
            <a:xfrm>
              <a:off x="2868" y="2515"/>
              <a:ext cx="75" cy="62"/>
            </a:xfrm>
            <a:custGeom>
              <a:avLst/>
              <a:gdLst>
                <a:gd name="T0" fmla="*/ 0 w 151"/>
                <a:gd name="T1" fmla="*/ 1 h 123"/>
                <a:gd name="T2" fmla="*/ 0 w 151"/>
                <a:gd name="T3" fmla="*/ 1 h 123"/>
                <a:gd name="T4" fmla="*/ 0 w 151"/>
                <a:gd name="T5" fmla="*/ 1 h 123"/>
                <a:gd name="T6" fmla="*/ 0 w 151"/>
                <a:gd name="T7" fmla="*/ 1 h 123"/>
                <a:gd name="T8" fmla="*/ 0 w 151"/>
                <a:gd name="T9" fmla="*/ 1 h 123"/>
                <a:gd name="T10" fmla="*/ 0 w 151"/>
                <a:gd name="T11" fmla="*/ 1 h 123"/>
                <a:gd name="T12" fmla="*/ 0 w 151"/>
                <a:gd name="T13" fmla="*/ 1 h 123"/>
                <a:gd name="T14" fmla="*/ 0 w 151"/>
                <a:gd name="T15" fmla="*/ 1 h 123"/>
                <a:gd name="T16" fmla="*/ 0 w 151"/>
                <a:gd name="T17" fmla="*/ 1 h 123"/>
                <a:gd name="T18" fmla="*/ 0 w 151"/>
                <a:gd name="T19" fmla="*/ 1 h 123"/>
                <a:gd name="T20" fmla="*/ 0 w 151"/>
                <a:gd name="T21" fmla="*/ 1 h 123"/>
                <a:gd name="T22" fmla="*/ 0 w 151"/>
                <a:gd name="T23" fmla="*/ 1 h 123"/>
                <a:gd name="T24" fmla="*/ 0 w 151"/>
                <a:gd name="T25" fmla="*/ 1 h 123"/>
                <a:gd name="T26" fmla="*/ 0 w 151"/>
                <a:gd name="T27" fmla="*/ 1 h 123"/>
                <a:gd name="T28" fmla="*/ 0 w 151"/>
                <a:gd name="T29" fmla="*/ 1 h 123"/>
                <a:gd name="T30" fmla="*/ 0 w 151"/>
                <a:gd name="T31" fmla="*/ 1 h 123"/>
                <a:gd name="T32" fmla="*/ 0 w 151"/>
                <a:gd name="T33" fmla="*/ 1 h 123"/>
                <a:gd name="T34" fmla="*/ 0 w 151"/>
                <a:gd name="T35" fmla="*/ 1 h 123"/>
                <a:gd name="T36" fmla="*/ 0 w 151"/>
                <a:gd name="T37" fmla="*/ 1 h 123"/>
                <a:gd name="T38" fmla="*/ 0 w 151"/>
                <a:gd name="T39" fmla="*/ 1 h 123"/>
                <a:gd name="T40" fmla="*/ 0 w 151"/>
                <a:gd name="T41" fmla="*/ 1 h 123"/>
                <a:gd name="T42" fmla="*/ 0 w 151"/>
                <a:gd name="T43" fmla="*/ 0 h 123"/>
                <a:gd name="T44" fmla="*/ 0 w 151"/>
                <a:gd name="T45" fmla="*/ 0 h 123"/>
                <a:gd name="T46" fmla="*/ 0 w 151"/>
                <a:gd name="T47" fmla="*/ 1 h 123"/>
                <a:gd name="T48" fmla="*/ 0 w 151"/>
                <a:gd name="T49" fmla="*/ 1 h 123"/>
                <a:gd name="T50" fmla="*/ 0 w 151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1" h="123">
                  <a:moveTo>
                    <a:pt x="138" y="1"/>
                  </a:moveTo>
                  <a:lnTo>
                    <a:pt x="151" y="23"/>
                  </a:lnTo>
                  <a:lnTo>
                    <a:pt x="147" y="30"/>
                  </a:lnTo>
                  <a:lnTo>
                    <a:pt x="137" y="48"/>
                  </a:lnTo>
                  <a:lnTo>
                    <a:pt x="122" y="71"/>
                  </a:lnTo>
                  <a:lnTo>
                    <a:pt x="103" y="95"/>
                  </a:lnTo>
                  <a:lnTo>
                    <a:pt x="82" y="114"/>
                  </a:lnTo>
                  <a:lnTo>
                    <a:pt x="57" y="123"/>
                  </a:lnTo>
                  <a:lnTo>
                    <a:pt x="34" y="117"/>
                  </a:lnTo>
                  <a:lnTo>
                    <a:pt x="11" y="91"/>
                  </a:lnTo>
                  <a:lnTo>
                    <a:pt x="3" y="72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6" y="32"/>
                  </a:lnTo>
                  <a:lnTo>
                    <a:pt x="14" y="24"/>
                  </a:lnTo>
                  <a:lnTo>
                    <a:pt x="25" y="16"/>
                  </a:lnTo>
                  <a:lnTo>
                    <a:pt x="38" y="10"/>
                  </a:lnTo>
                  <a:lnTo>
                    <a:pt x="52" y="7"/>
                  </a:lnTo>
                  <a:lnTo>
                    <a:pt x="67" y="3"/>
                  </a:lnTo>
                  <a:lnTo>
                    <a:pt x="82" y="2"/>
                  </a:lnTo>
                  <a:lnTo>
                    <a:pt x="97" y="1"/>
                  </a:lnTo>
                  <a:lnTo>
                    <a:pt x="109" y="0"/>
                  </a:lnTo>
                  <a:lnTo>
                    <a:pt x="121" y="0"/>
                  </a:lnTo>
                  <a:lnTo>
                    <a:pt x="130" y="1"/>
                  </a:lnTo>
                  <a:lnTo>
                    <a:pt x="136" y="1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5" name="Freeform 77"/>
            <p:cNvSpPr>
              <a:spLocks/>
            </p:cNvSpPr>
            <p:nvPr/>
          </p:nvSpPr>
          <p:spPr bwMode="auto">
            <a:xfrm>
              <a:off x="2867" y="2446"/>
              <a:ext cx="76" cy="62"/>
            </a:xfrm>
            <a:custGeom>
              <a:avLst/>
              <a:gdLst>
                <a:gd name="T0" fmla="*/ 1 w 152"/>
                <a:gd name="T1" fmla="*/ 1 h 123"/>
                <a:gd name="T2" fmla="*/ 1 w 152"/>
                <a:gd name="T3" fmla="*/ 1 h 123"/>
                <a:gd name="T4" fmla="*/ 1 w 152"/>
                <a:gd name="T5" fmla="*/ 1 h 123"/>
                <a:gd name="T6" fmla="*/ 1 w 152"/>
                <a:gd name="T7" fmla="*/ 1 h 123"/>
                <a:gd name="T8" fmla="*/ 1 w 152"/>
                <a:gd name="T9" fmla="*/ 1 h 123"/>
                <a:gd name="T10" fmla="*/ 1 w 152"/>
                <a:gd name="T11" fmla="*/ 1 h 123"/>
                <a:gd name="T12" fmla="*/ 1 w 152"/>
                <a:gd name="T13" fmla="*/ 1 h 123"/>
                <a:gd name="T14" fmla="*/ 1 w 152"/>
                <a:gd name="T15" fmla="*/ 1 h 123"/>
                <a:gd name="T16" fmla="*/ 1 w 152"/>
                <a:gd name="T17" fmla="*/ 1 h 123"/>
                <a:gd name="T18" fmla="*/ 1 w 152"/>
                <a:gd name="T19" fmla="*/ 1 h 123"/>
                <a:gd name="T20" fmla="*/ 1 w 152"/>
                <a:gd name="T21" fmla="*/ 1 h 123"/>
                <a:gd name="T22" fmla="*/ 1 w 152"/>
                <a:gd name="T23" fmla="*/ 1 h 123"/>
                <a:gd name="T24" fmla="*/ 1 w 152"/>
                <a:gd name="T25" fmla="*/ 1 h 123"/>
                <a:gd name="T26" fmla="*/ 1 w 152"/>
                <a:gd name="T27" fmla="*/ 1 h 123"/>
                <a:gd name="T28" fmla="*/ 1 w 152"/>
                <a:gd name="T29" fmla="*/ 1 h 123"/>
                <a:gd name="T30" fmla="*/ 0 w 152"/>
                <a:gd name="T31" fmla="*/ 1 h 123"/>
                <a:gd name="T32" fmla="*/ 1 w 152"/>
                <a:gd name="T33" fmla="*/ 1 h 123"/>
                <a:gd name="T34" fmla="*/ 1 w 152"/>
                <a:gd name="T35" fmla="*/ 1 h 123"/>
                <a:gd name="T36" fmla="*/ 1 w 152"/>
                <a:gd name="T37" fmla="*/ 1 h 123"/>
                <a:gd name="T38" fmla="*/ 1 w 152"/>
                <a:gd name="T39" fmla="*/ 0 h 123"/>
                <a:gd name="T40" fmla="*/ 1 w 152"/>
                <a:gd name="T41" fmla="*/ 1 h 123"/>
                <a:gd name="T42" fmla="*/ 1 w 152"/>
                <a:gd name="T43" fmla="*/ 1 h 123"/>
                <a:gd name="T44" fmla="*/ 1 w 152"/>
                <a:gd name="T45" fmla="*/ 1 h 123"/>
                <a:gd name="T46" fmla="*/ 1 w 152"/>
                <a:gd name="T47" fmla="*/ 1 h 123"/>
                <a:gd name="T48" fmla="*/ 1 w 152"/>
                <a:gd name="T49" fmla="*/ 1 h 123"/>
                <a:gd name="T50" fmla="*/ 1 w 152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23">
                  <a:moveTo>
                    <a:pt x="152" y="99"/>
                  </a:moveTo>
                  <a:lnTo>
                    <a:pt x="139" y="122"/>
                  </a:lnTo>
                  <a:lnTo>
                    <a:pt x="137" y="122"/>
                  </a:lnTo>
                  <a:lnTo>
                    <a:pt x="131" y="122"/>
                  </a:lnTo>
                  <a:lnTo>
                    <a:pt x="122" y="123"/>
                  </a:lnTo>
                  <a:lnTo>
                    <a:pt x="110" y="122"/>
                  </a:lnTo>
                  <a:lnTo>
                    <a:pt x="98" y="122"/>
                  </a:lnTo>
                  <a:lnTo>
                    <a:pt x="83" y="121"/>
                  </a:lnTo>
                  <a:lnTo>
                    <a:pt x="68" y="118"/>
                  </a:lnTo>
                  <a:lnTo>
                    <a:pt x="53" y="116"/>
                  </a:lnTo>
                  <a:lnTo>
                    <a:pt x="39" y="111"/>
                  </a:lnTo>
                  <a:lnTo>
                    <a:pt x="26" y="106"/>
                  </a:lnTo>
                  <a:lnTo>
                    <a:pt x="15" y="99"/>
                  </a:lnTo>
                  <a:lnTo>
                    <a:pt x="7" y="91"/>
                  </a:lnTo>
                  <a:lnTo>
                    <a:pt x="1" y="79"/>
                  </a:lnTo>
                  <a:lnTo>
                    <a:pt x="0" y="66"/>
                  </a:lnTo>
                  <a:lnTo>
                    <a:pt x="3" y="51"/>
                  </a:lnTo>
                  <a:lnTo>
                    <a:pt x="11" y="33"/>
                  </a:lnTo>
                  <a:lnTo>
                    <a:pt x="34" y="6"/>
                  </a:lnTo>
                  <a:lnTo>
                    <a:pt x="58" y="0"/>
                  </a:lnTo>
                  <a:lnTo>
                    <a:pt x="83" y="8"/>
                  </a:lnTo>
                  <a:lnTo>
                    <a:pt x="104" y="27"/>
                  </a:lnTo>
                  <a:lnTo>
                    <a:pt x="123" y="50"/>
                  </a:lnTo>
                  <a:lnTo>
                    <a:pt x="138" y="73"/>
                  </a:lnTo>
                  <a:lnTo>
                    <a:pt x="148" y="92"/>
                  </a:lnTo>
                  <a:lnTo>
                    <a:pt x="152" y="9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6" name="Freeform 78"/>
            <p:cNvSpPr>
              <a:spLocks/>
            </p:cNvSpPr>
            <p:nvPr/>
          </p:nvSpPr>
          <p:spPr bwMode="auto">
            <a:xfrm>
              <a:off x="2555" y="2447"/>
              <a:ext cx="68" cy="74"/>
            </a:xfrm>
            <a:custGeom>
              <a:avLst/>
              <a:gdLst>
                <a:gd name="T0" fmla="*/ 1 w 136"/>
                <a:gd name="T1" fmla="*/ 1 h 148"/>
                <a:gd name="T2" fmla="*/ 0 w 136"/>
                <a:gd name="T3" fmla="*/ 1 h 148"/>
                <a:gd name="T4" fmla="*/ 1 w 136"/>
                <a:gd name="T5" fmla="*/ 1 h 148"/>
                <a:gd name="T6" fmla="*/ 1 w 136"/>
                <a:gd name="T7" fmla="*/ 1 h 148"/>
                <a:gd name="T8" fmla="*/ 1 w 136"/>
                <a:gd name="T9" fmla="*/ 1 h 148"/>
                <a:gd name="T10" fmla="*/ 1 w 136"/>
                <a:gd name="T11" fmla="*/ 1 h 148"/>
                <a:gd name="T12" fmla="*/ 1 w 136"/>
                <a:gd name="T13" fmla="*/ 1 h 148"/>
                <a:gd name="T14" fmla="*/ 1 w 136"/>
                <a:gd name="T15" fmla="*/ 1 h 148"/>
                <a:gd name="T16" fmla="*/ 1 w 136"/>
                <a:gd name="T17" fmla="*/ 1 h 148"/>
                <a:gd name="T18" fmla="*/ 1 w 136"/>
                <a:gd name="T19" fmla="*/ 1 h 148"/>
                <a:gd name="T20" fmla="*/ 1 w 136"/>
                <a:gd name="T21" fmla="*/ 1 h 148"/>
                <a:gd name="T22" fmla="*/ 1 w 136"/>
                <a:gd name="T23" fmla="*/ 1 h 148"/>
                <a:gd name="T24" fmla="*/ 1 w 136"/>
                <a:gd name="T25" fmla="*/ 1 h 148"/>
                <a:gd name="T26" fmla="*/ 1 w 136"/>
                <a:gd name="T27" fmla="*/ 1 h 148"/>
                <a:gd name="T28" fmla="*/ 1 w 136"/>
                <a:gd name="T29" fmla="*/ 1 h 148"/>
                <a:gd name="T30" fmla="*/ 1 w 136"/>
                <a:gd name="T31" fmla="*/ 1 h 148"/>
                <a:gd name="T32" fmla="*/ 1 w 136"/>
                <a:gd name="T33" fmla="*/ 1 h 148"/>
                <a:gd name="T34" fmla="*/ 1 w 136"/>
                <a:gd name="T35" fmla="*/ 1 h 148"/>
                <a:gd name="T36" fmla="*/ 1 w 136"/>
                <a:gd name="T37" fmla="*/ 1 h 148"/>
                <a:gd name="T38" fmla="*/ 1 w 136"/>
                <a:gd name="T39" fmla="*/ 1 h 148"/>
                <a:gd name="T40" fmla="*/ 1 w 136"/>
                <a:gd name="T41" fmla="*/ 1 h 148"/>
                <a:gd name="T42" fmla="*/ 1 w 136"/>
                <a:gd name="T43" fmla="*/ 1 h 148"/>
                <a:gd name="T44" fmla="*/ 1 w 136"/>
                <a:gd name="T45" fmla="*/ 1 h 148"/>
                <a:gd name="T46" fmla="*/ 1 w 136"/>
                <a:gd name="T47" fmla="*/ 1 h 148"/>
                <a:gd name="T48" fmla="*/ 1 w 136"/>
                <a:gd name="T49" fmla="*/ 1 h 148"/>
                <a:gd name="T50" fmla="*/ 1 w 136"/>
                <a:gd name="T51" fmla="*/ 1 h 148"/>
                <a:gd name="T52" fmla="*/ 1 w 136"/>
                <a:gd name="T53" fmla="*/ 1 h 148"/>
                <a:gd name="T54" fmla="*/ 1 w 136"/>
                <a:gd name="T55" fmla="*/ 1 h 148"/>
                <a:gd name="T56" fmla="*/ 1 w 136"/>
                <a:gd name="T57" fmla="*/ 1 h 148"/>
                <a:gd name="T58" fmla="*/ 1 w 136"/>
                <a:gd name="T59" fmla="*/ 1 h 148"/>
                <a:gd name="T60" fmla="*/ 1 w 136"/>
                <a:gd name="T61" fmla="*/ 1 h 148"/>
                <a:gd name="T62" fmla="*/ 1 w 136"/>
                <a:gd name="T63" fmla="*/ 1 h 1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8">
                  <a:moveTo>
                    <a:pt x="14" y="75"/>
                  </a:moveTo>
                  <a:lnTo>
                    <a:pt x="6" y="67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7"/>
                  </a:lnTo>
                  <a:lnTo>
                    <a:pt x="20" y="25"/>
                  </a:lnTo>
                  <a:lnTo>
                    <a:pt x="24" y="25"/>
                  </a:lnTo>
                  <a:lnTo>
                    <a:pt x="30" y="25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0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7" y="24"/>
                  </a:lnTo>
                  <a:lnTo>
                    <a:pt x="121" y="26"/>
                  </a:lnTo>
                  <a:lnTo>
                    <a:pt x="126" y="29"/>
                  </a:lnTo>
                  <a:lnTo>
                    <a:pt x="129" y="32"/>
                  </a:lnTo>
                  <a:lnTo>
                    <a:pt x="133" y="37"/>
                  </a:lnTo>
                  <a:lnTo>
                    <a:pt x="136" y="46"/>
                  </a:lnTo>
                  <a:lnTo>
                    <a:pt x="135" y="56"/>
                  </a:lnTo>
                  <a:lnTo>
                    <a:pt x="130" y="65"/>
                  </a:lnTo>
                  <a:lnTo>
                    <a:pt x="122" y="73"/>
                  </a:lnTo>
                  <a:lnTo>
                    <a:pt x="130" y="80"/>
                  </a:lnTo>
                  <a:lnTo>
                    <a:pt x="135" y="90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5"/>
                  </a:lnTo>
                  <a:lnTo>
                    <a:pt x="126" y="118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40"/>
                  </a:lnTo>
                  <a:lnTo>
                    <a:pt x="80" y="146"/>
                  </a:lnTo>
                  <a:lnTo>
                    <a:pt x="69" y="148"/>
                  </a:lnTo>
                  <a:lnTo>
                    <a:pt x="59" y="146"/>
                  </a:lnTo>
                  <a:lnTo>
                    <a:pt x="51" y="140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20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7" name="Freeform 79"/>
            <p:cNvSpPr>
              <a:spLocks/>
            </p:cNvSpPr>
            <p:nvPr/>
          </p:nvSpPr>
          <p:spPr bwMode="auto">
            <a:xfrm>
              <a:off x="2579" y="2473"/>
              <a:ext cx="20" cy="21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1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0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27" y="39"/>
                  </a:lnTo>
                  <a:lnTo>
                    <a:pt x="33" y="34"/>
                  </a:lnTo>
                  <a:lnTo>
                    <a:pt x="38" y="27"/>
                  </a:lnTo>
                  <a:lnTo>
                    <a:pt x="39" y="20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7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1" y="27"/>
                  </a:lnTo>
                  <a:lnTo>
                    <a:pt x="6" y="34"/>
                  </a:lnTo>
                  <a:lnTo>
                    <a:pt x="12" y="39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8" name="Freeform 80"/>
            <p:cNvSpPr>
              <a:spLocks/>
            </p:cNvSpPr>
            <p:nvPr/>
          </p:nvSpPr>
          <p:spPr bwMode="auto">
            <a:xfrm>
              <a:off x="2642" y="1923"/>
              <a:ext cx="68" cy="74"/>
            </a:xfrm>
            <a:custGeom>
              <a:avLst/>
              <a:gdLst>
                <a:gd name="T0" fmla="*/ 1 w 136"/>
                <a:gd name="T1" fmla="*/ 1 h 147"/>
                <a:gd name="T2" fmla="*/ 0 w 136"/>
                <a:gd name="T3" fmla="*/ 1 h 147"/>
                <a:gd name="T4" fmla="*/ 1 w 136"/>
                <a:gd name="T5" fmla="*/ 1 h 147"/>
                <a:gd name="T6" fmla="*/ 1 w 136"/>
                <a:gd name="T7" fmla="*/ 1 h 147"/>
                <a:gd name="T8" fmla="*/ 1 w 136"/>
                <a:gd name="T9" fmla="*/ 1 h 147"/>
                <a:gd name="T10" fmla="*/ 1 w 136"/>
                <a:gd name="T11" fmla="*/ 1 h 147"/>
                <a:gd name="T12" fmla="*/ 1 w 136"/>
                <a:gd name="T13" fmla="*/ 1 h 147"/>
                <a:gd name="T14" fmla="*/ 1 w 136"/>
                <a:gd name="T15" fmla="*/ 1 h 147"/>
                <a:gd name="T16" fmla="*/ 1 w 136"/>
                <a:gd name="T17" fmla="*/ 1 h 147"/>
                <a:gd name="T18" fmla="*/ 1 w 136"/>
                <a:gd name="T19" fmla="*/ 1 h 147"/>
                <a:gd name="T20" fmla="*/ 1 w 136"/>
                <a:gd name="T21" fmla="*/ 1 h 147"/>
                <a:gd name="T22" fmla="*/ 1 w 136"/>
                <a:gd name="T23" fmla="*/ 1 h 147"/>
                <a:gd name="T24" fmla="*/ 1 w 136"/>
                <a:gd name="T25" fmla="*/ 1 h 147"/>
                <a:gd name="T26" fmla="*/ 1 w 136"/>
                <a:gd name="T27" fmla="*/ 1 h 147"/>
                <a:gd name="T28" fmla="*/ 1 w 136"/>
                <a:gd name="T29" fmla="*/ 1 h 147"/>
                <a:gd name="T30" fmla="*/ 1 w 136"/>
                <a:gd name="T31" fmla="*/ 1 h 147"/>
                <a:gd name="T32" fmla="*/ 1 w 136"/>
                <a:gd name="T33" fmla="*/ 1 h 147"/>
                <a:gd name="T34" fmla="*/ 1 w 136"/>
                <a:gd name="T35" fmla="*/ 1 h 147"/>
                <a:gd name="T36" fmla="*/ 1 w 136"/>
                <a:gd name="T37" fmla="*/ 1 h 147"/>
                <a:gd name="T38" fmla="*/ 1 w 136"/>
                <a:gd name="T39" fmla="*/ 1 h 147"/>
                <a:gd name="T40" fmla="*/ 1 w 136"/>
                <a:gd name="T41" fmla="*/ 1 h 147"/>
                <a:gd name="T42" fmla="*/ 1 w 136"/>
                <a:gd name="T43" fmla="*/ 1 h 147"/>
                <a:gd name="T44" fmla="*/ 1 w 136"/>
                <a:gd name="T45" fmla="*/ 1 h 147"/>
                <a:gd name="T46" fmla="*/ 1 w 136"/>
                <a:gd name="T47" fmla="*/ 1 h 147"/>
                <a:gd name="T48" fmla="*/ 1 w 136"/>
                <a:gd name="T49" fmla="*/ 1 h 147"/>
                <a:gd name="T50" fmla="*/ 1 w 136"/>
                <a:gd name="T51" fmla="*/ 1 h 147"/>
                <a:gd name="T52" fmla="*/ 1 w 136"/>
                <a:gd name="T53" fmla="*/ 1 h 147"/>
                <a:gd name="T54" fmla="*/ 1 w 136"/>
                <a:gd name="T55" fmla="*/ 1 h 147"/>
                <a:gd name="T56" fmla="*/ 1 w 136"/>
                <a:gd name="T57" fmla="*/ 1 h 147"/>
                <a:gd name="T58" fmla="*/ 1 w 136"/>
                <a:gd name="T59" fmla="*/ 1 h 147"/>
                <a:gd name="T60" fmla="*/ 1 w 136"/>
                <a:gd name="T61" fmla="*/ 1 h 147"/>
                <a:gd name="T62" fmla="*/ 1 w 136"/>
                <a:gd name="T63" fmla="*/ 1 h 1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7">
                  <a:moveTo>
                    <a:pt x="14" y="74"/>
                  </a:moveTo>
                  <a:lnTo>
                    <a:pt x="6" y="66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6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6"/>
                  </a:lnTo>
                  <a:lnTo>
                    <a:pt x="20" y="25"/>
                  </a:lnTo>
                  <a:lnTo>
                    <a:pt x="25" y="24"/>
                  </a:lnTo>
                  <a:lnTo>
                    <a:pt x="30" y="24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1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6" y="24"/>
                  </a:lnTo>
                  <a:lnTo>
                    <a:pt x="121" y="25"/>
                  </a:lnTo>
                  <a:lnTo>
                    <a:pt x="126" y="28"/>
                  </a:lnTo>
                  <a:lnTo>
                    <a:pt x="129" y="32"/>
                  </a:lnTo>
                  <a:lnTo>
                    <a:pt x="133" y="35"/>
                  </a:lnTo>
                  <a:lnTo>
                    <a:pt x="136" y="46"/>
                  </a:lnTo>
                  <a:lnTo>
                    <a:pt x="135" y="55"/>
                  </a:lnTo>
                  <a:lnTo>
                    <a:pt x="130" y="65"/>
                  </a:lnTo>
                  <a:lnTo>
                    <a:pt x="122" y="72"/>
                  </a:lnTo>
                  <a:lnTo>
                    <a:pt x="130" y="80"/>
                  </a:lnTo>
                  <a:lnTo>
                    <a:pt x="135" y="89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4"/>
                  </a:lnTo>
                  <a:lnTo>
                    <a:pt x="126" y="117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39"/>
                  </a:lnTo>
                  <a:lnTo>
                    <a:pt x="80" y="145"/>
                  </a:lnTo>
                  <a:lnTo>
                    <a:pt x="69" y="147"/>
                  </a:lnTo>
                  <a:lnTo>
                    <a:pt x="59" y="145"/>
                  </a:lnTo>
                  <a:lnTo>
                    <a:pt x="51" y="139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19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9" name="Freeform 81"/>
            <p:cNvSpPr>
              <a:spLocks/>
            </p:cNvSpPr>
            <p:nvPr/>
          </p:nvSpPr>
          <p:spPr bwMode="auto">
            <a:xfrm>
              <a:off x="2667" y="1949"/>
              <a:ext cx="20" cy="20"/>
            </a:xfrm>
            <a:custGeom>
              <a:avLst/>
              <a:gdLst>
                <a:gd name="T0" fmla="*/ 1 w 39"/>
                <a:gd name="T1" fmla="*/ 1 h 39"/>
                <a:gd name="T2" fmla="*/ 1 w 39"/>
                <a:gd name="T3" fmla="*/ 1 h 39"/>
                <a:gd name="T4" fmla="*/ 1 w 39"/>
                <a:gd name="T5" fmla="*/ 1 h 39"/>
                <a:gd name="T6" fmla="*/ 1 w 39"/>
                <a:gd name="T7" fmla="*/ 1 h 39"/>
                <a:gd name="T8" fmla="*/ 1 w 39"/>
                <a:gd name="T9" fmla="*/ 1 h 39"/>
                <a:gd name="T10" fmla="*/ 1 w 39"/>
                <a:gd name="T11" fmla="*/ 1 h 39"/>
                <a:gd name="T12" fmla="*/ 1 w 39"/>
                <a:gd name="T13" fmla="*/ 1 h 39"/>
                <a:gd name="T14" fmla="*/ 1 w 39"/>
                <a:gd name="T15" fmla="*/ 1 h 39"/>
                <a:gd name="T16" fmla="*/ 1 w 39"/>
                <a:gd name="T17" fmla="*/ 0 h 39"/>
                <a:gd name="T18" fmla="*/ 1 w 39"/>
                <a:gd name="T19" fmla="*/ 1 h 39"/>
                <a:gd name="T20" fmla="*/ 1 w 39"/>
                <a:gd name="T21" fmla="*/ 1 h 39"/>
                <a:gd name="T22" fmla="*/ 1 w 39"/>
                <a:gd name="T23" fmla="*/ 1 h 39"/>
                <a:gd name="T24" fmla="*/ 0 w 39"/>
                <a:gd name="T25" fmla="*/ 1 h 39"/>
                <a:gd name="T26" fmla="*/ 1 w 39"/>
                <a:gd name="T27" fmla="*/ 1 h 39"/>
                <a:gd name="T28" fmla="*/ 1 w 39"/>
                <a:gd name="T29" fmla="*/ 1 h 39"/>
                <a:gd name="T30" fmla="*/ 1 w 39"/>
                <a:gd name="T31" fmla="*/ 1 h 39"/>
                <a:gd name="T32" fmla="*/ 1 w 39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39">
                  <a:moveTo>
                    <a:pt x="19" y="39"/>
                  </a:moveTo>
                  <a:lnTo>
                    <a:pt x="28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19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8" y="1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19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3" y="38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0" name="Freeform 82"/>
            <p:cNvSpPr>
              <a:spLocks/>
            </p:cNvSpPr>
            <p:nvPr/>
          </p:nvSpPr>
          <p:spPr bwMode="auto">
            <a:xfrm>
              <a:off x="2593" y="1695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9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29"/>
                  </a:lnTo>
                  <a:lnTo>
                    <a:pt x="2" y="35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10" y="50"/>
                  </a:lnTo>
                  <a:lnTo>
                    <a:pt x="14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1" name="Freeform 83"/>
            <p:cNvSpPr>
              <a:spLocks/>
            </p:cNvSpPr>
            <p:nvPr/>
          </p:nvSpPr>
          <p:spPr bwMode="auto">
            <a:xfrm>
              <a:off x="2601" y="170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2" name="Freeform 84"/>
            <p:cNvSpPr>
              <a:spLocks/>
            </p:cNvSpPr>
            <p:nvPr/>
          </p:nvSpPr>
          <p:spPr bwMode="auto">
            <a:xfrm>
              <a:off x="2352" y="181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7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3" name="Freeform 85"/>
            <p:cNvSpPr>
              <a:spLocks/>
            </p:cNvSpPr>
            <p:nvPr/>
          </p:nvSpPr>
          <p:spPr bwMode="auto">
            <a:xfrm>
              <a:off x="2359" y="1819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8" y="10"/>
                  </a:lnTo>
                  <a:lnTo>
                    <a:pt x="29" y="13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4" name="Freeform 86"/>
            <p:cNvSpPr>
              <a:spLocks/>
            </p:cNvSpPr>
            <p:nvPr/>
          </p:nvSpPr>
          <p:spPr bwMode="auto">
            <a:xfrm>
              <a:off x="2336" y="1607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5" name="Freeform 87"/>
            <p:cNvSpPr>
              <a:spLocks/>
            </p:cNvSpPr>
            <p:nvPr/>
          </p:nvSpPr>
          <p:spPr bwMode="auto">
            <a:xfrm>
              <a:off x="2343" y="1614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6" name="Freeform 88"/>
            <p:cNvSpPr>
              <a:spLocks/>
            </p:cNvSpPr>
            <p:nvPr/>
          </p:nvSpPr>
          <p:spPr bwMode="auto">
            <a:xfrm>
              <a:off x="2456" y="192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5" y="13"/>
                  </a:lnTo>
                  <a:lnTo>
                    <a:pt x="52" y="8"/>
                  </a:lnTo>
                  <a:lnTo>
                    <a:pt x="47" y="5"/>
                  </a:lnTo>
                  <a:lnTo>
                    <a:pt x="42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7" y="54"/>
                  </a:lnTo>
                  <a:lnTo>
                    <a:pt x="52" y="51"/>
                  </a:lnTo>
                  <a:lnTo>
                    <a:pt x="55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7" name="Freeform 89"/>
            <p:cNvSpPr>
              <a:spLocks/>
            </p:cNvSpPr>
            <p:nvPr/>
          </p:nvSpPr>
          <p:spPr bwMode="auto">
            <a:xfrm>
              <a:off x="2463" y="193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8" name="Freeform 90"/>
            <p:cNvSpPr>
              <a:spLocks/>
            </p:cNvSpPr>
            <p:nvPr/>
          </p:nvSpPr>
          <p:spPr bwMode="auto">
            <a:xfrm>
              <a:off x="2357" y="1988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9" name="Freeform 91"/>
            <p:cNvSpPr>
              <a:spLocks/>
            </p:cNvSpPr>
            <p:nvPr/>
          </p:nvSpPr>
          <p:spPr bwMode="auto">
            <a:xfrm>
              <a:off x="2365" y="1995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3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0" name="Freeform 92"/>
            <p:cNvSpPr>
              <a:spLocks/>
            </p:cNvSpPr>
            <p:nvPr/>
          </p:nvSpPr>
          <p:spPr bwMode="auto">
            <a:xfrm>
              <a:off x="2658" y="2044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7"/>
                  </a:lnTo>
                  <a:lnTo>
                    <a:pt x="9" y="51"/>
                  </a:lnTo>
                  <a:lnTo>
                    <a:pt x="13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5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1" name="Freeform 93"/>
            <p:cNvSpPr>
              <a:spLocks/>
            </p:cNvSpPr>
            <p:nvPr/>
          </p:nvSpPr>
          <p:spPr bwMode="auto">
            <a:xfrm>
              <a:off x="2666" y="205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6" y="27"/>
                  </a:lnTo>
                  <a:lnTo>
                    <a:pt x="4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6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2" name="Freeform 94"/>
            <p:cNvSpPr>
              <a:spLocks/>
            </p:cNvSpPr>
            <p:nvPr/>
          </p:nvSpPr>
          <p:spPr bwMode="auto">
            <a:xfrm>
              <a:off x="2674" y="1787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3" name="Freeform 95"/>
            <p:cNvSpPr>
              <a:spLocks/>
            </p:cNvSpPr>
            <p:nvPr/>
          </p:nvSpPr>
          <p:spPr bwMode="auto">
            <a:xfrm>
              <a:off x="2682" y="1795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8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4" name="Freeform 96"/>
            <p:cNvSpPr>
              <a:spLocks/>
            </p:cNvSpPr>
            <p:nvPr/>
          </p:nvSpPr>
          <p:spPr bwMode="auto">
            <a:xfrm>
              <a:off x="2677" y="2164"/>
              <a:ext cx="30" cy="29"/>
            </a:xfrm>
            <a:custGeom>
              <a:avLst/>
              <a:gdLst>
                <a:gd name="T0" fmla="*/ 1 w 58"/>
                <a:gd name="T1" fmla="*/ 0 h 60"/>
                <a:gd name="T2" fmla="*/ 1 w 58"/>
                <a:gd name="T3" fmla="*/ 0 h 60"/>
                <a:gd name="T4" fmla="*/ 1 w 58"/>
                <a:gd name="T5" fmla="*/ 0 h 60"/>
                <a:gd name="T6" fmla="*/ 1 w 58"/>
                <a:gd name="T7" fmla="*/ 0 h 60"/>
                <a:gd name="T8" fmla="*/ 1 w 58"/>
                <a:gd name="T9" fmla="*/ 0 h 60"/>
                <a:gd name="T10" fmla="*/ 1 w 58"/>
                <a:gd name="T11" fmla="*/ 0 h 60"/>
                <a:gd name="T12" fmla="*/ 1 w 58"/>
                <a:gd name="T13" fmla="*/ 0 h 60"/>
                <a:gd name="T14" fmla="*/ 1 w 58"/>
                <a:gd name="T15" fmla="*/ 0 h 60"/>
                <a:gd name="T16" fmla="*/ 1 w 58"/>
                <a:gd name="T17" fmla="*/ 0 h 60"/>
                <a:gd name="T18" fmla="*/ 1 w 58"/>
                <a:gd name="T19" fmla="*/ 0 h 60"/>
                <a:gd name="T20" fmla="*/ 1 w 58"/>
                <a:gd name="T21" fmla="*/ 0 h 60"/>
                <a:gd name="T22" fmla="*/ 1 w 58"/>
                <a:gd name="T23" fmla="*/ 0 h 60"/>
                <a:gd name="T24" fmla="*/ 0 w 58"/>
                <a:gd name="T25" fmla="*/ 0 h 60"/>
                <a:gd name="T26" fmla="*/ 0 w 58"/>
                <a:gd name="T27" fmla="*/ 0 h 60"/>
                <a:gd name="T28" fmla="*/ 1 w 58"/>
                <a:gd name="T29" fmla="*/ 0 h 60"/>
                <a:gd name="T30" fmla="*/ 1 w 58"/>
                <a:gd name="T31" fmla="*/ 0 h 60"/>
                <a:gd name="T32" fmla="*/ 1 w 58"/>
                <a:gd name="T33" fmla="*/ 0 h 60"/>
                <a:gd name="T34" fmla="*/ 1 w 58"/>
                <a:gd name="T35" fmla="*/ 0 h 60"/>
                <a:gd name="T36" fmla="*/ 1 w 58"/>
                <a:gd name="T37" fmla="*/ 0 h 60"/>
                <a:gd name="T38" fmla="*/ 1 w 58"/>
                <a:gd name="T39" fmla="*/ 0 h 60"/>
                <a:gd name="T40" fmla="*/ 1 w 58"/>
                <a:gd name="T41" fmla="*/ 0 h 60"/>
                <a:gd name="T42" fmla="*/ 1 w 58"/>
                <a:gd name="T43" fmla="*/ 0 h 60"/>
                <a:gd name="T44" fmla="*/ 1 w 58"/>
                <a:gd name="T45" fmla="*/ 0 h 60"/>
                <a:gd name="T46" fmla="*/ 1 w 58"/>
                <a:gd name="T47" fmla="*/ 0 h 60"/>
                <a:gd name="T48" fmla="*/ 1 w 58"/>
                <a:gd name="T49" fmla="*/ 0 h 60"/>
                <a:gd name="T50" fmla="*/ 1 w 58"/>
                <a:gd name="T51" fmla="*/ 0 h 60"/>
                <a:gd name="T52" fmla="*/ 1 w 58"/>
                <a:gd name="T53" fmla="*/ 0 h 60"/>
                <a:gd name="T54" fmla="*/ 1 w 58"/>
                <a:gd name="T55" fmla="*/ 0 h 60"/>
                <a:gd name="T56" fmla="*/ 1 w 58"/>
                <a:gd name="T57" fmla="*/ 0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60">
                  <a:moveTo>
                    <a:pt x="58" y="30"/>
                  </a:moveTo>
                  <a:lnTo>
                    <a:pt x="58" y="24"/>
                  </a:lnTo>
                  <a:lnTo>
                    <a:pt x="56" y="18"/>
                  </a:lnTo>
                  <a:lnTo>
                    <a:pt x="54" y="14"/>
                  </a:lnTo>
                  <a:lnTo>
                    <a:pt x="50" y="9"/>
                  </a:lnTo>
                  <a:lnTo>
                    <a:pt x="46" y="6"/>
                  </a:lnTo>
                  <a:lnTo>
                    <a:pt x="40" y="2"/>
                  </a:lnTo>
                  <a:lnTo>
                    <a:pt x="34" y="1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23" y="59"/>
                  </a:lnTo>
                  <a:lnTo>
                    <a:pt x="28" y="60"/>
                  </a:lnTo>
                  <a:lnTo>
                    <a:pt x="34" y="59"/>
                  </a:lnTo>
                  <a:lnTo>
                    <a:pt x="40" y="58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6" y="42"/>
                  </a:lnTo>
                  <a:lnTo>
                    <a:pt x="58" y="36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5" name="Freeform 97"/>
            <p:cNvSpPr>
              <a:spLocks/>
            </p:cNvSpPr>
            <p:nvPr/>
          </p:nvSpPr>
          <p:spPr bwMode="auto">
            <a:xfrm>
              <a:off x="2685" y="2171"/>
              <a:ext cx="14" cy="15"/>
            </a:xfrm>
            <a:custGeom>
              <a:avLst/>
              <a:gdLst>
                <a:gd name="T0" fmla="*/ 1 w 28"/>
                <a:gd name="T1" fmla="*/ 1 h 30"/>
                <a:gd name="T2" fmla="*/ 1 w 28"/>
                <a:gd name="T3" fmla="*/ 1 h 30"/>
                <a:gd name="T4" fmla="*/ 1 w 28"/>
                <a:gd name="T5" fmla="*/ 1 h 30"/>
                <a:gd name="T6" fmla="*/ 1 w 28"/>
                <a:gd name="T7" fmla="*/ 1 h 30"/>
                <a:gd name="T8" fmla="*/ 1 w 28"/>
                <a:gd name="T9" fmla="*/ 1 h 30"/>
                <a:gd name="T10" fmla="*/ 1 w 28"/>
                <a:gd name="T11" fmla="*/ 1 h 30"/>
                <a:gd name="T12" fmla="*/ 1 w 28"/>
                <a:gd name="T13" fmla="*/ 1 h 30"/>
                <a:gd name="T14" fmla="*/ 0 w 28"/>
                <a:gd name="T15" fmla="*/ 1 h 30"/>
                <a:gd name="T16" fmla="*/ 0 w 28"/>
                <a:gd name="T17" fmla="*/ 1 h 30"/>
                <a:gd name="T18" fmla="*/ 0 w 28"/>
                <a:gd name="T19" fmla="*/ 1 h 30"/>
                <a:gd name="T20" fmla="*/ 1 w 28"/>
                <a:gd name="T21" fmla="*/ 1 h 30"/>
                <a:gd name="T22" fmla="*/ 1 w 28"/>
                <a:gd name="T23" fmla="*/ 1 h 30"/>
                <a:gd name="T24" fmla="*/ 1 w 28"/>
                <a:gd name="T25" fmla="*/ 1 h 30"/>
                <a:gd name="T26" fmla="*/ 1 w 28"/>
                <a:gd name="T27" fmla="*/ 1 h 30"/>
                <a:gd name="T28" fmla="*/ 1 w 28"/>
                <a:gd name="T29" fmla="*/ 1 h 30"/>
                <a:gd name="T30" fmla="*/ 1 w 28"/>
                <a:gd name="T31" fmla="*/ 0 h 30"/>
                <a:gd name="T32" fmla="*/ 1 w 28"/>
                <a:gd name="T33" fmla="*/ 0 h 30"/>
                <a:gd name="T34" fmla="*/ 1 w 28"/>
                <a:gd name="T35" fmla="*/ 0 h 30"/>
                <a:gd name="T36" fmla="*/ 1 w 28"/>
                <a:gd name="T37" fmla="*/ 1 h 30"/>
                <a:gd name="T38" fmla="*/ 1 w 28"/>
                <a:gd name="T39" fmla="*/ 1 h 30"/>
                <a:gd name="T40" fmla="*/ 1 w 28"/>
                <a:gd name="T41" fmla="*/ 1 h 30"/>
                <a:gd name="T42" fmla="*/ 1 w 28"/>
                <a:gd name="T43" fmla="*/ 1 h 30"/>
                <a:gd name="T44" fmla="*/ 1 w 28"/>
                <a:gd name="T45" fmla="*/ 1 h 30"/>
                <a:gd name="T46" fmla="*/ 1 w 28"/>
                <a:gd name="T47" fmla="*/ 1 h 30"/>
                <a:gd name="T48" fmla="*/ 1 w 28"/>
                <a:gd name="T49" fmla="*/ 1 h 30"/>
                <a:gd name="T50" fmla="*/ 1 w 28"/>
                <a:gd name="T51" fmla="*/ 1 h 30"/>
                <a:gd name="T52" fmla="*/ 1 w 28"/>
                <a:gd name="T53" fmla="*/ 1 h 30"/>
                <a:gd name="T54" fmla="*/ 1 w 28"/>
                <a:gd name="T55" fmla="*/ 1 h 30"/>
                <a:gd name="T56" fmla="*/ 1 w 28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8" h="30">
                  <a:moveTo>
                    <a:pt x="13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5" y="28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8" y="13"/>
                  </a:lnTo>
                  <a:lnTo>
                    <a:pt x="28" y="15"/>
                  </a:lnTo>
                  <a:lnTo>
                    <a:pt x="27" y="21"/>
                  </a:lnTo>
                  <a:lnTo>
                    <a:pt x="25" y="25"/>
                  </a:lnTo>
                  <a:lnTo>
                    <a:pt x="19" y="29"/>
                  </a:lnTo>
                  <a:lnTo>
                    <a:pt x="13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6" name="Freeform 98"/>
            <p:cNvSpPr>
              <a:spLocks/>
            </p:cNvSpPr>
            <p:nvPr/>
          </p:nvSpPr>
          <p:spPr bwMode="auto">
            <a:xfrm>
              <a:off x="2539" y="2259"/>
              <a:ext cx="29" cy="30"/>
            </a:xfrm>
            <a:custGeom>
              <a:avLst/>
              <a:gdLst>
                <a:gd name="T0" fmla="*/ 0 w 60"/>
                <a:gd name="T1" fmla="*/ 1 h 60"/>
                <a:gd name="T2" fmla="*/ 0 w 60"/>
                <a:gd name="T3" fmla="*/ 1 h 60"/>
                <a:gd name="T4" fmla="*/ 0 w 60"/>
                <a:gd name="T5" fmla="*/ 1 h 60"/>
                <a:gd name="T6" fmla="*/ 0 w 60"/>
                <a:gd name="T7" fmla="*/ 1 h 60"/>
                <a:gd name="T8" fmla="*/ 0 w 60"/>
                <a:gd name="T9" fmla="*/ 1 h 60"/>
                <a:gd name="T10" fmla="*/ 0 w 60"/>
                <a:gd name="T11" fmla="*/ 1 h 60"/>
                <a:gd name="T12" fmla="*/ 0 w 60"/>
                <a:gd name="T13" fmla="*/ 1 h 60"/>
                <a:gd name="T14" fmla="*/ 0 w 60"/>
                <a:gd name="T15" fmla="*/ 1 h 60"/>
                <a:gd name="T16" fmla="*/ 0 w 60"/>
                <a:gd name="T17" fmla="*/ 0 h 60"/>
                <a:gd name="T18" fmla="*/ 0 w 60"/>
                <a:gd name="T19" fmla="*/ 1 h 60"/>
                <a:gd name="T20" fmla="*/ 0 w 60"/>
                <a:gd name="T21" fmla="*/ 1 h 60"/>
                <a:gd name="T22" fmla="*/ 0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0 w 60"/>
                <a:gd name="T29" fmla="*/ 1 h 60"/>
                <a:gd name="T30" fmla="*/ 0 w 60"/>
                <a:gd name="T31" fmla="*/ 1 h 60"/>
                <a:gd name="T32" fmla="*/ 0 w 60"/>
                <a:gd name="T33" fmla="*/ 1 h 60"/>
                <a:gd name="T34" fmla="*/ 0 w 60"/>
                <a:gd name="T35" fmla="*/ 1 h 60"/>
                <a:gd name="T36" fmla="*/ 0 w 60"/>
                <a:gd name="T37" fmla="*/ 1 h 60"/>
                <a:gd name="T38" fmla="*/ 0 w 60"/>
                <a:gd name="T39" fmla="*/ 1 h 60"/>
                <a:gd name="T40" fmla="*/ 0 w 60"/>
                <a:gd name="T41" fmla="*/ 1 h 60"/>
                <a:gd name="T42" fmla="*/ 0 w 60"/>
                <a:gd name="T43" fmla="*/ 1 h 60"/>
                <a:gd name="T44" fmla="*/ 0 w 60"/>
                <a:gd name="T45" fmla="*/ 1 h 60"/>
                <a:gd name="T46" fmla="*/ 0 w 60"/>
                <a:gd name="T47" fmla="*/ 1 h 60"/>
                <a:gd name="T48" fmla="*/ 0 w 60"/>
                <a:gd name="T49" fmla="*/ 1 h 60"/>
                <a:gd name="T50" fmla="*/ 0 w 60"/>
                <a:gd name="T51" fmla="*/ 1 h 60"/>
                <a:gd name="T52" fmla="*/ 0 w 60"/>
                <a:gd name="T53" fmla="*/ 1 h 60"/>
                <a:gd name="T54" fmla="*/ 0 w 60"/>
                <a:gd name="T55" fmla="*/ 1 h 60"/>
                <a:gd name="T56" fmla="*/ 0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2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7" name="Freeform 99"/>
            <p:cNvSpPr>
              <a:spLocks/>
            </p:cNvSpPr>
            <p:nvPr/>
          </p:nvSpPr>
          <p:spPr bwMode="auto">
            <a:xfrm>
              <a:off x="2546" y="226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8" name="Freeform 100"/>
            <p:cNvSpPr>
              <a:spLocks/>
            </p:cNvSpPr>
            <p:nvPr/>
          </p:nvSpPr>
          <p:spPr bwMode="auto">
            <a:xfrm>
              <a:off x="2416" y="229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8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9" name="Freeform 101"/>
            <p:cNvSpPr>
              <a:spLocks/>
            </p:cNvSpPr>
            <p:nvPr/>
          </p:nvSpPr>
          <p:spPr bwMode="auto">
            <a:xfrm>
              <a:off x="2423" y="2298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0" name="Freeform 102"/>
            <p:cNvSpPr>
              <a:spLocks/>
            </p:cNvSpPr>
            <p:nvPr/>
          </p:nvSpPr>
          <p:spPr bwMode="auto">
            <a:xfrm>
              <a:off x="2344" y="2212"/>
              <a:ext cx="30" cy="29"/>
            </a:xfrm>
            <a:custGeom>
              <a:avLst/>
              <a:gdLst>
                <a:gd name="T0" fmla="*/ 1 w 60"/>
                <a:gd name="T1" fmla="*/ 1 h 57"/>
                <a:gd name="T2" fmla="*/ 1 w 60"/>
                <a:gd name="T3" fmla="*/ 1 h 57"/>
                <a:gd name="T4" fmla="*/ 1 w 60"/>
                <a:gd name="T5" fmla="*/ 1 h 57"/>
                <a:gd name="T6" fmla="*/ 1 w 60"/>
                <a:gd name="T7" fmla="*/ 1 h 57"/>
                <a:gd name="T8" fmla="*/ 1 w 60"/>
                <a:gd name="T9" fmla="*/ 1 h 57"/>
                <a:gd name="T10" fmla="*/ 1 w 60"/>
                <a:gd name="T11" fmla="*/ 1 h 57"/>
                <a:gd name="T12" fmla="*/ 1 w 60"/>
                <a:gd name="T13" fmla="*/ 1 h 57"/>
                <a:gd name="T14" fmla="*/ 1 w 60"/>
                <a:gd name="T15" fmla="*/ 0 h 57"/>
                <a:gd name="T16" fmla="*/ 1 w 60"/>
                <a:gd name="T17" fmla="*/ 0 h 57"/>
                <a:gd name="T18" fmla="*/ 1 w 60"/>
                <a:gd name="T19" fmla="*/ 1 h 57"/>
                <a:gd name="T20" fmla="*/ 1 w 60"/>
                <a:gd name="T21" fmla="*/ 1 h 57"/>
                <a:gd name="T22" fmla="*/ 1 w 60"/>
                <a:gd name="T23" fmla="*/ 1 h 57"/>
                <a:gd name="T24" fmla="*/ 0 w 60"/>
                <a:gd name="T25" fmla="*/ 1 h 57"/>
                <a:gd name="T26" fmla="*/ 1 w 60"/>
                <a:gd name="T27" fmla="*/ 1 h 57"/>
                <a:gd name="T28" fmla="*/ 1 w 60"/>
                <a:gd name="T29" fmla="*/ 1 h 57"/>
                <a:gd name="T30" fmla="*/ 1 w 60"/>
                <a:gd name="T31" fmla="*/ 1 h 57"/>
                <a:gd name="T32" fmla="*/ 1 w 60"/>
                <a:gd name="T33" fmla="*/ 1 h 57"/>
                <a:gd name="T34" fmla="*/ 1 w 60"/>
                <a:gd name="T35" fmla="*/ 1 h 57"/>
                <a:gd name="T36" fmla="*/ 1 w 60"/>
                <a:gd name="T37" fmla="*/ 1 h 57"/>
                <a:gd name="T38" fmla="*/ 1 w 60"/>
                <a:gd name="T39" fmla="*/ 1 h 57"/>
                <a:gd name="T40" fmla="*/ 1 w 60"/>
                <a:gd name="T41" fmla="*/ 1 h 57"/>
                <a:gd name="T42" fmla="*/ 1 w 60"/>
                <a:gd name="T43" fmla="*/ 1 h 57"/>
                <a:gd name="T44" fmla="*/ 1 w 60"/>
                <a:gd name="T45" fmla="*/ 1 h 57"/>
                <a:gd name="T46" fmla="*/ 1 w 60"/>
                <a:gd name="T47" fmla="*/ 1 h 57"/>
                <a:gd name="T48" fmla="*/ 1 w 60"/>
                <a:gd name="T49" fmla="*/ 1 h 57"/>
                <a:gd name="T50" fmla="*/ 1 w 60"/>
                <a:gd name="T51" fmla="*/ 1 h 57"/>
                <a:gd name="T52" fmla="*/ 1 w 60"/>
                <a:gd name="T53" fmla="*/ 1 h 57"/>
                <a:gd name="T54" fmla="*/ 1 w 60"/>
                <a:gd name="T55" fmla="*/ 1 h 57"/>
                <a:gd name="T56" fmla="*/ 1 w 60"/>
                <a:gd name="T57" fmla="*/ 1 h 5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7">
                  <a:moveTo>
                    <a:pt x="60" y="27"/>
                  </a:moveTo>
                  <a:lnTo>
                    <a:pt x="59" y="23"/>
                  </a:lnTo>
                  <a:lnTo>
                    <a:pt x="57" y="17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1" y="33"/>
                  </a:lnTo>
                  <a:lnTo>
                    <a:pt x="2" y="39"/>
                  </a:lnTo>
                  <a:lnTo>
                    <a:pt x="4" y="45"/>
                  </a:lnTo>
                  <a:lnTo>
                    <a:pt x="8" y="49"/>
                  </a:lnTo>
                  <a:lnTo>
                    <a:pt x="12" y="53"/>
                  </a:lnTo>
                  <a:lnTo>
                    <a:pt x="18" y="55"/>
                  </a:lnTo>
                  <a:lnTo>
                    <a:pt x="24" y="57"/>
                  </a:lnTo>
                  <a:lnTo>
                    <a:pt x="30" y="57"/>
                  </a:lnTo>
                  <a:lnTo>
                    <a:pt x="35" y="57"/>
                  </a:lnTo>
                  <a:lnTo>
                    <a:pt x="41" y="55"/>
                  </a:lnTo>
                  <a:lnTo>
                    <a:pt x="46" y="53"/>
                  </a:lnTo>
                  <a:lnTo>
                    <a:pt x="50" y="49"/>
                  </a:lnTo>
                  <a:lnTo>
                    <a:pt x="54" y="45"/>
                  </a:lnTo>
                  <a:lnTo>
                    <a:pt x="57" y="39"/>
                  </a:lnTo>
                  <a:lnTo>
                    <a:pt x="59" y="33"/>
                  </a:lnTo>
                  <a:lnTo>
                    <a:pt x="60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1" name="Freeform 103"/>
            <p:cNvSpPr>
              <a:spLocks/>
            </p:cNvSpPr>
            <p:nvPr/>
          </p:nvSpPr>
          <p:spPr bwMode="auto">
            <a:xfrm>
              <a:off x="2351" y="2219"/>
              <a:ext cx="15" cy="14"/>
            </a:xfrm>
            <a:custGeom>
              <a:avLst/>
              <a:gdLst>
                <a:gd name="T0" fmla="*/ 1 w 30"/>
                <a:gd name="T1" fmla="*/ 1 h 27"/>
                <a:gd name="T2" fmla="*/ 1 w 30"/>
                <a:gd name="T3" fmla="*/ 1 h 27"/>
                <a:gd name="T4" fmla="*/ 1 w 30"/>
                <a:gd name="T5" fmla="*/ 1 h 27"/>
                <a:gd name="T6" fmla="*/ 1 w 30"/>
                <a:gd name="T7" fmla="*/ 1 h 27"/>
                <a:gd name="T8" fmla="*/ 1 w 30"/>
                <a:gd name="T9" fmla="*/ 1 h 27"/>
                <a:gd name="T10" fmla="*/ 1 w 30"/>
                <a:gd name="T11" fmla="*/ 1 h 27"/>
                <a:gd name="T12" fmla="*/ 1 w 30"/>
                <a:gd name="T13" fmla="*/ 1 h 27"/>
                <a:gd name="T14" fmla="*/ 0 w 30"/>
                <a:gd name="T15" fmla="*/ 1 h 27"/>
                <a:gd name="T16" fmla="*/ 0 w 30"/>
                <a:gd name="T17" fmla="*/ 1 h 27"/>
                <a:gd name="T18" fmla="*/ 0 w 30"/>
                <a:gd name="T19" fmla="*/ 1 h 27"/>
                <a:gd name="T20" fmla="*/ 1 w 30"/>
                <a:gd name="T21" fmla="*/ 1 h 27"/>
                <a:gd name="T22" fmla="*/ 1 w 30"/>
                <a:gd name="T23" fmla="*/ 1 h 27"/>
                <a:gd name="T24" fmla="*/ 1 w 30"/>
                <a:gd name="T25" fmla="*/ 1 h 27"/>
                <a:gd name="T26" fmla="*/ 1 w 30"/>
                <a:gd name="T27" fmla="*/ 1 h 27"/>
                <a:gd name="T28" fmla="*/ 1 w 30"/>
                <a:gd name="T29" fmla="*/ 0 h 27"/>
                <a:gd name="T30" fmla="*/ 1 w 30"/>
                <a:gd name="T31" fmla="*/ 0 h 27"/>
                <a:gd name="T32" fmla="*/ 1 w 30"/>
                <a:gd name="T33" fmla="*/ 0 h 27"/>
                <a:gd name="T34" fmla="*/ 1 w 30"/>
                <a:gd name="T35" fmla="*/ 0 h 27"/>
                <a:gd name="T36" fmla="*/ 1 w 30"/>
                <a:gd name="T37" fmla="*/ 0 h 27"/>
                <a:gd name="T38" fmla="*/ 1 w 30"/>
                <a:gd name="T39" fmla="*/ 1 h 27"/>
                <a:gd name="T40" fmla="*/ 1 w 30"/>
                <a:gd name="T41" fmla="*/ 1 h 27"/>
                <a:gd name="T42" fmla="*/ 1 w 30"/>
                <a:gd name="T43" fmla="*/ 1 h 27"/>
                <a:gd name="T44" fmla="*/ 1 w 30"/>
                <a:gd name="T45" fmla="*/ 1 h 27"/>
                <a:gd name="T46" fmla="*/ 1 w 30"/>
                <a:gd name="T47" fmla="*/ 1 h 27"/>
                <a:gd name="T48" fmla="*/ 1 w 30"/>
                <a:gd name="T49" fmla="*/ 1 h 27"/>
                <a:gd name="T50" fmla="*/ 1 w 30"/>
                <a:gd name="T51" fmla="*/ 1 h 27"/>
                <a:gd name="T52" fmla="*/ 1 w 30"/>
                <a:gd name="T53" fmla="*/ 1 h 27"/>
                <a:gd name="T54" fmla="*/ 1 w 30"/>
                <a:gd name="T55" fmla="*/ 1 h 27"/>
                <a:gd name="T56" fmla="*/ 1 w 30"/>
                <a:gd name="T57" fmla="*/ 1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15" y="27"/>
                  </a:moveTo>
                  <a:lnTo>
                    <a:pt x="11" y="27"/>
                  </a:lnTo>
                  <a:lnTo>
                    <a:pt x="9" y="26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3" y="1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9" y="7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29" y="18"/>
                  </a:lnTo>
                  <a:lnTo>
                    <a:pt x="25" y="23"/>
                  </a:lnTo>
                  <a:lnTo>
                    <a:pt x="20" y="26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2" name="Freeform 104"/>
            <p:cNvSpPr>
              <a:spLocks/>
            </p:cNvSpPr>
            <p:nvPr/>
          </p:nvSpPr>
          <p:spPr bwMode="auto">
            <a:xfrm>
              <a:off x="2458" y="240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3" name="Freeform 105"/>
            <p:cNvSpPr>
              <a:spLocks/>
            </p:cNvSpPr>
            <p:nvPr/>
          </p:nvSpPr>
          <p:spPr bwMode="auto">
            <a:xfrm>
              <a:off x="2466" y="241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4" name="Freeform 106"/>
            <p:cNvSpPr>
              <a:spLocks/>
            </p:cNvSpPr>
            <p:nvPr/>
          </p:nvSpPr>
          <p:spPr bwMode="auto">
            <a:xfrm>
              <a:off x="2403" y="253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8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5" name="Freeform 107"/>
            <p:cNvSpPr>
              <a:spLocks/>
            </p:cNvSpPr>
            <p:nvPr/>
          </p:nvSpPr>
          <p:spPr bwMode="auto">
            <a:xfrm>
              <a:off x="2410" y="2546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6" name="Freeform 108"/>
            <p:cNvSpPr>
              <a:spLocks/>
            </p:cNvSpPr>
            <p:nvPr/>
          </p:nvSpPr>
          <p:spPr bwMode="auto">
            <a:xfrm>
              <a:off x="2480" y="2665"/>
              <a:ext cx="30" cy="29"/>
            </a:xfrm>
            <a:custGeom>
              <a:avLst/>
              <a:gdLst>
                <a:gd name="T0" fmla="*/ 1 w 59"/>
                <a:gd name="T1" fmla="*/ 0 h 59"/>
                <a:gd name="T2" fmla="*/ 1 w 59"/>
                <a:gd name="T3" fmla="*/ 0 h 59"/>
                <a:gd name="T4" fmla="*/ 1 w 59"/>
                <a:gd name="T5" fmla="*/ 0 h 59"/>
                <a:gd name="T6" fmla="*/ 1 w 59"/>
                <a:gd name="T7" fmla="*/ 0 h 59"/>
                <a:gd name="T8" fmla="*/ 1 w 59"/>
                <a:gd name="T9" fmla="*/ 0 h 59"/>
                <a:gd name="T10" fmla="*/ 1 w 59"/>
                <a:gd name="T11" fmla="*/ 0 h 59"/>
                <a:gd name="T12" fmla="*/ 1 w 59"/>
                <a:gd name="T13" fmla="*/ 0 h 59"/>
                <a:gd name="T14" fmla="*/ 1 w 59"/>
                <a:gd name="T15" fmla="*/ 0 h 59"/>
                <a:gd name="T16" fmla="*/ 1 w 59"/>
                <a:gd name="T17" fmla="*/ 0 h 59"/>
                <a:gd name="T18" fmla="*/ 1 w 59"/>
                <a:gd name="T19" fmla="*/ 0 h 59"/>
                <a:gd name="T20" fmla="*/ 1 w 59"/>
                <a:gd name="T21" fmla="*/ 0 h 59"/>
                <a:gd name="T22" fmla="*/ 1 w 59"/>
                <a:gd name="T23" fmla="*/ 0 h 59"/>
                <a:gd name="T24" fmla="*/ 0 w 59"/>
                <a:gd name="T25" fmla="*/ 0 h 59"/>
                <a:gd name="T26" fmla="*/ 1 w 59"/>
                <a:gd name="T27" fmla="*/ 0 h 59"/>
                <a:gd name="T28" fmla="*/ 1 w 59"/>
                <a:gd name="T29" fmla="*/ 0 h 59"/>
                <a:gd name="T30" fmla="*/ 1 w 59"/>
                <a:gd name="T31" fmla="*/ 0 h 59"/>
                <a:gd name="T32" fmla="*/ 1 w 59"/>
                <a:gd name="T33" fmla="*/ 0 h 59"/>
                <a:gd name="T34" fmla="*/ 1 w 59"/>
                <a:gd name="T35" fmla="*/ 0 h 59"/>
                <a:gd name="T36" fmla="*/ 1 w 59"/>
                <a:gd name="T37" fmla="*/ 0 h 59"/>
                <a:gd name="T38" fmla="*/ 1 w 59"/>
                <a:gd name="T39" fmla="*/ 0 h 59"/>
                <a:gd name="T40" fmla="*/ 1 w 59"/>
                <a:gd name="T41" fmla="*/ 0 h 59"/>
                <a:gd name="T42" fmla="*/ 1 w 59"/>
                <a:gd name="T43" fmla="*/ 0 h 59"/>
                <a:gd name="T44" fmla="*/ 1 w 59"/>
                <a:gd name="T45" fmla="*/ 0 h 59"/>
                <a:gd name="T46" fmla="*/ 1 w 59"/>
                <a:gd name="T47" fmla="*/ 0 h 59"/>
                <a:gd name="T48" fmla="*/ 1 w 59"/>
                <a:gd name="T49" fmla="*/ 0 h 59"/>
                <a:gd name="T50" fmla="*/ 1 w 59"/>
                <a:gd name="T51" fmla="*/ 0 h 59"/>
                <a:gd name="T52" fmla="*/ 1 w 59"/>
                <a:gd name="T53" fmla="*/ 0 h 59"/>
                <a:gd name="T54" fmla="*/ 1 w 59"/>
                <a:gd name="T55" fmla="*/ 0 h 59"/>
                <a:gd name="T56" fmla="*/ 1 w 59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59">
                  <a:moveTo>
                    <a:pt x="59" y="29"/>
                  </a:moveTo>
                  <a:lnTo>
                    <a:pt x="58" y="23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8" y="35"/>
                  </a:lnTo>
                  <a:lnTo>
                    <a:pt x="59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7" name="Freeform 109"/>
            <p:cNvSpPr>
              <a:spLocks/>
            </p:cNvSpPr>
            <p:nvPr/>
          </p:nvSpPr>
          <p:spPr bwMode="auto">
            <a:xfrm>
              <a:off x="2487" y="2672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8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8" name="Freeform 110"/>
            <p:cNvSpPr>
              <a:spLocks/>
            </p:cNvSpPr>
            <p:nvPr/>
          </p:nvSpPr>
          <p:spPr bwMode="auto">
            <a:xfrm>
              <a:off x="2624" y="2585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2" y="36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10" y="51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5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7" y="54"/>
                  </a:lnTo>
                  <a:lnTo>
                    <a:pt x="51" y="51"/>
                  </a:lnTo>
                  <a:lnTo>
                    <a:pt x="55" y="46"/>
                  </a:lnTo>
                  <a:lnTo>
                    <a:pt x="58" y="40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9" name="Freeform 111"/>
            <p:cNvSpPr>
              <a:spLocks/>
            </p:cNvSpPr>
            <p:nvPr/>
          </p:nvSpPr>
          <p:spPr bwMode="auto">
            <a:xfrm>
              <a:off x="2631" y="2592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0" name="Freeform 112"/>
            <p:cNvSpPr>
              <a:spLocks/>
            </p:cNvSpPr>
            <p:nvPr/>
          </p:nvSpPr>
          <p:spPr bwMode="auto">
            <a:xfrm>
              <a:off x="2621" y="233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5" y="14"/>
                  </a:lnTo>
                  <a:lnTo>
                    <a:pt x="52" y="9"/>
                  </a:lnTo>
                  <a:lnTo>
                    <a:pt x="47" y="6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5" y="60"/>
                  </a:lnTo>
                  <a:lnTo>
                    <a:pt x="41" y="57"/>
                  </a:lnTo>
                  <a:lnTo>
                    <a:pt x="47" y="55"/>
                  </a:lnTo>
                  <a:lnTo>
                    <a:pt x="52" y="52"/>
                  </a:lnTo>
                  <a:lnTo>
                    <a:pt x="55" y="47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1" name="Freeform 113"/>
            <p:cNvSpPr>
              <a:spLocks/>
            </p:cNvSpPr>
            <p:nvPr/>
          </p:nvSpPr>
          <p:spPr bwMode="auto">
            <a:xfrm>
              <a:off x="2628" y="2341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4" y="24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3" y="6"/>
                  </a:lnTo>
                  <a:lnTo>
                    <a:pt x="4" y="3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6"/>
                  </a:lnTo>
                  <a:lnTo>
                    <a:pt x="28" y="8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2" name="Freeform 114"/>
            <p:cNvSpPr>
              <a:spLocks/>
            </p:cNvSpPr>
            <p:nvPr/>
          </p:nvSpPr>
          <p:spPr bwMode="auto">
            <a:xfrm>
              <a:off x="2709" y="2526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3" name="Freeform 115"/>
            <p:cNvSpPr>
              <a:spLocks/>
            </p:cNvSpPr>
            <p:nvPr/>
          </p:nvSpPr>
          <p:spPr bwMode="auto">
            <a:xfrm>
              <a:off x="2716" y="2533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4" name="Freeform 116"/>
            <p:cNvSpPr>
              <a:spLocks/>
            </p:cNvSpPr>
            <p:nvPr/>
          </p:nvSpPr>
          <p:spPr bwMode="auto">
            <a:xfrm>
              <a:off x="2821" y="2427"/>
              <a:ext cx="30" cy="30"/>
            </a:xfrm>
            <a:custGeom>
              <a:avLst/>
              <a:gdLst>
                <a:gd name="T0" fmla="*/ 1 w 58"/>
                <a:gd name="T1" fmla="*/ 1 h 58"/>
                <a:gd name="T2" fmla="*/ 1 w 58"/>
                <a:gd name="T3" fmla="*/ 1 h 58"/>
                <a:gd name="T4" fmla="*/ 1 w 58"/>
                <a:gd name="T5" fmla="*/ 1 h 58"/>
                <a:gd name="T6" fmla="*/ 1 w 58"/>
                <a:gd name="T7" fmla="*/ 1 h 58"/>
                <a:gd name="T8" fmla="*/ 1 w 58"/>
                <a:gd name="T9" fmla="*/ 1 h 58"/>
                <a:gd name="T10" fmla="*/ 1 w 58"/>
                <a:gd name="T11" fmla="*/ 1 h 58"/>
                <a:gd name="T12" fmla="*/ 1 w 58"/>
                <a:gd name="T13" fmla="*/ 1 h 58"/>
                <a:gd name="T14" fmla="*/ 1 w 58"/>
                <a:gd name="T15" fmla="*/ 0 h 58"/>
                <a:gd name="T16" fmla="*/ 1 w 58"/>
                <a:gd name="T17" fmla="*/ 0 h 58"/>
                <a:gd name="T18" fmla="*/ 1 w 58"/>
                <a:gd name="T19" fmla="*/ 1 h 58"/>
                <a:gd name="T20" fmla="*/ 1 w 58"/>
                <a:gd name="T21" fmla="*/ 1 h 58"/>
                <a:gd name="T22" fmla="*/ 1 w 58"/>
                <a:gd name="T23" fmla="*/ 1 h 58"/>
                <a:gd name="T24" fmla="*/ 0 w 58"/>
                <a:gd name="T25" fmla="*/ 1 h 58"/>
                <a:gd name="T26" fmla="*/ 0 w 58"/>
                <a:gd name="T27" fmla="*/ 1 h 58"/>
                <a:gd name="T28" fmla="*/ 1 w 58"/>
                <a:gd name="T29" fmla="*/ 1 h 58"/>
                <a:gd name="T30" fmla="*/ 1 w 58"/>
                <a:gd name="T31" fmla="*/ 1 h 58"/>
                <a:gd name="T32" fmla="*/ 1 w 58"/>
                <a:gd name="T33" fmla="*/ 1 h 58"/>
                <a:gd name="T34" fmla="*/ 1 w 58"/>
                <a:gd name="T35" fmla="*/ 1 h 58"/>
                <a:gd name="T36" fmla="*/ 1 w 58"/>
                <a:gd name="T37" fmla="*/ 1 h 58"/>
                <a:gd name="T38" fmla="*/ 1 w 58"/>
                <a:gd name="T39" fmla="*/ 1 h 58"/>
                <a:gd name="T40" fmla="*/ 1 w 58"/>
                <a:gd name="T41" fmla="*/ 1 h 58"/>
                <a:gd name="T42" fmla="*/ 1 w 58"/>
                <a:gd name="T43" fmla="*/ 1 h 58"/>
                <a:gd name="T44" fmla="*/ 1 w 58"/>
                <a:gd name="T45" fmla="*/ 1 h 58"/>
                <a:gd name="T46" fmla="*/ 1 w 58"/>
                <a:gd name="T47" fmla="*/ 1 h 58"/>
                <a:gd name="T48" fmla="*/ 1 w 58"/>
                <a:gd name="T49" fmla="*/ 1 h 58"/>
                <a:gd name="T50" fmla="*/ 1 w 58"/>
                <a:gd name="T51" fmla="*/ 1 h 58"/>
                <a:gd name="T52" fmla="*/ 1 w 58"/>
                <a:gd name="T53" fmla="*/ 1 h 58"/>
                <a:gd name="T54" fmla="*/ 1 w 58"/>
                <a:gd name="T55" fmla="*/ 1 h 58"/>
                <a:gd name="T56" fmla="*/ 1 w 58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8">
                  <a:moveTo>
                    <a:pt x="58" y="28"/>
                  </a:moveTo>
                  <a:lnTo>
                    <a:pt x="58" y="23"/>
                  </a:lnTo>
                  <a:lnTo>
                    <a:pt x="56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0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3" y="58"/>
                  </a:lnTo>
                  <a:lnTo>
                    <a:pt x="28" y="58"/>
                  </a:lnTo>
                  <a:lnTo>
                    <a:pt x="34" y="58"/>
                  </a:lnTo>
                  <a:lnTo>
                    <a:pt x="40" y="56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0"/>
                  </a:lnTo>
                  <a:lnTo>
                    <a:pt x="58" y="34"/>
                  </a:lnTo>
                  <a:lnTo>
                    <a:pt x="58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5" name="Freeform 117"/>
            <p:cNvSpPr>
              <a:spLocks/>
            </p:cNvSpPr>
            <p:nvPr/>
          </p:nvSpPr>
          <p:spPr bwMode="auto">
            <a:xfrm>
              <a:off x="2829" y="2435"/>
              <a:ext cx="14" cy="14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8">
                  <a:moveTo>
                    <a:pt x="14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7" y="5"/>
                  </a:lnTo>
                  <a:lnTo>
                    <a:pt x="28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28" y="19"/>
                  </a:lnTo>
                  <a:lnTo>
                    <a:pt x="26" y="24"/>
                  </a:lnTo>
                  <a:lnTo>
                    <a:pt x="20" y="27"/>
                  </a:lnTo>
                  <a:lnTo>
                    <a:pt x="14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6" name="Freeform 118"/>
            <p:cNvSpPr>
              <a:spLocks/>
            </p:cNvSpPr>
            <p:nvPr/>
          </p:nvSpPr>
          <p:spPr bwMode="auto">
            <a:xfrm>
              <a:off x="2818" y="2606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5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7" name="Freeform 119"/>
            <p:cNvSpPr>
              <a:spLocks/>
            </p:cNvSpPr>
            <p:nvPr/>
          </p:nvSpPr>
          <p:spPr bwMode="auto">
            <a:xfrm>
              <a:off x="2826" y="2613"/>
              <a:ext cx="15" cy="15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0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8" name="Freeform 120"/>
            <p:cNvSpPr>
              <a:spLocks/>
            </p:cNvSpPr>
            <p:nvPr/>
          </p:nvSpPr>
          <p:spPr bwMode="auto">
            <a:xfrm>
              <a:off x="2802" y="2723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18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8"/>
                  </a:lnTo>
                  <a:lnTo>
                    <a:pt x="9" y="52"/>
                  </a:lnTo>
                  <a:lnTo>
                    <a:pt x="13" y="56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29" y="60"/>
                  </a:lnTo>
                  <a:lnTo>
                    <a:pt x="35" y="60"/>
                  </a:lnTo>
                  <a:lnTo>
                    <a:pt x="41" y="58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8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9" name="Freeform 121"/>
            <p:cNvSpPr>
              <a:spLocks/>
            </p:cNvSpPr>
            <p:nvPr/>
          </p:nvSpPr>
          <p:spPr bwMode="auto">
            <a:xfrm>
              <a:off x="2810" y="273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8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4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0" name="Freeform 122"/>
            <p:cNvSpPr>
              <a:spLocks/>
            </p:cNvSpPr>
            <p:nvPr/>
          </p:nvSpPr>
          <p:spPr bwMode="auto">
            <a:xfrm>
              <a:off x="3018" y="265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1" name="Freeform 123"/>
            <p:cNvSpPr>
              <a:spLocks/>
            </p:cNvSpPr>
            <p:nvPr/>
          </p:nvSpPr>
          <p:spPr bwMode="auto">
            <a:xfrm>
              <a:off x="3025" y="266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2" name="Freeform 124"/>
            <p:cNvSpPr>
              <a:spLocks/>
            </p:cNvSpPr>
            <p:nvPr/>
          </p:nvSpPr>
          <p:spPr bwMode="auto">
            <a:xfrm>
              <a:off x="3124" y="273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6" y="13"/>
                  </a:lnTo>
                  <a:lnTo>
                    <a:pt x="52" y="9"/>
                  </a:lnTo>
                  <a:lnTo>
                    <a:pt x="48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1"/>
                  </a:lnTo>
                  <a:lnTo>
                    <a:pt x="6" y="47"/>
                  </a:lnTo>
                  <a:lnTo>
                    <a:pt x="10" y="51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8" y="55"/>
                  </a:lnTo>
                  <a:lnTo>
                    <a:pt x="52" y="51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3" name="Freeform 125"/>
            <p:cNvSpPr>
              <a:spLocks/>
            </p:cNvSpPr>
            <p:nvPr/>
          </p:nvSpPr>
          <p:spPr bwMode="auto">
            <a:xfrm>
              <a:off x="3132" y="2738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11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6"/>
                  </a:lnTo>
                  <a:lnTo>
                    <a:pt x="5" y="4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4" name="Freeform 126"/>
            <p:cNvSpPr>
              <a:spLocks/>
            </p:cNvSpPr>
            <p:nvPr/>
          </p:nvSpPr>
          <p:spPr bwMode="auto">
            <a:xfrm>
              <a:off x="3079" y="2462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0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0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5" y="12"/>
                  </a:lnTo>
                  <a:lnTo>
                    <a:pt x="51" y="8"/>
                  </a:lnTo>
                  <a:lnTo>
                    <a:pt x="47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9" y="50"/>
                  </a:lnTo>
                  <a:lnTo>
                    <a:pt x="13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5" name="Freeform 127"/>
            <p:cNvSpPr>
              <a:spLocks/>
            </p:cNvSpPr>
            <p:nvPr/>
          </p:nvSpPr>
          <p:spPr bwMode="auto">
            <a:xfrm>
              <a:off x="3087" y="2469"/>
              <a:ext cx="14" cy="15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8">
                  <a:moveTo>
                    <a:pt x="15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1"/>
                  </a:lnTo>
                  <a:lnTo>
                    <a:pt x="29" y="15"/>
                  </a:lnTo>
                  <a:lnTo>
                    <a:pt x="28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6" name="Freeform 128"/>
            <p:cNvSpPr>
              <a:spLocks/>
            </p:cNvSpPr>
            <p:nvPr/>
          </p:nvSpPr>
          <p:spPr bwMode="auto">
            <a:xfrm>
              <a:off x="3234" y="244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3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7" name="Freeform 129"/>
            <p:cNvSpPr>
              <a:spLocks/>
            </p:cNvSpPr>
            <p:nvPr/>
          </p:nvSpPr>
          <p:spPr bwMode="auto">
            <a:xfrm>
              <a:off x="3241" y="245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8" name="Freeform 130"/>
            <p:cNvSpPr>
              <a:spLocks/>
            </p:cNvSpPr>
            <p:nvPr/>
          </p:nvSpPr>
          <p:spPr bwMode="auto">
            <a:xfrm>
              <a:off x="3207" y="2590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2" y="3"/>
                  </a:lnTo>
                  <a:lnTo>
                    <a:pt x="36" y="2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5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9" name="Freeform 131"/>
            <p:cNvSpPr>
              <a:spLocks/>
            </p:cNvSpPr>
            <p:nvPr/>
          </p:nvSpPr>
          <p:spPr bwMode="auto">
            <a:xfrm>
              <a:off x="3215" y="259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0" name="Freeform 132"/>
            <p:cNvSpPr>
              <a:spLocks/>
            </p:cNvSpPr>
            <p:nvPr/>
          </p:nvSpPr>
          <p:spPr bwMode="auto">
            <a:xfrm>
              <a:off x="3231" y="2715"/>
              <a:ext cx="30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9">
                  <a:moveTo>
                    <a:pt x="58" y="29"/>
                  </a:moveTo>
                  <a:lnTo>
                    <a:pt x="58" y="23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1" name="Freeform 133"/>
            <p:cNvSpPr>
              <a:spLocks/>
            </p:cNvSpPr>
            <p:nvPr/>
          </p:nvSpPr>
          <p:spPr bwMode="auto">
            <a:xfrm>
              <a:off x="3239" y="2723"/>
              <a:ext cx="14" cy="14"/>
            </a:xfrm>
            <a:custGeom>
              <a:avLst/>
              <a:gdLst>
                <a:gd name="T0" fmla="*/ 1 w 28"/>
                <a:gd name="T1" fmla="*/ 0 h 29"/>
                <a:gd name="T2" fmla="*/ 1 w 28"/>
                <a:gd name="T3" fmla="*/ 0 h 29"/>
                <a:gd name="T4" fmla="*/ 1 w 28"/>
                <a:gd name="T5" fmla="*/ 0 h 29"/>
                <a:gd name="T6" fmla="*/ 1 w 28"/>
                <a:gd name="T7" fmla="*/ 0 h 29"/>
                <a:gd name="T8" fmla="*/ 1 w 28"/>
                <a:gd name="T9" fmla="*/ 0 h 29"/>
                <a:gd name="T10" fmla="*/ 1 w 28"/>
                <a:gd name="T11" fmla="*/ 0 h 29"/>
                <a:gd name="T12" fmla="*/ 1 w 28"/>
                <a:gd name="T13" fmla="*/ 0 h 29"/>
                <a:gd name="T14" fmla="*/ 0 w 28"/>
                <a:gd name="T15" fmla="*/ 0 h 29"/>
                <a:gd name="T16" fmla="*/ 0 w 28"/>
                <a:gd name="T17" fmla="*/ 0 h 29"/>
                <a:gd name="T18" fmla="*/ 0 w 28"/>
                <a:gd name="T19" fmla="*/ 0 h 29"/>
                <a:gd name="T20" fmla="*/ 1 w 28"/>
                <a:gd name="T21" fmla="*/ 0 h 29"/>
                <a:gd name="T22" fmla="*/ 1 w 28"/>
                <a:gd name="T23" fmla="*/ 0 h 29"/>
                <a:gd name="T24" fmla="*/ 1 w 28"/>
                <a:gd name="T25" fmla="*/ 0 h 29"/>
                <a:gd name="T26" fmla="*/ 1 w 28"/>
                <a:gd name="T27" fmla="*/ 0 h 29"/>
                <a:gd name="T28" fmla="*/ 1 w 28"/>
                <a:gd name="T29" fmla="*/ 0 h 29"/>
                <a:gd name="T30" fmla="*/ 1 w 28"/>
                <a:gd name="T31" fmla="*/ 0 h 29"/>
                <a:gd name="T32" fmla="*/ 1 w 28"/>
                <a:gd name="T33" fmla="*/ 0 h 29"/>
                <a:gd name="T34" fmla="*/ 1 w 28"/>
                <a:gd name="T35" fmla="*/ 0 h 29"/>
                <a:gd name="T36" fmla="*/ 1 w 28"/>
                <a:gd name="T37" fmla="*/ 0 h 29"/>
                <a:gd name="T38" fmla="*/ 1 w 28"/>
                <a:gd name="T39" fmla="*/ 0 h 29"/>
                <a:gd name="T40" fmla="*/ 1 w 28"/>
                <a:gd name="T41" fmla="*/ 0 h 29"/>
                <a:gd name="T42" fmla="*/ 1 w 28"/>
                <a:gd name="T43" fmla="*/ 0 h 29"/>
                <a:gd name="T44" fmla="*/ 1 w 28"/>
                <a:gd name="T45" fmla="*/ 0 h 29"/>
                <a:gd name="T46" fmla="*/ 1 w 28"/>
                <a:gd name="T47" fmla="*/ 0 h 29"/>
                <a:gd name="T48" fmla="*/ 1 w 28"/>
                <a:gd name="T49" fmla="*/ 0 h 29"/>
                <a:gd name="T50" fmla="*/ 1 w 28"/>
                <a:gd name="T51" fmla="*/ 0 h 29"/>
                <a:gd name="T52" fmla="*/ 1 w 28"/>
                <a:gd name="T53" fmla="*/ 0 h 29"/>
                <a:gd name="T54" fmla="*/ 1 w 28"/>
                <a:gd name="T55" fmla="*/ 0 h 29"/>
                <a:gd name="T56" fmla="*/ 1 w 28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8" h="29">
                  <a:moveTo>
                    <a:pt x="13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3" y="4"/>
                  </a:lnTo>
                  <a:lnTo>
                    <a:pt x="5" y="3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7" y="8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7" y="20"/>
                  </a:lnTo>
                  <a:lnTo>
                    <a:pt x="25" y="25"/>
                  </a:lnTo>
                  <a:lnTo>
                    <a:pt x="19" y="28"/>
                  </a:lnTo>
                  <a:lnTo>
                    <a:pt x="13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2" name="Freeform 134"/>
            <p:cNvSpPr>
              <a:spLocks/>
            </p:cNvSpPr>
            <p:nvPr/>
          </p:nvSpPr>
          <p:spPr bwMode="auto">
            <a:xfrm>
              <a:off x="3380" y="2742"/>
              <a:ext cx="30" cy="30"/>
            </a:xfrm>
            <a:custGeom>
              <a:avLst/>
              <a:gdLst>
                <a:gd name="T0" fmla="*/ 1 w 60"/>
                <a:gd name="T1" fmla="*/ 1 h 58"/>
                <a:gd name="T2" fmla="*/ 1 w 60"/>
                <a:gd name="T3" fmla="*/ 1 h 58"/>
                <a:gd name="T4" fmla="*/ 1 w 60"/>
                <a:gd name="T5" fmla="*/ 1 h 58"/>
                <a:gd name="T6" fmla="*/ 1 w 60"/>
                <a:gd name="T7" fmla="*/ 1 h 58"/>
                <a:gd name="T8" fmla="*/ 1 w 60"/>
                <a:gd name="T9" fmla="*/ 1 h 58"/>
                <a:gd name="T10" fmla="*/ 1 w 60"/>
                <a:gd name="T11" fmla="*/ 1 h 58"/>
                <a:gd name="T12" fmla="*/ 1 w 60"/>
                <a:gd name="T13" fmla="*/ 1 h 58"/>
                <a:gd name="T14" fmla="*/ 1 w 60"/>
                <a:gd name="T15" fmla="*/ 0 h 58"/>
                <a:gd name="T16" fmla="*/ 1 w 60"/>
                <a:gd name="T17" fmla="*/ 0 h 58"/>
                <a:gd name="T18" fmla="*/ 1 w 60"/>
                <a:gd name="T19" fmla="*/ 1 h 58"/>
                <a:gd name="T20" fmla="*/ 1 w 60"/>
                <a:gd name="T21" fmla="*/ 1 h 58"/>
                <a:gd name="T22" fmla="*/ 1 w 60"/>
                <a:gd name="T23" fmla="*/ 1 h 58"/>
                <a:gd name="T24" fmla="*/ 0 w 60"/>
                <a:gd name="T25" fmla="*/ 1 h 58"/>
                <a:gd name="T26" fmla="*/ 1 w 60"/>
                <a:gd name="T27" fmla="*/ 1 h 58"/>
                <a:gd name="T28" fmla="*/ 1 w 60"/>
                <a:gd name="T29" fmla="*/ 1 h 58"/>
                <a:gd name="T30" fmla="*/ 1 w 60"/>
                <a:gd name="T31" fmla="*/ 1 h 58"/>
                <a:gd name="T32" fmla="*/ 1 w 60"/>
                <a:gd name="T33" fmla="*/ 1 h 58"/>
                <a:gd name="T34" fmla="*/ 1 w 60"/>
                <a:gd name="T35" fmla="*/ 1 h 58"/>
                <a:gd name="T36" fmla="*/ 1 w 60"/>
                <a:gd name="T37" fmla="*/ 1 h 58"/>
                <a:gd name="T38" fmla="*/ 1 w 60"/>
                <a:gd name="T39" fmla="*/ 1 h 58"/>
                <a:gd name="T40" fmla="*/ 1 w 60"/>
                <a:gd name="T41" fmla="*/ 1 h 58"/>
                <a:gd name="T42" fmla="*/ 1 w 60"/>
                <a:gd name="T43" fmla="*/ 1 h 58"/>
                <a:gd name="T44" fmla="*/ 1 w 60"/>
                <a:gd name="T45" fmla="*/ 1 h 58"/>
                <a:gd name="T46" fmla="*/ 1 w 60"/>
                <a:gd name="T47" fmla="*/ 1 h 58"/>
                <a:gd name="T48" fmla="*/ 1 w 60"/>
                <a:gd name="T49" fmla="*/ 1 h 58"/>
                <a:gd name="T50" fmla="*/ 1 w 60"/>
                <a:gd name="T51" fmla="*/ 1 h 58"/>
                <a:gd name="T52" fmla="*/ 1 w 60"/>
                <a:gd name="T53" fmla="*/ 1 h 58"/>
                <a:gd name="T54" fmla="*/ 1 w 60"/>
                <a:gd name="T55" fmla="*/ 1 h 58"/>
                <a:gd name="T56" fmla="*/ 1 w 60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8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8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4" y="58"/>
                  </a:lnTo>
                  <a:lnTo>
                    <a:pt x="30" y="58"/>
                  </a:lnTo>
                  <a:lnTo>
                    <a:pt x="36" y="58"/>
                  </a:lnTo>
                  <a:lnTo>
                    <a:pt x="41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3" name="Freeform 135"/>
            <p:cNvSpPr>
              <a:spLocks/>
            </p:cNvSpPr>
            <p:nvPr/>
          </p:nvSpPr>
          <p:spPr bwMode="auto">
            <a:xfrm>
              <a:off x="3388" y="2750"/>
              <a:ext cx="15" cy="14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4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4" name="Freeform 136"/>
            <p:cNvSpPr>
              <a:spLocks/>
            </p:cNvSpPr>
            <p:nvPr/>
          </p:nvSpPr>
          <p:spPr bwMode="auto">
            <a:xfrm>
              <a:off x="3407" y="2643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5" name="Freeform 137"/>
            <p:cNvSpPr>
              <a:spLocks/>
            </p:cNvSpPr>
            <p:nvPr/>
          </p:nvSpPr>
          <p:spPr bwMode="auto">
            <a:xfrm>
              <a:off x="3414" y="2651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6" name="Freeform 138"/>
            <p:cNvSpPr>
              <a:spLocks/>
            </p:cNvSpPr>
            <p:nvPr/>
          </p:nvSpPr>
          <p:spPr bwMode="auto">
            <a:xfrm>
              <a:off x="3407" y="2515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7" name="Freeform 139"/>
            <p:cNvSpPr>
              <a:spLocks/>
            </p:cNvSpPr>
            <p:nvPr/>
          </p:nvSpPr>
          <p:spPr bwMode="auto">
            <a:xfrm>
              <a:off x="3414" y="252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8" name="Freeform 140"/>
            <p:cNvSpPr>
              <a:spLocks/>
            </p:cNvSpPr>
            <p:nvPr/>
          </p:nvSpPr>
          <p:spPr bwMode="auto">
            <a:xfrm>
              <a:off x="2347" y="2643"/>
              <a:ext cx="29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9">
                  <a:moveTo>
                    <a:pt x="58" y="29"/>
                  </a:moveTo>
                  <a:lnTo>
                    <a:pt x="58" y="24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7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9" name="Freeform 141"/>
            <p:cNvSpPr>
              <a:spLocks/>
            </p:cNvSpPr>
            <p:nvPr/>
          </p:nvSpPr>
          <p:spPr bwMode="auto">
            <a:xfrm>
              <a:off x="2354" y="2651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9">
                  <a:moveTo>
                    <a:pt x="14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70" name="Freeform 142"/>
            <p:cNvSpPr>
              <a:spLocks/>
            </p:cNvSpPr>
            <p:nvPr/>
          </p:nvSpPr>
          <p:spPr bwMode="auto">
            <a:xfrm>
              <a:off x="2485" y="156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7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71" name="Freeform 143"/>
            <p:cNvSpPr>
              <a:spLocks/>
            </p:cNvSpPr>
            <p:nvPr/>
          </p:nvSpPr>
          <p:spPr bwMode="auto">
            <a:xfrm>
              <a:off x="2492" y="157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64948" y="1363966"/>
            <a:ext cx="10054092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eaLnBrk="1" hangingPunct="1">
              <a:lnSpc>
                <a:spcPct val="150000"/>
              </a:lnSpc>
              <a:spcAft>
                <a:spcPts val="1200"/>
              </a:spcAft>
              <a:defRPr/>
            </a:pPr>
            <a:r>
              <a:rPr lang="en-US" sz="4600" u="sng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Bài</a:t>
            </a:r>
            <a:r>
              <a:rPr lang="en-US" sz="46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3: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Tạo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hiệu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ứng</a:t>
            </a:r>
            <a:r>
              <a:rPr lang="en-US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cho</a:t>
            </a:r>
            <a:r>
              <a:rPr lang="en-US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v</a:t>
            </a:r>
            <a:r>
              <a:rPr lang="vi-VN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ă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n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bản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trong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trang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trình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chiếu</a:t>
            </a:r>
            <a:r>
              <a:rPr lang="en-US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(</a:t>
            </a:r>
            <a:r>
              <a:rPr lang="en-US" sz="4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tiết</a:t>
            </a:r>
            <a:r>
              <a:rPr lang="en-US" sz="4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1)</a:t>
            </a:r>
            <a:endParaRPr lang="en-US" sz="4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grpSp>
        <p:nvGrpSpPr>
          <p:cNvPr id="16393" name="Group 4"/>
          <p:cNvGrpSpPr>
            <a:grpSpLocks/>
          </p:cNvGrpSpPr>
          <p:nvPr/>
        </p:nvGrpSpPr>
        <p:grpSpPr bwMode="auto">
          <a:xfrm rot="10800000">
            <a:off x="7838810" y="44453"/>
            <a:ext cx="1981200" cy="1831975"/>
            <a:chOff x="2332" y="1554"/>
            <a:chExt cx="1105" cy="1218"/>
          </a:xfrm>
        </p:grpSpPr>
        <p:sp>
          <p:nvSpPr>
            <p:cNvPr id="16394" name="Freeform 5"/>
            <p:cNvSpPr>
              <a:spLocks/>
            </p:cNvSpPr>
            <p:nvPr/>
          </p:nvSpPr>
          <p:spPr bwMode="auto">
            <a:xfrm>
              <a:off x="2450" y="2113"/>
              <a:ext cx="30" cy="30"/>
            </a:xfrm>
            <a:custGeom>
              <a:avLst/>
              <a:gdLst>
                <a:gd name="T0" fmla="*/ 0 w 61"/>
                <a:gd name="T1" fmla="*/ 1 h 60"/>
                <a:gd name="T2" fmla="*/ 0 w 61"/>
                <a:gd name="T3" fmla="*/ 1 h 60"/>
                <a:gd name="T4" fmla="*/ 0 w 61"/>
                <a:gd name="T5" fmla="*/ 1 h 60"/>
                <a:gd name="T6" fmla="*/ 0 w 61"/>
                <a:gd name="T7" fmla="*/ 1 h 60"/>
                <a:gd name="T8" fmla="*/ 0 w 61"/>
                <a:gd name="T9" fmla="*/ 1 h 60"/>
                <a:gd name="T10" fmla="*/ 0 w 61"/>
                <a:gd name="T11" fmla="*/ 1 h 60"/>
                <a:gd name="T12" fmla="*/ 0 w 61"/>
                <a:gd name="T13" fmla="*/ 1 h 60"/>
                <a:gd name="T14" fmla="*/ 0 w 61"/>
                <a:gd name="T15" fmla="*/ 1 h 60"/>
                <a:gd name="T16" fmla="*/ 0 w 61"/>
                <a:gd name="T17" fmla="*/ 0 h 60"/>
                <a:gd name="T18" fmla="*/ 0 w 61"/>
                <a:gd name="T19" fmla="*/ 1 h 60"/>
                <a:gd name="T20" fmla="*/ 0 w 61"/>
                <a:gd name="T21" fmla="*/ 1 h 60"/>
                <a:gd name="T22" fmla="*/ 0 w 61"/>
                <a:gd name="T23" fmla="*/ 1 h 60"/>
                <a:gd name="T24" fmla="*/ 0 w 61"/>
                <a:gd name="T25" fmla="*/ 1 h 60"/>
                <a:gd name="T26" fmla="*/ 0 w 61"/>
                <a:gd name="T27" fmla="*/ 1 h 60"/>
                <a:gd name="T28" fmla="*/ 0 w 61"/>
                <a:gd name="T29" fmla="*/ 1 h 60"/>
                <a:gd name="T30" fmla="*/ 0 w 61"/>
                <a:gd name="T31" fmla="*/ 1 h 60"/>
                <a:gd name="T32" fmla="*/ 0 w 61"/>
                <a:gd name="T33" fmla="*/ 1 h 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1" h="60">
                  <a:moveTo>
                    <a:pt x="31" y="60"/>
                  </a:moveTo>
                  <a:lnTo>
                    <a:pt x="18" y="57"/>
                  </a:lnTo>
                  <a:lnTo>
                    <a:pt x="9" y="50"/>
                  </a:lnTo>
                  <a:lnTo>
                    <a:pt x="2" y="41"/>
                  </a:lnTo>
                  <a:lnTo>
                    <a:pt x="0" y="30"/>
                  </a:lnTo>
                  <a:lnTo>
                    <a:pt x="2" y="18"/>
                  </a:lnTo>
                  <a:lnTo>
                    <a:pt x="9" y="8"/>
                  </a:lnTo>
                  <a:lnTo>
                    <a:pt x="18" y="2"/>
                  </a:lnTo>
                  <a:lnTo>
                    <a:pt x="31" y="0"/>
                  </a:lnTo>
                  <a:lnTo>
                    <a:pt x="42" y="2"/>
                  </a:lnTo>
                  <a:lnTo>
                    <a:pt x="52" y="8"/>
                  </a:lnTo>
                  <a:lnTo>
                    <a:pt x="58" y="18"/>
                  </a:lnTo>
                  <a:lnTo>
                    <a:pt x="61" y="30"/>
                  </a:lnTo>
                  <a:lnTo>
                    <a:pt x="58" y="41"/>
                  </a:lnTo>
                  <a:lnTo>
                    <a:pt x="52" y="50"/>
                  </a:lnTo>
                  <a:lnTo>
                    <a:pt x="42" y="57"/>
                  </a:lnTo>
                  <a:lnTo>
                    <a:pt x="31" y="6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395" name="Freeform 6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396" name="Freeform 7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397" name="Freeform 8"/>
            <p:cNvSpPr>
              <a:spLocks/>
            </p:cNvSpPr>
            <p:nvPr/>
          </p:nvSpPr>
          <p:spPr bwMode="auto">
            <a:xfrm>
              <a:off x="2359" y="2051"/>
              <a:ext cx="89" cy="73"/>
            </a:xfrm>
            <a:custGeom>
              <a:avLst/>
              <a:gdLst>
                <a:gd name="T0" fmla="*/ 1 w 177"/>
                <a:gd name="T1" fmla="*/ 1 h 146"/>
                <a:gd name="T2" fmla="*/ 1 w 177"/>
                <a:gd name="T3" fmla="*/ 1 h 146"/>
                <a:gd name="T4" fmla="*/ 1 w 177"/>
                <a:gd name="T5" fmla="*/ 1 h 146"/>
                <a:gd name="T6" fmla="*/ 1 w 177"/>
                <a:gd name="T7" fmla="*/ 1 h 146"/>
                <a:gd name="T8" fmla="*/ 1 w 177"/>
                <a:gd name="T9" fmla="*/ 1 h 146"/>
                <a:gd name="T10" fmla="*/ 1 w 177"/>
                <a:gd name="T11" fmla="*/ 1 h 146"/>
                <a:gd name="T12" fmla="*/ 1 w 177"/>
                <a:gd name="T13" fmla="*/ 1 h 146"/>
                <a:gd name="T14" fmla="*/ 1 w 177"/>
                <a:gd name="T15" fmla="*/ 0 h 146"/>
                <a:gd name="T16" fmla="*/ 1 w 177"/>
                <a:gd name="T17" fmla="*/ 1 h 146"/>
                <a:gd name="T18" fmla="*/ 1 w 177"/>
                <a:gd name="T19" fmla="*/ 1 h 146"/>
                <a:gd name="T20" fmla="*/ 1 w 177"/>
                <a:gd name="T21" fmla="*/ 1 h 146"/>
                <a:gd name="T22" fmla="*/ 0 w 177"/>
                <a:gd name="T23" fmla="*/ 1 h 146"/>
                <a:gd name="T24" fmla="*/ 1 w 177"/>
                <a:gd name="T25" fmla="*/ 1 h 146"/>
                <a:gd name="T26" fmla="*/ 1 w 177"/>
                <a:gd name="T27" fmla="*/ 1 h 146"/>
                <a:gd name="T28" fmla="*/ 1 w 177"/>
                <a:gd name="T29" fmla="*/ 1 h 146"/>
                <a:gd name="T30" fmla="*/ 1 w 177"/>
                <a:gd name="T31" fmla="*/ 1 h 146"/>
                <a:gd name="T32" fmla="*/ 1 w 177"/>
                <a:gd name="T33" fmla="*/ 1 h 146"/>
                <a:gd name="T34" fmla="*/ 1 w 177"/>
                <a:gd name="T35" fmla="*/ 1 h 146"/>
                <a:gd name="T36" fmla="*/ 1 w 177"/>
                <a:gd name="T37" fmla="*/ 1 h 146"/>
                <a:gd name="T38" fmla="*/ 1 w 177"/>
                <a:gd name="T39" fmla="*/ 1 h 146"/>
                <a:gd name="T40" fmla="*/ 1 w 177"/>
                <a:gd name="T41" fmla="*/ 1 h 146"/>
                <a:gd name="T42" fmla="*/ 1 w 177"/>
                <a:gd name="T43" fmla="*/ 1 h 146"/>
                <a:gd name="T44" fmla="*/ 1 w 177"/>
                <a:gd name="T45" fmla="*/ 1 h 146"/>
                <a:gd name="T46" fmla="*/ 1 w 177"/>
                <a:gd name="T47" fmla="*/ 1 h 146"/>
                <a:gd name="T48" fmla="*/ 1 w 177"/>
                <a:gd name="T49" fmla="*/ 1 h 146"/>
                <a:gd name="T50" fmla="*/ 1 w 177"/>
                <a:gd name="T51" fmla="*/ 1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146">
                  <a:moveTo>
                    <a:pt x="163" y="144"/>
                  </a:moveTo>
                  <a:lnTo>
                    <a:pt x="177" y="118"/>
                  </a:lnTo>
                  <a:lnTo>
                    <a:pt x="172" y="110"/>
                  </a:lnTo>
                  <a:lnTo>
                    <a:pt x="161" y="89"/>
                  </a:lnTo>
                  <a:lnTo>
                    <a:pt x="144" y="62"/>
                  </a:lnTo>
                  <a:lnTo>
                    <a:pt x="122" y="33"/>
                  </a:lnTo>
                  <a:lnTo>
                    <a:pt x="95" y="11"/>
                  </a:lnTo>
                  <a:lnTo>
                    <a:pt x="69" y="0"/>
                  </a:lnTo>
                  <a:lnTo>
                    <a:pt x="40" y="7"/>
                  </a:lnTo>
                  <a:lnTo>
                    <a:pt x="14" y="38"/>
                  </a:lnTo>
                  <a:lnTo>
                    <a:pt x="3" y="60"/>
                  </a:lnTo>
                  <a:lnTo>
                    <a:pt x="0" y="78"/>
                  </a:lnTo>
                  <a:lnTo>
                    <a:pt x="1" y="94"/>
                  </a:lnTo>
                  <a:lnTo>
                    <a:pt x="8" y="106"/>
                  </a:lnTo>
                  <a:lnTo>
                    <a:pt x="17" y="117"/>
                  </a:lnTo>
                  <a:lnTo>
                    <a:pt x="30" y="126"/>
                  </a:lnTo>
                  <a:lnTo>
                    <a:pt x="46" y="132"/>
                  </a:lnTo>
                  <a:lnTo>
                    <a:pt x="62" y="138"/>
                  </a:lnTo>
                  <a:lnTo>
                    <a:pt x="79" y="141"/>
                  </a:lnTo>
                  <a:lnTo>
                    <a:pt x="98" y="143"/>
                  </a:lnTo>
                  <a:lnTo>
                    <a:pt x="115" y="144"/>
                  </a:lnTo>
                  <a:lnTo>
                    <a:pt x="130" y="146"/>
                  </a:lnTo>
                  <a:lnTo>
                    <a:pt x="144" y="146"/>
                  </a:lnTo>
                  <a:lnTo>
                    <a:pt x="154" y="144"/>
                  </a:lnTo>
                  <a:lnTo>
                    <a:pt x="161" y="144"/>
                  </a:lnTo>
                  <a:lnTo>
                    <a:pt x="163" y="14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398" name="Freeform 9"/>
            <p:cNvSpPr>
              <a:spLocks/>
            </p:cNvSpPr>
            <p:nvPr/>
          </p:nvSpPr>
          <p:spPr bwMode="auto">
            <a:xfrm>
              <a:off x="2359" y="2133"/>
              <a:ext cx="89" cy="71"/>
            </a:xfrm>
            <a:custGeom>
              <a:avLst/>
              <a:gdLst>
                <a:gd name="T0" fmla="*/ 1 w 178"/>
                <a:gd name="T1" fmla="*/ 0 h 143"/>
                <a:gd name="T2" fmla="*/ 1 w 178"/>
                <a:gd name="T3" fmla="*/ 0 h 143"/>
                <a:gd name="T4" fmla="*/ 1 w 178"/>
                <a:gd name="T5" fmla="*/ 0 h 143"/>
                <a:gd name="T6" fmla="*/ 1 w 178"/>
                <a:gd name="T7" fmla="*/ 0 h 143"/>
                <a:gd name="T8" fmla="*/ 1 w 178"/>
                <a:gd name="T9" fmla="*/ 0 h 143"/>
                <a:gd name="T10" fmla="*/ 1 w 178"/>
                <a:gd name="T11" fmla="*/ 0 h 143"/>
                <a:gd name="T12" fmla="*/ 1 w 178"/>
                <a:gd name="T13" fmla="*/ 0 h 143"/>
                <a:gd name="T14" fmla="*/ 1 w 178"/>
                <a:gd name="T15" fmla="*/ 0 h 143"/>
                <a:gd name="T16" fmla="*/ 1 w 178"/>
                <a:gd name="T17" fmla="*/ 0 h 143"/>
                <a:gd name="T18" fmla="*/ 1 w 178"/>
                <a:gd name="T19" fmla="*/ 0 h 143"/>
                <a:gd name="T20" fmla="*/ 1 w 178"/>
                <a:gd name="T21" fmla="*/ 0 h 143"/>
                <a:gd name="T22" fmla="*/ 1 w 178"/>
                <a:gd name="T23" fmla="*/ 0 h 143"/>
                <a:gd name="T24" fmla="*/ 1 w 178"/>
                <a:gd name="T25" fmla="*/ 0 h 143"/>
                <a:gd name="T26" fmla="*/ 1 w 178"/>
                <a:gd name="T27" fmla="*/ 0 h 143"/>
                <a:gd name="T28" fmla="*/ 1 w 178"/>
                <a:gd name="T29" fmla="*/ 0 h 143"/>
                <a:gd name="T30" fmla="*/ 0 w 178"/>
                <a:gd name="T31" fmla="*/ 0 h 143"/>
                <a:gd name="T32" fmla="*/ 1 w 178"/>
                <a:gd name="T33" fmla="*/ 0 h 143"/>
                <a:gd name="T34" fmla="*/ 1 w 178"/>
                <a:gd name="T35" fmla="*/ 0 h 143"/>
                <a:gd name="T36" fmla="*/ 1 w 178"/>
                <a:gd name="T37" fmla="*/ 0 h 143"/>
                <a:gd name="T38" fmla="*/ 1 w 178"/>
                <a:gd name="T39" fmla="*/ 0 h 143"/>
                <a:gd name="T40" fmla="*/ 1 w 178"/>
                <a:gd name="T41" fmla="*/ 0 h 143"/>
                <a:gd name="T42" fmla="*/ 1 w 178"/>
                <a:gd name="T43" fmla="*/ 0 h 143"/>
                <a:gd name="T44" fmla="*/ 1 w 178"/>
                <a:gd name="T45" fmla="*/ 0 h 143"/>
                <a:gd name="T46" fmla="*/ 1 w 178"/>
                <a:gd name="T47" fmla="*/ 0 h 143"/>
                <a:gd name="T48" fmla="*/ 1 w 178"/>
                <a:gd name="T49" fmla="*/ 0 h 143"/>
                <a:gd name="T50" fmla="*/ 1 w 178"/>
                <a:gd name="T51" fmla="*/ 0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8" h="143">
                  <a:moveTo>
                    <a:pt x="178" y="27"/>
                  </a:moveTo>
                  <a:lnTo>
                    <a:pt x="164" y="1"/>
                  </a:lnTo>
                  <a:lnTo>
                    <a:pt x="162" y="1"/>
                  </a:lnTo>
                  <a:lnTo>
                    <a:pt x="155" y="1"/>
                  </a:lnTo>
                  <a:lnTo>
                    <a:pt x="145" y="0"/>
                  </a:lnTo>
                  <a:lnTo>
                    <a:pt x="131" y="0"/>
                  </a:lnTo>
                  <a:lnTo>
                    <a:pt x="116" y="1"/>
                  </a:lnTo>
                  <a:lnTo>
                    <a:pt x="99" y="2"/>
                  </a:lnTo>
                  <a:lnTo>
                    <a:pt x="80" y="5"/>
                  </a:lnTo>
                  <a:lnTo>
                    <a:pt x="63" y="7"/>
                  </a:lnTo>
                  <a:lnTo>
                    <a:pt x="46" y="13"/>
                  </a:lnTo>
                  <a:lnTo>
                    <a:pt x="31" y="18"/>
                  </a:lnTo>
                  <a:lnTo>
                    <a:pt x="18" y="27"/>
                  </a:lnTo>
                  <a:lnTo>
                    <a:pt x="8" y="37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4" y="83"/>
                  </a:lnTo>
                  <a:lnTo>
                    <a:pt x="14" y="104"/>
                  </a:lnTo>
                  <a:lnTo>
                    <a:pt x="41" y="135"/>
                  </a:lnTo>
                  <a:lnTo>
                    <a:pt x="69" y="143"/>
                  </a:lnTo>
                  <a:lnTo>
                    <a:pt x="96" y="132"/>
                  </a:lnTo>
                  <a:lnTo>
                    <a:pt x="122" y="111"/>
                  </a:lnTo>
                  <a:lnTo>
                    <a:pt x="145" y="83"/>
                  </a:lnTo>
                  <a:lnTo>
                    <a:pt x="162" y="55"/>
                  </a:lnTo>
                  <a:lnTo>
                    <a:pt x="174" y="35"/>
                  </a:lnTo>
                  <a:lnTo>
                    <a:pt x="178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399" name="Freeform 10"/>
            <p:cNvSpPr>
              <a:spLocks/>
            </p:cNvSpPr>
            <p:nvPr/>
          </p:nvSpPr>
          <p:spPr bwMode="auto">
            <a:xfrm>
              <a:off x="2432" y="2151"/>
              <a:ext cx="66" cy="90"/>
            </a:xfrm>
            <a:custGeom>
              <a:avLst/>
              <a:gdLst>
                <a:gd name="T0" fmla="*/ 1 w 132"/>
                <a:gd name="T1" fmla="*/ 0 h 181"/>
                <a:gd name="T2" fmla="*/ 1 w 132"/>
                <a:gd name="T3" fmla="*/ 0 h 181"/>
                <a:gd name="T4" fmla="*/ 1 w 132"/>
                <a:gd name="T5" fmla="*/ 0 h 181"/>
                <a:gd name="T6" fmla="*/ 1 w 132"/>
                <a:gd name="T7" fmla="*/ 0 h 181"/>
                <a:gd name="T8" fmla="*/ 1 w 132"/>
                <a:gd name="T9" fmla="*/ 0 h 181"/>
                <a:gd name="T10" fmla="*/ 1 w 132"/>
                <a:gd name="T11" fmla="*/ 0 h 181"/>
                <a:gd name="T12" fmla="*/ 0 w 132"/>
                <a:gd name="T13" fmla="*/ 0 h 181"/>
                <a:gd name="T14" fmla="*/ 1 w 132"/>
                <a:gd name="T15" fmla="*/ 0 h 181"/>
                <a:gd name="T16" fmla="*/ 1 w 132"/>
                <a:gd name="T17" fmla="*/ 0 h 181"/>
                <a:gd name="T18" fmla="*/ 1 w 132"/>
                <a:gd name="T19" fmla="*/ 0 h 181"/>
                <a:gd name="T20" fmla="*/ 1 w 132"/>
                <a:gd name="T21" fmla="*/ 0 h 181"/>
                <a:gd name="T22" fmla="*/ 1 w 132"/>
                <a:gd name="T23" fmla="*/ 0 h 181"/>
                <a:gd name="T24" fmla="*/ 1 w 132"/>
                <a:gd name="T25" fmla="*/ 0 h 181"/>
                <a:gd name="T26" fmla="*/ 1 w 132"/>
                <a:gd name="T27" fmla="*/ 0 h 181"/>
                <a:gd name="T28" fmla="*/ 1 w 132"/>
                <a:gd name="T29" fmla="*/ 0 h 181"/>
                <a:gd name="T30" fmla="*/ 1 w 132"/>
                <a:gd name="T31" fmla="*/ 0 h 181"/>
                <a:gd name="T32" fmla="*/ 1 w 132"/>
                <a:gd name="T33" fmla="*/ 0 h 181"/>
                <a:gd name="T34" fmla="*/ 1 w 132"/>
                <a:gd name="T35" fmla="*/ 0 h 1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1">
                  <a:moveTo>
                    <a:pt x="82" y="0"/>
                  </a:moveTo>
                  <a:lnTo>
                    <a:pt x="52" y="0"/>
                  </a:lnTo>
                  <a:lnTo>
                    <a:pt x="47" y="8"/>
                  </a:lnTo>
                  <a:lnTo>
                    <a:pt x="35" y="29"/>
                  </a:lnTo>
                  <a:lnTo>
                    <a:pt x="20" y="57"/>
                  </a:lnTo>
                  <a:lnTo>
                    <a:pt x="7" y="90"/>
                  </a:lnTo>
                  <a:lnTo>
                    <a:pt x="0" y="123"/>
                  </a:lnTo>
                  <a:lnTo>
                    <a:pt x="5" y="152"/>
                  </a:lnTo>
                  <a:lnTo>
                    <a:pt x="24" y="172"/>
                  </a:lnTo>
                  <a:lnTo>
                    <a:pt x="64" y="181"/>
                  </a:lnTo>
                  <a:lnTo>
                    <a:pt x="106" y="172"/>
                  </a:lnTo>
                  <a:lnTo>
                    <a:pt x="127" y="152"/>
                  </a:lnTo>
                  <a:lnTo>
                    <a:pt x="132" y="123"/>
                  </a:lnTo>
                  <a:lnTo>
                    <a:pt x="127" y="90"/>
                  </a:lnTo>
                  <a:lnTo>
                    <a:pt x="114" y="57"/>
                  </a:lnTo>
                  <a:lnTo>
                    <a:pt x="99" y="29"/>
                  </a:lnTo>
                  <a:lnTo>
                    <a:pt x="86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0" name="Freeform 11"/>
            <p:cNvSpPr>
              <a:spLocks/>
            </p:cNvSpPr>
            <p:nvPr/>
          </p:nvSpPr>
          <p:spPr bwMode="auto">
            <a:xfrm>
              <a:off x="2482" y="2132"/>
              <a:ext cx="88" cy="72"/>
            </a:xfrm>
            <a:custGeom>
              <a:avLst/>
              <a:gdLst>
                <a:gd name="T0" fmla="*/ 0 w 177"/>
                <a:gd name="T1" fmla="*/ 1 h 144"/>
                <a:gd name="T2" fmla="*/ 0 w 177"/>
                <a:gd name="T3" fmla="*/ 1 h 144"/>
                <a:gd name="T4" fmla="*/ 0 w 177"/>
                <a:gd name="T5" fmla="*/ 1 h 144"/>
                <a:gd name="T6" fmla="*/ 0 w 177"/>
                <a:gd name="T7" fmla="*/ 1 h 144"/>
                <a:gd name="T8" fmla="*/ 0 w 177"/>
                <a:gd name="T9" fmla="*/ 1 h 144"/>
                <a:gd name="T10" fmla="*/ 0 w 177"/>
                <a:gd name="T11" fmla="*/ 1 h 144"/>
                <a:gd name="T12" fmla="*/ 0 w 177"/>
                <a:gd name="T13" fmla="*/ 1 h 144"/>
                <a:gd name="T14" fmla="*/ 0 w 177"/>
                <a:gd name="T15" fmla="*/ 1 h 144"/>
                <a:gd name="T16" fmla="*/ 0 w 177"/>
                <a:gd name="T17" fmla="*/ 1 h 144"/>
                <a:gd name="T18" fmla="*/ 0 w 177"/>
                <a:gd name="T19" fmla="*/ 1 h 144"/>
                <a:gd name="T20" fmla="*/ 0 w 177"/>
                <a:gd name="T21" fmla="*/ 1 h 144"/>
                <a:gd name="T22" fmla="*/ 0 w 177"/>
                <a:gd name="T23" fmla="*/ 1 h 144"/>
                <a:gd name="T24" fmla="*/ 0 w 177"/>
                <a:gd name="T25" fmla="*/ 1 h 144"/>
                <a:gd name="T26" fmla="*/ 0 w 177"/>
                <a:gd name="T27" fmla="*/ 1 h 144"/>
                <a:gd name="T28" fmla="*/ 0 w 177"/>
                <a:gd name="T29" fmla="*/ 1 h 144"/>
                <a:gd name="T30" fmla="*/ 0 w 177"/>
                <a:gd name="T31" fmla="*/ 1 h 144"/>
                <a:gd name="T32" fmla="*/ 0 w 177"/>
                <a:gd name="T33" fmla="*/ 1 h 144"/>
                <a:gd name="T34" fmla="*/ 0 w 177"/>
                <a:gd name="T35" fmla="*/ 1 h 144"/>
                <a:gd name="T36" fmla="*/ 0 w 177"/>
                <a:gd name="T37" fmla="*/ 1 h 144"/>
                <a:gd name="T38" fmla="*/ 0 w 177"/>
                <a:gd name="T39" fmla="*/ 1 h 144"/>
                <a:gd name="T40" fmla="*/ 0 w 177"/>
                <a:gd name="T41" fmla="*/ 1 h 144"/>
                <a:gd name="T42" fmla="*/ 0 w 177"/>
                <a:gd name="T43" fmla="*/ 0 h 144"/>
                <a:gd name="T44" fmla="*/ 0 w 177"/>
                <a:gd name="T45" fmla="*/ 0 h 144"/>
                <a:gd name="T46" fmla="*/ 0 w 177"/>
                <a:gd name="T47" fmla="*/ 1 h 144"/>
                <a:gd name="T48" fmla="*/ 0 w 177"/>
                <a:gd name="T49" fmla="*/ 1 h 144"/>
                <a:gd name="T50" fmla="*/ 0 w 177"/>
                <a:gd name="T51" fmla="*/ 1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144">
                  <a:moveTo>
                    <a:pt x="15" y="1"/>
                  </a:moveTo>
                  <a:lnTo>
                    <a:pt x="0" y="26"/>
                  </a:lnTo>
                  <a:lnTo>
                    <a:pt x="5" y="34"/>
                  </a:lnTo>
                  <a:lnTo>
                    <a:pt x="16" y="55"/>
                  </a:lnTo>
                  <a:lnTo>
                    <a:pt x="33" y="83"/>
                  </a:lnTo>
                  <a:lnTo>
                    <a:pt x="56" y="110"/>
                  </a:lnTo>
                  <a:lnTo>
                    <a:pt x="82" y="132"/>
                  </a:lnTo>
                  <a:lnTo>
                    <a:pt x="109" y="144"/>
                  </a:lnTo>
                  <a:lnTo>
                    <a:pt x="137" y="137"/>
                  </a:lnTo>
                  <a:lnTo>
                    <a:pt x="164" y="106"/>
                  </a:lnTo>
                  <a:lnTo>
                    <a:pt x="174" y="85"/>
                  </a:lnTo>
                  <a:lnTo>
                    <a:pt x="177" y="67"/>
                  </a:lnTo>
                  <a:lnTo>
                    <a:pt x="176" y="50"/>
                  </a:lnTo>
                  <a:lnTo>
                    <a:pt x="170" y="38"/>
                  </a:lnTo>
                  <a:lnTo>
                    <a:pt x="161" y="27"/>
                  </a:lnTo>
                  <a:lnTo>
                    <a:pt x="147" y="19"/>
                  </a:lnTo>
                  <a:lnTo>
                    <a:pt x="132" y="12"/>
                  </a:lnTo>
                  <a:lnTo>
                    <a:pt x="116" y="8"/>
                  </a:lnTo>
                  <a:lnTo>
                    <a:pt x="98" y="4"/>
                  </a:lnTo>
                  <a:lnTo>
                    <a:pt x="81" y="2"/>
                  </a:lnTo>
                  <a:lnTo>
                    <a:pt x="63" y="1"/>
                  </a:lnTo>
                  <a:lnTo>
                    <a:pt x="48" y="0"/>
                  </a:lnTo>
                  <a:lnTo>
                    <a:pt x="35" y="0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1" name="Freeform 12"/>
            <p:cNvSpPr>
              <a:spLocks/>
            </p:cNvSpPr>
            <p:nvPr/>
          </p:nvSpPr>
          <p:spPr bwMode="auto">
            <a:xfrm>
              <a:off x="2481" y="2051"/>
              <a:ext cx="90" cy="72"/>
            </a:xfrm>
            <a:custGeom>
              <a:avLst/>
              <a:gdLst>
                <a:gd name="T0" fmla="*/ 0 w 180"/>
                <a:gd name="T1" fmla="*/ 1 h 143"/>
                <a:gd name="T2" fmla="*/ 1 w 180"/>
                <a:gd name="T3" fmla="*/ 1 h 143"/>
                <a:gd name="T4" fmla="*/ 1 w 180"/>
                <a:gd name="T5" fmla="*/ 1 h 143"/>
                <a:gd name="T6" fmla="*/ 1 w 180"/>
                <a:gd name="T7" fmla="*/ 1 h 143"/>
                <a:gd name="T8" fmla="*/ 1 w 180"/>
                <a:gd name="T9" fmla="*/ 1 h 143"/>
                <a:gd name="T10" fmla="*/ 1 w 180"/>
                <a:gd name="T11" fmla="*/ 1 h 143"/>
                <a:gd name="T12" fmla="*/ 1 w 180"/>
                <a:gd name="T13" fmla="*/ 1 h 143"/>
                <a:gd name="T14" fmla="*/ 1 w 180"/>
                <a:gd name="T15" fmla="*/ 1 h 143"/>
                <a:gd name="T16" fmla="*/ 1 w 180"/>
                <a:gd name="T17" fmla="*/ 1 h 143"/>
                <a:gd name="T18" fmla="*/ 1 w 180"/>
                <a:gd name="T19" fmla="*/ 1 h 143"/>
                <a:gd name="T20" fmla="*/ 1 w 180"/>
                <a:gd name="T21" fmla="*/ 1 h 143"/>
                <a:gd name="T22" fmla="*/ 1 w 180"/>
                <a:gd name="T23" fmla="*/ 1 h 143"/>
                <a:gd name="T24" fmla="*/ 1 w 180"/>
                <a:gd name="T25" fmla="*/ 1 h 143"/>
                <a:gd name="T26" fmla="*/ 1 w 180"/>
                <a:gd name="T27" fmla="*/ 1 h 143"/>
                <a:gd name="T28" fmla="*/ 1 w 180"/>
                <a:gd name="T29" fmla="*/ 1 h 143"/>
                <a:gd name="T30" fmla="*/ 1 w 180"/>
                <a:gd name="T31" fmla="*/ 1 h 143"/>
                <a:gd name="T32" fmla="*/ 1 w 180"/>
                <a:gd name="T33" fmla="*/ 1 h 143"/>
                <a:gd name="T34" fmla="*/ 1 w 180"/>
                <a:gd name="T35" fmla="*/ 1 h 143"/>
                <a:gd name="T36" fmla="*/ 1 w 180"/>
                <a:gd name="T37" fmla="*/ 1 h 143"/>
                <a:gd name="T38" fmla="*/ 1 w 180"/>
                <a:gd name="T39" fmla="*/ 0 h 143"/>
                <a:gd name="T40" fmla="*/ 1 w 180"/>
                <a:gd name="T41" fmla="*/ 1 h 143"/>
                <a:gd name="T42" fmla="*/ 1 w 180"/>
                <a:gd name="T43" fmla="*/ 1 h 143"/>
                <a:gd name="T44" fmla="*/ 1 w 180"/>
                <a:gd name="T45" fmla="*/ 1 h 143"/>
                <a:gd name="T46" fmla="*/ 1 w 180"/>
                <a:gd name="T47" fmla="*/ 1 h 143"/>
                <a:gd name="T48" fmla="*/ 1 w 180"/>
                <a:gd name="T49" fmla="*/ 1 h 143"/>
                <a:gd name="T50" fmla="*/ 0 w 180"/>
                <a:gd name="T51" fmla="*/ 1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80" h="143">
                  <a:moveTo>
                    <a:pt x="0" y="116"/>
                  </a:moveTo>
                  <a:lnTo>
                    <a:pt x="15" y="142"/>
                  </a:lnTo>
                  <a:lnTo>
                    <a:pt x="17" y="142"/>
                  </a:lnTo>
                  <a:lnTo>
                    <a:pt x="24" y="142"/>
                  </a:lnTo>
                  <a:lnTo>
                    <a:pt x="34" y="143"/>
                  </a:lnTo>
                  <a:lnTo>
                    <a:pt x="48" y="143"/>
                  </a:lnTo>
                  <a:lnTo>
                    <a:pt x="63" y="142"/>
                  </a:lnTo>
                  <a:lnTo>
                    <a:pt x="80" y="141"/>
                  </a:lnTo>
                  <a:lnTo>
                    <a:pt x="99" y="139"/>
                  </a:lnTo>
                  <a:lnTo>
                    <a:pt x="116" y="135"/>
                  </a:lnTo>
                  <a:lnTo>
                    <a:pt x="133" y="131"/>
                  </a:lnTo>
                  <a:lnTo>
                    <a:pt x="148" y="125"/>
                  </a:lnTo>
                  <a:lnTo>
                    <a:pt x="161" y="117"/>
                  </a:lnTo>
                  <a:lnTo>
                    <a:pt x="171" y="106"/>
                  </a:lnTo>
                  <a:lnTo>
                    <a:pt x="177" y="94"/>
                  </a:lnTo>
                  <a:lnTo>
                    <a:pt x="180" y="79"/>
                  </a:lnTo>
                  <a:lnTo>
                    <a:pt x="175" y="60"/>
                  </a:lnTo>
                  <a:lnTo>
                    <a:pt x="166" y="40"/>
                  </a:lnTo>
                  <a:lnTo>
                    <a:pt x="138" y="7"/>
                  </a:lnTo>
                  <a:lnTo>
                    <a:pt x="109" y="0"/>
                  </a:lnTo>
                  <a:lnTo>
                    <a:pt x="82" y="10"/>
                  </a:lnTo>
                  <a:lnTo>
                    <a:pt x="56" y="32"/>
                  </a:lnTo>
                  <a:lnTo>
                    <a:pt x="33" y="59"/>
                  </a:lnTo>
                  <a:lnTo>
                    <a:pt x="16" y="87"/>
                  </a:lnTo>
                  <a:lnTo>
                    <a:pt x="4" y="10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2" name="Freeform 13"/>
            <p:cNvSpPr>
              <a:spLocks/>
            </p:cNvSpPr>
            <p:nvPr/>
          </p:nvSpPr>
          <p:spPr bwMode="auto">
            <a:xfrm>
              <a:off x="2654" y="1594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lnTo>
                    <a:pt x="8" y="23"/>
                  </a:lnTo>
                  <a:lnTo>
                    <a:pt x="3" y="21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7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1"/>
                  </a:lnTo>
                  <a:lnTo>
                    <a:pt x="17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3" name="Freeform 14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4" name="Freeform 15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5" name="Freeform 16"/>
            <p:cNvSpPr>
              <a:spLocks/>
            </p:cNvSpPr>
            <p:nvPr/>
          </p:nvSpPr>
          <p:spPr bwMode="auto">
            <a:xfrm>
              <a:off x="2618" y="1569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8">
                  <a:moveTo>
                    <a:pt x="66" y="58"/>
                  </a:moveTo>
                  <a:lnTo>
                    <a:pt x="71" y="48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5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7"/>
                  </a:lnTo>
                  <a:lnTo>
                    <a:pt x="0" y="33"/>
                  </a:lnTo>
                  <a:lnTo>
                    <a:pt x="3" y="43"/>
                  </a:lnTo>
                  <a:lnTo>
                    <a:pt x="11" y="51"/>
                  </a:lnTo>
                  <a:lnTo>
                    <a:pt x="25" y="56"/>
                  </a:lnTo>
                  <a:lnTo>
                    <a:pt x="39" y="58"/>
                  </a:lnTo>
                  <a:lnTo>
                    <a:pt x="52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6" name="Freeform 17"/>
            <p:cNvSpPr>
              <a:spLocks/>
            </p:cNvSpPr>
            <p:nvPr/>
          </p:nvSpPr>
          <p:spPr bwMode="auto">
            <a:xfrm>
              <a:off x="2618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0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71" y="10"/>
                  </a:moveTo>
                  <a:lnTo>
                    <a:pt x="66" y="0"/>
                  </a:lnTo>
                  <a:lnTo>
                    <a:pt x="62" y="0"/>
                  </a:lnTo>
                  <a:lnTo>
                    <a:pt x="53" y="0"/>
                  </a:lnTo>
                  <a:lnTo>
                    <a:pt x="39" y="0"/>
                  </a:lnTo>
                  <a:lnTo>
                    <a:pt x="25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2"/>
                  </a:lnTo>
                  <a:lnTo>
                    <a:pt x="16" y="54"/>
                  </a:lnTo>
                  <a:lnTo>
                    <a:pt x="28" y="57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8" y="33"/>
                  </a:lnTo>
                  <a:lnTo>
                    <a:pt x="64" y="22"/>
                  </a:lnTo>
                  <a:lnTo>
                    <a:pt x="70" y="14"/>
                  </a:lnTo>
                  <a:lnTo>
                    <a:pt x="71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7" name="Freeform 18"/>
            <p:cNvSpPr>
              <a:spLocks/>
            </p:cNvSpPr>
            <p:nvPr/>
          </p:nvSpPr>
          <p:spPr bwMode="auto">
            <a:xfrm>
              <a:off x="2647" y="1610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0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1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32" y="0"/>
                  </a:moveTo>
                  <a:lnTo>
                    <a:pt x="20" y="0"/>
                  </a:lnTo>
                  <a:lnTo>
                    <a:pt x="18" y="4"/>
                  </a:lnTo>
                  <a:lnTo>
                    <a:pt x="14" y="12"/>
                  </a:lnTo>
                  <a:lnTo>
                    <a:pt x="8" y="23"/>
                  </a:lnTo>
                  <a:lnTo>
                    <a:pt x="2" y="36"/>
                  </a:lnTo>
                  <a:lnTo>
                    <a:pt x="0" y="50"/>
                  </a:lnTo>
                  <a:lnTo>
                    <a:pt x="1" y="61"/>
                  </a:lnTo>
                  <a:lnTo>
                    <a:pt x="9" y="69"/>
                  </a:lnTo>
                  <a:lnTo>
                    <a:pt x="25" y="73"/>
                  </a:lnTo>
                  <a:lnTo>
                    <a:pt x="41" y="69"/>
                  </a:lnTo>
                  <a:lnTo>
                    <a:pt x="50" y="61"/>
                  </a:lnTo>
                  <a:lnTo>
                    <a:pt x="52" y="50"/>
                  </a:lnTo>
                  <a:lnTo>
                    <a:pt x="49" y="36"/>
                  </a:lnTo>
                  <a:lnTo>
                    <a:pt x="45" y="23"/>
                  </a:lnTo>
                  <a:lnTo>
                    <a:pt x="39" y="12"/>
                  </a:lnTo>
                  <a:lnTo>
                    <a:pt x="34" y="4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8" name="Freeform 19"/>
            <p:cNvSpPr>
              <a:spLocks/>
            </p:cNvSpPr>
            <p:nvPr/>
          </p:nvSpPr>
          <p:spPr bwMode="auto">
            <a:xfrm>
              <a:off x="2667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0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7"/>
                  </a:lnTo>
                  <a:lnTo>
                    <a:pt x="55" y="54"/>
                  </a:lnTo>
                  <a:lnTo>
                    <a:pt x="66" y="42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9" name="Freeform 20"/>
            <p:cNvSpPr>
              <a:spLocks/>
            </p:cNvSpPr>
            <p:nvPr/>
          </p:nvSpPr>
          <p:spPr bwMode="auto">
            <a:xfrm>
              <a:off x="2667" y="1569"/>
              <a:ext cx="36" cy="28"/>
            </a:xfrm>
            <a:custGeom>
              <a:avLst/>
              <a:gdLst>
                <a:gd name="T0" fmla="*/ 0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0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0" y="47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6" y="55"/>
                  </a:lnTo>
                  <a:lnTo>
                    <a:pt x="59" y="50"/>
                  </a:lnTo>
                  <a:lnTo>
                    <a:pt x="68" y="43"/>
                  </a:lnTo>
                  <a:lnTo>
                    <a:pt x="71" y="32"/>
                  </a:lnTo>
                  <a:lnTo>
                    <a:pt x="66" y="17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2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0" name="Freeform 21"/>
            <p:cNvSpPr>
              <a:spLocks/>
            </p:cNvSpPr>
            <p:nvPr/>
          </p:nvSpPr>
          <p:spPr bwMode="auto">
            <a:xfrm>
              <a:off x="3368" y="2439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11" y="24"/>
                  </a:moveTo>
                  <a:lnTo>
                    <a:pt x="7" y="23"/>
                  </a:lnTo>
                  <a:lnTo>
                    <a:pt x="3" y="20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1" name="Freeform 22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2" name="Freeform 23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3" name="Freeform 24"/>
            <p:cNvSpPr>
              <a:spLocks/>
            </p:cNvSpPr>
            <p:nvPr/>
          </p:nvSpPr>
          <p:spPr bwMode="auto">
            <a:xfrm>
              <a:off x="3331" y="2414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8">
                  <a:moveTo>
                    <a:pt x="66" y="58"/>
                  </a:moveTo>
                  <a:lnTo>
                    <a:pt x="71" y="47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4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6"/>
                  </a:lnTo>
                  <a:lnTo>
                    <a:pt x="0" y="32"/>
                  </a:lnTo>
                  <a:lnTo>
                    <a:pt x="3" y="43"/>
                  </a:lnTo>
                  <a:lnTo>
                    <a:pt x="13" y="51"/>
                  </a:lnTo>
                  <a:lnTo>
                    <a:pt x="25" y="55"/>
                  </a:lnTo>
                  <a:lnTo>
                    <a:pt x="39" y="58"/>
                  </a:lnTo>
                  <a:lnTo>
                    <a:pt x="53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4" name="Freeform 25"/>
            <p:cNvSpPr>
              <a:spLocks/>
            </p:cNvSpPr>
            <p:nvPr/>
          </p:nvSpPr>
          <p:spPr bwMode="auto">
            <a:xfrm>
              <a:off x="3331" y="2447"/>
              <a:ext cx="37" cy="28"/>
            </a:xfrm>
            <a:custGeom>
              <a:avLst/>
              <a:gdLst>
                <a:gd name="T0" fmla="*/ 1 w 72"/>
                <a:gd name="T1" fmla="*/ 1 h 56"/>
                <a:gd name="T2" fmla="*/ 1 w 72"/>
                <a:gd name="T3" fmla="*/ 0 h 56"/>
                <a:gd name="T4" fmla="*/ 1 w 72"/>
                <a:gd name="T5" fmla="*/ 0 h 56"/>
                <a:gd name="T6" fmla="*/ 1 w 72"/>
                <a:gd name="T7" fmla="*/ 0 h 56"/>
                <a:gd name="T8" fmla="*/ 1 w 72"/>
                <a:gd name="T9" fmla="*/ 0 h 56"/>
                <a:gd name="T10" fmla="*/ 1 w 72"/>
                <a:gd name="T11" fmla="*/ 1 h 56"/>
                <a:gd name="T12" fmla="*/ 1 w 72"/>
                <a:gd name="T13" fmla="*/ 1 h 56"/>
                <a:gd name="T14" fmla="*/ 1 w 72"/>
                <a:gd name="T15" fmla="*/ 1 h 56"/>
                <a:gd name="T16" fmla="*/ 0 w 72"/>
                <a:gd name="T17" fmla="*/ 1 h 56"/>
                <a:gd name="T18" fmla="*/ 1 w 72"/>
                <a:gd name="T19" fmla="*/ 1 h 56"/>
                <a:gd name="T20" fmla="*/ 1 w 72"/>
                <a:gd name="T21" fmla="*/ 1 h 56"/>
                <a:gd name="T22" fmla="*/ 1 w 72"/>
                <a:gd name="T23" fmla="*/ 1 h 56"/>
                <a:gd name="T24" fmla="*/ 1 w 72"/>
                <a:gd name="T25" fmla="*/ 1 h 56"/>
                <a:gd name="T26" fmla="*/ 1 w 72"/>
                <a:gd name="T27" fmla="*/ 1 h 56"/>
                <a:gd name="T28" fmla="*/ 1 w 72"/>
                <a:gd name="T29" fmla="*/ 1 h 56"/>
                <a:gd name="T30" fmla="*/ 1 w 72"/>
                <a:gd name="T31" fmla="*/ 1 h 56"/>
                <a:gd name="T32" fmla="*/ 1 w 72"/>
                <a:gd name="T33" fmla="*/ 1 h 56"/>
                <a:gd name="T34" fmla="*/ 1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6">
                  <a:moveTo>
                    <a:pt x="72" y="10"/>
                  </a:moveTo>
                  <a:lnTo>
                    <a:pt x="67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1"/>
                  </a:lnTo>
                  <a:lnTo>
                    <a:pt x="17" y="54"/>
                  </a:lnTo>
                  <a:lnTo>
                    <a:pt x="29" y="56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9" y="33"/>
                  </a:lnTo>
                  <a:lnTo>
                    <a:pt x="66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5" name="Freeform 26"/>
            <p:cNvSpPr>
              <a:spLocks/>
            </p:cNvSpPr>
            <p:nvPr/>
          </p:nvSpPr>
          <p:spPr bwMode="auto">
            <a:xfrm>
              <a:off x="3361" y="2454"/>
              <a:ext cx="26" cy="37"/>
            </a:xfrm>
            <a:custGeom>
              <a:avLst/>
              <a:gdLst>
                <a:gd name="T0" fmla="*/ 0 w 53"/>
                <a:gd name="T1" fmla="*/ 0 h 72"/>
                <a:gd name="T2" fmla="*/ 0 w 53"/>
                <a:gd name="T3" fmla="*/ 0 h 72"/>
                <a:gd name="T4" fmla="*/ 0 w 53"/>
                <a:gd name="T5" fmla="*/ 1 h 72"/>
                <a:gd name="T6" fmla="*/ 0 w 53"/>
                <a:gd name="T7" fmla="*/ 1 h 72"/>
                <a:gd name="T8" fmla="*/ 0 w 53"/>
                <a:gd name="T9" fmla="*/ 1 h 72"/>
                <a:gd name="T10" fmla="*/ 0 w 53"/>
                <a:gd name="T11" fmla="*/ 1 h 72"/>
                <a:gd name="T12" fmla="*/ 0 w 53"/>
                <a:gd name="T13" fmla="*/ 1 h 72"/>
                <a:gd name="T14" fmla="*/ 0 w 53"/>
                <a:gd name="T15" fmla="*/ 1 h 72"/>
                <a:gd name="T16" fmla="*/ 0 w 53"/>
                <a:gd name="T17" fmla="*/ 1 h 72"/>
                <a:gd name="T18" fmla="*/ 0 w 53"/>
                <a:gd name="T19" fmla="*/ 1 h 72"/>
                <a:gd name="T20" fmla="*/ 0 w 53"/>
                <a:gd name="T21" fmla="*/ 1 h 72"/>
                <a:gd name="T22" fmla="*/ 0 w 53"/>
                <a:gd name="T23" fmla="*/ 1 h 72"/>
                <a:gd name="T24" fmla="*/ 0 w 53"/>
                <a:gd name="T25" fmla="*/ 1 h 72"/>
                <a:gd name="T26" fmla="*/ 0 w 53"/>
                <a:gd name="T27" fmla="*/ 1 h 72"/>
                <a:gd name="T28" fmla="*/ 0 w 53"/>
                <a:gd name="T29" fmla="*/ 1 h 72"/>
                <a:gd name="T30" fmla="*/ 0 w 53"/>
                <a:gd name="T31" fmla="*/ 1 h 72"/>
                <a:gd name="T32" fmla="*/ 0 w 53"/>
                <a:gd name="T33" fmla="*/ 1 h 72"/>
                <a:gd name="T34" fmla="*/ 0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2">
                  <a:moveTo>
                    <a:pt x="33" y="0"/>
                  </a:moveTo>
                  <a:lnTo>
                    <a:pt x="20" y="0"/>
                  </a:lnTo>
                  <a:lnTo>
                    <a:pt x="18" y="3"/>
                  </a:lnTo>
                  <a:lnTo>
                    <a:pt x="13" y="11"/>
                  </a:lnTo>
                  <a:lnTo>
                    <a:pt x="8" y="23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6" y="72"/>
                  </a:lnTo>
                  <a:lnTo>
                    <a:pt x="42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0" y="35"/>
                  </a:lnTo>
                  <a:lnTo>
                    <a:pt x="46" y="23"/>
                  </a:lnTo>
                  <a:lnTo>
                    <a:pt x="40" y="11"/>
                  </a:lnTo>
                  <a:lnTo>
                    <a:pt x="35" y="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6" name="Freeform 27"/>
            <p:cNvSpPr>
              <a:spLocks/>
            </p:cNvSpPr>
            <p:nvPr/>
          </p:nvSpPr>
          <p:spPr bwMode="auto">
            <a:xfrm>
              <a:off x="3381" y="2447"/>
              <a:ext cx="36" cy="28"/>
            </a:xfrm>
            <a:custGeom>
              <a:avLst/>
              <a:gdLst>
                <a:gd name="T0" fmla="*/ 1 w 71"/>
                <a:gd name="T1" fmla="*/ 0 h 56"/>
                <a:gd name="T2" fmla="*/ 0 w 71"/>
                <a:gd name="T3" fmla="*/ 1 h 56"/>
                <a:gd name="T4" fmla="*/ 1 w 71"/>
                <a:gd name="T5" fmla="*/ 1 h 56"/>
                <a:gd name="T6" fmla="*/ 1 w 71"/>
                <a:gd name="T7" fmla="*/ 1 h 56"/>
                <a:gd name="T8" fmla="*/ 1 w 71"/>
                <a:gd name="T9" fmla="*/ 1 h 56"/>
                <a:gd name="T10" fmla="*/ 1 w 71"/>
                <a:gd name="T11" fmla="*/ 1 h 56"/>
                <a:gd name="T12" fmla="*/ 1 w 71"/>
                <a:gd name="T13" fmla="*/ 1 h 56"/>
                <a:gd name="T14" fmla="*/ 1 w 71"/>
                <a:gd name="T15" fmla="*/ 1 h 56"/>
                <a:gd name="T16" fmla="*/ 1 w 71"/>
                <a:gd name="T17" fmla="*/ 1 h 56"/>
                <a:gd name="T18" fmla="*/ 1 w 71"/>
                <a:gd name="T19" fmla="*/ 1 h 56"/>
                <a:gd name="T20" fmla="*/ 1 w 71"/>
                <a:gd name="T21" fmla="*/ 1 h 56"/>
                <a:gd name="T22" fmla="*/ 1 w 71"/>
                <a:gd name="T23" fmla="*/ 1 h 56"/>
                <a:gd name="T24" fmla="*/ 1 w 71"/>
                <a:gd name="T25" fmla="*/ 1 h 56"/>
                <a:gd name="T26" fmla="*/ 1 w 71"/>
                <a:gd name="T27" fmla="*/ 1 h 56"/>
                <a:gd name="T28" fmla="*/ 1 w 71"/>
                <a:gd name="T29" fmla="*/ 0 h 56"/>
                <a:gd name="T30" fmla="*/ 1 w 71"/>
                <a:gd name="T31" fmla="*/ 0 h 56"/>
                <a:gd name="T32" fmla="*/ 1 w 71"/>
                <a:gd name="T33" fmla="*/ 0 h 56"/>
                <a:gd name="T34" fmla="*/ 1 w 71"/>
                <a:gd name="T35" fmla="*/ 0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6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6"/>
                  </a:lnTo>
                  <a:lnTo>
                    <a:pt x="55" y="54"/>
                  </a:lnTo>
                  <a:lnTo>
                    <a:pt x="66" y="41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59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7" name="Freeform 28"/>
            <p:cNvSpPr>
              <a:spLocks/>
            </p:cNvSpPr>
            <p:nvPr/>
          </p:nvSpPr>
          <p:spPr bwMode="auto">
            <a:xfrm>
              <a:off x="3380" y="2414"/>
              <a:ext cx="37" cy="28"/>
            </a:xfrm>
            <a:custGeom>
              <a:avLst/>
              <a:gdLst>
                <a:gd name="T0" fmla="*/ 0 w 72"/>
                <a:gd name="T1" fmla="*/ 0 h 57"/>
                <a:gd name="T2" fmla="*/ 1 w 72"/>
                <a:gd name="T3" fmla="*/ 0 h 57"/>
                <a:gd name="T4" fmla="*/ 1 w 72"/>
                <a:gd name="T5" fmla="*/ 0 h 57"/>
                <a:gd name="T6" fmla="*/ 1 w 72"/>
                <a:gd name="T7" fmla="*/ 0 h 57"/>
                <a:gd name="T8" fmla="*/ 1 w 72"/>
                <a:gd name="T9" fmla="*/ 0 h 57"/>
                <a:gd name="T10" fmla="*/ 1 w 72"/>
                <a:gd name="T11" fmla="*/ 0 h 57"/>
                <a:gd name="T12" fmla="*/ 1 w 72"/>
                <a:gd name="T13" fmla="*/ 0 h 57"/>
                <a:gd name="T14" fmla="*/ 1 w 72"/>
                <a:gd name="T15" fmla="*/ 0 h 57"/>
                <a:gd name="T16" fmla="*/ 1 w 72"/>
                <a:gd name="T17" fmla="*/ 0 h 57"/>
                <a:gd name="T18" fmla="*/ 1 w 72"/>
                <a:gd name="T19" fmla="*/ 0 h 57"/>
                <a:gd name="T20" fmla="*/ 1 w 72"/>
                <a:gd name="T21" fmla="*/ 0 h 57"/>
                <a:gd name="T22" fmla="*/ 1 w 72"/>
                <a:gd name="T23" fmla="*/ 0 h 57"/>
                <a:gd name="T24" fmla="*/ 1 w 72"/>
                <a:gd name="T25" fmla="*/ 0 h 57"/>
                <a:gd name="T26" fmla="*/ 1 w 72"/>
                <a:gd name="T27" fmla="*/ 0 h 57"/>
                <a:gd name="T28" fmla="*/ 1 w 72"/>
                <a:gd name="T29" fmla="*/ 0 h 57"/>
                <a:gd name="T30" fmla="*/ 1 w 72"/>
                <a:gd name="T31" fmla="*/ 0 h 57"/>
                <a:gd name="T32" fmla="*/ 1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7">
                  <a:moveTo>
                    <a:pt x="0" y="46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7" y="54"/>
                  </a:lnTo>
                  <a:lnTo>
                    <a:pt x="60" y="50"/>
                  </a:lnTo>
                  <a:lnTo>
                    <a:pt x="69" y="43"/>
                  </a:lnTo>
                  <a:lnTo>
                    <a:pt x="72" y="31"/>
                  </a:lnTo>
                  <a:lnTo>
                    <a:pt x="67" y="16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3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8" name="Freeform 29"/>
            <p:cNvSpPr>
              <a:spLocks/>
            </p:cNvSpPr>
            <p:nvPr/>
          </p:nvSpPr>
          <p:spPr bwMode="auto">
            <a:xfrm>
              <a:off x="2672" y="2420"/>
              <a:ext cx="11" cy="12"/>
            </a:xfrm>
            <a:custGeom>
              <a:avLst/>
              <a:gdLst>
                <a:gd name="T0" fmla="*/ 0 w 23"/>
                <a:gd name="T1" fmla="*/ 1 h 24"/>
                <a:gd name="T2" fmla="*/ 0 w 23"/>
                <a:gd name="T3" fmla="*/ 1 h 24"/>
                <a:gd name="T4" fmla="*/ 0 w 23"/>
                <a:gd name="T5" fmla="*/ 1 h 24"/>
                <a:gd name="T6" fmla="*/ 0 w 23"/>
                <a:gd name="T7" fmla="*/ 1 h 24"/>
                <a:gd name="T8" fmla="*/ 0 w 23"/>
                <a:gd name="T9" fmla="*/ 1 h 24"/>
                <a:gd name="T10" fmla="*/ 0 w 23"/>
                <a:gd name="T11" fmla="*/ 1 h 24"/>
                <a:gd name="T12" fmla="*/ 0 w 23"/>
                <a:gd name="T13" fmla="*/ 1 h 24"/>
                <a:gd name="T14" fmla="*/ 0 w 23"/>
                <a:gd name="T15" fmla="*/ 1 h 24"/>
                <a:gd name="T16" fmla="*/ 0 w 23"/>
                <a:gd name="T17" fmla="*/ 0 h 24"/>
                <a:gd name="T18" fmla="*/ 0 w 23"/>
                <a:gd name="T19" fmla="*/ 1 h 24"/>
                <a:gd name="T20" fmla="*/ 0 w 23"/>
                <a:gd name="T21" fmla="*/ 1 h 24"/>
                <a:gd name="T22" fmla="*/ 0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0 w 23"/>
                <a:gd name="T29" fmla="*/ 1 h 24"/>
                <a:gd name="T30" fmla="*/ 0 w 23"/>
                <a:gd name="T31" fmla="*/ 1 h 24"/>
                <a:gd name="T32" fmla="*/ 0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3" h="24">
                  <a:moveTo>
                    <a:pt x="12" y="24"/>
                  </a:moveTo>
                  <a:lnTo>
                    <a:pt x="7" y="23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4" y="3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2" y="8"/>
                  </a:lnTo>
                  <a:lnTo>
                    <a:pt x="23" y="12"/>
                  </a:lnTo>
                  <a:lnTo>
                    <a:pt x="22" y="17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9" name="Freeform 30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0" name="Freeform 31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1" name="Freeform 32"/>
            <p:cNvSpPr>
              <a:spLocks/>
            </p:cNvSpPr>
            <p:nvPr/>
          </p:nvSpPr>
          <p:spPr bwMode="auto">
            <a:xfrm>
              <a:off x="2635" y="2396"/>
              <a:ext cx="35" cy="28"/>
            </a:xfrm>
            <a:custGeom>
              <a:avLst/>
              <a:gdLst>
                <a:gd name="T0" fmla="*/ 0 w 72"/>
                <a:gd name="T1" fmla="*/ 0 h 58"/>
                <a:gd name="T2" fmla="*/ 0 w 72"/>
                <a:gd name="T3" fmla="*/ 0 h 58"/>
                <a:gd name="T4" fmla="*/ 0 w 72"/>
                <a:gd name="T5" fmla="*/ 0 h 58"/>
                <a:gd name="T6" fmla="*/ 0 w 72"/>
                <a:gd name="T7" fmla="*/ 0 h 58"/>
                <a:gd name="T8" fmla="*/ 0 w 72"/>
                <a:gd name="T9" fmla="*/ 0 h 58"/>
                <a:gd name="T10" fmla="*/ 0 w 72"/>
                <a:gd name="T11" fmla="*/ 0 h 58"/>
                <a:gd name="T12" fmla="*/ 0 w 72"/>
                <a:gd name="T13" fmla="*/ 0 h 58"/>
                <a:gd name="T14" fmla="*/ 0 w 72"/>
                <a:gd name="T15" fmla="*/ 0 h 58"/>
                <a:gd name="T16" fmla="*/ 0 w 72"/>
                <a:gd name="T17" fmla="*/ 0 h 58"/>
                <a:gd name="T18" fmla="*/ 0 w 72"/>
                <a:gd name="T19" fmla="*/ 0 h 58"/>
                <a:gd name="T20" fmla="*/ 0 w 72"/>
                <a:gd name="T21" fmla="*/ 0 h 58"/>
                <a:gd name="T22" fmla="*/ 0 w 72"/>
                <a:gd name="T23" fmla="*/ 0 h 58"/>
                <a:gd name="T24" fmla="*/ 0 w 72"/>
                <a:gd name="T25" fmla="*/ 0 h 58"/>
                <a:gd name="T26" fmla="*/ 0 w 72"/>
                <a:gd name="T27" fmla="*/ 0 h 58"/>
                <a:gd name="T28" fmla="*/ 0 w 72"/>
                <a:gd name="T29" fmla="*/ 0 h 58"/>
                <a:gd name="T30" fmla="*/ 0 w 72"/>
                <a:gd name="T31" fmla="*/ 0 h 58"/>
                <a:gd name="T32" fmla="*/ 0 w 72"/>
                <a:gd name="T33" fmla="*/ 0 h 58"/>
                <a:gd name="T34" fmla="*/ 0 w 72"/>
                <a:gd name="T35" fmla="*/ 0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8">
                  <a:moveTo>
                    <a:pt x="66" y="58"/>
                  </a:moveTo>
                  <a:lnTo>
                    <a:pt x="72" y="47"/>
                  </a:lnTo>
                  <a:lnTo>
                    <a:pt x="71" y="44"/>
                  </a:lnTo>
                  <a:lnTo>
                    <a:pt x="65" y="36"/>
                  </a:lnTo>
                  <a:lnTo>
                    <a:pt x="58" y="24"/>
                  </a:lnTo>
                  <a:lnTo>
                    <a:pt x="50" y="14"/>
                  </a:lnTo>
                  <a:lnTo>
                    <a:pt x="40" y="5"/>
                  </a:lnTo>
                  <a:lnTo>
                    <a:pt x="28" y="0"/>
                  </a:lnTo>
                  <a:lnTo>
                    <a:pt x="16" y="3"/>
                  </a:lnTo>
                  <a:lnTo>
                    <a:pt x="6" y="15"/>
                  </a:lnTo>
                  <a:lnTo>
                    <a:pt x="0" y="31"/>
                  </a:lnTo>
                  <a:lnTo>
                    <a:pt x="4" y="43"/>
                  </a:lnTo>
                  <a:lnTo>
                    <a:pt x="12" y="51"/>
                  </a:lnTo>
                  <a:lnTo>
                    <a:pt x="26" y="56"/>
                  </a:lnTo>
                  <a:lnTo>
                    <a:pt x="40" y="58"/>
                  </a:lnTo>
                  <a:lnTo>
                    <a:pt x="52" y="58"/>
                  </a:lnTo>
                  <a:lnTo>
                    <a:pt x="63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2" name="Freeform 33"/>
            <p:cNvSpPr>
              <a:spLocks/>
            </p:cNvSpPr>
            <p:nvPr/>
          </p:nvSpPr>
          <p:spPr bwMode="auto">
            <a:xfrm>
              <a:off x="2635" y="2428"/>
              <a:ext cx="35" cy="29"/>
            </a:xfrm>
            <a:custGeom>
              <a:avLst/>
              <a:gdLst>
                <a:gd name="T0" fmla="*/ 0 w 72"/>
                <a:gd name="T1" fmla="*/ 1 h 56"/>
                <a:gd name="T2" fmla="*/ 0 w 72"/>
                <a:gd name="T3" fmla="*/ 0 h 56"/>
                <a:gd name="T4" fmla="*/ 0 w 72"/>
                <a:gd name="T5" fmla="*/ 0 h 56"/>
                <a:gd name="T6" fmla="*/ 0 w 72"/>
                <a:gd name="T7" fmla="*/ 0 h 56"/>
                <a:gd name="T8" fmla="*/ 0 w 72"/>
                <a:gd name="T9" fmla="*/ 0 h 56"/>
                <a:gd name="T10" fmla="*/ 0 w 72"/>
                <a:gd name="T11" fmla="*/ 1 h 56"/>
                <a:gd name="T12" fmla="*/ 0 w 72"/>
                <a:gd name="T13" fmla="*/ 1 h 56"/>
                <a:gd name="T14" fmla="*/ 0 w 72"/>
                <a:gd name="T15" fmla="*/ 1 h 56"/>
                <a:gd name="T16" fmla="*/ 0 w 72"/>
                <a:gd name="T17" fmla="*/ 1 h 56"/>
                <a:gd name="T18" fmla="*/ 0 w 72"/>
                <a:gd name="T19" fmla="*/ 1 h 56"/>
                <a:gd name="T20" fmla="*/ 0 w 72"/>
                <a:gd name="T21" fmla="*/ 1 h 56"/>
                <a:gd name="T22" fmla="*/ 0 w 72"/>
                <a:gd name="T23" fmla="*/ 1 h 56"/>
                <a:gd name="T24" fmla="*/ 0 w 72"/>
                <a:gd name="T25" fmla="*/ 1 h 56"/>
                <a:gd name="T26" fmla="*/ 0 w 72"/>
                <a:gd name="T27" fmla="*/ 1 h 56"/>
                <a:gd name="T28" fmla="*/ 0 w 72"/>
                <a:gd name="T29" fmla="*/ 1 h 56"/>
                <a:gd name="T30" fmla="*/ 0 w 72"/>
                <a:gd name="T31" fmla="*/ 1 h 56"/>
                <a:gd name="T32" fmla="*/ 0 w 72"/>
                <a:gd name="T33" fmla="*/ 1 h 56"/>
                <a:gd name="T34" fmla="*/ 0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6">
                  <a:moveTo>
                    <a:pt x="72" y="10"/>
                  </a:moveTo>
                  <a:lnTo>
                    <a:pt x="66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4" y="14"/>
                  </a:lnTo>
                  <a:lnTo>
                    <a:pt x="0" y="25"/>
                  </a:lnTo>
                  <a:lnTo>
                    <a:pt x="6" y="40"/>
                  </a:lnTo>
                  <a:lnTo>
                    <a:pt x="16" y="53"/>
                  </a:lnTo>
                  <a:lnTo>
                    <a:pt x="28" y="56"/>
                  </a:lnTo>
                  <a:lnTo>
                    <a:pt x="40" y="53"/>
                  </a:lnTo>
                  <a:lnTo>
                    <a:pt x="50" y="44"/>
                  </a:lnTo>
                  <a:lnTo>
                    <a:pt x="58" y="33"/>
                  </a:lnTo>
                  <a:lnTo>
                    <a:pt x="65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3" name="Freeform 34"/>
            <p:cNvSpPr>
              <a:spLocks/>
            </p:cNvSpPr>
            <p:nvPr/>
          </p:nvSpPr>
          <p:spPr bwMode="auto">
            <a:xfrm>
              <a:off x="2664" y="2435"/>
              <a:ext cx="27" cy="37"/>
            </a:xfrm>
            <a:custGeom>
              <a:avLst/>
              <a:gdLst>
                <a:gd name="T0" fmla="*/ 1 w 53"/>
                <a:gd name="T1" fmla="*/ 0 h 72"/>
                <a:gd name="T2" fmla="*/ 1 w 53"/>
                <a:gd name="T3" fmla="*/ 0 h 72"/>
                <a:gd name="T4" fmla="*/ 1 w 53"/>
                <a:gd name="T5" fmla="*/ 1 h 72"/>
                <a:gd name="T6" fmla="*/ 1 w 53"/>
                <a:gd name="T7" fmla="*/ 1 h 72"/>
                <a:gd name="T8" fmla="*/ 1 w 53"/>
                <a:gd name="T9" fmla="*/ 1 h 72"/>
                <a:gd name="T10" fmla="*/ 1 w 53"/>
                <a:gd name="T11" fmla="*/ 1 h 72"/>
                <a:gd name="T12" fmla="*/ 0 w 53"/>
                <a:gd name="T13" fmla="*/ 1 h 72"/>
                <a:gd name="T14" fmla="*/ 1 w 53"/>
                <a:gd name="T15" fmla="*/ 1 h 72"/>
                <a:gd name="T16" fmla="*/ 1 w 53"/>
                <a:gd name="T17" fmla="*/ 1 h 72"/>
                <a:gd name="T18" fmla="*/ 1 w 53"/>
                <a:gd name="T19" fmla="*/ 1 h 72"/>
                <a:gd name="T20" fmla="*/ 1 w 53"/>
                <a:gd name="T21" fmla="*/ 1 h 72"/>
                <a:gd name="T22" fmla="*/ 1 w 53"/>
                <a:gd name="T23" fmla="*/ 1 h 72"/>
                <a:gd name="T24" fmla="*/ 1 w 53"/>
                <a:gd name="T25" fmla="*/ 1 h 72"/>
                <a:gd name="T26" fmla="*/ 1 w 53"/>
                <a:gd name="T27" fmla="*/ 1 h 72"/>
                <a:gd name="T28" fmla="*/ 1 w 53"/>
                <a:gd name="T29" fmla="*/ 1 h 72"/>
                <a:gd name="T30" fmla="*/ 1 w 53"/>
                <a:gd name="T31" fmla="*/ 1 h 72"/>
                <a:gd name="T32" fmla="*/ 1 w 53"/>
                <a:gd name="T33" fmla="*/ 1 h 72"/>
                <a:gd name="T34" fmla="*/ 1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2">
                  <a:moveTo>
                    <a:pt x="32" y="0"/>
                  </a:moveTo>
                  <a:lnTo>
                    <a:pt x="21" y="0"/>
                  </a:lnTo>
                  <a:lnTo>
                    <a:pt x="19" y="3"/>
                  </a:lnTo>
                  <a:lnTo>
                    <a:pt x="14" y="11"/>
                  </a:lnTo>
                  <a:lnTo>
                    <a:pt x="8" y="23"/>
                  </a:lnTo>
                  <a:lnTo>
                    <a:pt x="2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7" y="72"/>
                  </a:lnTo>
                  <a:lnTo>
                    <a:pt x="43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1" y="35"/>
                  </a:lnTo>
                  <a:lnTo>
                    <a:pt x="45" y="23"/>
                  </a:lnTo>
                  <a:lnTo>
                    <a:pt x="39" y="11"/>
                  </a:lnTo>
                  <a:lnTo>
                    <a:pt x="35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4" name="Freeform 35"/>
            <p:cNvSpPr>
              <a:spLocks/>
            </p:cNvSpPr>
            <p:nvPr/>
          </p:nvSpPr>
          <p:spPr bwMode="auto">
            <a:xfrm>
              <a:off x="2684" y="2428"/>
              <a:ext cx="35" cy="29"/>
            </a:xfrm>
            <a:custGeom>
              <a:avLst/>
              <a:gdLst>
                <a:gd name="T0" fmla="*/ 0 w 72"/>
                <a:gd name="T1" fmla="*/ 0 h 57"/>
                <a:gd name="T2" fmla="*/ 0 w 72"/>
                <a:gd name="T3" fmla="*/ 1 h 57"/>
                <a:gd name="T4" fmla="*/ 0 w 72"/>
                <a:gd name="T5" fmla="*/ 1 h 57"/>
                <a:gd name="T6" fmla="*/ 0 w 72"/>
                <a:gd name="T7" fmla="*/ 1 h 57"/>
                <a:gd name="T8" fmla="*/ 0 w 72"/>
                <a:gd name="T9" fmla="*/ 1 h 57"/>
                <a:gd name="T10" fmla="*/ 0 w 72"/>
                <a:gd name="T11" fmla="*/ 1 h 57"/>
                <a:gd name="T12" fmla="*/ 0 w 72"/>
                <a:gd name="T13" fmla="*/ 1 h 57"/>
                <a:gd name="T14" fmla="*/ 0 w 72"/>
                <a:gd name="T15" fmla="*/ 1 h 57"/>
                <a:gd name="T16" fmla="*/ 0 w 72"/>
                <a:gd name="T17" fmla="*/ 1 h 57"/>
                <a:gd name="T18" fmla="*/ 0 w 72"/>
                <a:gd name="T19" fmla="*/ 1 h 57"/>
                <a:gd name="T20" fmla="*/ 0 w 72"/>
                <a:gd name="T21" fmla="*/ 1 h 57"/>
                <a:gd name="T22" fmla="*/ 0 w 72"/>
                <a:gd name="T23" fmla="*/ 1 h 57"/>
                <a:gd name="T24" fmla="*/ 0 w 72"/>
                <a:gd name="T25" fmla="*/ 1 h 57"/>
                <a:gd name="T26" fmla="*/ 0 w 72"/>
                <a:gd name="T27" fmla="*/ 1 h 57"/>
                <a:gd name="T28" fmla="*/ 0 w 72"/>
                <a:gd name="T29" fmla="*/ 0 h 57"/>
                <a:gd name="T30" fmla="*/ 0 w 72"/>
                <a:gd name="T31" fmla="*/ 0 h 57"/>
                <a:gd name="T32" fmla="*/ 0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3"/>
                  </a:lnTo>
                  <a:lnTo>
                    <a:pt x="33" y="53"/>
                  </a:lnTo>
                  <a:lnTo>
                    <a:pt x="44" y="57"/>
                  </a:lnTo>
                  <a:lnTo>
                    <a:pt x="56" y="55"/>
                  </a:lnTo>
                  <a:lnTo>
                    <a:pt x="66" y="42"/>
                  </a:lnTo>
                  <a:lnTo>
                    <a:pt x="72" y="26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5" name="Freeform 36"/>
            <p:cNvSpPr>
              <a:spLocks/>
            </p:cNvSpPr>
            <p:nvPr/>
          </p:nvSpPr>
          <p:spPr bwMode="auto">
            <a:xfrm>
              <a:off x="2684" y="2395"/>
              <a:ext cx="35" cy="29"/>
            </a:xfrm>
            <a:custGeom>
              <a:avLst/>
              <a:gdLst>
                <a:gd name="T0" fmla="*/ 0 w 72"/>
                <a:gd name="T1" fmla="*/ 1 h 58"/>
                <a:gd name="T2" fmla="*/ 0 w 72"/>
                <a:gd name="T3" fmla="*/ 1 h 58"/>
                <a:gd name="T4" fmla="*/ 0 w 72"/>
                <a:gd name="T5" fmla="*/ 1 h 58"/>
                <a:gd name="T6" fmla="*/ 0 w 72"/>
                <a:gd name="T7" fmla="*/ 1 h 58"/>
                <a:gd name="T8" fmla="*/ 0 w 72"/>
                <a:gd name="T9" fmla="*/ 1 h 58"/>
                <a:gd name="T10" fmla="*/ 0 w 72"/>
                <a:gd name="T11" fmla="*/ 1 h 58"/>
                <a:gd name="T12" fmla="*/ 0 w 72"/>
                <a:gd name="T13" fmla="*/ 1 h 58"/>
                <a:gd name="T14" fmla="*/ 0 w 72"/>
                <a:gd name="T15" fmla="*/ 1 h 58"/>
                <a:gd name="T16" fmla="*/ 0 w 72"/>
                <a:gd name="T17" fmla="*/ 1 h 58"/>
                <a:gd name="T18" fmla="*/ 0 w 72"/>
                <a:gd name="T19" fmla="*/ 1 h 58"/>
                <a:gd name="T20" fmla="*/ 0 w 72"/>
                <a:gd name="T21" fmla="*/ 1 h 58"/>
                <a:gd name="T22" fmla="*/ 0 w 72"/>
                <a:gd name="T23" fmla="*/ 0 h 58"/>
                <a:gd name="T24" fmla="*/ 0 w 72"/>
                <a:gd name="T25" fmla="*/ 1 h 58"/>
                <a:gd name="T26" fmla="*/ 0 w 72"/>
                <a:gd name="T27" fmla="*/ 1 h 58"/>
                <a:gd name="T28" fmla="*/ 0 w 72"/>
                <a:gd name="T29" fmla="*/ 1 h 58"/>
                <a:gd name="T30" fmla="*/ 0 w 72"/>
                <a:gd name="T31" fmla="*/ 1 h 58"/>
                <a:gd name="T32" fmla="*/ 0 w 72"/>
                <a:gd name="T33" fmla="*/ 1 h 58"/>
                <a:gd name="T34" fmla="*/ 0 w 72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8">
                  <a:moveTo>
                    <a:pt x="0" y="47"/>
                  </a:moveTo>
                  <a:lnTo>
                    <a:pt x="6" y="58"/>
                  </a:lnTo>
                  <a:lnTo>
                    <a:pt x="9" y="58"/>
                  </a:lnTo>
                  <a:lnTo>
                    <a:pt x="20" y="58"/>
                  </a:lnTo>
                  <a:lnTo>
                    <a:pt x="33" y="58"/>
                  </a:lnTo>
                  <a:lnTo>
                    <a:pt x="46" y="55"/>
                  </a:lnTo>
                  <a:lnTo>
                    <a:pt x="59" y="51"/>
                  </a:lnTo>
                  <a:lnTo>
                    <a:pt x="68" y="43"/>
                  </a:lnTo>
                  <a:lnTo>
                    <a:pt x="72" y="32"/>
                  </a:lnTo>
                  <a:lnTo>
                    <a:pt x="66" y="16"/>
                  </a:lnTo>
                  <a:lnTo>
                    <a:pt x="56" y="4"/>
                  </a:lnTo>
                  <a:lnTo>
                    <a:pt x="44" y="0"/>
                  </a:lnTo>
                  <a:lnTo>
                    <a:pt x="33" y="5"/>
                  </a:lnTo>
                  <a:lnTo>
                    <a:pt x="23" y="14"/>
                  </a:lnTo>
                  <a:lnTo>
                    <a:pt x="14" y="24"/>
                  </a:lnTo>
                  <a:lnTo>
                    <a:pt x="7" y="36"/>
                  </a:lnTo>
                  <a:lnTo>
                    <a:pt x="1" y="44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6" name="Freeform 37"/>
            <p:cNvSpPr>
              <a:spLocks/>
            </p:cNvSpPr>
            <p:nvPr/>
          </p:nvSpPr>
          <p:spPr bwMode="auto">
            <a:xfrm>
              <a:off x="2471" y="1815"/>
              <a:ext cx="72" cy="84"/>
            </a:xfrm>
            <a:custGeom>
              <a:avLst/>
              <a:gdLst>
                <a:gd name="T0" fmla="*/ 1 w 144"/>
                <a:gd name="T1" fmla="*/ 0 h 167"/>
                <a:gd name="T2" fmla="*/ 1 w 144"/>
                <a:gd name="T3" fmla="*/ 1 h 167"/>
                <a:gd name="T4" fmla="*/ 1 w 144"/>
                <a:gd name="T5" fmla="*/ 1 h 167"/>
                <a:gd name="T6" fmla="*/ 1 w 144"/>
                <a:gd name="T7" fmla="*/ 1 h 167"/>
                <a:gd name="T8" fmla="*/ 1 w 144"/>
                <a:gd name="T9" fmla="*/ 1 h 167"/>
                <a:gd name="T10" fmla="*/ 1 w 144"/>
                <a:gd name="T11" fmla="*/ 1 h 167"/>
                <a:gd name="T12" fmla="*/ 1 w 144"/>
                <a:gd name="T13" fmla="*/ 1 h 167"/>
                <a:gd name="T14" fmla="*/ 1 w 144"/>
                <a:gd name="T15" fmla="*/ 1 h 167"/>
                <a:gd name="T16" fmla="*/ 1 w 144"/>
                <a:gd name="T17" fmla="*/ 1 h 167"/>
                <a:gd name="T18" fmla="*/ 1 w 144"/>
                <a:gd name="T19" fmla="*/ 1 h 167"/>
                <a:gd name="T20" fmla="*/ 1 w 144"/>
                <a:gd name="T21" fmla="*/ 1 h 167"/>
                <a:gd name="T22" fmla="*/ 0 w 144"/>
                <a:gd name="T23" fmla="*/ 1 h 167"/>
                <a:gd name="T24" fmla="*/ 1 w 144"/>
                <a:gd name="T25" fmla="*/ 1 h 167"/>
                <a:gd name="T26" fmla="*/ 1 w 144"/>
                <a:gd name="T27" fmla="*/ 1 h 167"/>
                <a:gd name="T28" fmla="*/ 1 w 144"/>
                <a:gd name="T29" fmla="*/ 1 h 167"/>
                <a:gd name="T30" fmla="*/ 1 w 144"/>
                <a:gd name="T31" fmla="*/ 1 h 167"/>
                <a:gd name="T32" fmla="*/ 1 w 144"/>
                <a:gd name="T33" fmla="*/ 1 h 167"/>
                <a:gd name="T34" fmla="*/ 1 w 144"/>
                <a:gd name="T35" fmla="*/ 1 h 167"/>
                <a:gd name="T36" fmla="*/ 1 w 144"/>
                <a:gd name="T37" fmla="*/ 1 h 167"/>
                <a:gd name="T38" fmla="*/ 1 w 144"/>
                <a:gd name="T39" fmla="*/ 1 h 167"/>
                <a:gd name="T40" fmla="*/ 1 w 144"/>
                <a:gd name="T41" fmla="*/ 1 h 167"/>
                <a:gd name="T42" fmla="*/ 1 w 144"/>
                <a:gd name="T43" fmla="*/ 1 h 167"/>
                <a:gd name="T44" fmla="*/ 1 w 144"/>
                <a:gd name="T45" fmla="*/ 1 h 167"/>
                <a:gd name="T46" fmla="*/ 1 w 144"/>
                <a:gd name="T47" fmla="*/ 1 h 167"/>
                <a:gd name="T48" fmla="*/ 1 w 144"/>
                <a:gd name="T49" fmla="*/ 0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4" h="167">
                  <a:moveTo>
                    <a:pt x="144" y="0"/>
                  </a:moveTo>
                  <a:lnTo>
                    <a:pt x="143" y="28"/>
                  </a:lnTo>
                  <a:lnTo>
                    <a:pt x="138" y="57"/>
                  </a:lnTo>
                  <a:lnTo>
                    <a:pt x="129" y="84"/>
                  </a:lnTo>
                  <a:lnTo>
                    <a:pt x="116" y="111"/>
                  </a:lnTo>
                  <a:lnTo>
                    <a:pt x="100" y="135"/>
                  </a:lnTo>
                  <a:lnTo>
                    <a:pt x="82" y="152"/>
                  </a:lnTo>
                  <a:lnTo>
                    <a:pt x="60" y="164"/>
                  </a:lnTo>
                  <a:lnTo>
                    <a:pt x="36" y="167"/>
                  </a:lnTo>
                  <a:lnTo>
                    <a:pt x="16" y="163"/>
                  </a:lnTo>
                  <a:lnTo>
                    <a:pt x="5" y="152"/>
                  </a:lnTo>
                  <a:lnTo>
                    <a:pt x="0" y="140"/>
                  </a:lnTo>
                  <a:lnTo>
                    <a:pt x="2" y="123"/>
                  </a:lnTo>
                  <a:lnTo>
                    <a:pt x="12" y="109"/>
                  </a:lnTo>
                  <a:lnTo>
                    <a:pt x="24" y="96"/>
                  </a:lnTo>
                  <a:lnTo>
                    <a:pt x="42" y="85"/>
                  </a:lnTo>
                  <a:lnTo>
                    <a:pt x="62" y="82"/>
                  </a:lnTo>
                  <a:lnTo>
                    <a:pt x="80" y="79"/>
                  </a:lnTo>
                  <a:lnTo>
                    <a:pt x="95" y="69"/>
                  </a:lnTo>
                  <a:lnTo>
                    <a:pt x="108" y="57"/>
                  </a:lnTo>
                  <a:lnTo>
                    <a:pt x="121" y="41"/>
                  </a:lnTo>
                  <a:lnTo>
                    <a:pt x="130" y="26"/>
                  </a:lnTo>
                  <a:lnTo>
                    <a:pt x="138" y="13"/>
                  </a:lnTo>
                  <a:lnTo>
                    <a:pt x="143" y="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7" name="Freeform 38"/>
            <p:cNvSpPr>
              <a:spLocks/>
            </p:cNvSpPr>
            <p:nvPr/>
          </p:nvSpPr>
          <p:spPr bwMode="auto">
            <a:xfrm>
              <a:off x="2436" y="1811"/>
              <a:ext cx="102" cy="40"/>
            </a:xfrm>
            <a:custGeom>
              <a:avLst/>
              <a:gdLst>
                <a:gd name="T0" fmla="*/ 1 w 204"/>
                <a:gd name="T1" fmla="*/ 0 h 82"/>
                <a:gd name="T2" fmla="*/ 1 w 204"/>
                <a:gd name="T3" fmla="*/ 0 h 82"/>
                <a:gd name="T4" fmla="*/ 1 w 204"/>
                <a:gd name="T5" fmla="*/ 0 h 82"/>
                <a:gd name="T6" fmla="*/ 1 w 204"/>
                <a:gd name="T7" fmla="*/ 0 h 82"/>
                <a:gd name="T8" fmla="*/ 1 w 204"/>
                <a:gd name="T9" fmla="*/ 0 h 82"/>
                <a:gd name="T10" fmla="*/ 1 w 204"/>
                <a:gd name="T11" fmla="*/ 0 h 82"/>
                <a:gd name="T12" fmla="*/ 1 w 204"/>
                <a:gd name="T13" fmla="*/ 0 h 82"/>
                <a:gd name="T14" fmla="*/ 1 w 204"/>
                <a:gd name="T15" fmla="*/ 0 h 82"/>
                <a:gd name="T16" fmla="*/ 1 w 204"/>
                <a:gd name="T17" fmla="*/ 0 h 82"/>
                <a:gd name="T18" fmla="*/ 1 w 204"/>
                <a:gd name="T19" fmla="*/ 0 h 82"/>
                <a:gd name="T20" fmla="*/ 1 w 204"/>
                <a:gd name="T21" fmla="*/ 0 h 82"/>
                <a:gd name="T22" fmla="*/ 1 w 204"/>
                <a:gd name="T23" fmla="*/ 0 h 82"/>
                <a:gd name="T24" fmla="*/ 1 w 204"/>
                <a:gd name="T25" fmla="*/ 0 h 82"/>
                <a:gd name="T26" fmla="*/ 1 w 204"/>
                <a:gd name="T27" fmla="*/ 0 h 82"/>
                <a:gd name="T28" fmla="*/ 1 w 204"/>
                <a:gd name="T29" fmla="*/ 0 h 82"/>
                <a:gd name="T30" fmla="*/ 1 w 204"/>
                <a:gd name="T31" fmla="*/ 0 h 82"/>
                <a:gd name="T32" fmla="*/ 1 w 204"/>
                <a:gd name="T33" fmla="*/ 0 h 82"/>
                <a:gd name="T34" fmla="*/ 1 w 204"/>
                <a:gd name="T35" fmla="*/ 0 h 82"/>
                <a:gd name="T36" fmla="*/ 0 w 204"/>
                <a:gd name="T37" fmla="*/ 0 h 82"/>
                <a:gd name="T38" fmla="*/ 1 w 204"/>
                <a:gd name="T39" fmla="*/ 0 h 82"/>
                <a:gd name="T40" fmla="*/ 1 w 204"/>
                <a:gd name="T41" fmla="*/ 0 h 82"/>
                <a:gd name="T42" fmla="*/ 1 w 204"/>
                <a:gd name="T43" fmla="*/ 0 h 82"/>
                <a:gd name="T44" fmla="*/ 1 w 204"/>
                <a:gd name="T45" fmla="*/ 0 h 82"/>
                <a:gd name="T46" fmla="*/ 1 w 204"/>
                <a:gd name="T47" fmla="*/ 0 h 82"/>
                <a:gd name="T48" fmla="*/ 1 w 204"/>
                <a:gd name="T49" fmla="*/ 0 h 82"/>
                <a:gd name="T50" fmla="*/ 1 w 204"/>
                <a:gd name="T51" fmla="*/ 0 h 82"/>
                <a:gd name="T52" fmla="*/ 1 w 204"/>
                <a:gd name="T53" fmla="*/ 0 h 82"/>
                <a:gd name="T54" fmla="*/ 1 w 204"/>
                <a:gd name="T55" fmla="*/ 0 h 82"/>
                <a:gd name="T56" fmla="*/ 1 w 204"/>
                <a:gd name="T57" fmla="*/ 0 h 82"/>
                <a:gd name="T58" fmla="*/ 1 w 204"/>
                <a:gd name="T59" fmla="*/ 0 h 82"/>
                <a:gd name="T60" fmla="*/ 1 w 204"/>
                <a:gd name="T61" fmla="*/ 0 h 82"/>
                <a:gd name="T62" fmla="*/ 1 w 204"/>
                <a:gd name="T63" fmla="*/ 0 h 82"/>
                <a:gd name="T64" fmla="*/ 1 w 204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4" h="82">
                  <a:moveTo>
                    <a:pt x="204" y="0"/>
                  </a:moveTo>
                  <a:lnTo>
                    <a:pt x="196" y="10"/>
                  </a:lnTo>
                  <a:lnTo>
                    <a:pt x="187" y="21"/>
                  </a:lnTo>
                  <a:lnTo>
                    <a:pt x="175" y="31"/>
                  </a:lnTo>
                  <a:lnTo>
                    <a:pt x="165" y="40"/>
                  </a:lnTo>
                  <a:lnTo>
                    <a:pt x="152" y="50"/>
                  </a:lnTo>
                  <a:lnTo>
                    <a:pt x="139" y="58"/>
                  </a:lnTo>
                  <a:lnTo>
                    <a:pt x="127" y="65"/>
                  </a:lnTo>
                  <a:lnTo>
                    <a:pt x="114" y="70"/>
                  </a:lnTo>
                  <a:lnTo>
                    <a:pt x="100" y="76"/>
                  </a:lnTo>
                  <a:lnTo>
                    <a:pt x="88" y="80"/>
                  </a:lnTo>
                  <a:lnTo>
                    <a:pt x="74" y="81"/>
                  </a:lnTo>
                  <a:lnTo>
                    <a:pt x="61" y="82"/>
                  </a:lnTo>
                  <a:lnTo>
                    <a:pt x="48" y="81"/>
                  </a:lnTo>
                  <a:lnTo>
                    <a:pt x="37" y="77"/>
                  </a:lnTo>
                  <a:lnTo>
                    <a:pt x="25" y="71"/>
                  </a:lnTo>
                  <a:lnTo>
                    <a:pt x="15" y="65"/>
                  </a:lnTo>
                  <a:lnTo>
                    <a:pt x="2" y="48"/>
                  </a:lnTo>
                  <a:lnTo>
                    <a:pt x="0" y="33"/>
                  </a:lnTo>
                  <a:lnTo>
                    <a:pt x="6" y="21"/>
                  </a:lnTo>
                  <a:lnTo>
                    <a:pt x="17" y="10"/>
                  </a:lnTo>
                  <a:lnTo>
                    <a:pt x="33" y="3"/>
                  </a:lnTo>
                  <a:lnTo>
                    <a:pt x="52" y="1"/>
                  </a:lnTo>
                  <a:lnTo>
                    <a:pt x="71" y="5"/>
                  </a:lnTo>
                  <a:lnTo>
                    <a:pt x="90" y="15"/>
                  </a:lnTo>
                  <a:lnTo>
                    <a:pt x="105" y="22"/>
                  </a:lnTo>
                  <a:lnTo>
                    <a:pt x="123" y="24"/>
                  </a:lnTo>
                  <a:lnTo>
                    <a:pt x="142" y="22"/>
                  </a:lnTo>
                  <a:lnTo>
                    <a:pt x="160" y="17"/>
                  </a:lnTo>
                  <a:lnTo>
                    <a:pt x="177" y="12"/>
                  </a:lnTo>
                  <a:lnTo>
                    <a:pt x="191" y="6"/>
                  </a:lnTo>
                  <a:lnTo>
                    <a:pt x="200" y="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8" name="Freeform 39"/>
            <p:cNvSpPr>
              <a:spLocks/>
            </p:cNvSpPr>
            <p:nvPr/>
          </p:nvSpPr>
          <p:spPr bwMode="auto">
            <a:xfrm>
              <a:off x="2534" y="1815"/>
              <a:ext cx="42" cy="104"/>
            </a:xfrm>
            <a:custGeom>
              <a:avLst/>
              <a:gdLst>
                <a:gd name="T0" fmla="*/ 1 w 84"/>
                <a:gd name="T1" fmla="*/ 0 h 208"/>
                <a:gd name="T2" fmla="*/ 1 w 84"/>
                <a:gd name="T3" fmla="*/ 1 h 208"/>
                <a:gd name="T4" fmla="*/ 1 w 84"/>
                <a:gd name="T5" fmla="*/ 1 h 208"/>
                <a:gd name="T6" fmla="*/ 1 w 84"/>
                <a:gd name="T7" fmla="*/ 1 h 208"/>
                <a:gd name="T8" fmla="*/ 1 w 84"/>
                <a:gd name="T9" fmla="*/ 1 h 208"/>
                <a:gd name="T10" fmla="*/ 1 w 84"/>
                <a:gd name="T11" fmla="*/ 1 h 208"/>
                <a:gd name="T12" fmla="*/ 1 w 84"/>
                <a:gd name="T13" fmla="*/ 1 h 208"/>
                <a:gd name="T14" fmla="*/ 1 w 84"/>
                <a:gd name="T15" fmla="*/ 1 h 208"/>
                <a:gd name="T16" fmla="*/ 1 w 84"/>
                <a:gd name="T17" fmla="*/ 1 h 208"/>
                <a:gd name="T18" fmla="*/ 1 w 84"/>
                <a:gd name="T19" fmla="*/ 1 h 208"/>
                <a:gd name="T20" fmla="*/ 1 w 84"/>
                <a:gd name="T21" fmla="*/ 1 h 208"/>
                <a:gd name="T22" fmla="*/ 1 w 84"/>
                <a:gd name="T23" fmla="*/ 1 h 208"/>
                <a:gd name="T24" fmla="*/ 1 w 84"/>
                <a:gd name="T25" fmla="*/ 1 h 208"/>
                <a:gd name="T26" fmla="*/ 0 w 84"/>
                <a:gd name="T27" fmla="*/ 1 h 208"/>
                <a:gd name="T28" fmla="*/ 1 w 84"/>
                <a:gd name="T29" fmla="*/ 1 h 208"/>
                <a:gd name="T30" fmla="*/ 1 w 84"/>
                <a:gd name="T31" fmla="*/ 1 h 208"/>
                <a:gd name="T32" fmla="*/ 1 w 84"/>
                <a:gd name="T33" fmla="*/ 1 h 208"/>
                <a:gd name="T34" fmla="*/ 1 w 84"/>
                <a:gd name="T35" fmla="*/ 1 h 208"/>
                <a:gd name="T36" fmla="*/ 1 w 84"/>
                <a:gd name="T37" fmla="*/ 1 h 208"/>
                <a:gd name="T38" fmla="*/ 1 w 84"/>
                <a:gd name="T39" fmla="*/ 1 h 208"/>
                <a:gd name="T40" fmla="*/ 1 w 84"/>
                <a:gd name="T41" fmla="*/ 0 h 20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208">
                  <a:moveTo>
                    <a:pt x="24" y="0"/>
                  </a:moveTo>
                  <a:lnTo>
                    <a:pt x="42" y="21"/>
                  </a:lnTo>
                  <a:lnTo>
                    <a:pt x="59" y="45"/>
                  </a:lnTo>
                  <a:lnTo>
                    <a:pt x="71" y="73"/>
                  </a:lnTo>
                  <a:lnTo>
                    <a:pt x="79" y="100"/>
                  </a:lnTo>
                  <a:lnTo>
                    <a:pt x="84" y="128"/>
                  </a:lnTo>
                  <a:lnTo>
                    <a:pt x="82" y="155"/>
                  </a:lnTo>
                  <a:lnTo>
                    <a:pt x="74" y="178"/>
                  </a:lnTo>
                  <a:lnTo>
                    <a:pt x="57" y="197"/>
                  </a:lnTo>
                  <a:lnTo>
                    <a:pt x="40" y="208"/>
                  </a:lnTo>
                  <a:lnTo>
                    <a:pt x="25" y="208"/>
                  </a:lnTo>
                  <a:lnTo>
                    <a:pt x="12" y="201"/>
                  </a:lnTo>
                  <a:lnTo>
                    <a:pt x="4" y="187"/>
                  </a:lnTo>
                  <a:lnTo>
                    <a:pt x="0" y="170"/>
                  </a:lnTo>
                  <a:lnTo>
                    <a:pt x="1" y="151"/>
                  </a:lnTo>
                  <a:lnTo>
                    <a:pt x="7" y="133"/>
                  </a:lnTo>
                  <a:lnTo>
                    <a:pt x="19" y="115"/>
                  </a:lnTo>
                  <a:lnTo>
                    <a:pt x="34" y="84"/>
                  </a:lnTo>
                  <a:lnTo>
                    <a:pt x="34" y="46"/>
                  </a:lnTo>
                  <a:lnTo>
                    <a:pt x="27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9" name="Freeform 40"/>
            <p:cNvSpPr>
              <a:spLocks/>
            </p:cNvSpPr>
            <p:nvPr/>
          </p:nvSpPr>
          <p:spPr bwMode="auto">
            <a:xfrm>
              <a:off x="2551" y="1812"/>
              <a:ext cx="72" cy="84"/>
            </a:xfrm>
            <a:custGeom>
              <a:avLst/>
              <a:gdLst>
                <a:gd name="T0" fmla="*/ 0 w 144"/>
                <a:gd name="T1" fmla="*/ 0 h 170"/>
                <a:gd name="T2" fmla="*/ 1 w 144"/>
                <a:gd name="T3" fmla="*/ 0 h 170"/>
                <a:gd name="T4" fmla="*/ 1 w 144"/>
                <a:gd name="T5" fmla="*/ 0 h 170"/>
                <a:gd name="T6" fmla="*/ 1 w 144"/>
                <a:gd name="T7" fmla="*/ 0 h 170"/>
                <a:gd name="T8" fmla="*/ 1 w 144"/>
                <a:gd name="T9" fmla="*/ 0 h 170"/>
                <a:gd name="T10" fmla="*/ 1 w 144"/>
                <a:gd name="T11" fmla="*/ 0 h 170"/>
                <a:gd name="T12" fmla="*/ 1 w 144"/>
                <a:gd name="T13" fmla="*/ 0 h 170"/>
                <a:gd name="T14" fmla="*/ 1 w 144"/>
                <a:gd name="T15" fmla="*/ 0 h 170"/>
                <a:gd name="T16" fmla="*/ 1 w 144"/>
                <a:gd name="T17" fmla="*/ 0 h 170"/>
                <a:gd name="T18" fmla="*/ 1 w 144"/>
                <a:gd name="T19" fmla="*/ 0 h 170"/>
                <a:gd name="T20" fmla="*/ 1 w 144"/>
                <a:gd name="T21" fmla="*/ 0 h 170"/>
                <a:gd name="T22" fmla="*/ 1 w 144"/>
                <a:gd name="T23" fmla="*/ 0 h 170"/>
                <a:gd name="T24" fmla="*/ 1 w 144"/>
                <a:gd name="T25" fmla="*/ 0 h 170"/>
                <a:gd name="T26" fmla="*/ 1 w 144"/>
                <a:gd name="T27" fmla="*/ 0 h 170"/>
                <a:gd name="T28" fmla="*/ 1 w 144"/>
                <a:gd name="T29" fmla="*/ 0 h 170"/>
                <a:gd name="T30" fmla="*/ 1 w 144"/>
                <a:gd name="T31" fmla="*/ 0 h 170"/>
                <a:gd name="T32" fmla="*/ 1 w 144"/>
                <a:gd name="T33" fmla="*/ 0 h 170"/>
                <a:gd name="T34" fmla="*/ 1 w 144"/>
                <a:gd name="T35" fmla="*/ 0 h 170"/>
                <a:gd name="T36" fmla="*/ 1 w 144"/>
                <a:gd name="T37" fmla="*/ 0 h 170"/>
                <a:gd name="T38" fmla="*/ 1 w 144"/>
                <a:gd name="T39" fmla="*/ 0 h 170"/>
                <a:gd name="T40" fmla="*/ 1 w 144"/>
                <a:gd name="T41" fmla="*/ 0 h 170"/>
                <a:gd name="T42" fmla="*/ 1 w 144"/>
                <a:gd name="T43" fmla="*/ 0 h 170"/>
                <a:gd name="T44" fmla="*/ 1 w 144"/>
                <a:gd name="T45" fmla="*/ 0 h 170"/>
                <a:gd name="T46" fmla="*/ 1 w 144"/>
                <a:gd name="T47" fmla="*/ 0 h 170"/>
                <a:gd name="T48" fmla="*/ 0 w 144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4" h="170">
                  <a:moveTo>
                    <a:pt x="0" y="0"/>
                  </a:moveTo>
                  <a:lnTo>
                    <a:pt x="27" y="7"/>
                  </a:lnTo>
                  <a:lnTo>
                    <a:pt x="54" y="18"/>
                  </a:lnTo>
                  <a:lnTo>
                    <a:pt x="81" y="33"/>
                  </a:lnTo>
                  <a:lnTo>
                    <a:pt x="104" y="50"/>
                  </a:lnTo>
                  <a:lnTo>
                    <a:pt x="123" y="71"/>
                  </a:lnTo>
                  <a:lnTo>
                    <a:pt x="137" y="92"/>
                  </a:lnTo>
                  <a:lnTo>
                    <a:pt x="144" y="117"/>
                  </a:lnTo>
                  <a:lnTo>
                    <a:pt x="142" y="141"/>
                  </a:lnTo>
                  <a:lnTo>
                    <a:pt x="134" y="159"/>
                  </a:lnTo>
                  <a:lnTo>
                    <a:pt x="121" y="168"/>
                  </a:lnTo>
                  <a:lnTo>
                    <a:pt x="107" y="170"/>
                  </a:lnTo>
                  <a:lnTo>
                    <a:pt x="94" y="164"/>
                  </a:lnTo>
                  <a:lnTo>
                    <a:pt x="80" y="152"/>
                  </a:lnTo>
                  <a:lnTo>
                    <a:pt x="69" y="136"/>
                  </a:lnTo>
                  <a:lnTo>
                    <a:pt x="64" y="118"/>
                  </a:lnTo>
                  <a:lnTo>
                    <a:pt x="65" y="97"/>
                  </a:lnTo>
                  <a:lnTo>
                    <a:pt x="65" y="80"/>
                  </a:lnTo>
                  <a:lnTo>
                    <a:pt x="59" y="63"/>
                  </a:lnTo>
                  <a:lnTo>
                    <a:pt x="49" y="46"/>
                  </a:lnTo>
                  <a:lnTo>
                    <a:pt x="36" y="31"/>
                  </a:lnTo>
                  <a:lnTo>
                    <a:pt x="23" y="19"/>
                  </a:lnTo>
                  <a:lnTo>
                    <a:pt x="12" y="10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0" name="Freeform 41"/>
            <p:cNvSpPr>
              <a:spLocks/>
            </p:cNvSpPr>
            <p:nvPr/>
          </p:nvSpPr>
          <p:spPr bwMode="auto">
            <a:xfrm>
              <a:off x="2558" y="1793"/>
              <a:ext cx="99" cy="51"/>
            </a:xfrm>
            <a:custGeom>
              <a:avLst/>
              <a:gdLst>
                <a:gd name="T0" fmla="*/ 0 w 199"/>
                <a:gd name="T1" fmla="*/ 0 h 103"/>
                <a:gd name="T2" fmla="*/ 0 w 199"/>
                <a:gd name="T3" fmla="*/ 0 h 103"/>
                <a:gd name="T4" fmla="*/ 0 w 199"/>
                <a:gd name="T5" fmla="*/ 0 h 103"/>
                <a:gd name="T6" fmla="*/ 0 w 199"/>
                <a:gd name="T7" fmla="*/ 0 h 103"/>
                <a:gd name="T8" fmla="*/ 0 w 199"/>
                <a:gd name="T9" fmla="*/ 0 h 103"/>
                <a:gd name="T10" fmla="*/ 0 w 199"/>
                <a:gd name="T11" fmla="*/ 0 h 103"/>
                <a:gd name="T12" fmla="*/ 0 w 199"/>
                <a:gd name="T13" fmla="*/ 0 h 103"/>
                <a:gd name="T14" fmla="*/ 0 w 199"/>
                <a:gd name="T15" fmla="*/ 0 h 103"/>
                <a:gd name="T16" fmla="*/ 0 w 199"/>
                <a:gd name="T17" fmla="*/ 0 h 103"/>
                <a:gd name="T18" fmla="*/ 0 w 199"/>
                <a:gd name="T19" fmla="*/ 0 h 103"/>
                <a:gd name="T20" fmla="*/ 0 w 199"/>
                <a:gd name="T21" fmla="*/ 0 h 103"/>
                <a:gd name="T22" fmla="*/ 0 w 199"/>
                <a:gd name="T23" fmla="*/ 0 h 103"/>
                <a:gd name="T24" fmla="*/ 0 w 199"/>
                <a:gd name="T25" fmla="*/ 0 h 103"/>
                <a:gd name="T26" fmla="*/ 0 w 199"/>
                <a:gd name="T27" fmla="*/ 0 h 103"/>
                <a:gd name="T28" fmla="*/ 0 w 199"/>
                <a:gd name="T29" fmla="*/ 0 h 103"/>
                <a:gd name="T30" fmla="*/ 0 w 199"/>
                <a:gd name="T31" fmla="*/ 0 h 103"/>
                <a:gd name="T32" fmla="*/ 0 w 199"/>
                <a:gd name="T33" fmla="*/ 0 h 103"/>
                <a:gd name="T34" fmla="*/ 0 w 199"/>
                <a:gd name="T35" fmla="*/ 0 h 103"/>
                <a:gd name="T36" fmla="*/ 0 w 199"/>
                <a:gd name="T37" fmla="*/ 0 h 103"/>
                <a:gd name="T38" fmla="*/ 0 w 199"/>
                <a:gd name="T39" fmla="*/ 0 h 103"/>
                <a:gd name="T40" fmla="*/ 0 w 199"/>
                <a:gd name="T41" fmla="*/ 0 h 103"/>
                <a:gd name="T42" fmla="*/ 0 w 199"/>
                <a:gd name="T43" fmla="*/ 0 h 103"/>
                <a:gd name="T44" fmla="*/ 0 w 199"/>
                <a:gd name="T45" fmla="*/ 0 h 103"/>
                <a:gd name="T46" fmla="*/ 0 w 199"/>
                <a:gd name="T47" fmla="*/ 0 h 103"/>
                <a:gd name="T48" fmla="*/ 0 w 199"/>
                <a:gd name="T49" fmla="*/ 0 h 103"/>
                <a:gd name="T50" fmla="*/ 0 w 199"/>
                <a:gd name="T51" fmla="*/ 0 h 103"/>
                <a:gd name="T52" fmla="*/ 0 w 199"/>
                <a:gd name="T53" fmla="*/ 0 h 103"/>
                <a:gd name="T54" fmla="*/ 0 w 199"/>
                <a:gd name="T55" fmla="*/ 0 h 103"/>
                <a:gd name="T56" fmla="*/ 0 w 199"/>
                <a:gd name="T57" fmla="*/ 0 h 103"/>
                <a:gd name="T58" fmla="*/ 0 w 199"/>
                <a:gd name="T59" fmla="*/ 0 h 103"/>
                <a:gd name="T60" fmla="*/ 0 w 199"/>
                <a:gd name="T61" fmla="*/ 0 h 103"/>
                <a:gd name="T62" fmla="*/ 0 w 199"/>
                <a:gd name="T63" fmla="*/ 0 h 103"/>
                <a:gd name="T64" fmla="*/ 0 w 199"/>
                <a:gd name="T65" fmla="*/ 0 h 1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99" h="103">
                  <a:moveTo>
                    <a:pt x="0" y="18"/>
                  </a:moveTo>
                  <a:lnTo>
                    <a:pt x="13" y="13"/>
                  </a:lnTo>
                  <a:lnTo>
                    <a:pt x="27" y="8"/>
                  </a:lnTo>
                  <a:lnTo>
                    <a:pt x="40" y="5"/>
                  </a:lnTo>
                  <a:lnTo>
                    <a:pt x="54" y="3"/>
                  </a:lnTo>
                  <a:lnTo>
                    <a:pt x="69" y="0"/>
                  </a:lnTo>
                  <a:lnTo>
                    <a:pt x="84" y="0"/>
                  </a:lnTo>
                  <a:lnTo>
                    <a:pt x="99" y="0"/>
                  </a:lnTo>
                  <a:lnTo>
                    <a:pt x="114" y="1"/>
                  </a:lnTo>
                  <a:lnTo>
                    <a:pt x="128" y="4"/>
                  </a:lnTo>
                  <a:lnTo>
                    <a:pt x="141" y="8"/>
                  </a:lnTo>
                  <a:lnTo>
                    <a:pt x="153" y="13"/>
                  </a:lnTo>
                  <a:lnTo>
                    <a:pt x="165" y="19"/>
                  </a:lnTo>
                  <a:lnTo>
                    <a:pt x="175" y="27"/>
                  </a:lnTo>
                  <a:lnTo>
                    <a:pt x="183" y="35"/>
                  </a:lnTo>
                  <a:lnTo>
                    <a:pt x="190" y="45"/>
                  </a:lnTo>
                  <a:lnTo>
                    <a:pt x="196" y="57"/>
                  </a:lnTo>
                  <a:lnTo>
                    <a:pt x="199" y="76"/>
                  </a:lnTo>
                  <a:lnTo>
                    <a:pt x="194" y="91"/>
                  </a:lnTo>
                  <a:lnTo>
                    <a:pt x="182" y="99"/>
                  </a:lnTo>
                  <a:lnTo>
                    <a:pt x="167" y="103"/>
                  </a:lnTo>
                  <a:lnTo>
                    <a:pt x="150" y="101"/>
                  </a:lnTo>
                  <a:lnTo>
                    <a:pt x="132" y="92"/>
                  </a:lnTo>
                  <a:lnTo>
                    <a:pt x="118" y="80"/>
                  </a:lnTo>
                  <a:lnTo>
                    <a:pt x="106" y="63"/>
                  </a:lnTo>
                  <a:lnTo>
                    <a:pt x="97" y="49"/>
                  </a:lnTo>
                  <a:lnTo>
                    <a:pt x="82" y="37"/>
                  </a:lnTo>
                  <a:lnTo>
                    <a:pt x="65" y="29"/>
                  </a:lnTo>
                  <a:lnTo>
                    <a:pt x="46" y="25"/>
                  </a:lnTo>
                  <a:lnTo>
                    <a:pt x="29" y="21"/>
                  </a:lnTo>
                  <a:lnTo>
                    <a:pt x="14" y="19"/>
                  </a:lnTo>
                  <a:lnTo>
                    <a:pt x="4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1" name="Freeform 42"/>
            <p:cNvSpPr>
              <a:spLocks/>
            </p:cNvSpPr>
            <p:nvPr/>
          </p:nvSpPr>
          <p:spPr bwMode="auto">
            <a:xfrm>
              <a:off x="2631" y="2659"/>
              <a:ext cx="53" cy="98"/>
            </a:xfrm>
            <a:custGeom>
              <a:avLst/>
              <a:gdLst>
                <a:gd name="T0" fmla="*/ 0 w 107"/>
                <a:gd name="T1" fmla="*/ 0 h 195"/>
                <a:gd name="T2" fmla="*/ 0 w 107"/>
                <a:gd name="T3" fmla="*/ 1 h 195"/>
                <a:gd name="T4" fmla="*/ 0 w 107"/>
                <a:gd name="T5" fmla="*/ 1 h 195"/>
                <a:gd name="T6" fmla="*/ 0 w 107"/>
                <a:gd name="T7" fmla="*/ 1 h 195"/>
                <a:gd name="T8" fmla="*/ 0 w 107"/>
                <a:gd name="T9" fmla="*/ 1 h 195"/>
                <a:gd name="T10" fmla="*/ 0 w 107"/>
                <a:gd name="T11" fmla="*/ 1 h 195"/>
                <a:gd name="T12" fmla="*/ 0 w 107"/>
                <a:gd name="T13" fmla="*/ 1 h 195"/>
                <a:gd name="T14" fmla="*/ 0 w 107"/>
                <a:gd name="T15" fmla="*/ 1 h 195"/>
                <a:gd name="T16" fmla="*/ 0 w 107"/>
                <a:gd name="T17" fmla="*/ 1 h 195"/>
                <a:gd name="T18" fmla="*/ 0 w 107"/>
                <a:gd name="T19" fmla="*/ 1 h 195"/>
                <a:gd name="T20" fmla="*/ 0 w 107"/>
                <a:gd name="T21" fmla="*/ 1 h 195"/>
                <a:gd name="T22" fmla="*/ 0 w 107"/>
                <a:gd name="T23" fmla="*/ 1 h 195"/>
                <a:gd name="T24" fmla="*/ 0 w 107"/>
                <a:gd name="T25" fmla="*/ 1 h 195"/>
                <a:gd name="T26" fmla="*/ 0 w 107"/>
                <a:gd name="T27" fmla="*/ 1 h 195"/>
                <a:gd name="T28" fmla="*/ 0 w 107"/>
                <a:gd name="T29" fmla="*/ 1 h 195"/>
                <a:gd name="T30" fmla="*/ 0 w 107"/>
                <a:gd name="T31" fmla="*/ 1 h 195"/>
                <a:gd name="T32" fmla="*/ 0 w 107"/>
                <a:gd name="T33" fmla="*/ 1 h 195"/>
                <a:gd name="T34" fmla="*/ 0 w 107"/>
                <a:gd name="T35" fmla="*/ 1 h 195"/>
                <a:gd name="T36" fmla="*/ 0 w 107"/>
                <a:gd name="T37" fmla="*/ 1 h 195"/>
                <a:gd name="T38" fmla="*/ 0 w 107"/>
                <a:gd name="T39" fmla="*/ 1 h 195"/>
                <a:gd name="T40" fmla="*/ 0 w 107"/>
                <a:gd name="T41" fmla="*/ 1 h 195"/>
                <a:gd name="T42" fmla="*/ 0 w 107"/>
                <a:gd name="T43" fmla="*/ 1 h 195"/>
                <a:gd name="T44" fmla="*/ 0 w 107"/>
                <a:gd name="T45" fmla="*/ 1 h 195"/>
                <a:gd name="T46" fmla="*/ 0 w 107"/>
                <a:gd name="T47" fmla="*/ 1 h 195"/>
                <a:gd name="T48" fmla="*/ 0 w 107"/>
                <a:gd name="T49" fmla="*/ 0 h 1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7" h="195">
                  <a:moveTo>
                    <a:pt x="95" y="0"/>
                  </a:moveTo>
                  <a:lnTo>
                    <a:pt x="103" y="26"/>
                  </a:lnTo>
                  <a:lnTo>
                    <a:pt x="107" y="55"/>
                  </a:lnTo>
                  <a:lnTo>
                    <a:pt x="107" y="85"/>
                  </a:lnTo>
                  <a:lnTo>
                    <a:pt x="104" y="114"/>
                  </a:lnTo>
                  <a:lnTo>
                    <a:pt x="96" y="141"/>
                  </a:lnTo>
                  <a:lnTo>
                    <a:pt x="83" y="164"/>
                  </a:lnTo>
                  <a:lnTo>
                    <a:pt x="66" y="183"/>
                  </a:lnTo>
                  <a:lnTo>
                    <a:pt x="44" y="193"/>
                  </a:lnTo>
                  <a:lnTo>
                    <a:pt x="24" y="195"/>
                  </a:lnTo>
                  <a:lnTo>
                    <a:pt x="10" y="190"/>
                  </a:lnTo>
                  <a:lnTo>
                    <a:pt x="3" y="177"/>
                  </a:lnTo>
                  <a:lnTo>
                    <a:pt x="0" y="162"/>
                  </a:lnTo>
                  <a:lnTo>
                    <a:pt x="3" y="145"/>
                  </a:lnTo>
                  <a:lnTo>
                    <a:pt x="12" y="127"/>
                  </a:lnTo>
                  <a:lnTo>
                    <a:pt x="24" y="114"/>
                  </a:lnTo>
                  <a:lnTo>
                    <a:pt x="43" y="103"/>
                  </a:lnTo>
                  <a:lnTo>
                    <a:pt x="58" y="94"/>
                  </a:lnTo>
                  <a:lnTo>
                    <a:pt x="69" y="80"/>
                  </a:lnTo>
                  <a:lnTo>
                    <a:pt x="79" y="64"/>
                  </a:lnTo>
                  <a:lnTo>
                    <a:pt x="86" y="46"/>
                  </a:lnTo>
                  <a:lnTo>
                    <a:pt x="90" y="28"/>
                  </a:lnTo>
                  <a:lnTo>
                    <a:pt x="92" y="13"/>
                  </a:lnTo>
                  <a:lnTo>
                    <a:pt x="95" y="3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2" name="Freeform 43"/>
            <p:cNvSpPr>
              <a:spLocks/>
            </p:cNvSpPr>
            <p:nvPr/>
          </p:nvSpPr>
          <p:spPr bwMode="auto">
            <a:xfrm>
              <a:off x="2581" y="2656"/>
              <a:ext cx="91" cy="63"/>
            </a:xfrm>
            <a:custGeom>
              <a:avLst/>
              <a:gdLst>
                <a:gd name="T0" fmla="*/ 0 w 183"/>
                <a:gd name="T1" fmla="*/ 0 h 126"/>
                <a:gd name="T2" fmla="*/ 0 w 183"/>
                <a:gd name="T3" fmla="*/ 1 h 126"/>
                <a:gd name="T4" fmla="*/ 0 w 183"/>
                <a:gd name="T5" fmla="*/ 1 h 126"/>
                <a:gd name="T6" fmla="*/ 0 w 183"/>
                <a:gd name="T7" fmla="*/ 1 h 126"/>
                <a:gd name="T8" fmla="*/ 0 w 183"/>
                <a:gd name="T9" fmla="*/ 1 h 126"/>
                <a:gd name="T10" fmla="*/ 0 w 183"/>
                <a:gd name="T11" fmla="*/ 1 h 126"/>
                <a:gd name="T12" fmla="*/ 0 w 183"/>
                <a:gd name="T13" fmla="*/ 1 h 126"/>
                <a:gd name="T14" fmla="*/ 0 w 183"/>
                <a:gd name="T15" fmla="*/ 1 h 126"/>
                <a:gd name="T16" fmla="*/ 0 w 183"/>
                <a:gd name="T17" fmla="*/ 1 h 126"/>
                <a:gd name="T18" fmla="*/ 0 w 183"/>
                <a:gd name="T19" fmla="*/ 1 h 126"/>
                <a:gd name="T20" fmla="*/ 0 w 183"/>
                <a:gd name="T21" fmla="*/ 1 h 126"/>
                <a:gd name="T22" fmla="*/ 0 w 183"/>
                <a:gd name="T23" fmla="*/ 1 h 126"/>
                <a:gd name="T24" fmla="*/ 0 w 183"/>
                <a:gd name="T25" fmla="*/ 1 h 126"/>
                <a:gd name="T26" fmla="*/ 0 w 183"/>
                <a:gd name="T27" fmla="*/ 1 h 126"/>
                <a:gd name="T28" fmla="*/ 0 w 183"/>
                <a:gd name="T29" fmla="*/ 1 h 126"/>
                <a:gd name="T30" fmla="*/ 0 w 183"/>
                <a:gd name="T31" fmla="*/ 1 h 126"/>
                <a:gd name="T32" fmla="*/ 0 w 183"/>
                <a:gd name="T33" fmla="*/ 1 h 126"/>
                <a:gd name="T34" fmla="*/ 0 w 183"/>
                <a:gd name="T35" fmla="*/ 1 h 126"/>
                <a:gd name="T36" fmla="*/ 0 w 183"/>
                <a:gd name="T37" fmla="*/ 1 h 126"/>
                <a:gd name="T38" fmla="*/ 0 w 183"/>
                <a:gd name="T39" fmla="*/ 1 h 126"/>
                <a:gd name="T40" fmla="*/ 0 w 183"/>
                <a:gd name="T41" fmla="*/ 1 h 126"/>
                <a:gd name="T42" fmla="*/ 0 w 183"/>
                <a:gd name="T43" fmla="*/ 1 h 126"/>
                <a:gd name="T44" fmla="*/ 0 w 183"/>
                <a:gd name="T45" fmla="*/ 1 h 126"/>
                <a:gd name="T46" fmla="*/ 0 w 183"/>
                <a:gd name="T47" fmla="*/ 1 h 126"/>
                <a:gd name="T48" fmla="*/ 0 w 183"/>
                <a:gd name="T49" fmla="*/ 0 h 1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83" h="126">
                  <a:moveTo>
                    <a:pt x="183" y="0"/>
                  </a:moveTo>
                  <a:lnTo>
                    <a:pt x="173" y="25"/>
                  </a:lnTo>
                  <a:lnTo>
                    <a:pt x="159" y="51"/>
                  </a:lnTo>
                  <a:lnTo>
                    <a:pt x="141" y="74"/>
                  </a:lnTo>
                  <a:lnTo>
                    <a:pt x="120" y="94"/>
                  </a:lnTo>
                  <a:lnTo>
                    <a:pt x="97" y="111"/>
                  </a:lnTo>
                  <a:lnTo>
                    <a:pt x="73" y="122"/>
                  </a:lnTo>
                  <a:lnTo>
                    <a:pt x="48" y="126"/>
                  </a:lnTo>
                  <a:lnTo>
                    <a:pt x="24" y="120"/>
                  </a:lnTo>
                  <a:lnTo>
                    <a:pt x="7" y="109"/>
                  </a:lnTo>
                  <a:lnTo>
                    <a:pt x="0" y="96"/>
                  </a:lnTo>
                  <a:lnTo>
                    <a:pt x="1" y="82"/>
                  </a:lnTo>
                  <a:lnTo>
                    <a:pt x="8" y="69"/>
                  </a:lnTo>
                  <a:lnTo>
                    <a:pt x="22" y="58"/>
                  </a:lnTo>
                  <a:lnTo>
                    <a:pt x="39" y="50"/>
                  </a:lnTo>
                  <a:lnTo>
                    <a:pt x="58" y="46"/>
                  </a:lnTo>
                  <a:lnTo>
                    <a:pt x="78" y="50"/>
                  </a:lnTo>
                  <a:lnTo>
                    <a:pt x="96" y="52"/>
                  </a:lnTo>
                  <a:lnTo>
                    <a:pt x="113" y="48"/>
                  </a:lnTo>
                  <a:lnTo>
                    <a:pt x="130" y="40"/>
                  </a:lnTo>
                  <a:lnTo>
                    <a:pt x="148" y="30"/>
                  </a:lnTo>
                  <a:lnTo>
                    <a:pt x="161" y="20"/>
                  </a:lnTo>
                  <a:lnTo>
                    <a:pt x="173" y="10"/>
                  </a:lnTo>
                  <a:lnTo>
                    <a:pt x="181" y="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3" name="Freeform 44"/>
            <p:cNvSpPr>
              <a:spLocks/>
            </p:cNvSpPr>
            <p:nvPr/>
          </p:nvSpPr>
          <p:spPr bwMode="auto">
            <a:xfrm>
              <a:off x="2681" y="2658"/>
              <a:ext cx="52" cy="98"/>
            </a:xfrm>
            <a:custGeom>
              <a:avLst/>
              <a:gdLst>
                <a:gd name="T0" fmla="*/ 0 w 102"/>
                <a:gd name="T1" fmla="*/ 0 h 197"/>
                <a:gd name="T2" fmla="*/ 1 w 102"/>
                <a:gd name="T3" fmla="*/ 0 h 197"/>
                <a:gd name="T4" fmla="*/ 1 w 102"/>
                <a:gd name="T5" fmla="*/ 0 h 197"/>
                <a:gd name="T6" fmla="*/ 1 w 102"/>
                <a:gd name="T7" fmla="*/ 0 h 197"/>
                <a:gd name="T8" fmla="*/ 1 w 102"/>
                <a:gd name="T9" fmla="*/ 0 h 197"/>
                <a:gd name="T10" fmla="*/ 1 w 102"/>
                <a:gd name="T11" fmla="*/ 0 h 197"/>
                <a:gd name="T12" fmla="*/ 1 w 102"/>
                <a:gd name="T13" fmla="*/ 0 h 197"/>
                <a:gd name="T14" fmla="*/ 1 w 102"/>
                <a:gd name="T15" fmla="*/ 0 h 197"/>
                <a:gd name="T16" fmla="*/ 1 w 102"/>
                <a:gd name="T17" fmla="*/ 0 h 197"/>
                <a:gd name="T18" fmla="*/ 1 w 102"/>
                <a:gd name="T19" fmla="*/ 0 h 197"/>
                <a:gd name="T20" fmla="*/ 1 w 102"/>
                <a:gd name="T21" fmla="*/ 0 h 197"/>
                <a:gd name="T22" fmla="*/ 1 w 102"/>
                <a:gd name="T23" fmla="*/ 0 h 197"/>
                <a:gd name="T24" fmla="*/ 1 w 102"/>
                <a:gd name="T25" fmla="*/ 0 h 197"/>
                <a:gd name="T26" fmla="*/ 1 w 102"/>
                <a:gd name="T27" fmla="*/ 0 h 197"/>
                <a:gd name="T28" fmla="*/ 1 w 102"/>
                <a:gd name="T29" fmla="*/ 0 h 197"/>
                <a:gd name="T30" fmla="*/ 1 w 102"/>
                <a:gd name="T31" fmla="*/ 0 h 197"/>
                <a:gd name="T32" fmla="*/ 1 w 102"/>
                <a:gd name="T33" fmla="*/ 0 h 197"/>
                <a:gd name="T34" fmla="*/ 1 w 102"/>
                <a:gd name="T35" fmla="*/ 0 h 197"/>
                <a:gd name="T36" fmla="*/ 1 w 102"/>
                <a:gd name="T37" fmla="*/ 0 h 197"/>
                <a:gd name="T38" fmla="*/ 1 w 102"/>
                <a:gd name="T39" fmla="*/ 0 h 197"/>
                <a:gd name="T40" fmla="*/ 1 w 102"/>
                <a:gd name="T41" fmla="*/ 0 h 197"/>
                <a:gd name="T42" fmla="*/ 1 w 102"/>
                <a:gd name="T43" fmla="*/ 0 h 197"/>
                <a:gd name="T44" fmla="*/ 1 w 102"/>
                <a:gd name="T45" fmla="*/ 0 h 197"/>
                <a:gd name="T46" fmla="*/ 1 w 102"/>
                <a:gd name="T47" fmla="*/ 0 h 197"/>
                <a:gd name="T48" fmla="*/ 0 w 102"/>
                <a:gd name="T49" fmla="*/ 0 h 19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2" h="197">
                  <a:moveTo>
                    <a:pt x="0" y="0"/>
                  </a:moveTo>
                  <a:lnTo>
                    <a:pt x="23" y="14"/>
                  </a:lnTo>
                  <a:lnTo>
                    <a:pt x="46" y="33"/>
                  </a:lnTo>
                  <a:lnTo>
                    <a:pt x="66" y="54"/>
                  </a:lnTo>
                  <a:lnTo>
                    <a:pt x="83" y="77"/>
                  </a:lnTo>
                  <a:lnTo>
                    <a:pt x="95" y="103"/>
                  </a:lnTo>
                  <a:lnTo>
                    <a:pt x="102" y="128"/>
                  </a:lnTo>
                  <a:lnTo>
                    <a:pt x="102" y="153"/>
                  </a:lnTo>
                  <a:lnTo>
                    <a:pt x="93" y="177"/>
                  </a:lnTo>
                  <a:lnTo>
                    <a:pt x="79" y="191"/>
                  </a:lnTo>
                  <a:lnTo>
                    <a:pt x="65" y="197"/>
                  </a:lnTo>
                  <a:lnTo>
                    <a:pt x="51" y="194"/>
                  </a:lnTo>
                  <a:lnTo>
                    <a:pt x="39" y="183"/>
                  </a:lnTo>
                  <a:lnTo>
                    <a:pt x="30" y="170"/>
                  </a:lnTo>
                  <a:lnTo>
                    <a:pt x="25" y="151"/>
                  </a:lnTo>
                  <a:lnTo>
                    <a:pt x="25" y="132"/>
                  </a:lnTo>
                  <a:lnTo>
                    <a:pt x="32" y="112"/>
                  </a:lnTo>
                  <a:lnTo>
                    <a:pt x="37" y="96"/>
                  </a:lnTo>
                  <a:lnTo>
                    <a:pt x="35" y="77"/>
                  </a:lnTo>
                  <a:lnTo>
                    <a:pt x="31" y="59"/>
                  </a:lnTo>
                  <a:lnTo>
                    <a:pt x="24" y="41"/>
                  </a:lnTo>
                  <a:lnTo>
                    <a:pt x="16" y="24"/>
                  </a:lnTo>
                  <a:lnTo>
                    <a:pt x="8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4" name="Freeform 45"/>
            <p:cNvSpPr>
              <a:spLocks/>
            </p:cNvSpPr>
            <p:nvPr/>
          </p:nvSpPr>
          <p:spPr bwMode="auto">
            <a:xfrm>
              <a:off x="2684" y="2652"/>
              <a:ext cx="90" cy="64"/>
            </a:xfrm>
            <a:custGeom>
              <a:avLst/>
              <a:gdLst>
                <a:gd name="T0" fmla="*/ 0 w 180"/>
                <a:gd name="T1" fmla="*/ 0 h 129"/>
                <a:gd name="T2" fmla="*/ 1 w 180"/>
                <a:gd name="T3" fmla="*/ 0 h 129"/>
                <a:gd name="T4" fmla="*/ 1 w 180"/>
                <a:gd name="T5" fmla="*/ 0 h 129"/>
                <a:gd name="T6" fmla="*/ 1 w 180"/>
                <a:gd name="T7" fmla="*/ 0 h 129"/>
                <a:gd name="T8" fmla="*/ 1 w 180"/>
                <a:gd name="T9" fmla="*/ 0 h 129"/>
                <a:gd name="T10" fmla="*/ 1 w 180"/>
                <a:gd name="T11" fmla="*/ 0 h 129"/>
                <a:gd name="T12" fmla="*/ 1 w 180"/>
                <a:gd name="T13" fmla="*/ 0 h 129"/>
                <a:gd name="T14" fmla="*/ 1 w 180"/>
                <a:gd name="T15" fmla="*/ 0 h 129"/>
                <a:gd name="T16" fmla="*/ 1 w 180"/>
                <a:gd name="T17" fmla="*/ 0 h 129"/>
                <a:gd name="T18" fmla="*/ 1 w 180"/>
                <a:gd name="T19" fmla="*/ 0 h 129"/>
                <a:gd name="T20" fmla="*/ 1 w 180"/>
                <a:gd name="T21" fmla="*/ 0 h 129"/>
                <a:gd name="T22" fmla="*/ 1 w 180"/>
                <a:gd name="T23" fmla="*/ 0 h 129"/>
                <a:gd name="T24" fmla="*/ 1 w 180"/>
                <a:gd name="T25" fmla="*/ 0 h 129"/>
                <a:gd name="T26" fmla="*/ 1 w 180"/>
                <a:gd name="T27" fmla="*/ 0 h 129"/>
                <a:gd name="T28" fmla="*/ 1 w 180"/>
                <a:gd name="T29" fmla="*/ 0 h 129"/>
                <a:gd name="T30" fmla="*/ 1 w 180"/>
                <a:gd name="T31" fmla="*/ 0 h 129"/>
                <a:gd name="T32" fmla="*/ 1 w 180"/>
                <a:gd name="T33" fmla="*/ 0 h 129"/>
                <a:gd name="T34" fmla="*/ 1 w 180"/>
                <a:gd name="T35" fmla="*/ 0 h 129"/>
                <a:gd name="T36" fmla="*/ 1 w 180"/>
                <a:gd name="T37" fmla="*/ 0 h 129"/>
                <a:gd name="T38" fmla="*/ 1 w 180"/>
                <a:gd name="T39" fmla="*/ 0 h 129"/>
                <a:gd name="T40" fmla="*/ 1 w 180"/>
                <a:gd name="T41" fmla="*/ 0 h 129"/>
                <a:gd name="T42" fmla="*/ 1 w 180"/>
                <a:gd name="T43" fmla="*/ 0 h 129"/>
                <a:gd name="T44" fmla="*/ 1 w 180"/>
                <a:gd name="T45" fmla="*/ 0 h 129"/>
                <a:gd name="T46" fmla="*/ 1 w 180"/>
                <a:gd name="T47" fmla="*/ 0 h 129"/>
                <a:gd name="T48" fmla="*/ 0 w 180"/>
                <a:gd name="T49" fmla="*/ 0 h 1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80" h="129">
                  <a:moveTo>
                    <a:pt x="0" y="2"/>
                  </a:moveTo>
                  <a:lnTo>
                    <a:pt x="28" y="0"/>
                  </a:lnTo>
                  <a:lnTo>
                    <a:pt x="57" y="1"/>
                  </a:lnTo>
                  <a:lnTo>
                    <a:pt x="87" y="7"/>
                  </a:lnTo>
                  <a:lnTo>
                    <a:pt x="114" y="16"/>
                  </a:lnTo>
                  <a:lnTo>
                    <a:pt x="140" y="30"/>
                  </a:lnTo>
                  <a:lnTo>
                    <a:pt x="159" y="46"/>
                  </a:lnTo>
                  <a:lnTo>
                    <a:pt x="173" y="67"/>
                  </a:lnTo>
                  <a:lnTo>
                    <a:pt x="180" y="91"/>
                  </a:lnTo>
                  <a:lnTo>
                    <a:pt x="178" y="110"/>
                  </a:lnTo>
                  <a:lnTo>
                    <a:pt x="170" y="123"/>
                  </a:lnTo>
                  <a:lnTo>
                    <a:pt x="156" y="129"/>
                  </a:lnTo>
                  <a:lnTo>
                    <a:pt x="141" y="128"/>
                  </a:lnTo>
                  <a:lnTo>
                    <a:pt x="125" y="121"/>
                  </a:lnTo>
                  <a:lnTo>
                    <a:pt x="110" y="109"/>
                  </a:lnTo>
                  <a:lnTo>
                    <a:pt x="98" y="93"/>
                  </a:lnTo>
                  <a:lnTo>
                    <a:pt x="93" y="73"/>
                  </a:lnTo>
                  <a:lnTo>
                    <a:pt x="87" y="57"/>
                  </a:lnTo>
                  <a:lnTo>
                    <a:pt x="75" y="44"/>
                  </a:lnTo>
                  <a:lnTo>
                    <a:pt x="60" y="31"/>
                  </a:lnTo>
                  <a:lnTo>
                    <a:pt x="44" y="20"/>
                  </a:lnTo>
                  <a:lnTo>
                    <a:pt x="28" y="12"/>
                  </a:lnTo>
                  <a:lnTo>
                    <a:pt x="14" y="7"/>
                  </a:lnTo>
                  <a:lnTo>
                    <a:pt x="4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5" name="Freeform 46"/>
            <p:cNvSpPr>
              <a:spLocks/>
            </p:cNvSpPr>
            <p:nvPr/>
          </p:nvSpPr>
          <p:spPr bwMode="auto">
            <a:xfrm>
              <a:off x="2688" y="2614"/>
              <a:ext cx="103" cy="42"/>
            </a:xfrm>
            <a:custGeom>
              <a:avLst/>
              <a:gdLst>
                <a:gd name="T0" fmla="*/ 0 w 206"/>
                <a:gd name="T1" fmla="*/ 0 h 85"/>
                <a:gd name="T2" fmla="*/ 1 w 206"/>
                <a:gd name="T3" fmla="*/ 0 h 85"/>
                <a:gd name="T4" fmla="*/ 1 w 206"/>
                <a:gd name="T5" fmla="*/ 0 h 85"/>
                <a:gd name="T6" fmla="*/ 1 w 206"/>
                <a:gd name="T7" fmla="*/ 0 h 85"/>
                <a:gd name="T8" fmla="*/ 1 w 206"/>
                <a:gd name="T9" fmla="*/ 0 h 85"/>
                <a:gd name="T10" fmla="*/ 1 w 206"/>
                <a:gd name="T11" fmla="*/ 0 h 85"/>
                <a:gd name="T12" fmla="*/ 1 w 206"/>
                <a:gd name="T13" fmla="*/ 0 h 85"/>
                <a:gd name="T14" fmla="*/ 1 w 206"/>
                <a:gd name="T15" fmla="*/ 0 h 85"/>
                <a:gd name="T16" fmla="*/ 1 w 206"/>
                <a:gd name="T17" fmla="*/ 0 h 85"/>
                <a:gd name="T18" fmla="*/ 1 w 206"/>
                <a:gd name="T19" fmla="*/ 0 h 85"/>
                <a:gd name="T20" fmla="*/ 1 w 206"/>
                <a:gd name="T21" fmla="*/ 0 h 85"/>
                <a:gd name="T22" fmla="*/ 1 w 206"/>
                <a:gd name="T23" fmla="*/ 0 h 85"/>
                <a:gd name="T24" fmla="*/ 1 w 206"/>
                <a:gd name="T25" fmla="*/ 0 h 85"/>
                <a:gd name="T26" fmla="*/ 1 w 206"/>
                <a:gd name="T27" fmla="*/ 0 h 85"/>
                <a:gd name="T28" fmla="*/ 1 w 206"/>
                <a:gd name="T29" fmla="*/ 0 h 85"/>
                <a:gd name="T30" fmla="*/ 1 w 206"/>
                <a:gd name="T31" fmla="*/ 0 h 85"/>
                <a:gd name="T32" fmla="*/ 1 w 206"/>
                <a:gd name="T33" fmla="*/ 0 h 85"/>
                <a:gd name="T34" fmla="*/ 1 w 206"/>
                <a:gd name="T35" fmla="*/ 0 h 85"/>
                <a:gd name="T36" fmla="*/ 1 w 206"/>
                <a:gd name="T37" fmla="*/ 0 h 85"/>
                <a:gd name="T38" fmla="*/ 1 w 206"/>
                <a:gd name="T39" fmla="*/ 0 h 85"/>
                <a:gd name="T40" fmla="*/ 1 w 206"/>
                <a:gd name="T41" fmla="*/ 0 h 85"/>
                <a:gd name="T42" fmla="*/ 1 w 206"/>
                <a:gd name="T43" fmla="*/ 0 h 85"/>
                <a:gd name="T44" fmla="*/ 1 w 206"/>
                <a:gd name="T45" fmla="*/ 0 h 85"/>
                <a:gd name="T46" fmla="*/ 1 w 206"/>
                <a:gd name="T47" fmla="*/ 0 h 85"/>
                <a:gd name="T48" fmla="*/ 1 w 206"/>
                <a:gd name="T49" fmla="*/ 0 h 85"/>
                <a:gd name="T50" fmla="*/ 1 w 206"/>
                <a:gd name="T51" fmla="*/ 0 h 85"/>
                <a:gd name="T52" fmla="*/ 1 w 206"/>
                <a:gd name="T53" fmla="*/ 0 h 85"/>
                <a:gd name="T54" fmla="*/ 1 w 206"/>
                <a:gd name="T55" fmla="*/ 0 h 85"/>
                <a:gd name="T56" fmla="*/ 1 w 206"/>
                <a:gd name="T57" fmla="*/ 0 h 85"/>
                <a:gd name="T58" fmla="*/ 1 w 206"/>
                <a:gd name="T59" fmla="*/ 0 h 85"/>
                <a:gd name="T60" fmla="*/ 1 w 206"/>
                <a:gd name="T61" fmla="*/ 0 h 85"/>
                <a:gd name="T62" fmla="*/ 1 w 206"/>
                <a:gd name="T63" fmla="*/ 0 h 85"/>
                <a:gd name="T64" fmla="*/ 0 w 206"/>
                <a:gd name="T65" fmla="*/ 0 h 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6" h="85">
                  <a:moveTo>
                    <a:pt x="0" y="54"/>
                  </a:moveTo>
                  <a:lnTo>
                    <a:pt x="11" y="45"/>
                  </a:lnTo>
                  <a:lnTo>
                    <a:pt x="22" y="37"/>
                  </a:lnTo>
                  <a:lnTo>
                    <a:pt x="34" y="30"/>
                  </a:lnTo>
                  <a:lnTo>
                    <a:pt x="46" y="23"/>
                  </a:lnTo>
                  <a:lnTo>
                    <a:pt x="60" y="16"/>
                  </a:lnTo>
                  <a:lnTo>
                    <a:pt x="74" y="11"/>
                  </a:lnTo>
                  <a:lnTo>
                    <a:pt x="88" y="7"/>
                  </a:lnTo>
                  <a:lnTo>
                    <a:pt x="103" y="3"/>
                  </a:lnTo>
                  <a:lnTo>
                    <a:pt x="117" y="1"/>
                  </a:lnTo>
                  <a:lnTo>
                    <a:pt x="130" y="0"/>
                  </a:lnTo>
                  <a:lnTo>
                    <a:pt x="143" y="1"/>
                  </a:lnTo>
                  <a:lnTo>
                    <a:pt x="156" y="3"/>
                  </a:lnTo>
                  <a:lnTo>
                    <a:pt x="168" y="7"/>
                  </a:lnTo>
                  <a:lnTo>
                    <a:pt x="179" y="12"/>
                  </a:lnTo>
                  <a:lnTo>
                    <a:pt x="189" y="19"/>
                  </a:lnTo>
                  <a:lnTo>
                    <a:pt x="197" y="29"/>
                  </a:lnTo>
                  <a:lnTo>
                    <a:pt x="206" y="47"/>
                  </a:lnTo>
                  <a:lnTo>
                    <a:pt x="206" y="62"/>
                  </a:lnTo>
                  <a:lnTo>
                    <a:pt x="198" y="73"/>
                  </a:lnTo>
                  <a:lnTo>
                    <a:pt x="185" y="82"/>
                  </a:lnTo>
                  <a:lnTo>
                    <a:pt x="167" y="85"/>
                  </a:lnTo>
                  <a:lnTo>
                    <a:pt x="149" y="84"/>
                  </a:lnTo>
                  <a:lnTo>
                    <a:pt x="132" y="76"/>
                  </a:lnTo>
                  <a:lnTo>
                    <a:pt x="116" y="63"/>
                  </a:lnTo>
                  <a:lnTo>
                    <a:pt x="102" y="53"/>
                  </a:lnTo>
                  <a:lnTo>
                    <a:pt x="84" y="47"/>
                  </a:lnTo>
                  <a:lnTo>
                    <a:pt x="66" y="45"/>
                  </a:lnTo>
                  <a:lnTo>
                    <a:pt x="46" y="46"/>
                  </a:lnTo>
                  <a:lnTo>
                    <a:pt x="29" y="48"/>
                  </a:lnTo>
                  <a:lnTo>
                    <a:pt x="14" y="50"/>
                  </a:lnTo>
                  <a:lnTo>
                    <a:pt x="4" y="5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6" name="Freeform 47"/>
            <p:cNvSpPr>
              <a:spLocks/>
            </p:cNvSpPr>
            <p:nvPr/>
          </p:nvSpPr>
          <p:spPr bwMode="auto">
            <a:xfrm>
              <a:off x="2360" y="2408"/>
              <a:ext cx="74" cy="47"/>
            </a:xfrm>
            <a:custGeom>
              <a:avLst/>
              <a:gdLst>
                <a:gd name="T0" fmla="*/ 0 w 147"/>
                <a:gd name="T1" fmla="*/ 0 h 95"/>
                <a:gd name="T2" fmla="*/ 1 w 147"/>
                <a:gd name="T3" fmla="*/ 0 h 95"/>
                <a:gd name="T4" fmla="*/ 1 w 147"/>
                <a:gd name="T5" fmla="*/ 0 h 95"/>
                <a:gd name="T6" fmla="*/ 1 w 147"/>
                <a:gd name="T7" fmla="*/ 0 h 95"/>
                <a:gd name="T8" fmla="*/ 1 w 147"/>
                <a:gd name="T9" fmla="*/ 0 h 95"/>
                <a:gd name="T10" fmla="*/ 1 w 147"/>
                <a:gd name="T11" fmla="*/ 0 h 95"/>
                <a:gd name="T12" fmla="*/ 1 w 147"/>
                <a:gd name="T13" fmla="*/ 0 h 95"/>
                <a:gd name="T14" fmla="*/ 1 w 147"/>
                <a:gd name="T15" fmla="*/ 0 h 95"/>
                <a:gd name="T16" fmla="*/ 1 w 147"/>
                <a:gd name="T17" fmla="*/ 0 h 95"/>
                <a:gd name="T18" fmla="*/ 1 w 147"/>
                <a:gd name="T19" fmla="*/ 0 h 95"/>
                <a:gd name="T20" fmla="*/ 1 w 147"/>
                <a:gd name="T21" fmla="*/ 0 h 95"/>
                <a:gd name="T22" fmla="*/ 1 w 147"/>
                <a:gd name="T23" fmla="*/ 0 h 95"/>
                <a:gd name="T24" fmla="*/ 1 w 147"/>
                <a:gd name="T25" fmla="*/ 0 h 95"/>
                <a:gd name="T26" fmla="*/ 1 w 147"/>
                <a:gd name="T27" fmla="*/ 0 h 95"/>
                <a:gd name="T28" fmla="*/ 1 w 147"/>
                <a:gd name="T29" fmla="*/ 0 h 95"/>
                <a:gd name="T30" fmla="*/ 1 w 147"/>
                <a:gd name="T31" fmla="*/ 0 h 95"/>
                <a:gd name="T32" fmla="*/ 1 w 147"/>
                <a:gd name="T33" fmla="*/ 0 h 95"/>
                <a:gd name="T34" fmla="*/ 1 w 147"/>
                <a:gd name="T35" fmla="*/ 0 h 95"/>
                <a:gd name="T36" fmla="*/ 1 w 147"/>
                <a:gd name="T37" fmla="*/ 0 h 95"/>
                <a:gd name="T38" fmla="*/ 1 w 147"/>
                <a:gd name="T39" fmla="*/ 0 h 95"/>
                <a:gd name="T40" fmla="*/ 1 w 147"/>
                <a:gd name="T41" fmla="*/ 0 h 95"/>
                <a:gd name="T42" fmla="*/ 1 w 147"/>
                <a:gd name="T43" fmla="*/ 0 h 95"/>
                <a:gd name="T44" fmla="*/ 1 w 147"/>
                <a:gd name="T45" fmla="*/ 0 h 95"/>
                <a:gd name="T46" fmla="*/ 1 w 147"/>
                <a:gd name="T47" fmla="*/ 0 h 95"/>
                <a:gd name="T48" fmla="*/ 0 w 147"/>
                <a:gd name="T49" fmla="*/ 0 h 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7" h="95">
                  <a:moveTo>
                    <a:pt x="0" y="5"/>
                  </a:moveTo>
                  <a:lnTo>
                    <a:pt x="22" y="2"/>
                  </a:lnTo>
                  <a:lnTo>
                    <a:pt x="45" y="0"/>
                  </a:lnTo>
                  <a:lnTo>
                    <a:pt x="68" y="3"/>
                  </a:lnTo>
                  <a:lnTo>
                    <a:pt x="91" y="8"/>
                  </a:lnTo>
                  <a:lnTo>
                    <a:pt x="111" y="17"/>
                  </a:lnTo>
                  <a:lnTo>
                    <a:pt x="128" y="29"/>
                  </a:lnTo>
                  <a:lnTo>
                    <a:pt x="141" y="44"/>
                  </a:lnTo>
                  <a:lnTo>
                    <a:pt x="147" y="63"/>
                  </a:lnTo>
                  <a:lnTo>
                    <a:pt x="146" y="79"/>
                  </a:lnTo>
                  <a:lnTo>
                    <a:pt x="141" y="89"/>
                  </a:lnTo>
                  <a:lnTo>
                    <a:pt x="130" y="94"/>
                  </a:lnTo>
                  <a:lnTo>
                    <a:pt x="119" y="95"/>
                  </a:lnTo>
                  <a:lnTo>
                    <a:pt x="105" y="90"/>
                  </a:lnTo>
                  <a:lnTo>
                    <a:pt x="93" y="82"/>
                  </a:lnTo>
                  <a:lnTo>
                    <a:pt x="83" y="70"/>
                  </a:lnTo>
                  <a:lnTo>
                    <a:pt x="77" y="55"/>
                  </a:lnTo>
                  <a:lnTo>
                    <a:pt x="71" y="43"/>
                  </a:lnTo>
                  <a:lnTo>
                    <a:pt x="62" y="33"/>
                  </a:lnTo>
                  <a:lnTo>
                    <a:pt x="50" y="23"/>
                  </a:lnTo>
                  <a:lnTo>
                    <a:pt x="36" y="17"/>
                  </a:lnTo>
                  <a:lnTo>
                    <a:pt x="22" y="12"/>
                  </a:lnTo>
                  <a:lnTo>
                    <a:pt x="10" y="7"/>
                  </a:lnTo>
                  <a:lnTo>
                    <a:pt x="3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7" name="Freeform 48"/>
            <p:cNvSpPr>
              <a:spLocks/>
            </p:cNvSpPr>
            <p:nvPr/>
          </p:nvSpPr>
          <p:spPr bwMode="auto">
            <a:xfrm>
              <a:off x="2357" y="2414"/>
              <a:ext cx="43" cy="77"/>
            </a:xfrm>
            <a:custGeom>
              <a:avLst/>
              <a:gdLst>
                <a:gd name="T0" fmla="*/ 0 w 87"/>
                <a:gd name="T1" fmla="*/ 0 h 154"/>
                <a:gd name="T2" fmla="*/ 0 w 87"/>
                <a:gd name="T3" fmla="*/ 1 h 154"/>
                <a:gd name="T4" fmla="*/ 0 w 87"/>
                <a:gd name="T5" fmla="*/ 1 h 154"/>
                <a:gd name="T6" fmla="*/ 0 w 87"/>
                <a:gd name="T7" fmla="*/ 1 h 154"/>
                <a:gd name="T8" fmla="*/ 0 w 87"/>
                <a:gd name="T9" fmla="*/ 1 h 154"/>
                <a:gd name="T10" fmla="*/ 0 w 87"/>
                <a:gd name="T11" fmla="*/ 1 h 154"/>
                <a:gd name="T12" fmla="*/ 0 w 87"/>
                <a:gd name="T13" fmla="*/ 1 h 154"/>
                <a:gd name="T14" fmla="*/ 0 w 87"/>
                <a:gd name="T15" fmla="*/ 1 h 154"/>
                <a:gd name="T16" fmla="*/ 0 w 87"/>
                <a:gd name="T17" fmla="*/ 1 h 154"/>
                <a:gd name="T18" fmla="*/ 0 w 87"/>
                <a:gd name="T19" fmla="*/ 1 h 154"/>
                <a:gd name="T20" fmla="*/ 0 w 87"/>
                <a:gd name="T21" fmla="*/ 1 h 154"/>
                <a:gd name="T22" fmla="*/ 0 w 87"/>
                <a:gd name="T23" fmla="*/ 1 h 154"/>
                <a:gd name="T24" fmla="*/ 0 w 87"/>
                <a:gd name="T25" fmla="*/ 1 h 154"/>
                <a:gd name="T26" fmla="*/ 0 w 87"/>
                <a:gd name="T27" fmla="*/ 1 h 154"/>
                <a:gd name="T28" fmla="*/ 0 w 87"/>
                <a:gd name="T29" fmla="*/ 1 h 154"/>
                <a:gd name="T30" fmla="*/ 0 w 87"/>
                <a:gd name="T31" fmla="*/ 1 h 154"/>
                <a:gd name="T32" fmla="*/ 0 w 87"/>
                <a:gd name="T33" fmla="*/ 1 h 154"/>
                <a:gd name="T34" fmla="*/ 0 w 87"/>
                <a:gd name="T35" fmla="*/ 1 h 154"/>
                <a:gd name="T36" fmla="*/ 0 w 87"/>
                <a:gd name="T37" fmla="*/ 1 h 154"/>
                <a:gd name="T38" fmla="*/ 0 w 87"/>
                <a:gd name="T39" fmla="*/ 1 h 154"/>
                <a:gd name="T40" fmla="*/ 0 w 87"/>
                <a:gd name="T41" fmla="*/ 1 h 154"/>
                <a:gd name="T42" fmla="*/ 0 w 87"/>
                <a:gd name="T43" fmla="*/ 1 h 154"/>
                <a:gd name="T44" fmla="*/ 0 w 87"/>
                <a:gd name="T45" fmla="*/ 1 h 154"/>
                <a:gd name="T46" fmla="*/ 0 w 87"/>
                <a:gd name="T47" fmla="*/ 1 h 154"/>
                <a:gd name="T48" fmla="*/ 0 w 87"/>
                <a:gd name="T49" fmla="*/ 0 h 1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87" h="154">
                  <a:moveTo>
                    <a:pt x="0" y="0"/>
                  </a:moveTo>
                  <a:lnTo>
                    <a:pt x="20" y="10"/>
                  </a:lnTo>
                  <a:lnTo>
                    <a:pt x="38" y="24"/>
                  </a:lnTo>
                  <a:lnTo>
                    <a:pt x="56" y="40"/>
                  </a:lnTo>
                  <a:lnTo>
                    <a:pt x="69" y="59"/>
                  </a:lnTo>
                  <a:lnTo>
                    <a:pt x="81" y="78"/>
                  </a:lnTo>
                  <a:lnTo>
                    <a:pt x="87" y="98"/>
                  </a:lnTo>
                  <a:lnTo>
                    <a:pt x="87" y="119"/>
                  </a:lnTo>
                  <a:lnTo>
                    <a:pt x="81" y="137"/>
                  </a:lnTo>
                  <a:lnTo>
                    <a:pt x="71" y="150"/>
                  </a:lnTo>
                  <a:lnTo>
                    <a:pt x="59" y="154"/>
                  </a:lnTo>
                  <a:lnTo>
                    <a:pt x="49" y="152"/>
                  </a:lnTo>
                  <a:lnTo>
                    <a:pt x="38" y="144"/>
                  </a:lnTo>
                  <a:lnTo>
                    <a:pt x="30" y="133"/>
                  </a:lnTo>
                  <a:lnTo>
                    <a:pt x="26" y="119"/>
                  </a:lnTo>
                  <a:lnTo>
                    <a:pt x="26" y="103"/>
                  </a:lnTo>
                  <a:lnTo>
                    <a:pt x="30" y="88"/>
                  </a:lnTo>
                  <a:lnTo>
                    <a:pt x="34" y="74"/>
                  </a:lnTo>
                  <a:lnTo>
                    <a:pt x="31" y="60"/>
                  </a:lnTo>
                  <a:lnTo>
                    <a:pt x="27" y="45"/>
                  </a:lnTo>
                  <a:lnTo>
                    <a:pt x="21" y="31"/>
                  </a:lnTo>
                  <a:lnTo>
                    <a:pt x="14" y="19"/>
                  </a:lnTo>
                  <a:lnTo>
                    <a:pt x="7" y="9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8" name="Freeform 49"/>
            <p:cNvSpPr>
              <a:spLocks/>
            </p:cNvSpPr>
            <p:nvPr/>
          </p:nvSpPr>
          <p:spPr bwMode="auto">
            <a:xfrm>
              <a:off x="2359" y="2373"/>
              <a:ext cx="81" cy="34"/>
            </a:xfrm>
            <a:custGeom>
              <a:avLst/>
              <a:gdLst>
                <a:gd name="T0" fmla="*/ 0 w 161"/>
                <a:gd name="T1" fmla="*/ 0 h 69"/>
                <a:gd name="T2" fmla="*/ 1 w 161"/>
                <a:gd name="T3" fmla="*/ 0 h 69"/>
                <a:gd name="T4" fmla="*/ 1 w 161"/>
                <a:gd name="T5" fmla="*/ 0 h 69"/>
                <a:gd name="T6" fmla="*/ 1 w 161"/>
                <a:gd name="T7" fmla="*/ 0 h 69"/>
                <a:gd name="T8" fmla="*/ 1 w 161"/>
                <a:gd name="T9" fmla="*/ 0 h 69"/>
                <a:gd name="T10" fmla="*/ 1 w 161"/>
                <a:gd name="T11" fmla="*/ 0 h 69"/>
                <a:gd name="T12" fmla="*/ 1 w 161"/>
                <a:gd name="T13" fmla="*/ 0 h 69"/>
                <a:gd name="T14" fmla="*/ 1 w 161"/>
                <a:gd name="T15" fmla="*/ 0 h 69"/>
                <a:gd name="T16" fmla="*/ 1 w 161"/>
                <a:gd name="T17" fmla="*/ 0 h 69"/>
                <a:gd name="T18" fmla="*/ 1 w 161"/>
                <a:gd name="T19" fmla="*/ 0 h 69"/>
                <a:gd name="T20" fmla="*/ 1 w 161"/>
                <a:gd name="T21" fmla="*/ 0 h 69"/>
                <a:gd name="T22" fmla="*/ 1 w 161"/>
                <a:gd name="T23" fmla="*/ 0 h 69"/>
                <a:gd name="T24" fmla="*/ 1 w 161"/>
                <a:gd name="T25" fmla="*/ 0 h 69"/>
                <a:gd name="T26" fmla="*/ 1 w 161"/>
                <a:gd name="T27" fmla="*/ 0 h 69"/>
                <a:gd name="T28" fmla="*/ 1 w 161"/>
                <a:gd name="T29" fmla="*/ 0 h 69"/>
                <a:gd name="T30" fmla="*/ 1 w 161"/>
                <a:gd name="T31" fmla="*/ 0 h 69"/>
                <a:gd name="T32" fmla="*/ 1 w 161"/>
                <a:gd name="T33" fmla="*/ 0 h 69"/>
                <a:gd name="T34" fmla="*/ 1 w 161"/>
                <a:gd name="T35" fmla="*/ 0 h 69"/>
                <a:gd name="T36" fmla="*/ 1 w 161"/>
                <a:gd name="T37" fmla="*/ 0 h 69"/>
                <a:gd name="T38" fmla="*/ 1 w 161"/>
                <a:gd name="T39" fmla="*/ 0 h 69"/>
                <a:gd name="T40" fmla="*/ 1 w 161"/>
                <a:gd name="T41" fmla="*/ 0 h 69"/>
                <a:gd name="T42" fmla="*/ 1 w 161"/>
                <a:gd name="T43" fmla="*/ 0 h 69"/>
                <a:gd name="T44" fmla="*/ 1 w 161"/>
                <a:gd name="T45" fmla="*/ 0 h 69"/>
                <a:gd name="T46" fmla="*/ 1 w 161"/>
                <a:gd name="T47" fmla="*/ 0 h 69"/>
                <a:gd name="T48" fmla="*/ 0 w 161"/>
                <a:gd name="T49" fmla="*/ 0 h 6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1" h="69">
                  <a:moveTo>
                    <a:pt x="0" y="69"/>
                  </a:moveTo>
                  <a:lnTo>
                    <a:pt x="14" y="52"/>
                  </a:lnTo>
                  <a:lnTo>
                    <a:pt x="30" y="36"/>
                  </a:lnTo>
                  <a:lnTo>
                    <a:pt x="49" y="22"/>
                  </a:lnTo>
                  <a:lnTo>
                    <a:pt x="69" y="11"/>
                  </a:lnTo>
                  <a:lnTo>
                    <a:pt x="90" y="4"/>
                  </a:lnTo>
                  <a:lnTo>
                    <a:pt x="110" y="0"/>
                  </a:lnTo>
                  <a:lnTo>
                    <a:pt x="130" y="4"/>
                  </a:lnTo>
                  <a:lnTo>
                    <a:pt x="147" y="13"/>
                  </a:lnTo>
                  <a:lnTo>
                    <a:pt x="158" y="25"/>
                  </a:lnTo>
                  <a:lnTo>
                    <a:pt x="161" y="37"/>
                  </a:lnTo>
                  <a:lnTo>
                    <a:pt x="156" y="47"/>
                  </a:lnTo>
                  <a:lnTo>
                    <a:pt x="148" y="55"/>
                  </a:lnTo>
                  <a:lnTo>
                    <a:pt x="136" y="61"/>
                  </a:lnTo>
                  <a:lnTo>
                    <a:pt x="121" y="64"/>
                  </a:lnTo>
                  <a:lnTo>
                    <a:pt x="105" y="61"/>
                  </a:lnTo>
                  <a:lnTo>
                    <a:pt x="90" y="54"/>
                  </a:lnTo>
                  <a:lnTo>
                    <a:pt x="77" y="49"/>
                  </a:lnTo>
                  <a:lnTo>
                    <a:pt x="63" y="47"/>
                  </a:lnTo>
                  <a:lnTo>
                    <a:pt x="48" y="50"/>
                  </a:lnTo>
                  <a:lnTo>
                    <a:pt x="34" y="54"/>
                  </a:lnTo>
                  <a:lnTo>
                    <a:pt x="21" y="59"/>
                  </a:lnTo>
                  <a:lnTo>
                    <a:pt x="10" y="64"/>
                  </a:lnTo>
                  <a:lnTo>
                    <a:pt x="2" y="6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9" name="Freeform 50"/>
            <p:cNvSpPr>
              <a:spLocks/>
            </p:cNvSpPr>
            <p:nvPr/>
          </p:nvSpPr>
          <p:spPr bwMode="auto">
            <a:xfrm>
              <a:off x="2356" y="2338"/>
              <a:ext cx="57" cy="66"/>
            </a:xfrm>
            <a:custGeom>
              <a:avLst/>
              <a:gdLst>
                <a:gd name="T0" fmla="*/ 0 w 114"/>
                <a:gd name="T1" fmla="*/ 0 h 133"/>
                <a:gd name="T2" fmla="*/ 1 w 114"/>
                <a:gd name="T3" fmla="*/ 0 h 133"/>
                <a:gd name="T4" fmla="*/ 1 w 114"/>
                <a:gd name="T5" fmla="*/ 0 h 133"/>
                <a:gd name="T6" fmla="*/ 1 w 114"/>
                <a:gd name="T7" fmla="*/ 0 h 133"/>
                <a:gd name="T8" fmla="*/ 1 w 114"/>
                <a:gd name="T9" fmla="*/ 0 h 133"/>
                <a:gd name="T10" fmla="*/ 1 w 114"/>
                <a:gd name="T11" fmla="*/ 0 h 133"/>
                <a:gd name="T12" fmla="*/ 1 w 114"/>
                <a:gd name="T13" fmla="*/ 0 h 133"/>
                <a:gd name="T14" fmla="*/ 1 w 114"/>
                <a:gd name="T15" fmla="*/ 0 h 133"/>
                <a:gd name="T16" fmla="*/ 1 w 114"/>
                <a:gd name="T17" fmla="*/ 0 h 133"/>
                <a:gd name="T18" fmla="*/ 1 w 114"/>
                <a:gd name="T19" fmla="*/ 0 h 133"/>
                <a:gd name="T20" fmla="*/ 1 w 114"/>
                <a:gd name="T21" fmla="*/ 0 h 133"/>
                <a:gd name="T22" fmla="*/ 1 w 114"/>
                <a:gd name="T23" fmla="*/ 0 h 133"/>
                <a:gd name="T24" fmla="*/ 1 w 114"/>
                <a:gd name="T25" fmla="*/ 0 h 133"/>
                <a:gd name="T26" fmla="*/ 1 w 114"/>
                <a:gd name="T27" fmla="*/ 0 h 133"/>
                <a:gd name="T28" fmla="*/ 1 w 114"/>
                <a:gd name="T29" fmla="*/ 0 h 133"/>
                <a:gd name="T30" fmla="*/ 1 w 114"/>
                <a:gd name="T31" fmla="*/ 0 h 133"/>
                <a:gd name="T32" fmla="*/ 1 w 114"/>
                <a:gd name="T33" fmla="*/ 0 h 133"/>
                <a:gd name="T34" fmla="*/ 1 w 114"/>
                <a:gd name="T35" fmla="*/ 0 h 133"/>
                <a:gd name="T36" fmla="*/ 1 w 114"/>
                <a:gd name="T37" fmla="*/ 0 h 133"/>
                <a:gd name="T38" fmla="*/ 1 w 114"/>
                <a:gd name="T39" fmla="*/ 0 h 133"/>
                <a:gd name="T40" fmla="*/ 1 w 114"/>
                <a:gd name="T41" fmla="*/ 0 h 133"/>
                <a:gd name="T42" fmla="*/ 1 w 114"/>
                <a:gd name="T43" fmla="*/ 0 h 133"/>
                <a:gd name="T44" fmla="*/ 1 w 114"/>
                <a:gd name="T45" fmla="*/ 0 h 133"/>
                <a:gd name="T46" fmla="*/ 1 w 114"/>
                <a:gd name="T47" fmla="*/ 0 h 133"/>
                <a:gd name="T48" fmla="*/ 0 w 114"/>
                <a:gd name="T49" fmla="*/ 0 h 1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4" h="133">
                  <a:moveTo>
                    <a:pt x="0" y="133"/>
                  </a:moveTo>
                  <a:lnTo>
                    <a:pt x="1" y="111"/>
                  </a:lnTo>
                  <a:lnTo>
                    <a:pt x="5" y="88"/>
                  </a:lnTo>
                  <a:lnTo>
                    <a:pt x="11" y="65"/>
                  </a:lnTo>
                  <a:lnTo>
                    <a:pt x="22" y="44"/>
                  </a:lnTo>
                  <a:lnTo>
                    <a:pt x="35" y="25"/>
                  </a:lnTo>
                  <a:lnTo>
                    <a:pt x="49" y="12"/>
                  </a:lnTo>
                  <a:lnTo>
                    <a:pt x="67" y="2"/>
                  </a:lnTo>
                  <a:lnTo>
                    <a:pt x="86" y="0"/>
                  </a:lnTo>
                  <a:lnTo>
                    <a:pt x="102" y="4"/>
                  </a:lnTo>
                  <a:lnTo>
                    <a:pt x="112" y="12"/>
                  </a:lnTo>
                  <a:lnTo>
                    <a:pt x="114" y="22"/>
                  </a:lnTo>
                  <a:lnTo>
                    <a:pt x="112" y="35"/>
                  </a:lnTo>
                  <a:lnTo>
                    <a:pt x="105" y="46"/>
                  </a:lnTo>
                  <a:lnTo>
                    <a:pt x="94" y="56"/>
                  </a:lnTo>
                  <a:lnTo>
                    <a:pt x="81" y="65"/>
                  </a:lnTo>
                  <a:lnTo>
                    <a:pt x="64" y="67"/>
                  </a:lnTo>
                  <a:lnTo>
                    <a:pt x="52" y="69"/>
                  </a:lnTo>
                  <a:lnTo>
                    <a:pt x="39" y="77"/>
                  </a:lnTo>
                  <a:lnTo>
                    <a:pt x="29" y="88"/>
                  </a:lnTo>
                  <a:lnTo>
                    <a:pt x="18" y="99"/>
                  </a:lnTo>
                  <a:lnTo>
                    <a:pt x="11" y="112"/>
                  </a:lnTo>
                  <a:lnTo>
                    <a:pt x="5" y="122"/>
                  </a:lnTo>
                  <a:lnTo>
                    <a:pt x="1" y="13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0" name="Freeform 51"/>
            <p:cNvSpPr>
              <a:spLocks/>
            </p:cNvSpPr>
            <p:nvPr/>
          </p:nvSpPr>
          <p:spPr bwMode="auto">
            <a:xfrm>
              <a:off x="2332" y="2318"/>
              <a:ext cx="35" cy="82"/>
            </a:xfrm>
            <a:custGeom>
              <a:avLst/>
              <a:gdLst>
                <a:gd name="T0" fmla="*/ 1 w 70"/>
                <a:gd name="T1" fmla="*/ 1 h 163"/>
                <a:gd name="T2" fmla="*/ 1 w 70"/>
                <a:gd name="T3" fmla="*/ 1 h 163"/>
                <a:gd name="T4" fmla="*/ 1 w 70"/>
                <a:gd name="T5" fmla="*/ 1 h 163"/>
                <a:gd name="T6" fmla="*/ 1 w 70"/>
                <a:gd name="T7" fmla="*/ 1 h 163"/>
                <a:gd name="T8" fmla="*/ 0 w 70"/>
                <a:gd name="T9" fmla="*/ 1 h 163"/>
                <a:gd name="T10" fmla="*/ 0 w 70"/>
                <a:gd name="T11" fmla="*/ 1 h 163"/>
                <a:gd name="T12" fmla="*/ 1 w 70"/>
                <a:gd name="T13" fmla="*/ 1 h 163"/>
                <a:gd name="T14" fmla="*/ 1 w 70"/>
                <a:gd name="T15" fmla="*/ 1 h 163"/>
                <a:gd name="T16" fmla="*/ 1 w 70"/>
                <a:gd name="T17" fmla="*/ 1 h 163"/>
                <a:gd name="T18" fmla="*/ 1 w 70"/>
                <a:gd name="T19" fmla="*/ 0 h 163"/>
                <a:gd name="T20" fmla="*/ 1 w 70"/>
                <a:gd name="T21" fmla="*/ 1 h 163"/>
                <a:gd name="T22" fmla="*/ 1 w 70"/>
                <a:gd name="T23" fmla="*/ 1 h 163"/>
                <a:gd name="T24" fmla="*/ 1 w 70"/>
                <a:gd name="T25" fmla="*/ 1 h 163"/>
                <a:gd name="T26" fmla="*/ 1 w 70"/>
                <a:gd name="T27" fmla="*/ 1 h 163"/>
                <a:gd name="T28" fmla="*/ 1 w 70"/>
                <a:gd name="T29" fmla="*/ 1 h 163"/>
                <a:gd name="T30" fmla="*/ 1 w 70"/>
                <a:gd name="T31" fmla="*/ 1 h 163"/>
                <a:gd name="T32" fmla="*/ 1 w 70"/>
                <a:gd name="T33" fmla="*/ 1 h 163"/>
                <a:gd name="T34" fmla="*/ 1 w 70"/>
                <a:gd name="T35" fmla="*/ 1 h 163"/>
                <a:gd name="T36" fmla="*/ 1 w 70"/>
                <a:gd name="T37" fmla="*/ 1 h 163"/>
                <a:gd name="T38" fmla="*/ 1 w 70"/>
                <a:gd name="T39" fmla="*/ 1 h 163"/>
                <a:gd name="T40" fmla="*/ 1 w 70"/>
                <a:gd name="T41" fmla="*/ 1 h 1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0" h="163">
                  <a:moveTo>
                    <a:pt x="30" y="163"/>
                  </a:moveTo>
                  <a:lnTo>
                    <a:pt x="18" y="145"/>
                  </a:lnTo>
                  <a:lnTo>
                    <a:pt x="9" y="124"/>
                  </a:lnTo>
                  <a:lnTo>
                    <a:pt x="3" y="101"/>
                  </a:lnTo>
                  <a:lnTo>
                    <a:pt x="0" y="78"/>
                  </a:lnTo>
                  <a:lnTo>
                    <a:pt x="0" y="56"/>
                  </a:lnTo>
                  <a:lnTo>
                    <a:pt x="4" y="36"/>
                  </a:lnTo>
                  <a:lnTo>
                    <a:pt x="13" y="18"/>
                  </a:lnTo>
                  <a:lnTo>
                    <a:pt x="28" y="6"/>
                  </a:lnTo>
                  <a:lnTo>
                    <a:pt x="43" y="0"/>
                  </a:lnTo>
                  <a:lnTo>
                    <a:pt x="56" y="2"/>
                  </a:lnTo>
                  <a:lnTo>
                    <a:pt x="64" y="9"/>
                  </a:lnTo>
                  <a:lnTo>
                    <a:pt x="70" y="21"/>
                  </a:lnTo>
                  <a:lnTo>
                    <a:pt x="70" y="34"/>
                  </a:lnTo>
                  <a:lnTo>
                    <a:pt x="68" y="48"/>
                  </a:lnTo>
                  <a:lnTo>
                    <a:pt x="59" y="62"/>
                  </a:lnTo>
                  <a:lnTo>
                    <a:pt x="48" y="74"/>
                  </a:lnTo>
                  <a:lnTo>
                    <a:pt x="33" y="97"/>
                  </a:lnTo>
                  <a:lnTo>
                    <a:pt x="27" y="127"/>
                  </a:lnTo>
                  <a:lnTo>
                    <a:pt x="28" y="152"/>
                  </a:lnTo>
                  <a:lnTo>
                    <a:pt x="30" y="16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1" name="Freeform 52"/>
            <p:cNvSpPr>
              <a:spLocks/>
            </p:cNvSpPr>
            <p:nvPr/>
          </p:nvSpPr>
          <p:spPr bwMode="auto">
            <a:xfrm>
              <a:off x="2376" y="1599"/>
              <a:ext cx="180" cy="174"/>
            </a:xfrm>
            <a:custGeom>
              <a:avLst/>
              <a:gdLst>
                <a:gd name="T0" fmla="*/ 0 w 361"/>
                <a:gd name="T1" fmla="*/ 1 h 348"/>
                <a:gd name="T2" fmla="*/ 0 w 361"/>
                <a:gd name="T3" fmla="*/ 1 h 348"/>
                <a:gd name="T4" fmla="*/ 0 w 361"/>
                <a:gd name="T5" fmla="*/ 0 h 348"/>
                <a:gd name="T6" fmla="*/ 0 w 361"/>
                <a:gd name="T7" fmla="*/ 0 h 348"/>
                <a:gd name="T8" fmla="*/ 0 w 361"/>
                <a:gd name="T9" fmla="*/ 1 h 348"/>
                <a:gd name="T10" fmla="*/ 0 w 361"/>
                <a:gd name="T11" fmla="*/ 1 h 348"/>
                <a:gd name="T12" fmla="*/ 0 w 361"/>
                <a:gd name="T13" fmla="*/ 1 h 348"/>
                <a:gd name="T14" fmla="*/ 0 w 361"/>
                <a:gd name="T15" fmla="*/ 1 h 348"/>
                <a:gd name="T16" fmla="*/ 0 w 361"/>
                <a:gd name="T17" fmla="*/ 1 h 348"/>
                <a:gd name="T18" fmla="*/ 0 w 361"/>
                <a:gd name="T19" fmla="*/ 1 h 348"/>
                <a:gd name="T20" fmla="*/ 0 w 361"/>
                <a:gd name="T21" fmla="*/ 1 h 348"/>
                <a:gd name="T22" fmla="*/ 0 w 361"/>
                <a:gd name="T23" fmla="*/ 1 h 348"/>
                <a:gd name="T24" fmla="*/ 0 w 361"/>
                <a:gd name="T25" fmla="*/ 1 h 348"/>
                <a:gd name="T26" fmla="*/ 0 w 361"/>
                <a:gd name="T27" fmla="*/ 1 h 348"/>
                <a:gd name="T28" fmla="*/ 0 w 361"/>
                <a:gd name="T29" fmla="*/ 1 h 348"/>
                <a:gd name="T30" fmla="*/ 0 w 361"/>
                <a:gd name="T31" fmla="*/ 1 h 348"/>
                <a:gd name="T32" fmla="*/ 0 w 361"/>
                <a:gd name="T33" fmla="*/ 1 h 348"/>
                <a:gd name="T34" fmla="*/ 0 w 361"/>
                <a:gd name="T35" fmla="*/ 1 h 348"/>
                <a:gd name="T36" fmla="*/ 0 w 361"/>
                <a:gd name="T37" fmla="*/ 1 h 348"/>
                <a:gd name="T38" fmla="*/ 0 w 361"/>
                <a:gd name="T39" fmla="*/ 1 h 348"/>
                <a:gd name="T40" fmla="*/ 0 w 361"/>
                <a:gd name="T41" fmla="*/ 1 h 348"/>
                <a:gd name="T42" fmla="*/ 0 w 361"/>
                <a:gd name="T43" fmla="*/ 1 h 348"/>
                <a:gd name="T44" fmla="*/ 0 w 361"/>
                <a:gd name="T45" fmla="*/ 1 h 348"/>
                <a:gd name="T46" fmla="*/ 0 w 361"/>
                <a:gd name="T47" fmla="*/ 1 h 348"/>
                <a:gd name="T48" fmla="*/ 0 w 361"/>
                <a:gd name="T49" fmla="*/ 1 h 348"/>
                <a:gd name="T50" fmla="*/ 0 w 361"/>
                <a:gd name="T51" fmla="*/ 1 h 348"/>
                <a:gd name="T52" fmla="*/ 0 w 361"/>
                <a:gd name="T53" fmla="*/ 1 h 348"/>
                <a:gd name="T54" fmla="*/ 0 w 361"/>
                <a:gd name="T55" fmla="*/ 1 h 348"/>
                <a:gd name="T56" fmla="*/ 0 w 361"/>
                <a:gd name="T57" fmla="*/ 1 h 348"/>
                <a:gd name="T58" fmla="*/ 0 w 361"/>
                <a:gd name="T59" fmla="*/ 1 h 348"/>
                <a:gd name="T60" fmla="*/ 0 w 361"/>
                <a:gd name="T61" fmla="*/ 1 h 348"/>
                <a:gd name="T62" fmla="*/ 0 w 361"/>
                <a:gd name="T63" fmla="*/ 1 h 348"/>
                <a:gd name="T64" fmla="*/ 0 w 361"/>
                <a:gd name="T65" fmla="*/ 1 h 348"/>
                <a:gd name="T66" fmla="*/ 0 w 361"/>
                <a:gd name="T67" fmla="*/ 1 h 348"/>
                <a:gd name="T68" fmla="*/ 0 w 361"/>
                <a:gd name="T69" fmla="*/ 1 h 348"/>
                <a:gd name="T70" fmla="*/ 0 w 361"/>
                <a:gd name="T71" fmla="*/ 1 h 348"/>
                <a:gd name="T72" fmla="*/ 0 w 361"/>
                <a:gd name="T73" fmla="*/ 1 h 348"/>
                <a:gd name="T74" fmla="*/ 0 w 361"/>
                <a:gd name="T75" fmla="*/ 1 h 348"/>
                <a:gd name="T76" fmla="*/ 0 w 361"/>
                <a:gd name="T77" fmla="*/ 1 h 348"/>
                <a:gd name="T78" fmla="*/ 0 w 361"/>
                <a:gd name="T79" fmla="*/ 1 h 348"/>
                <a:gd name="T80" fmla="*/ 0 w 361"/>
                <a:gd name="T81" fmla="*/ 1 h 3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61" h="348">
                  <a:moveTo>
                    <a:pt x="8" y="6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8" y="0"/>
                  </a:lnTo>
                  <a:lnTo>
                    <a:pt x="23" y="4"/>
                  </a:lnTo>
                  <a:lnTo>
                    <a:pt x="44" y="8"/>
                  </a:lnTo>
                  <a:lnTo>
                    <a:pt x="69" y="16"/>
                  </a:lnTo>
                  <a:lnTo>
                    <a:pt x="98" y="27"/>
                  </a:lnTo>
                  <a:lnTo>
                    <a:pt x="129" y="39"/>
                  </a:lnTo>
                  <a:lnTo>
                    <a:pt x="162" y="55"/>
                  </a:lnTo>
                  <a:lnTo>
                    <a:pt x="196" y="74"/>
                  </a:lnTo>
                  <a:lnTo>
                    <a:pt x="229" y="96"/>
                  </a:lnTo>
                  <a:lnTo>
                    <a:pt x="262" y="120"/>
                  </a:lnTo>
                  <a:lnTo>
                    <a:pt x="291" y="146"/>
                  </a:lnTo>
                  <a:lnTo>
                    <a:pt x="317" y="178"/>
                  </a:lnTo>
                  <a:lnTo>
                    <a:pt x="340" y="210"/>
                  </a:lnTo>
                  <a:lnTo>
                    <a:pt x="356" y="247"/>
                  </a:lnTo>
                  <a:lnTo>
                    <a:pt x="361" y="267"/>
                  </a:lnTo>
                  <a:lnTo>
                    <a:pt x="358" y="287"/>
                  </a:lnTo>
                  <a:lnTo>
                    <a:pt x="354" y="304"/>
                  </a:lnTo>
                  <a:lnTo>
                    <a:pt x="346" y="319"/>
                  </a:lnTo>
                  <a:lnTo>
                    <a:pt x="336" y="331"/>
                  </a:lnTo>
                  <a:lnTo>
                    <a:pt x="328" y="340"/>
                  </a:lnTo>
                  <a:lnTo>
                    <a:pt x="323" y="346"/>
                  </a:lnTo>
                  <a:lnTo>
                    <a:pt x="320" y="348"/>
                  </a:lnTo>
                  <a:lnTo>
                    <a:pt x="321" y="346"/>
                  </a:lnTo>
                  <a:lnTo>
                    <a:pt x="326" y="341"/>
                  </a:lnTo>
                  <a:lnTo>
                    <a:pt x="331" y="332"/>
                  </a:lnTo>
                  <a:lnTo>
                    <a:pt x="336" y="320"/>
                  </a:lnTo>
                  <a:lnTo>
                    <a:pt x="340" y="305"/>
                  </a:lnTo>
                  <a:lnTo>
                    <a:pt x="342" y="287"/>
                  </a:lnTo>
                  <a:lnTo>
                    <a:pt x="341" y="267"/>
                  </a:lnTo>
                  <a:lnTo>
                    <a:pt x="336" y="244"/>
                  </a:lnTo>
                  <a:lnTo>
                    <a:pt x="326" y="220"/>
                  </a:lnTo>
                  <a:lnTo>
                    <a:pt x="309" y="194"/>
                  </a:lnTo>
                  <a:lnTo>
                    <a:pt x="283" y="165"/>
                  </a:lnTo>
                  <a:lnTo>
                    <a:pt x="250" y="136"/>
                  </a:lnTo>
                  <a:lnTo>
                    <a:pt x="207" y="105"/>
                  </a:lnTo>
                  <a:lnTo>
                    <a:pt x="153" y="73"/>
                  </a:lnTo>
                  <a:lnTo>
                    <a:pt x="88" y="39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2" name="Freeform 53"/>
            <p:cNvSpPr>
              <a:spLocks/>
            </p:cNvSpPr>
            <p:nvPr/>
          </p:nvSpPr>
          <p:spPr bwMode="auto">
            <a:xfrm>
              <a:off x="2332" y="2439"/>
              <a:ext cx="63" cy="171"/>
            </a:xfrm>
            <a:custGeom>
              <a:avLst/>
              <a:gdLst>
                <a:gd name="T0" fmla="*/ 1 w 126"/>
                <a:gd name="T1" fmla="*/ 0 h 343"/>
                <a:gd name="T2" fmla="*/ 1 w 126"/>
                <a:gd name="T3" fmla="*/ 0 h 343"/>
                <a:gd name="T4" fmla="*/ 1 w 126"/>
                <a:gd name="T5" fmla="*/ 0 h 343"/>
                <a:gd name="T6" fmla="*/ 0 w 126"/>
                <a:gd name="T7" fmla="*/ 0 h 343"/>
                <a:gd name="T8" fmla="*/ 1 w 126"/>
                <a:gd name="T9" fmla="*/ 0 h 343"/>
                <a:gd name="T10" fmla="*/ 1 w 126"/>
                <a:gd name="T11" fmla="*/ 0 h 343"/>
                <a:gd name="T12" fmla="*/ 1 w 126"/>
                <a:gd name="T13" fmla="*/ 0 h 343"/>
                <a:gd name="T14" fmla="*/ 1 w 126"/>
                <a:gd name="T15" fmla="*/ 0 h 343"/>
                <a:gd name="T16" fmla="*/ 1 w 126"/>
                <a:gd name="T17" fmla="*/ 0 h 343"/>
                <a:gd name="T18" fmla="*/ 1 w 126"/>
                <a:gd name="T19" fmla="*/ 0 h 343"/>
                <a:gd name="T20" fmla="*/ 1 w 126"/>
                <a:gd name="T21" fmla="*/ 0 h 343"/>
                <a:gd name="T22" fmla="*/ 1 w 126"/>
                <a:gd name="T23" fmla="*/ 0 h 343"/>
                <a:gd name="T24" fmla="*/ 1 w 126"/>
                <a:gd name="T25" fmla="*/ 0 h 343"/>
                <a:gd name="T26" fmla="*/ 1 w 126"/>
                <a:gd name="T27" fmla="*/ 0 h 343"/>
                <a:gd name="T28" fmla="*/ 1 w 126"/>
                <a:gd name="T29" fmla="*/ 0 h 343"/>
                <a:gd name="T30" fmla="*/ 1 w 126"/>
                <a:gd name="T31" fmla="*/ 0 h 343"/>
                <a:gd name="T32" fmla="*/ 1 w 126"/>
                <a:gd name="T33" fmla="*/ 0 h 343"/>
                <a:gd name="T34" fmla="*/ 1 w 126"/>
                <a:gd name="T35" fmla="*/ 0 h 343"/>
                <a:gd name="T36" fmla="*/ 1 w 126"/>
                <a:gd name="T37" fmla="*/ 0 h 343"/>
                <a:gd name="T38" fmla="*/ 1 w 126"/>
                <a:gd name="T39" fmla="*/ 0 h 343"/>
                <a:gd name="T40" fmla="*/ 1 w 126"/>
                <a:gd name="T41" fmla="*/ 0 h 343"/>
                <a:gd name="T42" fmla="*/ 1 w 126"/>
                <a:gd name="T43" fmla="*/ 0 h 343"/>
                <a:gd name="T44" fmla="*/ 1 w 126"/>
                <a:gd name="T45" fmla="*/ 0 h 343"/>
                <a:gd name="T46" fmla="*/ 1 w 126"/>
                <a:gd name="T47" fmla="*/ 0 h 343"/>
                <a:gd name="T48" fmla="*/ 1 w 126"/>
                <a:gd name="T49" fmla="*/ 0 h 3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6" h="343">
                  <a:moveTo>
                    <a:pt x="25" y="0"/>
                  </a:moveTo>
                  <a:lnTo>
                    <a:pt x="10" y="30"/>
                  </a:lnTo>
                  <a:lnTo>
                    <a:pt x="2" y="71"/>
                  </a:lnTo>
                  <a:lnTo>
                    <a:pt x="0" y="121"/>
                  </a:lnTo>
                  <a:lnTo>
                    <a:pt x="5" y="175"/>
                  </a:lnTo>
                  <a:lnTo>
                    <a:pt x="19" y="228"/>
                  </a:lnTo>
                  <a:lnTo>
                    <a:pt x="43" y="276"/>
                  </a:lnTo>
                  <a:lnTo>
                    <a:pt x="79" y="316"/>
                  </a:lnTo>
                  <a:lnTo>
                    <a:pt x="126" y="343"/>
                  </a:lnTo>
                  <a:lnTo>
                    <a:pt x="123" y="341"/>
                  </a:lnTo>
                  <a:lnTo>
                    <a:pt x="115" y="332"/>
                  </a:lnTo>
                  <a:lnTo>
                    <a:pt x="102" y="321"/>
                  </a:lnTo>
                  <a:lnTo>
                    <a:pt x="87" y="306"/>
                  </a:lnTo>
                  <a:lnTo>
                    <a:pt x="71" y="288"/>
                  </a:lnTo>
                  <a:lnTo>
                    <a:pt x="55" y="267"/>
                  </a:lnTo>
                  <a:lnTo>
                    <a:pt x="41" y="245"/>
                  </a:lnTo>
                  <a:lnTo>
                    <a:pt x="30" y="221"/>
                  </a:lnTo>
                  <a:lnTo>
                    <a:pt x="19" y="183"/>
                  </a:lnTo>
                  <a:lnTo>
                    <a:pt x="13" y="145"/>
                  </a:lnTo>
                  <a:lnTo>
                    <a:pt x="12" y="108"/>
                  </a:lnTo>
                  <a:lnTo>
                    <a:pt x="13" y="73"/>
                  </a:lnTo>
                  <a:lnTo>
                    <a:pt x="17" y="43"/>
                  </a:lnTo>
                  <a:lnTo>
                    <a:pt x="20" y="20"/>
                  </a:lnTo>
                  <a:lnTo>
                    <a:pt x="24" y="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3" name="Freeform 54"/>
            <p:cNvSpPr>
              <a:spLocks/>
            </p:cNvSpPr>
            <p:nvPr/>
          </p:nvSpPr>
          <p:spPr bwMode="auto">
            <a:xfrm>
              <a:off x="2684" y="2480"/>
              <a:ext cx="165" cy="80"/>
            </a:xfrm>
            <a:custGeom>
              <a:avLst/>
              <a:gdLst>
                <a:gd name="T0" fmla="*/ 0 w 332"/>
                <a:gd name="T1" fmla="*/ 1 h 160"/>
                <a:gd name="T2" fmla="*/ 0 w 332"/>
                <a:gd name="T3" fmla="*/ 1 h 160"/>
                <a:gd name="T4" fmla="*/ 0 w 332"/>
                <a:gd name="T5" fmla="*/ 1 h 160"/>
                <a:gd name="T6" fmla="*/ 0 w 332"/>
                <a:gd name="T7" fmla="*/ 1 h 160"/>
                <a:gd name="T8" fmla="*/ 0 w 332"/>
                <a:gd name="T9" fmla="*/ 1 h 160"/>
                <a:gd name="T10" fmla="*/ 0 w 332"/>
                <a:gd name="T11" fmla="*/ 1 h 160"/>
                <a:gd name="T12" fmla="*/ 0 w 332"/>
                <a:gd name="T13" fmla="*/ 1 h 160"/>
                <a:gd name="T14" fmla="*/ 0 w 332"/>
                <a:gd name="T15" fmla="*/ 1 h 160"/>
                <a:gd name="T16" fmla="*/ 0 w 332"/>
                <a:gd name="T17" fmla="*/ 1 h 160"/>
                <a:gd name="T18" fmla="*/ 0 w 332"/>
                <a:gd name="T19" fmla="*/ 1 h 160"/>
                <a:gd name="T20" fmla="*/ 0 w 332"/>
                <a:gd name="T21" fmla="*/ 1 h 160"/>
                <a:gd name="T22" fmla="*/ 0 w 332"/>
                <a:gd name="T23" fmla="*/ 1 h 160"/>
                <a:gd name="T24" fmla="*/ 0 w 332"/>
                <a:gd name="T25" fmla="*/ 0 h 160"/>
                <a:gd name="T26" fmla="*/ 0 w 332"/>
                <a:gd name="T27" fmla="*/ 0 h 160"/>
                <a:gd name="T28" fmla="*/ 0 w 332"/>
                <a:gd name="T29" fmla="*/ 1 h 160"/>
                <a:gd name="T30" fmla="*/ 0 w 332"/>
                <a:gd name="T31" fmla="*/ 1 h 160"/>
                <a:gd name="T32" fmla="*/ 0 w 332"/>
                <a:gd name="T33" fmla="*/ 1 h 160"/>
                <a:gd name="T34" fmla="*/ 0 w 332"/>
                <a:gd name="T35" fmla="*/ 1 h 160"/>
                <a:gd name="T36" fmla="*/ 0 w 332"/>
                <a:gd name="T37" fmla="*/ 1 h 160"/>
                <a:gd name="T38" fmla="*/ 0 w 332"/>
                <a:gd name="T39" fmla="*/ 1 h 160"/>
                <a:gd name="T40" fmla="*/ 0 w 332"/>
                <a:gd name="T41" fmla="*/ 1 h 160"/>
                <a:gd name="T42" fmla="*/ 0 w 332"/>
                <a:gd name="T43" fmla="*/ 1 h 160"/>
                <a:gd name="T44" fmla="*/ 0 w 332"/>
                <a:gd name="T45" fmla="*/ 1 h 160"/>
                <a:gd name="T46" fmla="*/ 0 w 332"/>
                <a:gd name="T47" fmla="*/ 1 h 160"/>
                <a:gd name="T48" fmla="*/ 0 w 332"/>
                <a:gd name="T49" fmla="*/ 1 h 160"/>
                <a:gd name="T50" fmla="*/ 0 w 332"/>
                <a:gd name="T51" fmla="*/ 1 h 160"/>
                <a:gd name="T52" fmla="*/ 0 w 332"/>
                <a:gd name="T53" fmla="*/ 1 h 160"/>
                <a:gd name="T54" fmla="*/ 0 w 332"/>
                <a:gd name="T55" fmla="*/ 1 h 160"/>
                <a:gd name="T56" fmla="*/ 0 w 332"/>
                <a:gd name="T57" fmla="*/ 1 h 160"/>
                <a:gd name="T58" fmla="*/ 0 w 332"/>
                <a:gd name="T59" fmla="*/ 1 h 160"/>
                <a:gd name="T60" fmla="*/ 0 w 332"/>
                <a:gd name="T61" fmla="*/ 1 h 160"/>
                <a:gd name="T62" fmla="*/ 0 w 332"/>
                <a:gd name="T63" fmla="*/ 1 h 160"/>
                <a:gd name="T64" fmla="*/ 0 w 332"/>
                <a:gd name="T65" fmla="*/ 1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2" h="160">
                  <a:moveTo>
                    <a:pt x="332" y="160"/>
                  </a:moveTo>
                  <a:lnTo>
                    <a:pt x="326" y="146"/>
                  </a:lnTo>
                  <a:lnTo>
                    <a:pt x="318" y="130"/>
                  </a:lnTo>
                  <a:lnTo>
                    <a:pt x="305" y="114"/>
                  </a:lnTo>
                  <a:lnTo>
                    <a:pt x="290" y="96"/>
                  </a:lnTo>
                  <a:lnTo>
                    <a:pt x="273" y="79"/>
                  </a:lnTo>
                  <a:lnTo>
                    <a:pt x="254" y="63"/>
                  </a:lnTo>
                  <a:lnTo>
                    <a:pt x="232" y="48"/>
                  </a:lnTo>
                  <a:lnTo>
                    <a:pt x="208" y="34"/>
                  </a:lnTo>
                  <a:lnTo>
                    <a:pt x="183" y="21"/>
                  </a:lnTo>
                  <a:lnTo>
                    <a:pt x="158" y="11"/>
                  </a:lnTo>
                  <a:lnTo>
                    <a:pt x="132" y="4"/>
                  </a:lnTo>
                  <a:lnTo>
                    <a:pt x="104" y="0"/>
                  </a:lnTo>
                  <a:lnTo>
                    <a:pt x="77" y="0"/>
                  </a:lnTo>
                  <a:lnTo>
                    <a:pt x="51" y="2"/>
                  </a:lnTo>
                  <a:lnTo>
                    <a:pt x="26" y="10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15" y="19"/>
                  </a:lnTo>
                  <a:lnTo>
                    <a:pt x="33" y="17"/>
                  </a:lnTo>
                  <a:lnTo>
                    <a:pt x="54" y="15"/>
                  </a:lnTo>
                  <a:lnTo>
                    <a:pt x="79" y="13"/>
                  </a:lnTo>
                  <a:lnTo>
                    <a:pt x="105" y="15"/>
                  </a:lnTo>
                  <a:lnTo>
                    <a:pt x="132" y="18"/>
                  </a:lnTo>
                  <a:lnTo>
                    <a:pt x="157" y="24"/>
                  </a:lnTo>
                  <a:lnTo>
                    <a:pt x="194" y="39"/>
                  </a:lnTo>
                  <a:lnTo>
                    <a:pt x="226" y="59"/>
                  </a:lnTo>
                  <a:lnTo>
                    <a:pt x="256" y="81"/>
                  </a:lnTo>
                  <a:lnTo>
                    <a:pt x="282" y="104"/>
                  </a:lnTo>
                  <a:lnTo>
                    <a:pt x="303" y="125"/>
                  </a:lnTo>
                  <a:lnTo>
                    <a:pt x="318" y="144"/>
                  </a:lnTo>
                  <a:lnTo>
                    <a:pt x="329" y="155"/>
                  </a:lnTo>
                  <a:lnTo>
                    <a:pt x="332" y="16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4" name="Freeform 55"/>
            <p:cNvSpPr>
              <a:spLocks/>
            </p:cNvSpPr>
            <p:nvPr/>
          </p:nvSpPr>
          <p:spPr bwMode="auto">
            <a:xfrm>
              <a:off x="2464" y="1984"/>
              <a:ext cx="186" cy="670"/>
            </a:xfrm>
            <a:custGeom>
              <a:avLst/>
              <a:gdLst>
                <a:gd name="T0" fmla="*/ 0 w 373"/>
                <a:gd name="T1" fmla="*/ 1 h 1340"/>
                <a:gd name="T2" fmla="*/ 0 w 373"/>
                <a:gd name="T3" fmla="*/ 1 h 1340"/>
                <a:gd name="T4" fmla="*/ 0 w 373"/>
                <a:gd name="T5" fmla="*/ 1 h 1340"/>
                <a:gd name="T6" fmla="*/ 0 w 373"/>
                <a:gd name="T7" fmla="*/ 1 h 1340"/>
                <a:gd name="T8" fmla="*/ 0 w 373"/>
                <a:gd name="T9" fmla="*/ 1 h 1340"/>
                <a:gd name="T10" fmla="*/ 0 w 373"/>
                <a:gd name="T11" fmla="*/ 1 h 1340"/>
                <a:gd name="T12" fmla="*/ 0 w 373"/>
                <a:gd name="T13" fmla="*/ 1 h 1340"/>
                <a:gd name="T14" fmla="*/ 0 w 373"/>
                <a:gd name="T15" fmla="*/ 1 h 1340"/>
                <a:gd name="T16" fmla="*/ 0 w 373"/>
                <a:gd name="T17" fmla="*/ 1 h 1340"/>
                <a:gd name="T18" fmla="*/ 0 w 373"/>
                <a:gd name="T19" fmla="*/ 1 h 1340"/>
                <a:gd name="T20" fmla="*/ 0 w 373"/>
                <a:gd name="T21" fmla="*/ 1 h 1340"/>
                <a:gd name="T22" fmla="*/ 0 w 373"/>
                <a:gd name="T23" fmla="*/ 1 h 1340"/>
                <a:gd name="T24" fmla="*/ 0 w 373"/>
                <a:gd name="T25" fmla="*/ 1 h 1340"/>
                <a:gd name="T26" fmla="*/ 0 w 373"/>
                <a:gd name="T27" fmla="*/ 1 h 1340"/>
                <a:gd name="T28" fmla="*/ 0 w 373"/>
                <a:gd name="T29" fmla="*/ 1 h 1340"/>
                <a:gd name="T30" fmla="*/ 0 w 373"/>
                <a:gd name="T31" fmla="*/ 1 h 1340"/>
                <a:gd name="T32" fmla="*/ 0 w 373"/>
                <a:gd name="T33" fmla="*/ 1 h 1340"/>
                <a:gd name="T34" fmla="*/ 0 w 373"/>
                <a:gd name="T35" fmla="*/ 1 h 1340"/>
                <a:gd name="T36" fmla="*/ 0 w 373"/>
                <a:gd name="T37" fmla="*/ 1 h 1340"/>
                <a:gd name="T38" fmla="*/ 0 w 373"/>
                <a:gd name="T39" fmla="*/ 1 h 1340"/>
                <a:gd name="T40" fmla="*/ 0 w 373"/>
                <a:gd name="T41" fmla="*/ 1 h 1340"/>
                <a:gd name="T42" fmla="*/ 0 w 373"/>
                <a:gd name="T43" fmla="*/ 1 h 1340"/>
                <a:gd name="T44" fmla="*/ 0 w 373"/>
                <a:gd name="T45" fmla="*/ 1 h 1340"/>
                <a:gd name="T46" fmla="*/ 0 w 373"/>
                <a:gd name="T47" fmla="*/ 1 h 1340"/>
                <a:gd name="T48" fmla="*/ 0 w 373"/>
                <a:gd name="T49" fmla="*/ 1 h 1340"/>
                <a:gd name="T50" fmla="*/ 0 w 373"/>
                <a:gd name="T51" fmla="*/ 1 h 1340"/>
                <a:gd name="T52" fmla="*/ 0 w 373"/>
                <a:gd name="T53" fmla="*/ 1 h 1340"/>
                <a:gd name="T54" fmla="*/ 0 w 373"/>
                <a:gd name="T55" fmla="*/ 1 h 1340"/>
                <a:gd name="T56" fmla="*/ 0 w 373"/>
                <a:gd name="T57" fmla="*/ 1 h 1340"/>
                <a:gd name="T58" fmla="*/ 0 w 373"/>
                <a:gd name="T59" fmla="*/ 1 h 1340"/>
                <a:gd name="T60" fmla="*/ 0 w 373"/>
                <a:gd name="T61" fmla="*/ 1 h 1340"/>
                <a:gd name="T62" fmla="*/ 0 w 373"/>
                <a:gd name="T63" fmla="*/ 1 h 1340"/>
                <a:gd name="T64" fmla="*/ 0 w 373"/>
                <a:gd name="T65" fmla="*/ 1 h 1340"/>
                <a:gd name="T66" fmla="*/ 0 w 373"/>
                <a:gd name="T67" fmla="*/ 1 h 1340"/>
                <a:gd name="T68" fmla="*/ 0 w 373"/>
                <a:gd name="T69" fmla="*/ 1 h 1340"/>
                <a:gd name="T70" fmla="*/ 0 w 373"/>
                <a:gd name="T71" fmla="*/ 1 h 1340"/>
                <a:gd name="T72" fmla="*/ 0 w 373"/>
                <a:gd name="T73" fmla="*/ 1 h 1340"/>
                <a:gd name="T74" fmla="*/ 0 w 373"/>
                <a:gd name="T75" fmla="*/ 1 h 1340"/>
                <a:gd name="T76" fmla="*/ 0 w 373"/>
                <a:gd name="T77" fmla="*/ 1 h 1340"/>
                <a:gd name="T78" fmla="*/ 0 w 373"/>
                <a:gd name="T79" fmla="*/ 1 h 1340"/>
                <a:gd name="T80" fmla="*/ 0 w 373"/>
                <a:gd name="T81" fmla="*/ 1 h 1340"/>
                <a:gd name="T82" fmla="*/ 0 w 373"/>
                <a:gd name="T83" fmla="*/ 1 h 1340"/>
                <a:gd name="T84" fmla="*/ 0 w 373"/>
                <a:gd name="T85" fmla="*/ 1 h 1340"/>
                <a:gd name="T86" fmla="*/ 0 w 373"/>
                <a:gd name="T87" fmla="*/ 1 h 1340"/>
                <a:gd name="T88" fmla="*/ 0 w 373"/>
                <a:gd name="T89" fmla="*/ 1 h 1340"/>
                <a:gd name="T90" fmla="*/ 0 w 373"/>
                <a:gd name="T91" fmla="*/ 1 h 1340"/>
                <a:gd name="T92" fmla="*/ 0 w 373"/>
                <a:gd name="T93" fmla="*/ 1 h 1340"/>
                <a:gd name="T94" fmla="*/ 0 w 373"/>
                <a:gd name="T95" fmla="*/ 1 h 1340"/>
                <a:gd name="T96" fmla="*/ 0 w 373"/>
                <a:gd name="T97" fmla="*/ 1 h 1340"/>
                <a:gd name="T98" fmla="*/ 0 w 373"/>
                <a:gd name="T99" fmla="*/ 1 h 1340"/>
                <a:gd name="T100" fmla="*/ 0 w 373"/>
                <a:gd name="T101" fmla="*/ 1 h 1340"/>
                <a:gd name="T102" fmla="*/ 0 w 373"/>
                <a:gd name="T103" fmla="*/ 1 h 1340"/>
                <a:gd name="T104" fmla="*/ 0 w 373"/>
                <a:gd name="T105" fmla="*/ 1 h 1340"/>
                <a:gd name="T106" fmla="*/ 0 w 373"/>
                <a:gd name="T107" fmla="*/ 1 h 1340"/>
                <a:gd name="T108" fmla="*/ 0 w 373"/>
                <a:gd name="T109" fmla="*/ 1 h 1340"/>
                <a:gd name="T110" fmla="*/ 0 w 373"/>
                <a:gd name="T111" fmla="*/ 1 h 134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73" h="1340">
                  <a:moveTo>
                    <a:pt x="373" y="1336"/>
                  </a:moveTo>
                  <a:lnTo>
                    <a:pt x="330" y="1333"/>
                  </a:lnTo>
                  <a:lnTo>
                    <a:pt x="286" y="1329"/>
                  </a:lnTo>
                  <a:lnTo>
                    <a:pt x="242" y="1323"/>
                  </a:lnTo>
                  <a:lnTo>
                    <a:pt x="201" y="1315"/>
                  </a:lnTo>
                  <a:lnTo>
                    <a:pt x="162" y="1304"/>
                  </a:lnTo>
                  <a:lnTo>
                    <a:pt x="127" y="1287"/>
                  </a:lnTo>
                  <a:lnTo>
                    <a:pt x="96" y="1268"/>
                  </a:lnTo>
                  <a:lnTo>
                    <a:pt x="72" y="1242"/>
                  </a:lnTo>
                  <a:lnTo>
                    <a:pt x="53" y="1211"/>
                  </a:lnTo>
                  <a:lnTo>
                    <a:pt x="43" y="1175"/>
                  </a:lnTo>
                  <a:lnTo>
                    <a:pt x="42" y="1130"/>
                  </a:lnTo>
                  <a:lnTo>
                    <a:pt x="50" y="1077"/>
                  </a:lnTo>
                  <a:lnTo>
                    <a:pt x="68" y="1017"/>
                  </a:lnTo>
                  <a:lnTo>
                    <a:pt x="99" y="946"/>
                  </a:lnTo>
                  <a:lnTo>
                    <a:pt x="142" y="867"/>
                  </a:lnTo>
                  <a:lnTo>
                    <a:pt x="200" y="777"/>
                  </a:lnTo>
                  <a:lnTo>
                    <a:pt x="248" y="700"/>
                  </a:lnTo>
                  <a:lnTo>
                    <a:pt x="287" y="626"/>
                  </a:lnTo>
                  <a:lnTo>
                    <a:pt x="318" y="556"/>
                  </a:lnTo>
                  <a:lnTo>
                    <a:pt x="341" y="489"/>
                  </a:lnTo>
                  <a:lnTo>
                    <a:pt x="357" y="426"/>
                  </a:lnTo>
                  <a:lnTo>
                    <a:pt x="365" y="366"/>
                  </a:lnTo>
                  <a:lnTo>
                    <a:pt x="368" y="310"/>
                  </a:lnTo>
                  <a:lnTo>
                    <a:pt x="364" y="258"/>
                  </a:lnTo>
                  <a:lnTo>
                    <a:pt x="355" y="210"/>
                  </a:lnTo>
                  <a:lnTo>
                    <a:pt x="341" y="167"/>
                  </a:lnTo>
                  <a:lnTo>
                    <a:pt x="323" y="129"/>
                  </a:lnTo>
                  <a:lnTo>
                    <a:pt x="301" y="94"/>
                  </a:lnTo>
                  <a:lnTo>
                    <a:pt x="276" y="65"/>
                  </a:lnTo>
                  <a:lnTo>
                    <a:pt x="248" y="41"/>
                  </a:lnTo>
                  <a:lnTo>
                    <a:pt x="218" y="22"/>
                  </a:lnTo>
                  <a:lnTo>
                    <a:pt x="186" y="8"/>
                  </a:lnTo>
                  <a:lnTo>
                    <a:pt x="162" y="2"/>
                  </a:lnTo>
                  <a:lnTo>
                    <a:pt x="140" y="0"/>
                  </a:lnTo>
                  <a:lnTo>
                    <a:pt x="119" y="2"/>
                  </a:lnTo>
                  <a:lnTo>
                    <a:pt x="101" y="7"/>
                  </a:lnTo>
                  <a:lnTo>
                    <a:pt x="84" y="15"/>
                  </a:lnTo>
                  <a:lnTo>
                    <a:pt x="69" y="25"/>
                  </a:lnTo>
                  <a:lnTo>
                    <a:pt x="56" y="35"/>
                  </a:lnTo>
                  <a:lnTo>
                    <a:pt x="43" y="48"/>
                  </a:lnTo>
                  <a:lnTo>
                    <a:pt x="33" y="62"/>
                  </a:lnTo>
                  <a:lnTo>
                    <a:pt x="25" y="75"/>
                  </a:lnTo>
                  <a:lnTo>
                    <a:pt x="16" y="87"/>
                  </a:lnTo>
                  <a:lnTo>
                    <a:pt x="11" y="99"/>
                  </a:lnTo>
                  <a:lnTo>
                    <a:pt x="6" y="108"/>
                  </a:lnTo>
                  <a:lnTo>
                    <a:pt x="3" y="116"/>
                  </a:lnTo>
                  <a:lnTo>
                    <a:pt x="1" y="121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4" y="117"/>
                  </a:lnTo>
                  <a:lnTo>
                    <a:pt x="8" y="111"/>
                  </a:lnTo>
                  <a:lnTo>
                    <a:pt x="15" y="103"/>
                  </a:lnTo>
                  <a:lnTo>
                    <a:pt x="23" y="94"/>
                  </a:lnTo>
                  <a:lnTo>
                    <a:pt x="33" y="85"/>
                  </a:lnTo>
                  <a:lnTo>
                    <a:pt x="44" y="75"/>
                  </a:lnTo>
                  <a:lnTo>
                    <a:pt x="56" y="64"/>
                  </a:lnTo>
                  <a:lnTo>
                    <a:pt x="69" y="54"/>
                  </a:lnTo>
                  <a:lnTo>
                    <a:pt x="84" y="45"/>
                  </a:lnTo>
                  <a:lnTo>
                    <a:pt x="99" y="37"/>
                  </a:lnTo>
                  <a:lnTo>
                    <a:pt x="115" y="31"/>
                  </a:lnTo>
                  <a:lnTo>
                    <a:pt x="133" y="27"/>
                  </a:lnTo>
                  <a:lnTo>
                    <a:pt x="151" y="26"/>
                  </a:lnTo>
                  <a:lnTo>
                    <a:pt x="170" y="27"/>
                  </a:lnTo>
                  <a:lnTo>
                    <a:pt x="189" y="33"/>
                  </a:lnTo>
                  <a:lnTo>
                    <a:pt x="210" y="42"/>
                  </a:lnTo>
                  <a:lnTo>
                    <a:pt x="232" y="55"/>
                  </a:lnTo>
                  <a:lnTo>
                    <a:pt x="253" y="72"/>
                  </a:lnTo>
                  <a:lnTo>
                    <a:pt x="273" y="92"/>
                  </a:lnTo>
                  <a:lnTo>
                    <a:pt x="293" y="114"/>
                  </a:lnTo>
                  <a:lnTo>
                    <a:pt x="311" y="140"/>
                  </a:lnTo>
                  <a:lnTo>
                    <a:pt x="327" y="169"/>
                  </a:lnTo>
                  <a:lnTo>
                    <a:pt x="340" y="200"/>
                  </a:lnTo>
                  <a:lnTo>
                    <a:pt x="350" y="236"/>
                  </a:lnTo>
                  <a:lnTo>
                    <a:pt x="357" y="273"/>
                  </a:lnTo>
                  <a:lnTo>
                    <a:pt x="361" y="313"/>
                  </a:lnTo>
                  <a:lnTo>
                    <a:pt x="360" y="357"/>
                  </a:lnTo>
                  <a:lnTo>
                    <a:pt x="353" y="402"/>
                  </a:lnTo>
                  <a:lnTo>
                    <a:pt x="340" y="450"/>
                  </a:lnTo>
                  <a:lnTo>
                    <a:pt x="322" y="501"/>
                  </a:lnTo>
                  <a:lnTo>
                    <a:pt x="297" y="554"/>
                  </a:lnTo>
                  <a:lnTo>
                    <a:pt x="268" y="610"/>
                  </a:lnTo>
                  <a:lnTo>
                    <a:pt x="236" y="663"/>
                  </a:lnTo>
                  <a:lnTo>
                    <a:pt x="205" y="715"/>
                  </a:lnTo>
                  <a:lnTo>
                    <a:pt x="175" y="764"/>
                  </a:lnTo>
                  <a:lnTo>
                    <a:pt x="145" y="813"/>
                  </a:lnTo>
                  <a:lnTo>
                    <a:pt x="118" y="858"/>
                  </a:lnTo>
                  <a:lnTo>
                    <a:pt x="92" y="902"/>
                  </a:lnTo>
                  <a:lnTo>
                    <a:pt x="68" y="944"/>
                  </a:lnTo>
                  <a:lnTo>
                    <a:pt x="49" y="984"/>
                  </a:lnTo>
                  <a:lnTo>
                    <a:pt x="31" y="1022"/>
                  </a:lnTo>
                  <a:lnTo>
                    <a:pt x="19" y="1060"/>
                  </a:lnTo>
                  <a:lnTo>
                    <a:pt x="11" y="1095"/>
                  </a:lnTo>
                  <a:lnTo>
                    <a:pt x="7" y="1130"/>
                  </a:lnTo>
                  <a:lnTo>
                    <a:pt x="11" y="1162"/>
                  </a:lnTo>
                  <a:lnTo>
                    <a:pt x="19" y="1193"/>
                  </a:lnTo>
                  <a:lnTo>
                    <a:pt x="35" y="1223"/>
                  </a:lnTo>
                  <a:lnTo>
                    <a:pt x="56" y="1249"/>
                  </a:lnTo>
                  <a:lnTo>
                    <a:pt x="79" y="1271"/>
                  </a:lnTo>
                  <a:lnTo>
                    <a:pt x="104" y="1290"/>
                  </a:lnTo>
                  <a:lnTo>
                    <a:pt x="130" y="1305"/>
                  </a:lnTo>
                  <a:lnTo>
                    <a:pt x="158" y="1317"/>
                  </a:lnTo>
                  <a:lnTo>
                    <a:pt x="187" y="1325"/>
                  </a:lnTo>
                  <a:lnTo>
                    <a:pt x="215" y="1332"/>
                  </a:lnTo>
                  <a:lnTo>
                    <a:pt x="242" y="1337"/>
                  </a:lnTo>
                  <a:lnTo>
                    <a:pt x="269" y="1339"/>
                  </a:lnTo>
                  <a:lnTo>
                    <a:pt x="293" y="1340"/>
                  </a:lnTo>
                  <a:lnTo>
                    <a:pt x="316" y="1340"/>
                  </a:lnTo>
                  <a:lnTo>
                    <a:pt x="334" y="1339"/>
                  </a:lnTo>
                  <a:lnTo>
                    <a:pt x="350" y="1338"/>
                  </a:lnTo>
                  <a:lnTo>
                    <a:pt x="363" y="1337"/>
                  </a:lnTo>
                  <a:lnTo>
                    <a:pt x="371" y="1336"/>
                  </a:lnTo>
                  <a:lnTo>
                    <a:pt x="373" y="133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5" name="Freeform 56"/>
            <p:cNvSpPr>
              <a:spLocks/>
            </p:cNvSpPr>
            <p:nvPr/>
          </p:nvSpPr>
          <p:spPr bwMode="auto">
            <a:xfrm>
              <a:off x="2886" y="2685"/>
              <a:ext cx="55" cy="62"/>
            </a:xfrm>
            <a:custGeom>
              <a:avLst/>
              <a:gdLst>
                <a:gd name="T0" fmla="*/ 1 w 110"/>
                <a:gd name="T1" fmla="*/ 1 h 123"/>
                <a:gd name="T2" fmla="*/ 1 w 110"/>
                <a:gd name="T3" fmla="*/ 1 h 123"/>
                <a:gd name="T4" fmla="*/ 1 w 110"/>
                <a:gd name="T5" fmla="*/ 1 h 123"/>
                <a:gd name="T6" fmla="*/ 1 w 110"/>
                <a:gd name="T7" fmla="*/ 1 h 123"/>
                <a:gd name="T8" fmla="*/ 1 w 110"/>
                <a:gd name="T9" fmla="*/ 1 h 123"/>
                <a:gd name="T10" fmla="*/ 1 w 110"/>
                <a:gd name="T11" fmla="*/ 1 h 123"/>
                <a:gd name="T12" fmla="*/ 1 w 110"/>
                <a:gd name="T13" fmla="*/ 1 h 123"/>
                <a:gd name="T14" fmla="*/ 1 w 110"/>
                <a:gd name="T15" fmla="*/ 1 h 123"/>
                <a:gd name="T16" fmla="*/ 1 w 110"/>
                <a:gd name="T17" fmla="*/ 1 h 123"/>
                <a:gd name="T18" fmla="*/ 1 w 110"/>
                <a:gd name="T19" fmla="*/ 1 h 123"/>
                <a:gd name="T20" fmla="*/ 1 w 110"/>
                <a:gd name="T21" fmla="*/ 1 h 123"/>
                <a:gd name="T22" fmla="*/ 1 w 110"/>
                <a:gd name="T23" fmla="*/ 1 h 123"/>
                <a:gd name="T24" fmla="*/ 1 w 110"/>
                <a:gd name="T25" fmla="*/ 0 h 123"/>
                <a:gd name="T26" fmla="*/ 1 w 110"/>
                <a:gd name="T27" fmla="*/ 1 h 123"/>
                <a:gd name="T28" fmla="*/ 1 w 110"/>
                <a:gd name="T29" fmla="*/ 1 h 123"/>
                <a:gd name="T30" fmla="*/ 1 w 110"/>
                <a:gd name="T31" fmla="*/ 1 h 123"/>
                <a:gd name="T32" fmla="*/ 1 w 110"/>
                <a:gd name="T33" fmla="*/ 1 h 123"/>
                <a:gd name="T34" fmla="*/ 1 w 110"/>
                <a:gd name="T35" fmla="*/ 1 h 123"/>
                <a:gd name="T36" fmla="*/ 1 w 110"/>
                <a:gd name="T37" fmla="*/ 1 h 123"/>
                <a:gd name="T38" fmla="*/ 1 w 110"/>
                <a:gd name="T39" fmla="*/ 1 h 123"/>
                <a:gd name="T40" fmla="*/ 1 w 110"/>
                <a:gd name="T41" fmla="*/ 1 h 123"/>
                <a:gd name="T42" fmla="*/ 1 w 110"/>
                <a:gd name="T43" fmla="*/ 1 h 123"/>
                <a:gd name="T44" fmla="*/ 1 w 110"/>
                <a:gd name="T45" fmla="*/ 1 h 123"/>
                <a:gd name="T46" fmla="*/ 1 w 110"/>
                <a:gd name="T47" fmla="*/ 1 h 123"/>
                <a:gd name="T48" fmla="*/ 1 w 110"/>
                <a:gd name="T49" fmla="*/ 1 h 123"/>
                <a:gd name="T50" fmla="*/ 1 w 110"/>
                <a:gd name="T51" fmla="*/ 1 h 123"/>
                <a:gd name="T52" fmla="*/ 0 w 110"/>
                <a:gd name="T53" fmla="*/ 1 h 123"/>
                <a:gd name="T54" fmla="*/ 0 w 110"/>
                <a:gd name="T55" fmla="*/ 1 h 123"/>
                <a:gd name="T56" fmla="*/ 1 w 110"/>
                <a:gd name="T57" fmla="*/ 1 h 123"/>
                <a:gd name="T58" fmla="*/ 1 w 110"/>
                <a:gd name="T59" fmla="*/ 1 h 123"/>
                <a:gd name="T60" fmla="*/ 1 w 110"/>
                <a:gd name="T61" fmla="*/ 1 h 123"/>
                <a:gd name="T62" fmla="*/ 1 w 110"/>
                <a:gd name="T63" fmla="*/ 1 h 123"/>
                <a:gd name="T64" fmla="*/ 1 w 110"/>
                <a:gd name="T65" fmla="*/ 1 h 123"/>
                <a:gd name="T66" fmla="*/ 1 w 110"/>
                <a:gd name="T67" fmla="*/ 1 h 123"/>
                <a:gd name="T68" fmla="*/ 1 w 110"/>
                <a:gd name="T69" fmla="*/ 1 h 123"/>
                <a:gd name="T70" fmla="*/ 1 w 110"/>
                <a:gd name="T71" fmla="*/ 1 h 123"/>
                <a:gd name="T72" fmla="*/ 1 w 110"/>
                <a:gd name="T73" fmla="*/ 1 h 123"/>
                <a:gd name="T74" fmla="*/ 1 w 110"/>
                <a:gd name="T75" fmla="*/ 1 h 123"/>
                <a:gd name="T76" fmla="*/ 1 w 110"/>
                <a:gd name="T77" fmla="*/ 1 h 123"/>
                <a:gd name="T78" fmla="*/ 1 w 110"/>
                <a:gd name="T79" fmla="*/ 1 h 123"/>
                <a:gd name="T80" fmla="*/ 1 w 110"/>
                <a:gd name="T81" fmla="*/ 1 h 123"/>
                <a:gd name="T82" fmla="*/ 1 w 110"/>
                <a:gd name="T83" fmla="*/ 1 h 123"/>
                <a:gd name="T84" fmla="*/ 1 w 110"/>
                <a:gd name="T85" fmla="*/ 1 h 123"/>
                <a:gd name="T86" fmla="*/ 1 w 110"/>
                <a:gd name="T87" fmla="*/ 1 h 123"/>
                <a:gd name="T88" fmla="*/ 1 w 110"/>
                <a:gd name="T89" fmla="*/ 1 h 123"/>
                <a:gd name="T90" fmla="*/ 1 w 110"/>
                <a:gd name="T91" fmla="*/ 1 h 123"/>
                <a:gd name="T92" fmla="*/ 1 w 110"/>
                <a:gd name="T93" fmla="*/ 1 h 123"/>
                <a:gd name="T94" fmla="*/ 1 w 110"/>
                <a:gd name="T95" fmla="*/ 1 h 123"/>
                <a:gd name="T96" fmla="*/ 1 w 110"/>
                <a:gd name="T97" fmla="*/ 1 h 1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0" h="123">
                  <a:moveTo>
                    <a:pt x="99" y="62"/>
                  </a:moveTo>
                  <a:lnTo>
                    <a:pt x="105" y="56"/>
                  </a:lnTo>
                  <a:lnTo>
                    <a:pt x="110" y="48"/>
                  </a:lnTo>
                  <a:lnTo>
                    <a:pt x="110" y="39"/>
                  </a:lnTo>
                  <a:lnTo>
                    <a:pt x="108" y="31"/>
                  </a:lnTo>
                  <a:lnTo>
                    <a:pt x="102" y="25"/>
                  </a:lnTo>
                  <a:lnTo>
                    <a:pt x="94" y="21"/>
                  </a:lnTo>
                  <a:lnTo>
                    <a:pt x="86" y="20"/>
                  </a:lnTo>
                  <a:lnTo>
                    <a:pt x="77" y="23"/>
                  </a:lnTo>
                  <a:lnTo>
                    <a:pt x="74" y="13"/>
                  </a:lnTo>
                  <a:lnTo>
                    <a:pt x="70" y="6"/>
                  </a:lnTo>
                  <a:lnTo>
                    <a:pt x="63" y="2"/>
                  </a:lnTo>
                  <a:lnTo>
                    <a:pt x="55" y="0"/>
                  </a:lnTo>
                  <a:lnTo>
                    <a:pt x="48" y="2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3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4"/>
                  </a:lnTo>
                  <a:lnTo>
                    <a:pt x="3" y="31"/>
                  </a:lnTo>
                  <a:lnTo>
                    <a:pt x="1" y="39"/>
                  </a:lnTo>
                  <a:lnTo>
                    <a:pt x="1" y="47"/>
                  </a:lnTo>
                  <a:lnTo>
                    <a:pt x="4" y="55"/>
                  </a:lnTo>
                  <a:lnTo>
                    <a:pt x="11" y="61"/>
                  </a:lnTo>
                  <a:lnTo>
                    <a:pt x="4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92"/>
                  </a:lnTo>
                  <a:lnTo>
                    <a:pt x="8" y="97"/>
                  </a:lnTo>
                  <a:lnTo>
                    <a:pt x="16" y="101"/>
                  </a:lnTo>
                  <a:lnTo>
                    <a:pt x="24" y="102"/>
                  </a:lnTo>
                  <a:lnTo>
                    <a:pt x="33" y="100"/>
                  </a:lnTo>
                  <a:lnTo>
                    <a:pt x="35" y="109"/>
                  </a:lnTo>
                  <a:lnTo>
                    <a:pt x="40" y="116"/>
                  </a:lnTo>
                  <a:lnTo>
                    <a:pt x="46" y="121"/>
                  </a:lnTo>
                  <a:lnTo>
                    <a:pt x="54" y="123"/>
                  </a:lnTo>
                  <a:lnTo>
                    <a:pt x="62" y="121"/>
                  </a:lnTo>
                  <a:lnTo>
                    <a:pt x="69" y="116"/>
                  </a:lnTo>
                  <a:lnTo>
                    <a:pt x="73" y="109"/>
                  </a:lnTo>
                  <a:lnTo>
                    <a:pt x="76" y="101"/>
                  </a:lnTo>
                  <a:lnTo>
                    <a:pt x="85" y="103"/>
                  </a:lnTo>
                  <a:lnTo>
                    <a:pt x="93" y="102"/>
                  </a:lnTo>
                  <a:lnTo>
                    <a:pt x="101" y="99"/>
                  </a:lnTo>
                  <a:lnTo>
                    <a:pt x="107" y="93"/>
                  </a:lnTo>
                  <a:lnTo>
                    <a:pt x="109" y="85"/>
                  </a:lnTo>
                  <a:lnTo>
                    <a:pt x="109" y="77"/>
                  </a:lnTo>
                  <a:lnTo>
                    <a:pt x="105" y="69"/>
                  </a:lnTo>
                  <a:lnTo>
                    <a:pt x="99" y="6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6" name="Freeform 57"/>
            <p:cNvSpPr>
              <a:spLocks/>
            </p:cNvSpPr>
            <p:nvPr/>
          </p:nvSpPr>
          <p:spPr bwMode="auto">
            <a:xfrm>
              <a:off x="2905" y="2708"/>
              <a:ext cx="16" cy="16"/>
            </a:xfrm>
            <a:custGeom>
              <a:avLst/>
              <a:gdLst>
                <a:gd name="T0" fmla="*/ 1 w 31"/>
                <a:gd name="T1" fmla="*/ 0 h 33"/>
                <a:gd name="T2" fmla="*/ 1 w 31"/>
                <a:gd name="T3" fmla="*/ 0 h 33"/>
                <a:gd name="T4" fmla="*/ 1 w 31"/>
                <a:gd name="T5" fmla="*/ 0 h 33"/>
                <a:gd name="T6" fmla="*/ 1 w 31"/>
                <a:gd name="T7" fmla="*/ 0 h 33"/>
                <a:gd name="T8" fmla="*/ 0 w 31"/>
                <a:gd name="T9" fmla="*/ 0 h 33"/>
                <a:gd name="T10" fmla="*/ 1 w 31"/>
                <a:gd name="T11" fmla="*/ 0 h 33"/>
                <a:gd name="T12" fmla="*/ 1 w 31"/>
                <a:gd name="T13" fmla="*/ 0 h 33"/>
                <a:gd name="T14" fmla="*/ 1 w 31"/>
                <a:gd name="T15" fmla="*/ 0 h 33"/>
                <a:gd name="T16" fmla="*/ 1 w 31"/>
                <a:gd name="T17" fmla="*/ 0 h 33"/>
                <a:gd name="T18" fmla="*/ 1 w 31"/>
                <a:gd name="T19" fmla="*/ 0 h 33"/>
                <a:gd name="T20" fmla="*/ 1 w 31"/>
                <a:gd name="T21" fmla="*/ 0 h 33"/>
                <a:gd name="T22" fmla="*/ 1 w 31"/>
                <a:gd name="T23" fmla="*/ 0 h 33"/>
                <a:gd name="T24" fmla="*/ 1 w 31"/>
                <a:gd name="T25" fmla="*/ 0 h 33"/>
                <a:gd name="T26" fmla="*/ 1 w 31"/>
                <a:gd name="T27" fmla="*/ 0 h 33"/>
                <a:gd name="T28" fmla="*/ 1 w 31"/>
                <a:gd name="T29" fmla="*/ 0 h 33"/>
                <a:gd name="T30" fmla="*/ 1 w 31"/>
                <a:gd name="T31" fmla="*/ 0 h 33"/>
                <a:gd name="T32" fmla="*/ 1 w 31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3">
                  <a:moveTo>
                    <a:pt x="15" y="33"/>
                  </a:moveTo>
                  <a:lnTo>
                    <a:pt x="9" y="32"/>
                  </a:lnTo>
                  <a:lnTo>
                    <a:pt x="4" y="28"/>
                  </a:lnTo>
                  <a:lnTo>
                    <a:pt x="1" y="24"/>
                  </a:lnTo>
                  <a:lnTo>
                    <a:pt x="0" y="17"/>
                  </a:lnTo>
                  <a:lnTo>
                    <a:pt x="1" y="10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2" y="2"/>
                  </a:lnTo>
                  <a:lnTo>
                    <a:pt x="26" y="5"/>
                  </a:lnTo>
                  <a:lnTo>
                    <a:pt x="30" y="10"/>
                  </a:lnTo>
                  <a:lnTo>
                    <a:pt x="31" y="17"/>
                  </a:lnTo>
                  <a:lnTo>
                    <a:pt x="30" y="24"/>
                  </a:lnTo>
                  <a:lnTo>
                    <a:pt x="26" y="28"/>
                  </a:lnTo>
                  <a:lnTo>
                    <a:pt x="22" y="32"/>
                  </a:lnTo>
                  <a:lnTo>
                    <a:pt x="15" y="3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7" name="Freeform 58"/>
            <p:cNvSpPr>
              <a:spLocks/>
            </p:cNvSpPr>
            <p:nvPr/>
          </p:nvSpPr>
          <p:spPr bwMode="auto">
            <a:xfrm>
              <a:off x="2366" y="2699"/>
              <a:ext cx="56" cy="61"/>
            </a:xfrm>
            <a:custGeom>
              <a:avLst/>
              <a:gdLst>
                <a:gd name="T0" fmla="*/ 1 w 111"/>
                <a:gd name="T1" fmla="*/ 1 h 122"/>
                <a:gd name="T2" fmla="*/ 1 w 111"/>
                <a:gd name="T3" fmla="*/ 1 h 122"/>
                <a:gd name="T4" fmla="*/ 1 w 111"/>
                <a:gd name="T5" fmla="*/ 1 h 122"/>
                <a:gd name="T6" fmla="*/ 1 w 111"/>
                <a:gd name="T7" fmla="*/ 1 h 122"/>
                <a:gd name="T8" fmla="*/ 1 w 111"/>
                <a:gd name="T9" fmla="*/ 1 h 122"/>
                <a:gd name="T10" fmla="*/ 1 w 111"/>
                <a:gd name="T11" fmla="*/ 1 h 122"/>
                <a:gd name="T12" fmla="*/ 1 w 111"/>
                <a:gd name="T13" fmla="*/ 1 h 122"/>
                <a:gd name="T14" fmla="*/ 1 w 111"/>
                <a:gd name="T15" fmla="*/ 1 h 122"/>
                <a:gd name="T16" fmla="*/ 1 w 111"/>
                <a:gd name="T17" fmla="*/ 1 h 122"/>
                <a:gd name="T18" fmla="*/ 1 w 111"/>
                <a:gd name="T19" fmla="*/ 1 h 122"/>
                <a:gd name="T20" fmla="*/ 1 w 111"/>
                <a:gd name="T21" fmla="*/ 1 h 122"/>
                <a:gd name="T22" fmla="*/ 1 w 111"/>
                <a:gd name="T23" fmla="*/ 1 h 122"/>
                <a:gd name="T24" fmla="*/ 1 w 111"/>
                <a:gd name="T25" fmla="*/ 0 h 122"/>
                <a:gd name="T26" fmla="*/ 1 w 111"/>
                <a:gd name="T27" fmla="*/ 1 h 122"/>
                <a:gd name="T28" fmla="*/ 1 w 111"/>
                <a:gd name="T29" fmla="*/ 1 h 122"/>
                <a:gd name="T30" fmla="*/ 1 w 111"/>
                <a:gd name="T31" fmla="*/ 1 h 122"/>
                <a:gd name="T32" fmla="*/ 1 w 111"/>
                <a:gd name="T33" fmla="*/ 1 h 122"/>
                <a:gd name="T34" fmla="*/ 1 w 111"/>
                <a:gd name="T35" fmla="*/ 1 h 122"/>
                <a:gd name="T36" fmla="*/ 1 w 111"/>
                <a:gd name="T37" fmla="*/ 1 h 122"/>
                <a:gd name="T38" fmla="*/ 1 w 111"/>
                <a:gd name="T39" fmla="*/ 1 h 122"/>
                <a:gd name="T40" fmla="*/ 1 w 111"/>
                <a:gd name="T41" fmla="*/ 1 h 122"/>
                <a:gd name="T42" fmla="*/ 1 w 111"/>
                <a:gd name="T43" fmla="*/ 1 h 122"/>
                <a:gd name="T44" fmla="*/ 1 w 111"/>
                <a:gd name="T45" fmla="*/ 1 h 122"/>
                <a:gd name="T46" fmla="*/ 1 w 111"/>
                <a:gd name="T47" fmla="*/ 1 h 122"/>
                <a:gd name="T48" fmla="*/ 1 w 111"/>
                <a:gd name="T49" fmla="*/ 1 h 122"/>
                <a:gd name="T50" fmla="*/ 1 w 111"/>
                <a:gd name="T51" fmla="*/ 1 h 122"/>
                <a:gd name="T52" fmla="*/ 1 w 111"/>
                <a:gd name="T53" fmla="*/ 1 h 122"/>
                <a:gd name="T54" fmla="*/ 0 w 111"/>
                <a:gd name="T55" fmla="*/ 1 h 122"/>
                <a:gd name="T56" fmla="*/ 1 w 111"/>
                <a:gd name="T57" fmla="*/ 1 h 122"/>
                <a:gd name="T58" fmla="*/ 1 w 111"/>
                <a:gd name="T59" fmla="*/ 1 h 122"/>
                <a:gd name="T60" fmla="*/ 1 w 111"/>
                <a:gd name="T61" fmla="*/ 1 h 122"/>
                <a:gd name="T62" fmla="*/ 1 w 111"/>
                <a:gd name="T63" fmla="*/ 1 h 122"/>
                <a:gd name="T64" fmla="*/ 1 w 111"/>
                <a:gd name="T65" fmla="*/ 1 h 122"/>
                <a:gd name="T66" fmla="*/ 1 w 111"/>
                <a:gd name="T67" fmla="*/ 1 h 122"/>
                <a:gd name="T68" fmla="*/ 1 w 111"/>
                <a:gd name="T69" fmla="*/ 1 h 122"/>
                <a:gd name="T70" fmla="*/ 1 w 111"/>
                <a:gd name="T71" fmla="*/ 1 h 122"/>
                <a:gd name="T72" fmla="*/ 1 w 111"/>
                <a:gd name="T73" fmla="*/ 1 h 122"/>
                <a:gd name="T74" fmla="*/ 1 w 111"/>
                <a:gd name="T75" fmla="*/ 1 h 122"/>
                <a:gd name="T76" fmla="*/ 1 w 111"/>
                <a:gd name="T77" fmla="*/ 1 h 122"/>
                <a:gd name="T78" fmla="*/ 1 w 111"/>
                <a:gd name="T79" fmla="*/ 1 h 122"/>
                <a:gd name="T80" fmla="*/ 1 w 111"/>
                <a:gd name="T81" fmla="*/ 1 h 122"/>
                <a:gd name="T82" fmla="*/ 1 w 111"/>
                <a:gd name="T83" fmla="*/ 1 h 122"/>
                <a:gd name="T84" fmla="*/ 1 w 111"/>
                <a:gd name="T85" fmla="*/ 1 h 122"/>
                <a:gd name="T86" fmla="*/ 1 w 111"/>
                <a:gd name="T87" fmla="*/ 1 h 122"/>
                <a:gd name="T88" fmla="*/ 1 w 111"/>
                <a:gd name="T89" fmla="*/ 1 h 122"/>
                <a:gd name="T90" fmla="*/ 1 w 111"/>
                <a:gd name="T91" fmla="*/ 1 h 122"/>
                <a:gd name="T92" fmla="*/ 1 w 111"/>
                <a:gd name="T93" fmla="*/ 1 h 122"/>
                <a:gd name="T94" fmla="*/ 1 w 111"/>
                <a:gd name="T95" fmla="*/ 1 h 122"/>
                <a:gd name="T96" fmla="*/ 1 w 111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1" h="122">
                  <a:moveTo>
                    <a:pt x="101" y="61"/>
                  </a:moveTo>
                  <a:lnTo>
                    <a:pt x="108" y="55"/>
                  </a:lnTo>
                  <a:lnTo>
                    <a:pt x="111" y="47"/>
                  </a:lnTo>
                  <a:lnTo>
                    <a:pt x="111" y="39"/>
                  </a:lnTo>
                  <a:lnTo>
                    <a:pt x="109" y="31"/>
                  </a:lnTo>
                  <a:lnTo>
                    <a:pt x="103" y="24"/>
                  </a:lnTo>
                  <a:lnTo>
                    <a:pt x="96" y="21"/>
                  </a:lnTo>
                  <a:lnTo>
                    <a:pt x="88" y="20"/>
                  </a:lnTo>
                  <a:lnTo>
                    <a:pt x="79" y="22"/>
                  </a:lnTo>
                  <a:lnTo>
                    <a:pt x="77" y="13"/>
                  </a:lnTo>
                  <a:lnTo>
                    <a:pt x="71" y="6"/>
                  </a:lnTo>
                  <a:lnTo>
                    <a:pt x="64" y="1"/>
                  </a:lnTo>
                  <a:lnTo>
                    <a:pt x="56" y="0"/>
                  </a:lnTo>
                  <a:lnTo>
                    <a:pt x="48" y="1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2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3"/>
                  </a:lnTo>
                  <a:lnTo>
                    <a:pt x="3" y="30"/>
                  </a:lnTo>
                  <a:lnTo>
                    <a:pt x="1" y="38"/>
                  </a:lnTo>
                  <a:lnTo>
                    <a:pt x="1" y="46"/>
                  </a:lnTo>
                  <a:lnTo>
                    <a:pt x="4" y="54"/>
                  </a:lnTo>
                  <a:lnTo>
                    <a:pt x="11" y="60"/>
                  </a:lnTo>
                  <a:lnTo>
                    <a:pt x="4" y="66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2" y="91"/>
                  </a:lnTo>
                  <a:lnTo>
                    <a:pt x="8" y="98"/>
                  </a:lnTo>
                  <a:lnTo>
                    <a:pt x="16" y="102"/>
                  </a:lnTo>
                  <a:lnTo>
                    <a:pt x="24" y="102"/>
                  </a:lnTo>
                  <a:lnTo>
                    <a:pt x="33" y="99"/>
                  </a:lnTo>
                  <a:lnTo>
                    <a:pt x="35" y="108"/>
                  </a:lnTo>
                  <a:lnTo>
                    <a:pt x="40" y="115"/>
                  </a:lnTo>
                  <a:lnTo>
                    <a:pt x="47" y="120"/>
                  </a:lnTo>
                  <a:lnTo>
                    <a:pt x="55" y="122"/>
                  </a:lnTo>
                  <a:lnTo>
                    <a:pt x="63" y="120"/>
                  </a:lnTo>
                  <a:lnTo>
                    <a:pt x="70" y="115"/>
                  </a:lnTo>
                  <a:lnTo>
                    <a:pt x="76" y="108"/>
                  </a:lnTo>
                  <a:lnTo>
                    <a:pt x="78" y="100"/>
                  </a:lnTo>
                  <a:lnTo>
                    <a:pt x="87" y="103"/>
                  </a:lnTo>
                  <a:lnTo>
                    <a:pt x="95" y="102"/>
                  </a:lnTo>
                  <a:lnTo>
                    <a:pt x="103" y="98"/>
                  </a:lnTo>
                  <a:lnTo>
                    <a:pt x="109" y="92"/>
                  </a:lnTo>
                  <a:lnTo>
                    <a:pt x="111" y="84"/>
                  </a:lnTo>
                  <a:lnTo>
                    <a:pt x="110" y="76"/>
                  </a:lnTo>
                  <a:lnTo>
                    <a:pt x="107" y="68"/>
                  </a:lnTo>
                  <a:lnTo>
                    <a:pt x="101" y="6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8" name="Freeform 59"/>
            <p:cNvSpPr>
              <a:spLocks/>
            </p:cNvSpPr>
            <p:nvPr/>
          </p:nvSpPr>
          <p:spPr bwMode="auto">
            <a:xfrm>
              <a:off x="2385" y="2721"/>
              <a:ext cx="16" cy="16"/>
            </a:xfrm>
            <a:custGeom>
              <a:avLst/>
              <a:gdLst>
                <a:gd name="T0" fmla="*/ 1 w 32"/>
                <a:gd name="T1" fmla="*/ 1 h 32"/>
                <a:gd name="T2" fmla="*/ 1 w 32"/>
                <a:gd name="T3" fmla="*/ 1 h 32"/>
                <a:gd name="T4" fmla="*/ 1 w 32"/>
                <a:gd name="T5" fmla="*/ 1 h 32"/>
                <a:gd name="T6" fmla="*/ 1 w 32"/>
                <a:gd name="T7" fmla="*/ 1 h 32"/>
                <a:gd name="T8" fmla="*/ 0 w 32"/>
                <a:gd name="T9" fmla="*/ 1 h 32"/>
                <a:gd name="T10" fmla="*/ 1 w 32"/>
                <a:gd name="T11" fmla="*/ 1 h 32"/>
                <a:gd name="T12" fmla="*/ 1 w 32"/>
                <a:gd name="T13" fmla="*/ 1 h 32"/>
                <a:gd name="T14" fmla="*/ 1 w 32"/>
                <a:gd name="T15" fmla="*/ 1 h 32"/>
                <a:gd name="T16" fmla="*/ 1 w 32"/>
                <a:gd name="T17" fmla="*/ 0 h 32"/>
                <a:gd name="T18" fmla="*/ 1 w 32"/>
                <a:gd name="T19" fmla="*/ 1 h 32"/>
                <a:gd name="T20" fmla="*/ 1 w 32"/>
                <a:gd name="T21" fmla="*/ 1 h 32"/>
                <a:gd name="T22" fmla="*/ 1 w 32"/>
                <a:gd name="T23" fmla="*/ 1 h 32"/>
                <a:gd name="T24" fmla="*/ 1 w 32"/>
                <a:gd name="T25" fmla="*/ 1 h 32"/>
                <a:gd name="T26" fmla="*/ 1 w 32"/>
                <a:gd name="T27" fmla="*/ 1 h 32"/>
                <a:gd name="T28" fmla="*/ 1 w 32"/>
                <a:gd name="T29" fmla="*/ 1 h 32"/>
                <a:gd name="T30" fmla="*/ 1 w 32"/>
                <a:gd name="T31" fmla="*/ 1 h 32"/>
                <a:gd name="T32" fmla="*/ 1 w 32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lnTo>
                    <a:pt x="9" y="31"/>
                  </a:lnTo>
                  <a:lnTo>
                    <a:pt x="4" y="28"/>
                  </a:lnTo>
                  <a:lnTo>
                    <a:pt x="1" y="23"/>
                  </a:lnTo>
                  <a:lnTo>
                    <a:pt x="0" y="16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3" y="1"/>
                  </a:lnTo>
                  <a:lnTo>
                    <a:pt x="27" y="5"/>
                  </a:lnTo>
                  <a:lnTo>
                    <a:pt x="31" y="9"/>
                  </a:lnTo>
                  <a:lnTo>
                    <a:pt x="32" y="16"/>
                  </a:lnTo>
                  <a:lnTo>
                    <a:pt x="31" y="23"/>
                  </a:lnTo>
                  <a:lnTo>
                    <a:pt x="27" y="28"/>
                  </a:lnTo>
                  <a:lnTo>
                    <a:pt x="23" y="31"/>
                  </a:lnTo>
                  <a:lnTo>
                    <a:pt x="16" y="3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9" name="Freeform 60"/>
            <p:cNvSpPr>
              <a:spLocks/>
            </p:cNvSpPr>
            <p:nvPr/>
          </p:nvSpPr>
          <p:spPr bwMode="auto">
            <a:xfrm>
              <a:off x="2400" y="1686"/>
              <a:ext cx="68" cy="74"/>
            </a:xfrm>
            <a:custGeom>
              <a:avLst/>
              <a:gdLst>
                <a:gd name="T0" fmla="*/ 1 w 136"/>
                <a:gd name="T1" fmla="*/ 0 h 149"/>
                <a:gd name="T2" fmla="*/ 1 w 136"/>
                <a:gd name="T3" fmla="*/ 0 h 149"/>
                <a:gd name="T4" fmla="*/ 1 w 136"/>
                <a:gd name="T5" fmla="*/ 0 h 149"/>
                <a:gd name="T6" fmla="*/ 1 w 136"/>
                <a:gd name="T7" fmla="*/ 0 h 149"/>
                <a:gd name="T8" fmla="*/ 1 w 136"/>
                <a:gd name="T9" fmla="*/ 0 h 149"/>
                <a:gd name="T10" fmla="*/ 1 w 136"/>
                <a:gd name="T11" fmla="*/ 0 h 149"/>
                <a:gd name="T12" fmla="*/ 1 w 136"/>
                <a:gd name="T13" fmla="*/ 0 h 149"/>
                <a:gd name="T14" fmla="*/ 1 w 136"/>
                <a:gd name="T15" fmla="*/ 0 h 149"/>
                <a:gd name="T16" fmla="*/ 1 w 136"/>
                <a:gd name="T17" fmla="*/ 0 h 149"/>
                <a:gd name="T18" fmla="*/ 1 w 136"/>
                <a:gd name="T19" fmla="*/ 0 h 149"/>
                <a:gd name="T20" fmla="*/ 1 w 136"/>
                <a:gd name="T21" fmla="*/ 0 h 149"/>
                <a:gd name="T22" fmla="*/ 1 w 136"/>
                <a:gd name="T23" fmla="*/ 0 h 149"/>
                <a:gd name="T24" fmla="*/ 1 w 136"/>
                <a:gd name="T25" fmla="*/ 0 h 149"/>
                <a:gd name="T26" fmla="*/ 1 w 136"/>
                <a:gd name="T27" fmla="*/ 0 h 149"/>
                <a:gd name="T28" fmla="*/ 0 w 136"/>
                <a:gd name="T29" fmla="*/ 0 h 149"/>
                <a:gd name="T30" fmla="*/ 1 w 136"/>
                <a:gd name="T31" fmla="*/ 0 h 149"/>
                <a:gd name="T32" fmla="*/ 1 w 136"/>
                <a:gd name="T33" fmla="*/ 0 h 149"/>
                <a:gd name="T34" fmla="*/ 0 w 136"/>
                <a:gd name="T35" fmla="*/ 0 h 149"/>
                <a:gd name="T36" fmla="*/ 1 w 136"/>
                <a:gd name="T37" fmla="*/ 0 h 149"/>
                <a:gd name="T38" fmla="*/ 1 w 136"/>
                <a:gd name="T39" fmla="*/ 0 h 149"/>
                <a:gd name="T40" fmla="*/ 1 w 136"/>
                <a:gd name="T41" fmla="*/ 0 h 149"/>
                <a:gd name="T42" fmla="*/ 1 w 136"/>
                <a:gd name="T43" fmla="*/ 0 h 149"/>
                <a:gd name="T44" fmla="*/ 1 w 136"/>
                <a:gd name="T45" fmla="*/ 0 h 149"/>
                <a:gd name="T46" fmla="*/ 1 w 136"/>
                <a:gd name="T47" fmla="*/ 0 h 149"/>
                <a:gd name="T48" fmla="*/ 1 w 136"/>
                <a:gd name="T49" fmla="*/ 0 h 149"/>
                <a:gd name="T50" fmla="*/ 1 w 136"/>
                <a:gd name="T51" fmla="*/ 0 h 149"/>
                <a:gd name="T52" fmla="*/ 1 w 136"/>
                <a:gd name="T53" fmla="*/ 0 h 149"/>
                <a:gd name="T54" fmla="*/ 1 w 136"/>
                <a:gd name="T55" fmla="*/ 0 h 149"/>
                <a:gd name="T56" fmla="*/ 1 w 136"/>
                <a:gd name="T57" fmla="*/ 0 h 149"/>
                <a:gd name="T58" fmla="*/ 1 w 136"/>
                <a:gd name="T59" fmla="*/ 0 h 149"/>
                <a:gd name="T60" fmla="*/ 1 w 136"/>
                <a:gd name="T61" fmla="*/ 0 h 149"/>
                <a:gd name="T62" fmla="*/ 1 w 136"/>
                <a:gd name="T63" fmla="*/ 0 h 1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9">
                  <a:moveTo>
                    <a:pt x="123" y="75"/>
                  </a:moveTo>
                  <a:lnTo>
                    <a:pt x="131" y="67"/>
                  </a:lnTo>
                  <a:lnTo>
                    <a:pt x="135" y="58"/>
                  </a:lnTo>
                  <a:lnTo>
                    <a:pt x="136" y="47"/>
                  </a:lnTo>
                  <a:lnTo>
                    <a:pt x="133" y="38"/>
                  </a:lnTo>
                  <a:lnTo>
                    <a:pt x="129" y="34"/>
                  </a:lnTo>
                  <a:lnTo>
                    <a:pt x="126" y="30"/>
                  </a:lnTo>
                  <a:lnTo>
                    <a:pt x="121" y="28"/>
                  </a:lnTo>
                  <a:lnTo>
                    <a:pt x="117" y="26"/>
                  </a:lnTo>
                  <a:lnTo>
                    <a:pt x="112" y="26"/>
                  </a:lnTo>
                  <a:lnTo>
                    <a:pt x="106" y="26"/>
                  </a:lnTo>
                  <a:lnTo>
                    <a:pt x="102" y="26"/>
                  </a:lnTo>
                  <a:lnTo>
                    <a:pt x="96" y="28"/>
                  </a:lnTo>
                  <a:lnTo>
                    <a:pt x="94" y="18"/>
                  </a:lnTo>
                  <a:lnTo>
                    <a:pt x="88" y="8"/>
                  </a:lnTo>
                  <a:lnTo>
                    <a:pt x="79" y="3"/>
                  </a:lnTo>
                  <a:lnTo>
                    <a:pt x="68" y="0"/>
                  </a:lnTo>
                  <a:lnTo>
                    <a:pt x="58" y="3"/>
                  </a:lnTo>
                  <a:lnTo>
                    <a:pt x="50" y="8"/>
                  </a:lnTo>
                  <a:lnTo>
                    <a:pt x="44" y="16"/>
                  </a:lnTo>
                  <a:lnTo>
                    <a:pt x="42" y="27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25" y="24"/>
                  </a:lnTo>
                  <a:lnTo>
                    <a:pt x="20" y="24"/>
                  </a:lnTo>
                  <a:lnTo>
                    <a:pt x="15" y="27"/>
                  </a:lnTo>
                  <a:lnTo>
                    <a:pt x="11" y="29"/>
                  </a:lnTo>
                  <a:lnTo>
                    <a:pt x="7" y="32"/>
                  </a:lnTo>
                  <a:lnTo>
                    <a:pt x="4" y="37"/>
                  </a:lnTo>
                  <a:lnTo>
                    <a:pt x="0" y="46"/>
                  </a:lnTo>
                  <a:lnTo>
                    <a:pt x="2" y="57"/>
                  </a:lnTo>
                  <a:lnTo>
                    <a:pt x="6" y="66"/>
                  </a:lnTo>
                  <a:lnTo>
                    <a:pt x="13" y="74"/>
                  </a:lnTo>
                  <a:lnTo>
                    <a:pt x="5" y="81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4" y="111"/>
                  </a:lnTo>
                  <a:lnTo>
                    <a:pt x="7" y="115"/>
                  </a:lnTo>
                  <a:lnTo>
                    <a:pt x="11" y="119"/>
                  </a:lnTo>
                  <a:lnTo>
                    <a:pt x="14" y="121"/>
                  </a:lnTo>
                  <a:lnTo>
                    <a:pt x="19" y="122"/>
                  </a:lnTo>
                  <a:lnTo>
                    <a:pt x="25" y="123"/>
                  </a:lnTo>
                  <a:lnTo>
                    <a:pt x="29" y="123"/>
                  </a:lnTo>
                  <a:lnTo>
                    <a:pt x="34" y="122"/>
                  </a:lnTo>
                  <a:lnTo>
                    <a:pt x="40" y="121"/>
                  </a:lnTo>
                  <a:lnTo>
                    <a:pt x="42" y="132"/>
                  </a:lnTo>
                  <a:lnTo>
                    <a:pt x="49" y="141"/>
                  </a:lnTo>
                  <a:lnTo>
                    <a:pt x="57" y="147"/>
                  </a:lnTo>
                  <a:lnTo>
                    <a:pt x="67" y="149"/>
                  </a:lnTo>
                  <a:lnTo>
                    <a:pt x="78" y="147"/>
                  </a:lnTo>
                  <a:lnTo>
                    <a:pt x="86" y="141"/>
                  </a:lnTo>
                  <a:lnTo>
                    <a:pt x="91" y="133"/>
                  </a:lnTo>
                  <a:lnTo>
                    <a:pt x="94" y="122"/>
                  </a:lnTo>
                  <a:lnTo>
                    <a:pt x="100" y="123"/>
                  </a:lnTo>
                  <a:lnTo>
                    <a:pt x="105" y="125"/>
                  </a:lnTo>
                  <a:lnTo>
                    <a:pt x="111" y="125"/>
                  </a:lnTo>
                  <a:lnTo>
                    <a:pt x="116" y="123"/>
                  </a:lnTo>
                  <a:lnTo>
                    <a:pt x="120" y="122"/>
                  </a:lnTo>
                  <a:lnTo>
                    <a:pt x="125" y="120"/>
                  </a:lnTo>
                  <a:lnTo>
                    <a:pt x="128" y="117"/>
                  </a:lnTo>
                  <a:lnTo>
                    <a:pt x="132" y="112"/>
                  </a:lnTo>
                  <a:lnTo>
                    <a:pt x="135" y="103"/>
                  </a:lnTo>
                  <a:lnTo>
                    <a:pt x="134" y="92"/>
                  </a:lnTo>
                  <a:lnTo>
                    <a:pt x="129" y="83"/>
                  </a:lnTo>
                  <a:lnTo>
                    <a:pt x="123" y="7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0" name="Freeform 61"/>
            <p:cNvSpPr>
              <a:spLocks/>
            </p:cNvSpPr>
            <p:nvPr/>
          </p:nvSpPr>
          <p:spPr bwMode="auto">
            <a:xfrm>
              <a:off x="2423" y="1713"/>
              <a:ext cx="20" cy="20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0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1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11" y="38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9" y="0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9" y="20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8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1" name="Freeform 62"/>
            <p:cNvSpPr>
              <a:spLocks/>
            </p:cNvSpPr>
            <p:nvPr/>
          </p:nvSpPr>
          <p:spPr bwMode="auto">
            <a:xfrm>
              <a:off x="3282" y="2529"/>
              <a:ext cx="64" cy="90"/>
            </a:xfrm>
            <a:custGeom>
              <a:avLst/>
              <a:gdLst>
                <a:gd name="T0" fmla="*/ 0 w 129"/>
                <a:gd name="T1" fmla="*/ 0 h 181"/>
                <a:gd name="T2" fmla="*/ 0 w 129"/>
                <a:gd name="T3" fmla="*/ 0 h 181"/>
                <a:gd name="T4" fmla="*/ 0 w 129"/>
                <a:gd name="T5" fmla="*/ 0 h 181"/>
                <a:gd name="T6" fmla="*/ 0 w 129"/>
                <a:gd name="T7" fmla="*/ 0 h 181"/>
                <a:gd name="T8" fmla="*/ 0 w 129"/>
                <a:gd name="T9" fmla="*/ 0 h 181"/>
                <a:gd name="T10" fmla="*/ 0 w 129"/>
                <a:gd name="T11" fmla="*/ 0 h 181"/>
                <a:gd name="T12" fmla="*/ 0 w 129"/>
                <a:gd name="T13" fmla="*/ 0 h 181"/>
                <a:gd name="T14" fmla="*/ 0 w 129"/>
                <a:gd name="T15" fmla="*/ 0 h 181"/>
                <a:gd name="T16" fmla="*/ 0 w 129"/>
                <a:gd name="T17" fmla="*/ 0 h 181"/>
                <a:gd name="T18" fmla="*/ 0 w 129"/>
                <a:gd name="T19" fmla="*/ 0 h 181"/>
                <a:gd name="T20" fmla="*/ 0 w 129"/>
                <a:gd name="T21" fmla="*/ 0 h 181"/>
                <a:gd name="T22" fmla="*/ 0 w 129"/>
                <a:gd name="T23" fmla="*/ 0 h 181"/>
                <a:gd name="T24" fmla="*/ 0 w 129"/>
                <a:gd name="T25" fmla="*/ 0 h 181"/>
                <a:gd name="T26" fmla="*/ 0 w 129"/>
                <a:gd name="T27" fmla="*/ 0 h 181"/>
                <a:gd name="T28" fmla="*/ 0 w 129"/>
                <a:gd name="T29" fmla="*/ 0 h 181"/>
                <a:gd name="T30" fmla="*/ 0 w 129"/>
                <a:gd name="T31" fmla="*/ 0 h 181"/>
                <a:gd name="T32" fmla="*/ 0 w 129"/>
                <a:gd name="T33" fmla="*/ 0 h 181"/>
                <a:gd name="T34" fmla="*/ 0 w 129"/>
                <a:gd name="T35" fmla="*/ 0 h 181"/>
                <a:gd name="T36" fmla="*/ 0 w 129"/>
                <a:gd name="T37" fmla="*/ 0 h 181"/>
                <a:gd name="T38" fmla="*/ 0 w 129"/>
                <a:gd name="T39" fmla="*/ 0 h 181"/>
                <a:gd name="T40" fmla="*/ 0 w 129"/>
                <a:gd name="T41" fmla="*/ 0 h 181"/>
                <a:gd name="T42" fmla="*/ 0 w 129"/>
                <a:gd name="T43" fmla="*/ 0 h 181"/>
                <a:gd name="T44" fmla="*/ 0 w 129"/>
                <a:gd name="T45" fmla="*/ 0 h 181"/>
                <a:gd name="T46" fmla="*/ 0 w 129"/>
                <a:gd name="T47" fmla="*/ 0 h 181"/>
                <a:gd name="T48" fmla="*/ 0 w 129"/>
                <a:gd name="T49" fmla="*/ 0 h 1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9" h="181">
                  <a:moveTo>
                    <a:pt x="0" y="181"/>
                  </a:moveTo>
                  <a:lnTo>
                    <a:pt x="25" y="172"/>
                  </a:lnTo>
                  <a:lnTo>
                    <a:pt x="52" y="158"/>
                  </a:lnTo>
                  <a:lnTo>
                    <a:pt x="76" y="141"/>
                  </a:lnTo>
                  <a:lnTo>
                    <a:pt x="97" y="120"/>
                  </a:lnTo>
                  <a:lnTo>
                    <a:pt x="114" y="98"/>
                  </a:lnTo>
                  <a:lnTo>
                    <a:pt x="124" y="74"/>
                  </a:lnTo>
                  <a:lnTo>
                    <a:pt x="129" y="50"/>
                  </a:lnTo>
                  <a:lnTo>
                    <a:pt x="124" y="26"/>
                  </a:lnTo>
                  <a:lnTo>
                    <a:pt x="114" y="8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72" y="8"/>
                  </a:lnTo>
                  <a:lnTo>
                    <a:pt x="61" y="21"/>
                  </a:lnTo>
                  <a:lnTo>
                    <a:pt x="53" y="38"/>
                  </a:lnTo>
                  <a:lnTo>
                    <a:pt x="49" y="58"/>
                  </a:lnTo>
                  <a:lnTo>
                    <a:pt x="52" y="79"/>
                  </a:lnTo>
                  <a:lnTo>
                    <a:pt x="54" y="95"/>
                  </a:lnTo>
                  <a:lnTo>
                    <a:pt x="49" y="113"/>
                  </a:lnTo>
                  <a:lnTo>
                    <a:pt x="41" y="129"/>
                  </a:lnTo>
                  <a:lnTo>
                    <a:pt x="31" y="145"/>
                  </a:lnTo>
                  <a:lnTo>
                    <a:pt x="19" y="160"/>
                  </a:lnTo>
                  <a:lnTo>
                    <a:pt x="10" y="171"/>
                  </a:lnTo>
                  <a:lnTo>
                    <a:pt x="2" y="179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2" name="Freeform 63"/>
            <p:cNvSpPr>
              <a:spLocks/>
            </p:cNvSpPr>
            <p:nvPr/>
          </p:nvSpPr>
          <p:spPr bwMode="auto">
            <a:xfrm>
              <a:off x="3251" y="2513"/>
              <a:ext cx="45" cy="103"/>
            </a:xfrm>
            <a:custGeom>
              <a:avLst/>
              <a:gdLst>
                <a:gd name="T0" fmla="*/ 1 w 90"/>
                <a:gd name="T1" fmla="*/ 1 h 206"/>
                <a:gd name="T2" fmla="*/ 1 w 90"/>
                <a:gd name="T3" fmla="*/ 1 h 206"/>
                <a:gd name="T4" fmla="*/ 1 w 90"/>
                <a:gd name="T5" fmla="*/ 1 h 206"/>
                <a:gd name="T6" fmla="*/ 1 w 90"/>
                <a:gd name="T7" fmla="*/ 1 h 206"/>
                <a:gd name="T8" fmla="*/ 1 w 90"/>
                <a:gd name="T9" fmla="*/ 1 h 206"/>
                <a:gd name="T10" fmla="*/ 1 w 90"/>
                <a:gd name="T11" fmla="*/ 1 h 206"/>
                <a:gd name="T12" fmla="*/ 1 w 90"/>
                <a:gd name="T13" fmla="*/ 1 h 206"/>
                <a:gd name="T14" fmla="*/ 1 w 90"/>
                <a:gd name="T15" fmla="*/ 1 h 206"/>
                <a:gd name="T16" fmla="*/ 1 w 90"/>
                <a:gd name="T17" fmla="*/ 1 h 206"/>
                <a:gd name="T18" fmla="*/ 1 w 90"/>
                <a:gd name="T19" fmla="*/ 0 h 206"/>
                <a:gd name="T20" fmla="*/ 1 w 90"/>
                <a:gd name="T21" fmla="*/ 1 h 206"/>
                <a:gd name="T22" fmla="*/ 1 w 90"/>
                <a:gd name="T23" fmla="*/ 1 h 206"/>
                <a:gd name="T24" fmla="*/ 1 w 90"/>
                <a:gd name="T25" fmla="*/ 1 h 206"/>
                <a:gd name="T26" fmla="*/ 0 w 90"/>
                <a:gd name="T27" fmla="*/ 1 h 206"/>
                <a:gd name="T28" fmla="*/ 1 w 90"/>
                <a:gd name="T29" fmla="*/ 1 h 206"/>
                <a:gd name="T30" fmla="*/ 1 w 90"/>
                <a:gd name="T31" fmla="*/ 1 h 206"/>
                <a:gd name="T32" fmla="*/ 1 w 90"/>
                <a:gd name="T33" fmla="*/ 1 h 206"/>
                <a:gd name="T34" fmla="*/ 1 w 90"/>
                <a:gd name="T35" fmla="*/ 1 h 206"/>
                <a:gd name="T36" fmla="*/ 1 w 90"/>
                <a:gd name="T37" fmla="*/ 1 h 206"/>
                <a:gd name="T38" fmla="*/ 1 w 90"/>
                <a:gd name="T39" fmla="*/ 1 h 206"/>
                <a:gd name="T40" fmla="*/ 1 w 90"/>
                <a:gd name="T41" fmla="*/ 1 h 206"/>
                <a:gd name="T42" fmla="*/ 1 w 90"/>
                <a:gd name="T43" fmla="*/ 1 h 206"/>
                <a:gd name="T44" fmla="*/ 1 w 90"/>
                <a:gd name="T45" fmla="*/ 1 h 206"/>
                <a:gd name="T46" fmla="*/ 1 w 90"/>
                <a:gd name="T47" fmla="*/ 1 h 206"/>
                <a:gd name="T48" fmla="*/ 1 w 90"/>
                <a:gd name="T49" fmla="*/ 1 h 20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0" h="206">
                  <a:moveTo>
                    <a:pt x="50" y="206"/>
                  </a:moveTo>
                  <a:lnTo>
                    <a:pt x="65" y="183"/>
                  </a:lnTo>
                  <a:lnTo>
                    <a:pt x="77" y="157"/>
                  </a:lnTo>
                  <a:lnTo>
                    <a:pt x="85" y="128"/>
                  </a:lnTo>
                  <a:lnTo>
                    <a:pt x="90" y="99"/>
                  </a:lnTo>
                  <a:lnTo>
                    <a:pt x="88" y="70"/>
                  </a:lnTo>
                  <a:lnTo>
                    <a:pt x="83" y="45"/>
                  </a:lnTo>
                  <a:lnTo>
                    <a:pt x="70" y="23"/>
                  </a:lnTo>
                  <a:lnTo>
                    <a:pt x="52" y="7"/>
                  </a:lnTo>
                  <a:lnTo>
                    <a:pt x="33" y="0"/>
                  </a:lnTo>
                  <a:lnTo>
                    <a:pt x="18" y="2"/>
                  </a:lnTo>
                  <a:lnTo>
                    <a:pt x="7" y="12"/>
                  </a:lnTo>
                  <a:lnTo>
                    <a:pt x="1" y="26"/>
                  </a:lnTo>
                  <a:lnTo>
                    <a:pt x="0" y="43"/>
                  </a:lnTo>
                  <a:lnTo>
                    <a:pt x="3" y="61"/>
                  </a:lnTo>
                  <a:lnTo>
                    <a:pt x="12" y="80"/>
                  </a:lnTo>
                  <a:lnTo>
                    <a:pt x="27" y="93"/>
                  </a:lnTo>
                  <a:lnTo>
                    <a:pt x="39" y="106"/>
                  </a:lnTo>
                  <a:lnTo>
                    <a:pt x="47" y="122"/>
                  </a:lnTo>
                  <a:lnTo>
                    <a:pt x="52" y="141"/>
                  </a:lnTo>
                  <a:lnTo>
                    <a:pt x="53" y="159"/>
                  </a:lnTo>
                  <a:lnTo>
                    <a:pt x="53" y="178"/>
                  </a:lnTo>
                  <a:lnTo>
                    <a:pt x="53" y="193"/>
                  </a:lnTo>
                  <a:lnTo>
                    <a:pt x="50" y="203"/>
                  </a:lnTo>
                  <a:lnTo>
                    <a:pt x="50" y="20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3" name="Freeform 64"/>
            <p:cNvSpPr>
              <a:spLocks/>
            </p:cNvSpPr>
            <p:nvPr/>
          </p:nvSpPr>
          <p:spPr bwMode="auto">
            <a:xfrm>
              <a:off x="3283" y="2583"/>
              <a:ext cx="100" cy="50"/>
            </a:xfrm>
            <a:custGeom>
              <a:avLst/>
              <a:gdLst>
                <a:gd name="T0" fmla="*/ 0 w 201"/>
                <a:gd name="T1" fmla="*/ 1 h 99"/>
                <a:gd name="T2" fmla="*/ 0 w 201"/>
                <a:gd name="T3" fmla="*/ 1 h 99"/>
                <a:gd name="T4" fmla="*/ 0 w 201"/>
                <a:gd name="T5" fmla="*/ 1 h 99"/>
                <a:gd name="T6" fmla="*/ 0 w 201"/>
                <a:gd name="T7" fmla="*/ 1 h 99"/>
                <a:gd name="T8" fmla="*/ 0 w 201"/>
                <a:gd name="T9" fmla="*/ 1 h 99"/>
                <a:gd name="T10" fmla="*/ 0 w 201"/>
                <a:gd name="T11" fmla="*/ 1 h 99"/>
                <a:gd name="T12" fmla="*/ 0 w 201"/>
                <a:gd name="T13" fmla="*/ 1 h 99"/>
                <a:gd name="T14" fmla="*/ 0 w 201"/>
                <a:gd name="T15" fmla="*/ 1 h 99"/>
                <a:gd name="T16" fmla="*/ 0 w 201"/>
                <a:gd name="T17" fmla="*/ 1 h 99"/>
                <a:gd name="T18" fmla="*/ 0 w 201"/>
                <a:gd name="T19" fmla="*/ 1 h 99"/>
                <a:gd name="T20" fmla="*/ 0 w 201"/>
                <a:gd name="T21" fmla="*/ 1 h 99"/>
                <a:gd name="T22" fmla="*/ 0 w 201"/>
                <a:gd name="T23" fmla="*/ 1 h 99"/>
                <a:gd name="T24" fmla="*/ 0 w 201"/>
                <a:gd name="T25" fmla="*/ 1 h 99"/>
                <a:gd name="T26" fmla="*/ 0 w 201"/>
                <a:gd name="T27" fmla="*/ 1 h 99"/>
                <a:gd name="T28" fmla="*/ 0 w 201"/>
                <a:gd name="T29" fmla="*/ 1 h 99"/>
                <a:gd name="T30" fmla="*/ 0 w 201"/>
                <a:gd name="T31" fmla="*/ 1 h 99"/>
                <a:gd name="T32" fmla="*/ 0 w 201"/>
                <a:gd name="T33" fmla="*/ 1 h 99"/>
                <a:gd name="T34" fmla="*/ 0 w 201"/>
                <a:gd name="T35" fmla="*/ 1 h 99"/>
                <a:gd name="T36" fmla="*/ 0 w 201"/>
                <a:gd name="T37" fmla="*/ 1 h 99"/>
                <a:gd name="T38" fmla="*/ 0 w 201"/>
                <a:gd name="T39" fmla="*/ 1 h 99"/>
                <a:gd name="T40" fmla="*/ 0 w 201"/>
                <a:gd name="T41" fmla="*/ 0 h 99"/>
                <a:gd name="T42" fmla="*/ 0 w 201"/>
                <a:gd name="T43" fmla="*/ 1 h 99"/>
                <a:gd name="T44" fmla="*/ 0 w 201"/>
                <a:gd name="T45" fmla="*/ 1 h 99"/>
                <a:gd name="T46" fmla="*/ 0 w 201"/>
                <a:gd name="T47" fmla="*/ 1 h 99"/>
                <a:gd name="T48" fmla="*/ 0 w 201"/>
                <a:gd name="T49" fmla="*/ 1 h 99"/>
                <a:gd name="T50" fmla="*/ 0 w 201"/>
                <a:gd name="T51" fmla="*/ 1 h 99"/>
                <a:gd name="T52" fmla="*/ 0 w 201"/>
                <a:gd name="T53" fmla="*/ 1 h 99"/>
                <a:gd name="T54" fmla="*/ 0 w 201"/>
                <a:gd name="T55" fmla="*/ 1 h 99"/>
                <a:gd name="T56" fmla="*/ 0 w 201"/>
                <a:gd name="T57" fmla="*/ 1 h 99"/>
                <a:gd name="T58" fmla="*/ 0 w 201"/>
                <a:gd name="T59" fmla="*/ 1 h 99"/>
                <a:gd name="T60" fmla="*/ 0 w 201"/>
                <a:gd name="T61" fmla="*/ 1 h 99"/>
                <a:gd name="T62" fmla="*/ 0 w 201"/>
                <a:gd name="T63" fmla="*/ 1 h 99"/>
                <a:gd name="T64" fmla="*/ 0 w 201"/>
                <a:gd name="T65" fmla="*/ 1 h 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1" h="99">
                  <a:moveTo>
                    <a:pt x="0" y="78"/>
                  </a:moveTo>
                  <a:lnTo>
                    <a:pt x="13" y="84"/>
                  </a:lnTo>
                  <a:lnTo>
                    <a:pt x="26" y="88"/>
                  </a:lnTo>
                  <a:lnTo>
                    <a:pt x="39" y="92"/>
                  </a:lnTo>
                  <a:lnTo>
                    <a:pt x="53" y="95"/>
                  </a:lnTo>
                  <a:lnTo>
                    <a:pt x="68" y="98"/>
                  </a:lnTo>
                  <a:lnTo>
                    <a:pt x="83" y="99"/>
                  </a:lnTo>
                  <a:lnTo>
                    <a:pt x="98" y="99"/>
                  </a:lnTo>
                  <a:lnTo>
                    <a:pt x="113" y="99"/>
                  </a:lnTo>
                  <a:lnTo>
                    <a:pt x="127" y="96"/>
                  </a:lnTo>
                  <a:lnTo>
                    <a:pt x="140" y="93"/>
                  </a:lnTo>
                  <a:lnTo>
                    <a:pt x="152" y="90"/>
                  </a:lnTo>
                  <a:lnTo>
                    <a:pt x="165" y="84"/>
                  </a:lnTo>
                  <a:lnTo>
                    <a:pt x="175" y="77"/>
                  </a:lnTo>
                  <a:lnTo>
                    <a:pt x="184" y="68"/>
                  </a:lnTo>
                  <a:lnTo>
                    <a:pt x="191" y="58"/>
                  </a:lnTo>
                  <a:lnTo>
                    <a:pt x="197" y="47"/>
                  </a:lnTo>
                  <a:lnTo>
                    <a:pt x="201" y="27"/>
                  </a:lnTo>
                  <a:lnTo>
                    <a:pt x="196" y="12"/>
                  </a:lnTo>
                  <a:lnTo>
                    <a:pt x="186" y="3"/>
                  </a:lnTo>
                  <a:lnTo>
                    <a:pt x="171" y="0"/>
                  </a:lnTo>
                  <a:lnTo>
                    <a:pt x="153" y="2"/>
                  </a:lnTo>
                  <a:lnTo>
                    <a:pt x="136" y="9"/>
                  </a:lnTo>
                  <a:lnTo>
                    <a:pt x="120" y="20"/>
                  </a:lnTo>
                  <a:lnTo>
                    <a:pt x="108" y="38"/>
                  </a:lnTo>
                  <a:lnTo>
                    <a:pt x="98" y="52"/>
                  </a:lnTo>
                  <a:lnTo>
                    <a:pt x="83" y="62"/>
                  </a:lnTo>
                  <a:lnTo>
                    <a:pt x="66" y="69"/>
                  </a:lnTo>
                  <a:lnTo>
                    <a:pt x="47" y="73"/>
                  </a:lnTo>
                  <a:lnTo>
                    <a:pt x="29" y="76"/>
                  </a:lnTo>
                  <a:lnTo>
                    <a:pt x="14" y="78"/>
                  </a:lnTo>
                  <a:lnTo>
                    <a:pt x="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4" name="Freeform 65"/>
            <p:cNvSpPr>
              <a:spLocks/>
            </p:cNvSpPr>
            <p:nvPr/>
          </p:nvSpPr>
          <p:spPr bwMode="auto">
            <a:xfrm>
              <a:off x="3281" y="2628"/>
              <a:ext cx="99" cy="50"/>
            </a:xfrm>
            <a:custGeom>
              <a:avLst/>
              <a:gdLst>
                <a:gd name="T0" fmla="*/ 0 w 198"/>
                <a:gd name="T1" fmla="*/ 0 h 100"/>
                <a:gd name="T2" fmla="*/ 1 w 198"/>
                <a:gd name="T3" fmla="*/ 1 h 100"/>
                <a:gd name="T4" fmla="*/ 1 w 198"/>
                <a:gd name="T5" fmla="*/ 1 h 100"/>
                <a:gd name="T6" fmla="*/ 1 w 198"/>
                <a:gd name="T7" fmla="*/ 1 h 100"/>
                <a:gd name="T8" fmla="*/ 1 w 198"/>
                <a:gd name="T9" fmla="*/ 1 h 100"/>
                <a:gd name="T10" fmla="*/ 1 w 198"/>
                <a:gd name="T11" fmla="*/ 1 h 100"/>
                <a:gd name="T12" fmla="*/ 1 w 198"/>
                <a:gd name="T13" fmla="*/ 1 h 100"/>
                <a:gd name="T14" fmla="*/ 1 w 198"/>
                <a:gd name="T15" fmla="*/ 1 h 100"/>
                <a:gd name="T16" fmla="*/ 1 w 198"/>
                <a:gd name="T17" fmla="*/ 1 h 100"/>
                <a:gd name="T18" fmla="*/ 1 w 198"/>
                <a:gd name="T19" fmla="*/ 1 h 100"/>
                <a:gd name="T20" fmla="*/ 1 w 198"/>
                <a:gd name="T21" fmla="*/ 1 h 100"/>
                <a:gd name="T22" fmla="*/ 1 w 198"/>
                <a:gd name="T23" fmla="*/ 1 h 100"/>
                <a:gd name="T24" fmla="*/ 1 w 198"/>
                <a:gd name="T25" fmla="*/ 1 h 100"/>
                <a:gd name="T26" fmla="*/ 1 w 198"/>
                <a:gd name="T27" fmla="*/ 1 h 100"/>
                <a:gd name="T28" fmla="*/ 1 w 198"/>
                <a:gd name="T29" fmla="*/ 1 h 100"/>
                <a:gd name="T30" fmla="*/ 1 w 198"/>
                <a:gd name="T31" fmla="*/ 1 h 100"/>
                <a:gd name="T32" fmla="*/ 1 w 198"/>
                <a:gd name="T33" fmla="*/ 1 h 100"/>
                <a:gd name="T34" fmla="*/ 1 w 198"/>
                <a:gd name="T35" fmla="*/ 1 h 100"/>
                <a:gd name="T36" fmla="*/ 1 w 198"/>
                <a:gd name="T37" fmla="*/ 1 h 100"/>
                <a:gd name="T38" fmla="*/ 1 w 198"/>
                <a:gd name="T39" fmla="*/ 1 h 100"/>
                <a:gd name="T40" fmla="*/ 1 w 198"/>
                <a:gd name="T41" fmla="*/ 1 h 100"/>
                <a:gd name="T42" fmla="*/ 1 w 198"/>
                <a:gd name="T43" fmla="*/ 1 h 100"/>
                <a:gd name="T44" fmla="*/ 1 w 198"/>
                <a:gd name="T45" fmla="*/ 1 h 100"/>
                <a:gd name="T46" fmla="*/ 1 w 198"/>
                <a:gd name="T47" fmla="*/ 1 h 100"/>
                <a:gd name="T48" fmla="*/ 0 w 198"/>
                <a:gd name="T49" fmla="*/ 0 h 1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100">
                  <a:moveTo>
                    <a:pt x="0" y="0"/>
                  </a:moveTo>
                  <a:lnTo>
                    <a:pt x="15" y="23"/>
                  </a:lnTo>
                  <a:lnTo>
                    <a:pt x="33" y="44"/>
                  </a:lnTo>
                  <a:lnTo>
                    <a:pt x="55" y="65"/>
                  </a:lnTo>
                  <a:lnTo>
                    <a:pt x="79" y="81"/>
                  </a:lnTo>
                  <a:lnTo>
                    <a:pt x="105" y="94"/>
                  </a:lnTo>
                  <a:lnTo>
                    <a:pt x="130" y="100"/>
                  </a:lnTo>
                  <a:lnTo>
                    <a:pt x="154" y="99"/>
                  </a:lnTo>
                  <a:lnTo>
                    <a:pt x="177" y="89"/>
                  </a:lnTo>
                  <a:lnTo>
                    <a:pt x="192" y="76"/>
                  </a:lnTo>
                  <a:lnTo>
                    <a:pt x="198" y="61"/>
                  </a:lnTo>
                  <a:lnTo>
                    <a:pt x="194" y="47"/>
                  </a:lnTo>
                  <a:lnTo>
                    <a:pt x="184" y="35"/>
                  </a:lnTo>
                  <a:lnTo>
                    <a:pt x="169" y="26"/>
                  </a:lnTo>
                  <a:lnTo>
                    <a:pt x="151" y="21"/>
                  </a:lnTo>
                  <a:lnTo>
                    <a:pt x="131" y="23"/>
                  </a:lnTo>
                  <a:lnTo>
                    <a:pt x="111" y="29"/>
                  </a:lnTo>
                  <a:lnTo>
                    <a:pt x="95" y="34"/>
                  </a:lnTo>
                  <a:lnTo>
                    <a:pt x="78" y="34"/>
                  </a:lnTo>
                  <a:lnTo>
                    <a:pt x="58" y="29"/>
                  </a:lnTo>
                  <a:lnTo>
                    <a:pt x="41" y="23"/>
                  </a:lnTo>
                  <a:lnTo>
                    <a:pt x="25" y="15"/>
                  </a:lnTo>
                  <a:lnTo>
                    <a:pt x="11" y="8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5" name="Freeform 66"/>
            <p:cNvSpPr>
              <a:spLocks/>
            </p:cNvSpPr>
            <p:nvPr/>
          </p:nvSpPr>
          <p:spPr bwMode="auto">
            <a:xfrm>
              <a:off x="3273" y="2637"/>
              <a:ext cx="68" cy="87"/>
            </a:xfrm>
            <a:custGeom>
              <a:avLst/>
              <a:gdLst>
                <a:gd name="T0" fmla="*/ 0 w 136"/>
                <a:gd name="T1" fmla="*/ 0 h 174"/>
                <a:gd name="T2" fmla="*/ 0 w 136"/>
                <a:gd name="T3" fmla="*/ 1 h 174"/>
                <a:gd name="T4" fmla="*/ 1 w 136"/>
                <a:gd name="T5" fmla="*/ 1 h 174"/>
                <a:gd name="T6" fmla="*/ 1 w 136"/>
                <a:gd name="T7" fmla="*/ 1 h 174"/>
                <a:gd name="T8" fmla="*/ 1 w 136"/>
                <a:gd name="T9" fmla="*/ 1 h 174"/>
                <a:gd name="T10" fmla="*/ 1 w 136"/>
                <a:gd name="T11" fmla="*/ 1 h 174"/>
                <a:gd name="T12" fmla="*/ 1 w 136"/>
                <a:gd name="T13" fmla="*/ 1 h 174"/>
                <a:gd name="T14" fmla="*/ 1 w 136"/>
                <a:gd name="T15" fmla="*/ 1 h 174"/>
                <a:gd name="T16" fmla="*/ 1 w 136"/>
                <a:gd name="T17" fmla="*/ 1 h 174"/>
                <a:gd name="T18" fmla="*/ 1 w 136"/>
                <a:gd name="T19" fmla="*/ 1 h 174"/>
                <a:gd name="T20" fmla="*/ 1 w 136"/>
                <a:gd name="T21" fmla="*/ 1 h 174"/>
                <a:gd name="T22" fmla="*/ 1 w 136"/>
                <a:gd name="T23" fmla="*/ 1 h 174"/>
                <a:gd name="T24" fmla="*/ 1 w 136"/>
                <a:gd name="T25" fmla="*/ 1 h 174"/>
                <a:gd name="T26" fmla="*/ 1 w 136"/>
                <a:gd name="T27" fmla="*/ 1 h 174"/>
                <a:gd name="T28" fmla="*/ 1 w 136"/>
                <a:gd name="T29" fmla="*/ 1 h 174"/>
                <a:gd name="T30" fmla="*/ 1 w 136"/>
                <a:gd name="T31" fmla="*/ 1 h 174"/>
                <a:gd name="T32" fmla="*/ 1 w 136"/>
                <a:gd name="T33" fmla="*/ 1 h 174"/>
                <a:gd name="T34" fmla="*/ 1 w 136"/>
                <a:gd name="T35" fmla="*/ 1 h 174"/>
                <a:gd name="T36" fmla="*/ 1 w 136"/>
                <a:gd name="T37" fmla="*/ 1 h 174"/>
                <a:gd name="T38" fmla="*/ 1 w 136"/>
                <a:gd name="T39" fmla="*/ 1 h 174"/>
                <a:gd name="T40" fmla="*/ 1 w 136"/>
                <a:gd name="T41" fmla="*/ 1 h 174"/>
                <a:gd name="T42" fmla="*/ 1 w 136"/>
                <a:gd name="T43" fmla="*/ 1 h 174"/>
                <a:gd name="T44" fmla="*/ 1 w 136"/>
                <a:gd name="T45" fmla="*/ 1 h 174"/>
                <a:gd name="T46" fmla="*/ 1 w 136"/>
                <a:gd name="T47" fmla="*/ 1 h 174"/>
                <a:gd name="T48" fmla="*/ 0 w 136"/>
                <a:gd name="T49" fmla="*/ 0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6" h="174">
                  <a:moveTo>
                    <a:pt x="0" y="0"/>
                  </a:moveTo>
                  <a:lnTo>
                    <a:pt x="0" y="28"/>
                  </a:lnTo>
                  <a:lnTo>
                    <a:pt x="2" y="56"/>
                  </a:lnTo>
                  <a:lnTo>
                    <a:pt x="10" y="85"/>
                  </a:lnTo>
                  <a:lnTo>
                    <a:pt x="20" y="113"/>
                  </a:lnTo>
                  <a:lnTo>
                    <a:pt x="35" y="137"/>
                  </a:lnTo>
                  <a:lnTo>
                    <a:pt x="53" y="157"/>
                  </a:lnTo>
                  <a:lnTo>
                    <a:pt x="74" y="169"/>
                  </a:lnTo>
                  <a:lnTo>
                    <a:pt x="99" y="174"/>
                  </a:lnTo>
                  <a:lnTo>
                    <a:pt x="118" y="170"/>
                  </a:lnTo>
                  <a:lnTo>
                    <a:pt x="131" y="161"/>
                  </a:lnTo>
                  <a:lnTo>
                    <a:pt x="136" y="147"/>
                  </a:lnTo>
                  <a:lnTo>
                    <a:pt x="133" y="132"/>
                  </a:lnTo>
                  <a:lnTo>
                    <a:pt x="126" y="116"/>
                  </a:lnTo>
                  <a:lnTo>
                    <a:pt x="114" y="102"/>
                  </a:lnTo>
                  <a:lnTo>
                    <a:pt x="96" y="92"/>
                  </a:lnTo>
                  <a:lnTo>
                    <a:pt x="77" y="88"/>
                  </a:lnTo>
                  <a:lnTo>
                    <a:pt x="61" y="83"/>
                  </a:lnTo>
                  <a:lnTo>
                    <a:pt x="46" y="73"/>
                  </a:lnTo>
                  <a:lnTo>
                    <a:pt x="32" y="59"/>
                  </a:lnTo>
                  <a:lnTo>
                    <a:pt x="21" y="43"/>
                  </a:lnTo>
                  <a:lnTo>
                    <a:pt x="12" y="26"/>
                  </a:lnTo>
                  <a:lnTo>
                    <a:pt x="5" y="1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6" name="Freeform 67"/>
            <p:cNvSpPr>
              <a:spLocks/>
            </p:cNvSpPr>
            <p:nvPr/>
          </p:nvSpPr>
          <p:spPr bwMode="auto">
            <a:xfrm>
              <a:off x="3028" y="2593"/>
              <a:ext cx="234" cy="81"/>
            </a:xfrm>
            <a:custGeom>
              <a:avLst/>
              <a:gdLst>
                <a:gd name="T0" fmla="*/ 0 w 469"/>
                <a:gd name="T1" fmla="*/ 0 h 163"/>
                <a:gd name="T2" fmla="*/ 0 w 469"/>
                <a:gd name="T3" fmla="*/ 0 h 163"/>
                <a:gd name="T4" fmla="*/ 0 w 469"/>
                <a:gd name="T5" fmla="*/ 0 h 163"/>
                <a:gd name="T6" fmla="*/ 0 w 469"/>
                <a:gd name="T7" fmla="*/ 0 h 163"/>
                <a:gd name="T8" fmla="*/ 0 w 469"/>
                <a:gd name="T9" fmla="*/ 0 h 163"/>
                <a:gd name="T10" fmla="*/ 0 w 469"/>
                <a:gd name="T11" fmla="*/ 0 h 163"/>
                <a:gd name="T12" fmla="*/ 0 w 469"/>
                <a:gd name="T13" fmla="*/ 0 h 163"/>
                <a:gd name="T14" fmla="*/ 0 w 469"/>
                <a:gd name="T15" fmla="*/ 0 h 163"/>
                <a:gd name="T16" fmla="*/ 0 w 469"/>
                <a:gd name="T17" fmla="*/ 0 h 163"/>
                <a:gd name="T18" fmla="*/ 0 w 469"/>
                <a:gd name="T19" fmla="*/ 0 h 163"/>
                <a:gd name="T20" fmla="*/ 0 w 469"/>
                <a:gd name="T21" fmla="*/ 0 h 163"/>
                <a:gd name="T22" fmla="*/ 0 w 469"/>
                <a:gd name="T23" fmla="*/ 0 h 163"/>
                <a:gd name="T24" fmla="*/ 0 w 469"/>
                <a:gd name="T25" fmla="*/ 0 h 163"/>
                <a:gd name="T26" fmla="*/ 0 w 469"/>
                <a:gd name="T27" fmla="*/ 0 h 163"/>
                <a:gd name="T28" fmla="*/ 0 w 469"/>
                <a:gd name="T29" fmla="*/ 0 h 163"/>
                <a:gd name="T30" fmla="*/ 0 w 469"/>
                <a:gd name="T31" fmla="*/ 0 h 163"/>
                <a:gd name="T32" fmla="*/ 0 w 469"/>
                <a:gd name="T33" fmla="*/ 0 h 163"/>
                <a:gd name="T34" fmla="*/ 0 w 469"/>
                <a:gd name="T35" fmla="*/ 0 h 163"/>
                <a:gd name="T36" fmla="*/ 0 w 469"/>
                <a:gd name="T37" fmla="*/ 0 h 163"/>
                <a:gd name="T38" fmla="*/ 0 w 469"/>
                <a:gd name="T39" fmla="*/ 0 h 163"/>
                <a:gd name="T40" fmla="*/ 0 w 469"/>
                <a:gd name="T41" fmla="*/ 0 h 163"/>
                <a:gd name="T42" fmla="*/ 0 w 469"/>
                <a:gd name="T43" fmla="*/ 0 h 163"/>
                <a:gd name="T44" fmla="*/ 0 w 469"/>
                <a:gd name="T45" fmla="*/ 0 h 163"/>
                <a:gd name="T46" fmla="*/ 0 w 469"/>
                <a:gd name="T47" fmla="*/ 0 h 163"/>
                <a:gd name="T48" fmla="*/ 0 w 469"/>
                <a:gd name="T49" fmla="*/ 0 h 163"/>
                <a:gd name="T50" fmla="*/ 0 w 469"/>
                <a:gd name="T51" fmla="*/ 0 h 163"/>
                <a:gd name="T52" fmla="*/ 0 w 469"/>
                <a:gd name="T53" fmla="*/ 0 h 163"/>
                <a:gd name="T54" fmla="*/ 0 w 469"/>
                <a:gd name="T55" fmla="*/ 0 h 163"/>
                <a:gd name="T56" fmla="*/ 0 w 469"/>
                <a:gd name="T57" fmla="*/ 0 h 163"/>
                <a:gd name="T58" fmla="*/ 0 w 469"/>
                <a:gd name="T59" fmla="*/ 0 h 163"/>
                <a:gd name="T60" fmla="*/ 0 w 469"/>
                <a:gd name="T61" fmla="*/ 0 h 163"/>
                <a:gd name="T62" fmla="*/ 0 w 469"/>
                <a:gd name="T63" fmla="*/ 0 h 163"/>
                <a:gd name="T64" fmla="*/ 0 w 469"/>
                <a:gd name="T65" fmla="*/ 0 h 163"/>
                <a:gd name="T66" fmla="*/ 0 w 469"/>
                <a:gd name="T67" fmla="*/ 0 h 163"/>
                <a:gd name="T68" fmla="*/ 0 w 469"/>
                <a:gd name="T69" fmla="*/ 0 h 163"/>
                <a:gd name="T70" fmla="*/ 0 w 469"/>
                <a:gd name="T71" fmla="*/ 0 h 163"/>
                <a:gd name="T72" fmla="*/ 0 w 469"/>
                <a:gd name="T73" fmla="*/ 0 h 163"/>
                <a:gd name="T74" fmla="*/ 0 w 469"/>
                <a:gd name="T75" fmla="*/ 0 h 163"/>
                <a:gd name="T76" fmla="*/ 0 w 469"/>
                <a:gd name="T77" fmla="*/ 0 h 163"/>
                <a:gd name="T78" fmla="*/ 0 w 469"/>
                <a:gd name="T79" fmla="*/ 0 h 163"/>
                <a:gd name="T80" fmla="*/ 0 w 469"/>
                <a:gd name="T81" fmla="*/ 0 h 16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469" h="163">
                  <a:moveTo>
                    <a:pt x="9" y="5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6" y="8"/>
                  </a:lnTo>
                  <a:lnTo>
                    <a:pt x="16" y="19"/>
                  </a:lnTo>
                  <a:lnTo>
                    <a:pt x="32" y="34"/>
                  </a:lnTo>
                  <a:lnTo>
                    <a:pt x="53" y="50"/>
                  </a:lnTo>
                  <a:lnTo>
                    <a:pt x="78" y="67"/>
                  </a:lnTo>
                  <a:lnTo>
                    <a:pt x="107" y="85"/>
                  </a:lnTo>
                  <a:lnTo>
                    <a:pt x="138" y="104"/>
                  </a:lnTo>
                  <a:lnTo>
                    <a:pt x="173" y="121"/>
                  </a:lnTo>
                  <a:lnTo>
                    <a:pt x="210" y="137"/>
                  </a:lnTo>
                  <a:lnTo>
                    <a:pt x="248" y="149"/>
                  </a:lnTo>
                  <a:lnTo>
                    <a:pt x="287" y="158"/>
                  </a:lnTo>
                  <a:lnTo>
                    <a:pt x="326" y="163"/>
                  </a:lnTo>
                  <a:lnTo>
                    <a:pt x="366" y="161"/>
                  </a:lnTo>
                  <a:lnTo>
                    <a:pt x="405" y="154"/>
                  </a:lnTo>
                  <a:lnTo>
                    <a:pt x="425" y="146"/>
                  </a:lnTo>
                  <a:lnTo>
                    <a:pt x="440" y="135"/>
                  </a:lnTo>
                  <a:lnTo>
                    <a:pt x="451" y="121"/>
                  </a:lnTo>
                  <a:lnTo>
                    <a:pt x="460" y="106"/>
                  </a:lnTo>
                  <a:lnTo>
                    <a:pt x="464" y="91"/>
                  </a:lnTo>
                  <a:lnTo>
                    <a:pt x="468" y="80"/>
                  </a:lnTo>
                  <a:lnTo>
                    <a:pt x="469" y="72"/>
                  </a:lnTo>
                  <a:lnTo>
                    <a:pt x="469" y="68"/>
                  </a:lnTo>
                  <a:lnTo>
                    <a:pt x="468" y="70"/>
                  </a:lnTo>
                  <a:lnTo>
                    <a:pt x="465" y="76"/>
                  </a:lnTo>
                  <a:lnTo>
                    <a:pt x="462" y="85"/>
                  </a:lnTo>
                  <a:lnTo>
                    <a:pt x="455" y="97"/>
                  </a:lnTo>
                  <a:lnTo>
                    <a:pt x="445" y="108"/>
                  </a:lnTo>
                  <a:lnTo>
                    <a:pt x="432" y="121"/>
                  </a:lnTo>
                  <a:lnTo>
                    <a:pt x="415" y="131"/>
                  </a:lnTo>
                  <a:lnTo>
                    <a:pt x="393" y="139"/>
                  </a:lnTo>
                  <a:lnTo>
                    <a:pt x="366" y="145"/>
                  </a:lnTo>
                  <a:lnTo>
                    <a:pt x="335" y="145"/>
                  </a:lnTo>
                  <a:lnTo>
                    <a:pt x="297" y="142"/>
                  </a:lnTo>
                  <a:lnTo>
                    <a:pt x="255" y="130"/>
                  </a:lnTo>
                  <a:lnTo>
                    <a:pt x="204" y="113"/>
                  </a:lnTo>
                  <a:lnTo>
                    <a:pt x="146" y="87"/>
                  </a:lnTo>
                  <a:lnTo>
                    <a:pt x="82" y="51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7" name="Freeform 68"/>
            <p:cNvSpPr>
              <a:spLocks/>
            </p:cNvSpPr>
            <p:nvPr/>
          </p:nvSpPr>
          <p:spPr bwMode="auto">
            <a:xfrm>
              <a:off x="3125" y="2508"/>
              <a:ext cx="71" cy="73"/>
            </a:xfrm>
            <a:custGeom>
              <a:avLst/>
              <a:gdLst>
                <a:gd name="T0" fmla="*/ 1 w 142"/>
                <a:gd name="T1" fmla="*/ 1 h 145"/>
                <a:gd name="T2" fmla="*/ 1 w 142"/>
                <a:gd name="T3" fmla="*/ 1 h 145"/>
                <a:gd name="T4" fmla="*/ 1 w 142"/>
                <a:gd name="T5" fmla="*/ 1 h 145"/>
                <a:gd name="T6" fmla="*/ 1 w 142"/>
                <a:gd name="T7" fmla="*/ 1 h 145"/>
                <a:gd name="T8" fmla="*/ 1 w 142"/>
                <a:gd name="T9" fmla="*/ 1 h 145"/>
                <a:gd name="T10" fmla="*/ 1 w 142"/>
                <a:gd name="T11" fmla="*/ 1 h 145"/>
                <a:gd name="T12" fmla="*/ 1 w 142"/>
                <a:gd name="T13" fmla="*/ 1 h 145"/>
                <a:gd name="T14" fmla="*/ 1 w 142"/>
                <a:gd name="T15" fmla="*/ 1 h 145"/>
                <a:gd name="T16" fmla="*/ 0 w 142"/>
                <a:gd name="T17" fmla="*/ 1 h 145"/>
                <a:gd name="T18" fmla="*/ 1 w 142"/>
                <a:gd name="T19" fmla="*/ 1 h 145"/>
                <a:gd name="T20" fmla="*/ 1 w 142"/>
                <a:gd name="T21" fmla="*/ 1 h 145"/>
                <a:gd name="T22" fmla="*/ 1 w 142"/>
                <a:gd name="T23" fmla="*/ 1 h 145"/>
                <a:gd name="T24" fmla="*/ 1 w 142"/>
                <a:gd name="T25" fmla="*/ 1 h 145"/>
                <a:gd name="T26" fmla="*/ 1 w 142"/>
                <a:gd name="T27" fmla="*/ 1 h 145"/>
                <a:gd name="T28" fmla="*/ 1 w 142"/>
                <a:gd name="T29" fmla="*/ 1 h 145"/>
                <a:gd name="T30" fmla="*/ 1 w 142"/>
                <a:gd name="T31" fmla="*/ 1 h 145"/>
                <a:gd name="T32" fmla="*/ 1 w 142"/>
                <a:gd name="T33" fmla="*/ 1 h 145"/>
                <a:gd name="T34" fmla="*/ 1 w 142"/>
                <a:gd name="T35" fmla="*/ 0 h 145"/>
                <a:gd name="T36" fmla="*/ 1 w 142"/>
                <a:gd name="T37" fmla="*/ 1 h 145"/>
                <a:gd name="T38" fmla="*/ 1 w 142"/>
                <a:gd name="T39" fmla="*/ 1 h 145"/>
                <a:gd name="T40" fmla="*/ 1 w 142"/>
                <a:gd name="T41" fmla="*/ 1 h 145"/>
                <a:gd name="T42" fmla="*/ 1 w 142"/>
                <a:gd name="T43" fmla="*/ 1 h 145"/>
                <a:gd name="T44" fmla="*/ 1 w 142"/>
                <a:gd name="T45" fmla="*/ 1 h 145"/>
                <a:gd name="T46" fmla="*/ 1 w 142"/>
                <a:gd name="T47" fmla="*/ 1 h 145"/>
                <a:gd name="T48" fmla="*/ 1 w 142"/>
                <a:gd name="T49" fmla="*/ 1 h 145"/>
                <a:gd name="T50" fmla="*/ 1 w 142"/>
                <a:gd name="T51" fmla="*/ 1 h 145"/>
                <a:gd name="T52" fmla="*/ 1 w 142"/>
                <a:gd name="T53" fmla="*/ 1 h 145"/>
                <a:gd name="T54" fmla="*/ 1 w 142"/>
                <a:gd name="T55" fmla="*/ 1 h 145"/>
                <a:gd name="T56" fmla="*/ 1 w 142"/>
                <a:gd name="T57" fmla="*/ 1 h 145"/>
                <a:gd name="T58" fmla="*/ 1 w 142"/>
                <a:gd name="T59" fmla="*/ 1 h 145"/>
                <a:gd name="T60" fmla="*/ 1 w 142"/>
                <a:gd name="T61" fmla="*/ 1 h 145"/>
                <a:gd name="T62" fmla="*/ 1 w 142"/>
                <a:gd name="T63" fmla="*/ 1 h 14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2" h="145">
                  <a:moveTo>
                    <a:pt x="89" y="123"/>
                  </a:moveTo>
                  <a:lnTo>
                    <a:pt x="85" y="134"/>
                  </a:lnTo>
                  <a:lnTo>
                    <a:pt x="76" y="140"/>
                  </a:lnTo>
                  <a:lnTo>
                    <a:pt x="67" y="145"/>
                  </a:lnTo>
                  <a:lnTo>
                    <a:pt x="57" y="145"/>
                  </a:lnTo>
                  <a:lnTo>
                    <a:pt x="48" y="140"/>
                  </a:lnTo>
                  <a:lnTo>
                    <a:pt x="41" y="134"/>
                  </a:lnTo>
                  <a:lnTo>
                    <a:pt x="37" y="124"/>
                  </a:lnTo>
                  <a:lnTo>
                    <a:pt x="36" y="113"/>
                  </a:lnTo>
                  <a:lnTo>
                    <a:pt x="30" y="114"/>
                  </a:lnTo>
                  <a:lnTo>
                    <a:pt x="25" y="114"/>
                  </a:lnTo>
                  <a:lnTo>
                    <a:pt x="20" y="113"/>
                  </a:lnTo>
                  <a:lnTo>
                    <a:pt x="15" y="112"/>
                  </a:lnTo>
                  <a:lnTo>
                    <a:pt x="11" y="108"/>
                  </a:lnTo>
                  <a:lnTo>
                    <a:pt x="7" y="105"/>
                  </a:lnTo>
                  <a:lnTo>
                    <a:pt x="4" y="101"/>
                  </a:lnTo>
                  <a:lnTo>
                    <a:pt x="2" y="97"/>
                  </a:lnTo>
                  <a:lnTo>
                    <a:pt x="0" y="86"/>
                  </a:lnTo>
                  <a:lnTo>
                    <a:pt x="3" y="76"/>
                  </a:lnTo>
                  <a:lnTo>
                    <a:pt x="9" y="68"/>
                  </a:lnTo>
                  <a:lnTo>
                    <a:pt x="18" y="62"/>
                  </a:lnTo>
                  <a:lnTo>
                    <a:pt x="12" y="53"/>
                  </a:lnTo>
                  <a:lnTo>
                    <a:pt x="10" y="43"/>
                  </a:lnTo>
                  <a:lnTo>
                    <a:pt x="11" y="32"/>
                  </a:lnTo>
                  <a:lnTo>
                    <a:pt x="15" y="23"/>
                  </a:lnTo>
                  <a:lnTo>
                    <a:pt x="19" y="20"/>
                  </a:lnTo>
                  <a:lnTo>
                    <a:pt x="24" y="17"/>
                  </a:lnTo>
                  <a:lnTo>
                    <a:pt x="28" y="16"/>
                  </a:lnTo>
                  <a:lnTo>
                    <a:pt x="33" y="15"/>
                  </a:lnTo>
                  <a:lnTo>
                    <a:pt x="38" y="15"/>
                  </a:lnTo>
                  <a:lnTo>
                    <a:pt x="43" y="16"/>
                  </a:lnTo>
                  <a:lnTo>
                    <a:pt x="49" y="18"/>
                  </a:lnTo>
                  <a:lnTo>
                    <a:pt x="53" y="21"/>
                  </a:lnTo>
                  <a:lnTo>
                    <a:pt x="58" y="10"/>
                  </a:lnTo>
                  <a:lnTo>
                    <a:pt x="66" y="3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95" y="3"/>
                  </a:lnTo>
                  <a:lnTo>
                    <a:pt x="102" y="10"/>
                  </a:lnTo>
                  <a:lnTo>
                    <a:pt x="106" y="21"/>
                  </a:lnTo>
                  <a:lnTo>
                    <a:pt x="106" y="31"/>
                  </a:lnTo>
                  <a:lnTo>
                    <a:pt x="112" y="30"/>
                  </a:lnTo>
                  <a:lnTo>
                    <a:pt x="118" y="30"/>
                  </a:lnTo>
                  <a:lnTo>
                    <a:pt x="123" y="31"/>
                  </a:lnTo>
                  <a:lnTo>
                    <a:pt x="128" y="33"/>
                  </a:lnTo>
                  <a:lnTo>
                    <a:pt x="133" y="36"/>
                  </a:lnTo>
                  <a:lnTo>
                    <a:pt x="136" y="39"/>
                  </a:lnTo>
                  <a:lnTo>
                    <a:pt x="139" y="44"/>
                  </a:lnTo>
                  <a:lnTo>
                    <a:pt x="141" y="48"/>
                  </a:lnTo>
                  <a:lnTo>
                    <a:pt x="142" y="58"/>
                  </a:lnTo>
                  <a:lnTo>
                    <a:pt x="140" y="68"/>
                  </a:lnTo>
                  <a:lnTo>
                    <a:pt x="134" y="76"/>
                  </a:lnTo>
                  <a:lnTo>
                    <a:pt x="125" y="83"/>
                  </a:lnTo>
                  <a:lnTo>
                    <a:pt x="131" y="92"/>
                  </a:lnTo>
                  <a:lnTo>
                    <a:pt x="133" y="101"/>
                  </a:lnTo>
                  <a:lnTo>
                    <a:pt x="132" y="112"/>
                  </a:lnTo>
                  <a:lnTo>
                    <a:pt x="127" y="121"/>
                  </a:lnTo>
                  <a:lnTo>
                    <a:pt x="124" y="124"/>
                  </a:lnTo>
                  <a:lnTo>
                    <a:pt x="119" y="127"/>
                  </a:lnTo>
                  <a:lnTo>
                    <a:pt x="114" y="129"/>
                  </a:lnTo>
                  <a:lnTo>
                    <a:pt x="110" y="129"/>
                  </a:lnTo>
                  <a:lnTo>
                    <a:pt x="104" y="129"/>
                  </a:lnTo>
                  <a:lnTo>
                    <a:pt x="100" y="128"/>
                  </a:lnTo>
                  <a:lnTo>
                    <a:pt x="94" y="127"/>
                  </a:lnTo>
                  <a:lnTo>
                    <a:pt x="89" y="12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8" name="Freeform 69"/>
            <p:cNvSpPr>
              <a:spLocks/>
            </p:cNvSpPr>
            <p:nvPr/>
          </p:nvSpPr>
          <p:spPr bwMode="auto">
            <a:xfrm>
              <a:off x="3149" y="2534"/>
              <a:ext cx="21" cy="20"/>
            </a:xfrm>
            <a:custGeom>
              <a:avLst/>
              <a:gdLst>
                <a:gd name="T0" fmla="*/ 1 w 40"/>
                <a:gd name="T1" fmla="*/ 1 h 39"/>
                <a:gd name="T2" fmla="*/ 1 w 40"/>
                <a:gd name="T3" fmla="*/ 1 h 39"/>
                <a:gd name="T4" fmla="*/ 1 w 40"/>
                <a:gd name="T5" fmla="*/ 1 h 39"/>
                <a:gd name="T6" fmla="*/ 1 w 40"/>
                <a:gd name="T7" fmla="*/ 0 h 39"/>
                <a:gd name="T8" fmla="*/ 1 w 40"/>
                <a:gd name="T9" fmla="*/ 1 h 39"/>
                <a:gd name="T10" fmla="*/ 1 w 40"/>
                <a:gd name="T11" fmla="*/ 1 h 39"/>
                <a:gd name="T12" fmla="*/ 1 w 40"/>
                <a:gd name="T13" fmla="*/ 1 h 39"/>
                <a:gd name="T14" fmla="*/ 0 w 40"/>
                <a:gd name="T15" fmla="*/ 1 h 39"/>
                <a:gd name="T16" fmla="*/ 1 w 40"/>
                <a:gd name="T17" fmla="*/ 1 h 39"/>
                <a:gd name="T18" fmla="*/ 1 w 40"/>
                <a:gd name="T19" fmla="*/ 1 h 39"/>
                <a:gd name="T20" fmla="*/ 1 w 40"/>
                <a:gd name="T21" fmla="*/ 1 h 39"/>
                <a:gd name="T22" fmla="*/ 1 w 40"/>
                <a:gd name="T23" fmla="*/ 1 h 39"/>
                <a:gd name="T24" fmla="*/ 1 w 40"/>
                <a:gd name="T25" fmla="*/ 1 h 39"/>
                <a:gd name="T26" fmla="*/ 1 w 40"/>
                <a:gd name="T27" fmla="*/ 1 h 39"/>
                <a:gd name="T28" fmla="*/ 1 w 40"/>
                <a:gd name="T29" fmla="*/ 1 h 39"/>
                <a:gd name="T30" fmla="*/ 1 w 40"/>
                <a:gd name="T31" fmla="*/ 1 h 39"/>
                <a:gd name="T32" fmla="*/ 1 w 40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0" h="39">
                  <a:moveTo>
                    <a:pt x="39" y="14"/>
                  </a:moveTo>
                  <a:lnTo>
                    <a:pt x="36" y="7"/>
                  </a:lnTo>
                  <a:lnTo>
                    <a:pt x="29" y="2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2" y="11"/>
                  </a:lnTo>
                  <a:lnTo>
                    <a:pt x="0" y="18"/>
                  </a:lnTo>
                  <a:lnTo>
                    <a:pt x="1" y="26"/>
                  </a:lnTo>
                  <a:lnTo>
                    <a:pt x="5" y="32"/>
                  </a:lnTo>
                  <a:lnTo>
                    <a:pt x="12" y="37"/>
                  </a:lnTo>
                  <a:lnTo>
                    <a:pt x="18" y="39"/>
                  </a:lnTo>
                  <a:lnTo>
                    <a:pt x="26" y="38"/>
                  </a:lnTo>
                  <a:lnTo>
                    <a:pt x="33" y="34"/>
                  </a:lnTo>
                  <a:lnTo>
                    <a:pt x="38" y="29"/>
                  </a:lnTo>
                  <a:lnTo>
                    <a:pt x="40" y="22"/>
                  </a:lnTo>
                  <a:lnTo>
                    <a:pt x="39" y="1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9" name="Freeform 70"/>
            <p:cNvSpPr>
              <a:spLocks/>
            </p:cNvSpPr>
            <p:nvPr/>
          </p:nvSpPr>
          <p:spPr bwMode="auto">
            <a:xfrm>
              <a:off x="2944" y="2499"/>
              <a:ext cx="26" cy="26"/>
            </a:xfrm>
            <a:custGeom>
              <a:avLst/>
              <a:gdLst>
                <a:gd name="T0" fmla="*/ 1 w 52"/>
                <a:gd name="T1" fmla="*/ 1 h 50"/>
                <a:gd name="T2" fmla="*/ 1 w 52"/>
                <a:gd name="T3" fmla="*/ 1 h 50"/>
                <a:gd name="T4" fmla="*/ 1 w 52"/>
                <a:gd name="T5" fmla="*/ 1 h 50"/>
                <a:gd name="T6" fmla="*/ 1 w 52"/>
                <a:gd name="T7" fmla="*/ 1 h 50"/>
                <a:gd name="T8" fmla="*/ 1 w 52"/>
                <a:gd name="T9" fmla="*/ 1 h 50"/>
                <a:gd name="T10" fmla="*/ 1 w 52"/>
                <a:gd name="T11" fmla="*/ 1 h 50"/>
                <a:gd name="T12" fmla="*/ 1 w 52"/>
                <a:gd name="T13" fmla="*/ 1 h 50"/>
                <a:gd name="T14" fmla="*/ 1 w 52"/>
                <a:gd name="T15" fmla="*/ 1 h 50"/>
                <a:gd name="T16" fmla="*/ 1 w 52"/>
                <a:gd name="T17" fmla="*/ 0 h 50"/>
                <a:gd name="T18" fmla="*/ 1 w 52"/>
                <a:gd name="T19" fmla="*/ 1 h 50"/>
                <a:gd name="T20" fmla="*/ 1 w 52"/>
                <a:gd name="T21" fmla="*/ 1 h 50"/>
                <a:gd name="T22" fmla="*/ 1 w 52"/>
                <a:gd name="T23" fmla="*/ 1 h 50"/>
                <a:gd name="T24" fmla="*/ 0 w 52"/>
                <a:gd name="T25" fmla="*/ 1 h 50"/>
                <a:gd name="T26" fmla="*/ 1 w 52"/>
                <a:gd name="T27" fmla="*/ 1 h 50"/>
                <a:gd name="T28" fmla="*/ 1 w 52"/>
                <a:gd name="T29" fmla="*/ 1 h 50"/>
                <a:gd name="T30" fmla="*/ 1 w 52"/>
                <a:gd name="T31" fmla="*/ 1 h 50"/>
                <a:gd name="T32" fmla="*/ 1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2" h="50">
                  <a:moveTo>
                    <a:pt x="26" y="50"/>
                  </a:moveTo>
                  <a:lnTo>
                    <a:pt x="37" y="48"/>
                  </a:lnTo>
                  <a:lnTo>
                    <a:pt x="45" y="42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49" y="15"/>
                  </a:lnTo>
                  <a:lnTo>
                    <a:pt x="45" y="6"/>
                  </a:lnTo>
                  <a:lnTo>
                    <a:pt x="37" y="2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6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8" y="42"/>
                  </a:lnTo>
                  <a:lnTo>
                    <a:pt x="16" y="48"/>
                  </a:lnTo>
                  <a:lnTo>
                    <a:pt x="26" y="5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0" name="Freeform 71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1" name="Freeform 72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2" name="Freeform 73"/>
            <p:cNvSpPr>
              <a:spLocks/>
            </p:cNvSpPr>
            <p:nvPr/>
          </p:nvSpPr>
          <p:spPr bwMode="auto">
            <a:xfrm>
              <a:off x="2972" y="2447"/>
              <a:ext cx="76" cy="61"/>
            </a:xfrm>
            <a:custGeom>
              <a:avLst/>
              <a:gdLst>
                <a:gd name="T0" fmla="*/ 1 w 152"/>
                <a:gd name="T1" fmla="*/ 0 h 123"/>
                <a:gd name="T2" fmla="*/ 0 w 152"/>
                <a:gd name="T3" fmla="*/ 0 h 123"/>
                <a:gd name="T4" fmla="*/ 1 w 152"/>
                <a:gd name="T5" fmla="*/ 0 h 123"/>
                <a:gd name="T6" fmla="*/ 1 w 152"/>
                <a:gd name="T7" fmla="*/ 0 h 123"/>
                <a:gd name="T8" fmla="*/ 1 w 152"/>
                <a:gd name="T9" fmla="*/ 0 h 123"/>
                <a:gd name="T10" fmla="*/ 1 w 152"/>
                <a:gd name="T11" fmla="*/ 0 h 123"/>
                <a:gd name="T12" fmla="*/ 1 w 152"/>
                <a:gd name="T13" fmla="*/ 0 h 123"/>
                <a:gd name="T14" fmla="*/ 1 w 152"/>
                <a:gd name="T15" fmla="*/ 0 h 123"/>
                <a:gd name="T16" fmla="*/ 1 w 152"/>
                <a:gd name="T17" fmla="*/ 0 h 123"/>
                <a:gd name="T18" fmla="*/ 1 w 152"/>
                <a:gd name="T19" fmla="*/ 0 h 123"/>
                <a:gd name="T20" fmla="*/ 1 w 152"/>
                <a:gd name="T21" fmla="*/ 0 h 123"/>
                <a:gd name="T22" fmla="*/ 1 w 152"/>
                <a:gd name="T23" fmla="*/ 0 h 123"/>
                <a:gd name="T24" fmla="*/ 1 w 152"/>
                <a:gd name="T25" fmla="*/ 0 h 123"/>
                <a:gd name="T26" fmla="*/ 1 w 152"/>
                <a:gd name="T27" fmla="*/ 0 h 123"/>
                <a:gd name="T28" fmla="*/ 1 w 152"/>
                <a:gd name="T29" fmla="*/ 0 h 123"/>
                <a:gd name="T30" fmla="*/ 1 w 152"/>
                <a:gd name="T31" fmla="*/ 0 h 123"/>
                <a:gd name="T32" fmla="*/ 1 w 152"/>
                <a:gd name="T33" fmla="*/ 0 h 123"/>
                <a:gd name="T34" fmla="*/ 1 w 152"/>
                <a:gd name="T35" fmla="*/ 0 h 123"/>
                <a:gd name="T36" fmla="*/ 1 w 152"/>
                <a:gd name="T37" fmla="*/ 0 h 123"/>
                <a:gd name="T38" fmla="*/ 1 w 152"/>
                <a:gd name="T39" fmla="*/ 0 h 123"/>
                <a:gd name="T40" fmla="*/ 1 w 152"/>
                <a:gd name="T41" fmla="*/ 0 h 123"/>
                <a:gd name="T42" fmla="*/ 1 w 152"/>
                <a:gd name="T43" fmla="*/ 0 h 123"/>
                <a:gd name="T44" fmla="*/ 1 w 152"/>
                <a:gd name="T45" fmla="*/ 0 h 123"/>
                <a:gd name="T46" fmla="*/ 1 w 152"/>
                <a:gd name="T47" fmla="*/ 0 h 123"/>
                <a:gd name="T48" fmla="*/ 1 w 152"/>
                <a:gd name="T49" fmla="*/ 0 h 123"/>
                <a:gd name="T50" fmla="*/ 1 w 152"/>
                <a:gd name="T51" fmla="*/ 0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23">
                  <a:moveTo>
                    <a:pt x="13" y="122"/>
                  </a:moveTo>
                  <a:lnTo>
                    <a:pt x="0" y="100"/>
                  </a:lnTo>
                  <a:lnTo>
                    <a:pt x="4" y="93"/>
                  </a:lnTo>
                  <a:lnTo>
                    <a:pt x="14" y="75"/>
                  </a:lnTo>
                  <a:lnTo>
                    <a:pt x="29" y="52"/>
                  </a:lnTo>
                  <a:lnTo>
                    <a:pt x="48" y="27"/>
                  </a:lnTo>
                  <a:lnTo>
                    <a:pt x="70" y="9"/>
                  </a:lnTo>
                  <a:lnTo>
                    <a:pt x="93" y="0"/>
                  </a:lnTo>
                  <a:lnTo>
                    <a:pt x="118" y="5"/>
                  </a:lnTo>
                  <a:lnTo>
                    <a:pt x="141" y="32"/>
                  </a:lnTo>
                  <a:lnTo>
                    <a:pt x="149" y="50"/>
                  </a:lnTo>
                  <a:lnTo>
                    <a:pt x="152" y="65"/>
                  </a:lnTo>
                  <a:lnTo>
                    <a:pt x="151" y="79"/>
                  </a:lnTo>
                  <a:lnTo>
                    <a:pt x="146" y="91"/>
                  </a:lnTo>
                  <a:lnTo>
                    <a:pt x="138" y="99"/>
                  </a:lnTo>
                  <a:lnTo>
                    <a:pt x="127" y="107"/>
                  </a:lnTo>
                  <a:lnTo>
                    <a:pt x="114" y="113"/>
                  </a:lnTo>
                  <a:lnTo>
                    <a:pt x="99" y="116"/>
                  </a:lnTo>
                  <a:lnTo>
                    <a:pt x="84" y="120"/>
                  </a:lnTo>
                  <a:lnTo>
                    <a:pt x="69" y="121"/>
                  </a:lnTo>
                  <a:lnTo>
                    <a:pt x="54" y="122"/>
                  </a:lnTo>
                  <a:lnTo>
                    <a:pt x="42" y="123"/>
                  </a:lnTo>
                  <a:lnTo>
                    <a:pt x="30" y="123"/>
                  </a:lnTo>
                  <a:lnTo>
                    <a:pt x="21" y="122"/>
                  </a:lnTo>
                  <a:lnTo>
                    <a:pt x="15" y="122"/>
                  </a:lnTo>
                  <a:lnTo>
                    <a:pt x="13" y="12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3" name="Freeform 74"/>
            <p:cNvSpPr>
              <a:spLocks/>
            </p:cNvSpPr>
            <p:nvPr/>
          </p:nvSpPr>
          <p:spPr bwMode="auto">
            <a:xfrm>
              <a:off x="2972" y="2517"/>
              <a:ext cx="76" cy="61"/>
            </a:xfrm>
            <a:custGeom>
              <a:avLst/>
              <a:gdLst>
                <a:gd name="T0" fmla="*/ 0 w 153"/>
                <a:gd name="T1" fmla="*/ 1 h 122"/>
                <a:gd name="T2" fmla="*/ 0 w 153"/>
                <a:gd name="T3" fmla="*/ 1 h 122"/>
                <a:gd name="T4" fmla="*/ 0 w 153"/>
                <a:gd name="T5" fmla="*/ 1 h 122"/>
                <a:gd name="T6" fmla="*/ 0 w 153"/>
                <a:gd name="T7" fmla="*/ 1 h 122"/>
                <a:gd name="T8" fmla="*/ 0 w 153"/>
                <a:gd name="T9" fmla="*/ 0 h 122"/>
                <a:gd name="T10" fmla="*/ 0 w 153"/>
                <a:gd name="T11" fmla="*/ 0 h 122"/>
                <a:gd name="T12" fmla="*/ 0 w 153"/>
                <a:gd name="T13" fmla="*/ 1 h 122"/>
                <a:gd name="T14" fmla="*/ 0 w 153"/>
                <a:gd name="T15" fmla="*/ 1 h 122"/>
                <a:gd name="T16" fmla="*/ 0 w 153"/>
                <a:gd name="T17" fmla="*/ 1 h 122"/>
                <a:gd name="T18" fmla="*/ 0 w 153"/>
                <a:gd name="T19" fmla="*/ 1 h 122"/>
                <a:gd name="T20" fmla="*/ 0 w 153"/>
                <a:gd name="T21" fmla="*/ 1 h 122"/>
                <a:gd name="T22" fmla="*/ 0 w 153"/>
                <a:gd name="T23" fmla="*/ 1 h 122"/>
                <a:gd name="T24" fmla="*/ 0 w 153"/>
                <a:gd name="T25" fmla="*/ 1 h 122"/>
                <a:gd name="T26" fmla="*/ 0 w 153"/>
                <a:gd name="T27" fmla="*/ 1 h 122"/>
                <a:gd name="T28" fmla="*/ 0 w 153"/>
                <a:gd name="T29" fmla="*/ 1 h 122"/>
                <a:gd name="T30" fmla="*/ 0 w 153"/>
                <a:gd name="T31" fmla="*/ 1 h 122"/>
                <a:gd name="T32" fmla="*/ 0 w 153"/>
                <a:gd name="T33" fmla="*/ 1 h 122"/>
                <a:gd name="T34" fmla="*/ 0 w 153"/>
                <a:gd name="T35" fmla="*/ 1 h 122"/>
                <a:gd name="T36" fmla="*/ 0 w 153"/>
                <a:gd name="T37" fmla="*/ 1 h 122"/>
                <a:gd name="T38" fmla="*/ 0 w 153"/>
                <a:gd name="T39" fmla="*/ 1 h 122"/>
                <a:gd name="T40" fmla="*/ 0 w 153"/>
                <a:gd name="T41" fmla="*/ 1 h 122"/>
                <a:gd name="T42" fmla="*/ 0 w 153"/>
                <a:gd name="T43" fmla="*/ 1 h 122"/>
                <a:gd name="T44" fmla="*/ 0 w 153"/>
                <a:gd name="T45" fmla="*/ 1 h 122"/>
                <a:gd name="T46" fmla="*/ 0 w 153"/>
                <a:gd name="T47" fmla="*/ 1 h 122"/>
                <a:gd name="T48" fmla="*/ 0 w 153"/>
                <a:gd name="T49" fmla="*/ 1 h 122"/>
                <a:gd name="T50" fmla="*/ 0 w 153"/>
                <a:gd name="T51" fmla="*/ 1 h 1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3" h="122">
                  <a:moveTo>
                    <a:pt x="0" y="23"/>
                  </a:move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1"/>
                  </a:lnTo>
                  <a:lnTo>
                    <a:pt x="69" y="2"/>
                  </a:lnTo>
                  <a:lnTo>
                    <a:pt x="84" y="4"/>
                  </a:lnTo>
                  <a:lnTo>
                    <a:pt x="99" y="7"/>
                  </a:lnTo>
                  <a:lnTo>
                    <a:pt x="114" y="10"/>
                  </a:lnTo>
                  <a:lnTo>
                    <a:pt x="127" y="16"/>
                  </a:lnTo>
                  <a:lnTo>
                    <a:pt x="138" y="23"/>
                  </a:lnTo>
                  <a:lnTo>
                    <a:pt x="146" y="32"/>
                  </a:lnTo>
                  <a:lnTo>
                    <a:pt x="152" y="43"/>
                  </a:lnTo>
                  <a:lnTo>
                    <a:pt x="153" y="55"/>
                  </a:lnTo>
                  <a:lnTo>
                    <a:pt x="150" y="70"/>
                  </a:lnTo>
                  <a:lnTo>
                    <a:pt x="142" y="89"/>
                  </a:lnTo>
                  <a:lnTo>
                    <a:pt x="118" y="115"/>
                  </a:lnTo>
                  <a:lnTo>
                    <a:pt x="93" y="122"/>
                  </a:lnTo>
                  <a:lnTo>
                    <a:pt x="70" y="114"/>
                  </a:lnTo>
                  <a:lnTo>
                    <a:pt x="48" y="95"/>
                  </a:lnTo>
                  <a:lnTo>
                    <a:pt x="29" y="72"/>
                  </a:lnTo>
                  <a:lnTo>
                    <a:pt x="14" y="48"/>
                  </a:lnTo>
                  <a:lnTo>
                    <a:pt x="4" y="3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4" name="Freeform 75"/>
            <p:cNvSpPr>
              <a:spLocks/>
            </p:cNvSpPr>
            <p:nvPr/>
          </p:nvSpPr>
          <p:spPr bwMode="auto">
            <a:xfrm>
              <a:off x="2930" y="2532"/>
              <a:ext cx="55" cy="78"/>
            </a:xfrm>
            <a:custGeom>
              <a:avLst/>
              <a:gdLst>
                <a:gd name="T0" fmla="*/ 0 w 112"/>
                <a:gd name="T1" fmla="*/ 0 h 156"/>
                <a:gd name="T2" fmla="*/ 0 w 112"/>
                <a:gd name="T3" fmla="*/ 0 h 156"/>
                <a:gd name="T4" fmla="*/ 0 w 112"/>
                <a:gd name="T5" fmla="*/ 1 h 156"/>
                <a:gd name="T6" fmla="*/ 0 w 112"/>
                <a:gd name="T7" fmla="*/ 1 h 156"/>
                <a:gd name="T8" fmla="*/ 0 w 112"/>
                <a:gd name="T9" fmla="*/ 1 h 156"/>
                <a:gd name="T10" fmla="*/ 0 w 112"/>
                <a:gd name="T11" fmla="*/ 1 h 156"/>
                <a:gd name="T12" fmla="*/ 0 w 112"/>
                <a:gd name="T13" fmla="*/ 1 h 156"/>
                <a:gd name="T14" fmla="*/ 0 w 112"/>
                <a:gd name="T15" fmla="*/ 1 h 156"/>
                <a:gd name="T16" fmla="*/ 0 w 112"/>
                <a:gd name="T17" fmla="*/ 1 h 156"/>
                <a:gd name="T18" fmla="*/ 0 w 112"/>
                <a:gd name="T19" fmla="*/ 1 h 156"/>
                <a:gd name="T20" fmla="*/ 0 w 112"/>
                <a:gd name="T21" fmla="*/ 1 h 156"/>
                <a:gd name="T22" fmla="*/ 0 w 112"/>
                <a:gd name="T23" fmla="*/ 1 h 156"/>
                <a:gd name="T24" fmla="*/ 0 w 112"/>
                <a:gd name="T25" fmla="*/ 1 h 156"/>
                <a:gd name="T26" fmla="*/ 0 w 112"/>
                <a:gd name="T27" fmla="*/ 1 h 156"/>
                <a:gd name="T28" fmla="*/ 0 w 112"/>
                <a:gd name="T29" fmla="*/ 1 h 156"/>
                <a:gd name="T30" fmla="*/ 0 w 112"/>
                <a:gd name="T31" fmla="*/ 1 h 156"/>
                <a:gd name="T32" fmla="*/ 0 w 112"/>
                <a:gd name="T33" fmla="*/ 1 h 156"/>
                <a:gd name="T34" fmla="*/ 0 w 112"/>
                <a:gd name="T35" fmla="*/ 0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2" h="156">
                  <a:moveTo>
                    <a:pt x="43" y="0"/>
                  </a:moveTo>
                  <a:lnTo>
                    <a:pt x="68" y="0"/>
                  </a:lnTo>
                  <a:lnTo>
                    <a:pt x="73" y="7"/>
                  </a:lnTo>
                  <a:lnTo>
                    <a:pt x="83" y="24"/>
                  </a:lnTo>
                  <a:lnTo>
                    <a:pt x="96" y="50"/>
                  </a:lnTo>
                  <a:lnTo>
                    <a:pt x="106" y="77"/>
                  </a:lnTo>
                  <a:lnTo>
                    <a:pt x="112" y="106"/>
                  </a:lnTo>
                  <a:lnTo>
                    <a:pt x="108" y="131"/>
                  </a:lnTo>
                  <a:lnTo>
                    <a:pt x="91" y="149"/>
                  </a:lnTo>
                  <a:lnTo>
                    <a:pt x="56" y="156"/>
                  </a:lnTo>
                  <a:lnTo>
                    <a:pt x="22" y="149"/>
                  </a:lnTo>
                  <a:lnTo>
                    <a:pt x="4" y="131"/>
                  </a:lnTo>
                  <a:lnTo>
                    <a:pt x="0" y="106"/>
                  </a:lnTo>
                  <a:lnTo>
                    <a:pt x="5" y="77"/>
                  </a:lnTo>
                  <a:lnTo>
                    <a:pt x="15" y="50"/>
                  </a:lnTo>
                  <a:lnTo>
                    <a:pt x="28" y="24"/>
                  </a:lnTo>
                  <a:lnTo>
                    <a:pt x="38" y="7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5" name="Freeform 76"/>
            <p:cNvSpPr>
              <a:spLocks/>
            </p:cNvSpPr>
            <p:nvPr/>
          </p:nvSpPr>
          <p:spPr bwMode="auto">
            <a:xfrm>
              <a:off x="2868" y="2515"/>
              <a:ext cx="75" cy="62"/>
            </a:xfrm>
            <a:custGeom>
              <a:avLst/>
              <a:gdLst>
                <a:gd name="T0" fmla="*/ 0 w 151"/>
                <a:gd name="T1" fmla="*/ 1 h 123"/>
                <a:gd name="T2" fmla="*/ 0 w 151"/>
                <a:gd name="T3" fmla="*/ 1 h 123"/>
                <a:gd name="T4" fmla="*/ 0 w 151"/>
                <a:gd name="T5" fmla="*/ 1 h 123"/>
                <a:gd name="T6" fmla="*/ 0 w 151"/>
                <a:gd name="T7" fmla="*/ 1 h 123"/>
                <a:gd name="T8" fmla="*/ 0 w 151"/>
                <a:gd name="T9" fmla="*/ 1 h 123"/>
                <a:gd name="T10" fmla="*/ 0 w 151"/>
                <a:gd name="T11" fmla="*/ 1 h 123"/>
                <a:gd name="T12" fmla="*/ 0 w 151"/>
                <a:gd name="T13" fmla="*/ 1 h 123"/>
                <a:gd name="T14" fmla="*/ 0 w 151"/>
                <a:gd name="T15" fmla="*/ 1 h 123"/>
                <a:gd name="T16" fmla="*/ 0 w 151"/>
                <a:gd name="T17" fmla="*/ 1 h 123"/>
                <a:gd name="T18" fmla="*/ 0 w 151"/>
                <a:gd name="T19" fmla="*/ 1 h 123"/>
                <a:gd name="T20" fmla="*/ 0 w 151"/>
                <a:gd name="T21" fmla="*/ 1 h 123"/>
                <a:gd name="T22" fmla="*/ 0 w 151"/>
                <a:gd name="T23" fmla="*/ 1 h 123"/>
                <a:gd name="T24" fmla="*/ 0 w 151"/>
                <a:gd name="T25" fmla="*/ 1 h 123"/>
                <a:gd name="T26" fmla="*/ 0 w 151"/>
                <a:gd name="T27" fmla="*/ 1 h 123"/>
                <a:gd name="T28" fmla="*/ 0 w 151"/>
                <a:gd name="T29" fmla="*/ 1 h 123"/>
                <a:gd name="T30" fmla="*/ 0 w 151"/>
                <a:gd name="T31" fmla="*/ 1 h 123"/>
                <a:gd name="T32" fmla="*/ 0 w 151"/>
                <a:gd name="T33" fmla="*/ 1 h 123"/>
                <a:gd name="T34" fmla="*/ 0 w 151"/>
                <a:gd name="T35" fmla="*/ 1 h 123"/>
                <a:gd name="T36" fmla="*/ 0 w 151"/>
                <a:gd name="T37" fmla="*/ 1 h 123"/>
                <a:gd name="T38" fmla="*/ 0 w 151"/>
                <a:gd name="T39" fmla="*/ 1 h 123"/>
                <a:gd name="T40" fmla="*/ 0 w 151"/>
                <a:gd name="T41" fmla="*/ 1 h 123"/>
                <a:gd name="T42" fmla="*/ 0 w 151"/>
                <a:gd name="T43" fmla="*/ 0 h 123"/>
                <a:gd name="T44" fmla="*/ 0 w 151"/>
                <a:gd name="T45" fmla="*/ 0 h 123"/>
                <a:gd name="T46" fmla="*/ 0 w 151"/>
                <a:gd name="T47" fmla="*/ 1 h 123"/>
                <a:gd name="T48" fmla="*/ 0 w 151"/>
                <a:gd name="T49" fmla="*/ 1 h 123"/>
                <a:gd name="T50" fmla="*/ 0 w 151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1" h="123">
                  <a:moveTo>
                    <a:pt x="138" y="1"/>
                  </a:moveTo>
                  <a:lnTo>
                    <a:pt x="151" y="23"/>
                  </a:lnTo>
                  <a:lnTo>
                    <a:pt x="147" y="30"/>
                  </a:lnTo>
                  <a:lnTo>
                    <a:pt x="137" y="48"/>
                  </a:lnTo>
                  <a:lnTo>
                    <a:pt x="122" y="71"/>
                  </a:lnTo>
                  <a:lnTo>
                    <a:pt x="103" y="95"/>
                  </a:lnTo>
                  <a:lnTo>
                    <a:pt x="82" y="114"/>
                  </a:lnTo>
                  <a:lnTo>
                    <a:pt x="57" y="123"/>
                  </a:lnTo>
                  <a:lnTo>
                    <a:pt x="34" y="117"/>
                  </a:lnTo>
                  <a:lnTo>
                    <a:pt x="11" y="91"/>
                  </a:lnTo>
                  <a:lnTo>
                    <a:pt x="3" y="72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6" y="32"/>
                  </a:lnTo>
                  <a:lnTo>
                    <a:pt x="14" y="24"/>
                  </a:lnTo>
                  <a:lnTo>
                    <a:pt x="25" y="16"/>
                  </a:lnTo>
                  <a:lnTo>
                    <a:pt x="38" y="10"/>
                  </a:lnTo>
                  <a:lnTo>
                    <a:pt x="52" y="7"/>
                  </a:lnTo>
                  <a:lnTo>
                    <a:pt x="67" y="3"/>
                  </a:lnTo>
                  <a:lnTo>
                    <a:pt x="82" y="2"/>
                  </a:lnTo>
                  <a:lnTo>
                    <a:pt x="97" y="1"/>
                  </a:lnTo>
                  <a:lnTo>
                    <a:pt x="109" y="0"/>
                  </a:lnTo>
                  <a:lnTo>
                    <a:pt x="121" y="0"/>
                  </a:lnTo>
                  <a:lnTo>
                    <a:pt x="130" y="1"/>
                  </a:lnTo>
                  <a:lnTo>
                    <a:pt x="136" y="1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6" name="Freeform 77"/>
            <p:cNvSpPr>
              <a:spLocks/>
            </p:cNvSpPr>
            <p:nvPr/>
          </p:nvSpPr>
          <p:spPr bwMode="auto">
            <a:xfrm>
              <a:off x="2867" y="2446"/>
              <a:ext cx="76" cy="62"/>
            </a:xfrm>
            <a:custGeom>
              <a:avLst/>
              <a:gdLst>
                <a:gd name="T0" fmla="*/ 1 w 152"/>
                <a:gd name="T1" fmla="*/ 1 h 123"/>
                <a:gd name="T2" fmla="*/ 1 w 152"/>
                <a:gd name="T3" fmla="*/ 1 h 123"/>
                <a:gd name="T4" fmla="*/ 1 w 152"/>
                <a:gd name="T5" fmla="*/ 1 h 123"/>
                <a:gd name="T6" fmla="*/ 1 w 152"/>
                <a:gd name="T7" fmla="*/ 1 h 123"/>
                <a:gd name="T8" fmla="*/ 1 w 152"/>
                <a:gd name="T9" fmla="*/ 1 h 123"/>
                <a:gd name="T10" fmla="*/ 1 w 152"/>
                <a:gd name="T11" fmla="*/ 1 h 123"/>
                <a:gd name="T12" fmla="*/ 1 w 152"/>
                <a:gd name="T13" fmla="*/ 1 h 123"/>
                <a:gd name="T14" fmla="*/ 1 w 152"/>
                <a:gd name="T15" fmla="*/ 1 h 123"/>
                <a:gd name="T16" fmla="*/ 1 w 152"/>
                <a:gd name="T17" fmla="*/ 1 h 123"/>
                <a:gd name="T18" fmla="*/ 1 w 152"/>
                <a:gd name="T19" fmla="*/ 1 h 123"/>
                <a:gd name="T20" fmla="*/ 1 w 152"/>
                <a:gd name="T21" fmla="*/ 1 h 123"/>
                <a:gd name="T22" fmla="*/ 1 w 152"/>
                <a:gd name="T23" fmla="*/ 1 h 123"/>
                <a:gd name="T24" fmla="*/ 1 w 152"/>
                <a:gd name="T25" fmla="*/ 1 h 123"/>
                <a:gd name="T26" fmla="*/ 1 w 152"/>
                <a:gd name="T27" fmla="*/ 1 h 123"/>
                <a:gd name="T28" fmla="*/ 1 w 152"/>
                <a:gd name="T29" fmla="*/ 1 h 123"/>
                <a:gd name="T30" fmla="*/ 0 w 152"/>
                <a:gd name="T31" fmla="*/ 1 h 123"/>
                <a:gd name="T32" fmla="*/ 1 w 152"/>
                <a:gd name="T33" fmla="*/ 1 h 123"/>
                <a:gd name="T34" fmla="*/ 1 w 152"/>
                <a:gd name="T35" fmla="*/ 1 h 123"/>
                <a:gd name="T36" fmla="*/ 1 w 152"/>
                <a:gd name="T37" fmla="*/ 1 h 123"/>
                <a:gd name="T38" fmla="*/ 1 w 152"/>
                <a:gd name="T39" fmla="*/ 0 h 123"/>
                <a:gd name="T40" fmla="*/ 1 w 152"/>
                <a:gd name="T41" fmla="*/ 1 h 123"/>
                <a:gd name="T42" fmla="*/ 1 w 152"/>
                <a:gd name="T43" fmla="*/ 1 h 123"/>
                <a:gd name="T44" fmla="*/ 1 w 152"/>
                <a:gd name="T45" fmla="*/ 1 h 123"/>
                <a:gd name="T46" fmla="*/ 1 w 152"/>
                <a:gd name="T47" fmla="*/ 1 h 123"/>
                <a:gd name="T48" fmla="*/ 1 w 152"/>
                <a:gd name="T49" fmla="*/ 1 h 123"/>
                <a:gd name="T50" fmla="*/ 1 w 152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23">
                  <a:moveTo>
                    <a:pt x="152" y="99"/>
                  </a:moveTo>
                  <a:lnTo>
                    <a:pt x="139" y="122"/>
                  </a:lnTo>
                  <a:lnTo>
                    <a:pt x="137" y="122"/>
                  </a:lnTo>
                  <a:lnTo>
                    <a:pt x="131" y="122"/>
                  </a:lnTo>
                  <a:lnTo>
                    <a:pt x="122" y="123"/>
                  </a:lnTo>
                  <a:lnTo>
                    <a:pt x="110" y="122"/>
                  </a:lnTo>
                  <a:lnTo>
                    <a:pt x="98" y="122"/>
                  </a:lnTo>
                  <a:lnTo>
                    <a:pt x="83" y="121"/>
                  </a:lnTo>
                  <a:lnTo>
                    <a:pt x="68" y="118"/>
                  </a:lnTo>
                  <a:lnTo>
                    <a:pt x="53" y="116"/>
                  </a:lnTo>
                  <a:lnTo>
                    <a:pt x="39" y="111"/>
                  </a:lnTo>
                  <a:lnTo>
                    <a:pt x="26" y="106"/>
                  </a:lnTo>
                  <a:lnTo>
                    <a:pt x="15" y="99"/>
                  </a:lnTo>
                  <a:lnTo>
                    <a:pt x="7" y="91"/>
                  </a:lnTo>
                  <a:lnTo>
                    <a:pt x="1" y="79"/>
                  </a:lnTo>
                  <a:lnTo>
                    <a:pt x="0" y="66"/>
                  </a:lnTo>
                  <a:lnTo>
                    <a:pt x="3" y="51"/>
                  </a:lnTo>
                  <a:lnTo>
                    <a:pt x="11" y="33"/>
                  </a:lnTo>
                  <a:lnTo>
                    <a:pt x="34" y="6"/>
                  </a:lnTo>
                  <a:lnTo>
                    <a:pt x="58" y="0"/>
                  </a:lnTo>
                  <a:lnTo>
                    <a:pt x="83" y="8"/>
                  </a:lnTo>
                  <a:lnTo>
                    <a:pt x="104" y="27"/>
                  </a:lnTo>
                  <a:lnTo>
                    <a:pt x="123" y="50"/>
                  </a:lnTo>
                  <a:lnTo>
                    <a:pt x="138" y="73"/>
                  </a:lnTo>
                  <a:lnTo>
                    <a:pt x="148" y="92"/>
                  </a:lnTo>
                  <a:lnTo>
                    <a:pt x="152" y="9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7" name="Freeform 78"/>
            <p:cNvSpPr>
              <a:spLocks/>
            </p:cNvSpPr>
            <p:nvPr/>
          </p:nvSpPr>
          <p:spPr bwMode="auto">
            <a:xfrm>
              <a:off x="2555" y="2447"/>
              <a:ext cx="68" cy="74"/>
            </a:xfrm>
            <a:custGeom>
              <a:avLst/>
              <a:gdLst>
                <a:gd name="T0" fmla="*/ 1 w 136"/>
                <a:gd name="T1" fmla="*/ 1 h 148"/>
                <a:gd name="T2" fmla="*/ 0 w 136"/>
                <a:gd name="T3" fmla="*/ 1 h 148"/>
                <a:gd name="T4" fmla="*/ 1 w 136"/>
                <a:gd name="T5" fmla="*/ 1 h 148"/>
                <a:gd name="T6" fmla="*/ 1 w 136"/>
                <a:gd name="T7" fmla="*/ 1 h 148"/>
                <a:gd name="T8" fmla="*/ 1 w 136"/>
                <a:gd name="T9" fmla="*/ 1 h 148"/>
                <a:gd name="T10" fmla="*/ 1 w 136"/>
                <a:gd name="T11" fmla="*/ 1 h 148"/>
                <a:gd name="T12" fmla="*/ 1 w 136"/>
                <a:gd name="T13" fmla="*/ 1 h 148"/>
                <a:gd name="T14" fmla="*/ 1 w 136"/>
                <a:gd name="T15" fmla="*/ 1 h 148"/>
                <a:gd name="T16" fmla="*/ 1 w 136"/>
                <a:gd name="T17" fmla="*/ 1 h 148"/>
                <a:gd name="T18" fmla="*/ 1 w 136"/>
                <a:gd name="T19" fmla="*/ 1 h 148"/>
                <a:gd name="T20" fmla="*/ 1 w 136"/>
                <a:gd name="T21" fmla="*/ 1 h 148"/>
                <a:gd name="T22" fmla="*/ 1 w 136"/>
                <a:gd name="T23" fmla="*/ 1 h 148"/>
                <a:gd name="T24" fmla="*/ 1 w 136"/>
                <a:gd name="T25" fmla="*/ 1 h 148"/>
                <a:gd name="T26" fmla="*/ 1 w 136"/>
                <a:gd name="T27" fmla="*/ 1 h 148"/>
                <a:gd name="T28" fmla="*/ 1 w 136"/>
                <a:gd name="T29" fmla="*/ 1 h 148"/>
                <a:gd name="T30" fmla="*/ 1 w 136"/>
                <a:gd name="T31" fmla="*/ 1 h 148"/>
                <a:gd name="T32" fmla="*/ 1 w 136"/>
                <a:gd name="T33" fmla="*/ 1 h 148"/>
                <a:gd name="T34" fmla="*/ 1 w 136"/>
                <a:gd name="T35" fmla="*/ 1 h 148"/>
                <a:gd name="T36" fmla="*/ 1 w 136"/>
                <a:gd name="T37" fmla="*/ 1 h 148"/>
                <a:gd name="T38" fmla="*/ 1 w 136"/>
                <a:gd name="T39" fmla="*/ 1 h 148"/>
                <a:gd name="T40" fmla="*/ 1 w 136"/>
                <a:gd name="T41" fmla="*/ 1 h 148"/>
                <a:gd name="T42" fmla="*/ 1 w 136"/>
                <a:gd name="T43" fmla="*/ 1 h 148"/>
                <a:gd name="T44" fmla="*/ 1 w 136"/>
                <a:gd name="T45" fmla="*/ 1 h 148"/>
                <a:gd name="T46" fmla="*/ 1 w 136"/>
                <a:gd name="T47" fmla="*/ 1 h 148"/>
                <a:gd name="T48" fmla="*/ 1 w 136"/>
                <a:gd name="T49" fmla="*/ 1 h 148"/>
                <a:gd name="T50" fmla="*/ 1 w 136"/>
                <a:gd name="T51" fmla="*/ 1 h 148"/>
                <a:gd name="T52" fmla="*/ 1 w 136"/>
                <a:gd name="T53" fmla="*/ 1 h 148"/>
                <a:gd name="T54" fmla="*/ 1 w 136"/>
                <a:gd name="T55" fmla="*/ 1 h 148"/>
                <a:gd name="T56" fmla="*/ 1 w 136"/>
                <a:gd name="T57" fmla="*/ 1 h 148"/>
                <a:gd name="T58" fmla="*/ 1 w 136"/>
                <a:gd name="T59" fmla="*/ 1 h 148"/>
                <a:gd name="T60" fmla="*/ 1 w 136"/>
                <a:gd name="T61" fmla="*/ 1 h 148"/>
                <a:gd name="T62" fmla="*/ 1 w 136"/>
                <a:gd name="T63" fmla="*/ 1 h 1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8">
                  <a:moveTo>
                    <a:pt x="14" y="75"/>
                  </a:moveTo>
                  <a:lnTo>
                    <a:pt x="6" y="67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7"/>
                  </a:lnTo>
                  <a:lnTo>
                    <a:pt x="20" y="25"/>
                  </a:lnTo>
                  <a:lnTo>
                    <a:pt x="24" y="25"/>
                  </a:lnTo>
                  <a:lnTo>
                    <a:pt x="30" y="25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0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7" y="24"/>
                  </a:lnTo>
                  <a:lnTo>
                    <a:pt x="121" y="26"/>
                  </a:lnTo>
                  <a:lnTo>
                    <a:pt x="126" y="29"/>
                  </a:lnTo>
                  <a:lnTo>
                    <a:pt x="129" y="32"/>
                  </a:lnTo>
                  <a:lnTo>
                    <a:pt x="133" y="37"/>
                  </a:lnTo>
                  <a:lnTo>
                    <a:pt x="136" y="46"/>
                  </a:lnTo>
                  <a:lnTo>
                    <a:pt x="135" y="56"/>
                  </a:lnTo>
                  <a:lnTo>
                    <a:pt x="130" y="65"/>
                  </a:lnTo>
                  <a:lnTo>
                    <a:pt x="122" y="73"/>
                  </a:lnTo>
                  <a:lnTo>
                    <a:pt x="130" y="80"/>
                  </a:lnTo>
                  <a:lnTo>
                    <a:pt x="135" y="90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5"/>
                  </a:lnTo>
                  <a:lnTo>
                    <a:pt x="126" y="118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40"/>
                  </a:lnTo>
                  <a:lnTo>
                    <a:pt x="80" y="146"/>
                  </a:lnTo>
                  <a:lnTo>
                    <a:pt x="69" y="148"/>
                  </a:lnTo>
                  <a:lnTo>
                    <a:pt x="59" y="146"/>
                  </a:lnTo>
                  <a:lnTo>
                    <a:pt x="51" y="140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20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8" name="Freeform 79"/>
            <p:cNvSpPr>
              <a:spLocks/>
            </p:cNvSpPr>
            <p:nvPr/>
          </p:nvSpPr>
          <p:spPr bwMode="auto">
            <a:xfrm>
              <a:off x="2579" y="2473"/>
              <a:ext cx="20" cy="21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1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0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27" y="39"/>
                  </a:lnTo>
                  <a:lnTo>
                    <a:pt x="33" y="34"/>
                  </a:lnTo>
                  <a:lnTo>
                    <a:pt x="38" y="27"/>
                  </a:lnTo>
                  <a:lnTo>
                    <a:pt x="39" y="20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7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1" y="27"/>
                  </a:lnTo>
                  <a:lnTo>
                    <a:pt x="6" y="34"/>
                  </a:lnTo>
                  <a:lnTo>
                    <a:pt x="12" y="39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9" name="Freeform 80"/>
            <p:cNvSpPr>
              <a:spLocks/>
            </p:cNvSpPr>
            <p:nvPr/>
          </p:nvSpPr>
          <p:spPr bwMode="auto">
            <a:xfrm>
              <a:off x="2642" y="1923"/>
              <a:ext cx="68" cy="74"/>
            </a:xfrm>
            <a:custGeom>
              <a:avLst/>
              <a:gdLst>
                <a:gd name="T0" fmla="*/ 1 w 136"/>
                <a:gd name="T1" fmla="*/ 1 h 147"/>
                <a:gd name="T2" fmla="*/ 0 w 136"/>
                <a:gd name="T3" fmla="*/ 1 h 147"/>
                <a:gd name="T4" fmla="*/ 1 w 136"/>
                <a:gd name="T5" fmla="*/ 1 h 147"/>
                <a:gd name="T6" fmla="*/ 1 w 136"/>
                <a:gd name="T7" fmla="*/ 1 h 147"/>
                <a:gd name="T8" fmla="*/ 1 w 136"/>
                <a:gd name="T9" fmla="*/ 1 h 147"/>
                <a:gd name="T10" fmla="*/ 1 w 136"/>
                <a:gd name="T11" fmla="*/ 1 h 147"/>
                <a:gd name="T12" fmla="*/ 1 w 136"/>
                <a:gd name="T13" fmla="*/ 1 h 147"/>
                <a:gd name="T14" fmla="*/ 1 w 136"/>
                <a:gd name="T15" fmla="*/ 1 h 147"/>
                <a:gd name="T16" fmla="*/ 1 w 136"/>
                <a:gd name="T17" fmla="*/ 1 h 147"/>
                <a:gd name="T18" fmla="*/ 1 w 136"/>
                <a:gd name="T19" fmla="*/ 1 h 147"/>
                <a:gd name="T20" fmla="*/ 1 w 136"/>
                <a:gd name="T21" fmla="*/ 1 h 147"/>
                <a:gd name="T22" fmla="*/ 1 w 136"/>
                <a:gd name="T23" fmla="*/ 1 h 147"/>
                <a:gd name="T24" fmla="*/ 1 w 136"/>
                <a:gd name="T25" fmla="*/ 1 h 147"/>
                <a:gd name="T26" fmla="*/ 1 w 136"/>
                <a:gd name="T27" fmla="*/ 1 h 147"/>
                <a:gd name="T28" fmla="*/ 1 w 136"/>
                <a:gd name="T29" fmla="*/ 1 h 147"/>
                <a:gd name="T30" fmla="*/ 1 w 136"/>
                <a:gd name="T31" fmla="*/ 1 h 147"/>
                <a:gd name="T32" fmla="*/ 1 w 136"/>
                <a:gd name="T33" fmla="*/ 1 h 147"/>
                <a:gd name="T34" fmla="*/ 1 w 136"/>
                <a:gd name="T35" fmla="*/ 1 h 147"/>
                <a:gd name="T36" fmla="*/ 1 w 136"/>
                <a:gd name="T37" fmla="*/ 1 h 147"/>
                <a:gd name="T38" fmla="*/ 1 w 136"/>
                <a:gd name="T39" fmla="*/ 1 h 147"/>
                <a:gd name="T40" fmla="*/ 1 w 136"/>
                <a:gd name="T41" fmla="*/ 1 h 147"/>
                <a:gd name="T42" fmla="*/ 1 w 136"/>
                <a:gd name="T43" fmla="*/ 1 h 147"/>
                <a:gd name="T44" fmla="*/ 1 w 136"/>
                <a:gd name="T45" fmla="*/ 1 h 147"/>
                <a:gd name="T46" fmla="*/ 1 w 136"/>
                <a:gd name="T47" fmla="*/ 1 h 147"/>
                <a:gd name="T48" fmla="*/ 1 w 136"/>
                <a:gd name="T49" fmla="*/ 1 h 147"/>
                <a:gd name="T50" fmla="*/ 1 w 136"/>
                <a:gd name="T51" fmla="*/ 1 h 147"/>
                <a:gd name="T52" fmla="*/ 1 w 136"/>
                <a:gd name="T53" fmla="*/ 1 h 147"/>
                <a:gd name="T54" fmla="*/ 1 w 136"/>
                <a:gd name="T55" fmla="*/ 1 h 147"/>
                <a:gd name="T56" fmla="*/ 1 w 136"/>
                <a:gd name="T57" fmla="*/ 1 h 147"/>
                <a:gd name="T58" fmla="*/ 1 w 136"/>
                <a:gd name="T59" fmla="*/ 1 h 147"/>
                <a:gd name="T60" fmla="*/ 1 w 136"/>
                <a:gd name="T61" fmla="*/ 1 h 147"/>
                <a:gd name="T62" fmla="*/ 1 w 136"/>
                <a:gd name="T63" fmla="*/ 1 h 1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7">
                  <a:moveTo>
                    <a:pt x="14" y="74"/>
                  </a:moveTo>
                  <a:lnTo>
                    <a:pt x="6" y="66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6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6"/>
                  </a:lnTo>
                  <a:lnTo>
                    <a:pt x="20" y="25"/>
                  </a:lnTo>
                  <a:lnTo>
                    <a:pt x="25" y="24"/>
                  </a:lnTo>
                  <a:lnTo>
                    <a:pt x="30" y="24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1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6" y="24"/>
                  </a:lnTo>
                  <a:lnTo>
                    <a:pt x="121" y="25"/>
                  </a:lnTo>
                  <a:lnTo>
                    <a:pt x="126" y="28"/>
                  </a:lnTo>
                  <a:lnTo>
                    <a:pt x="129" y="32"/>
                  </a:lnTo>
                  <a:lnTo>
                    <a:pt x="133" y="35"/>
                  </a:lnTo>
                  <a:lnTo>
                    <a:pt x="136" y="46"/>
                  </a:lnTo>
                  <a:lnTo>
                    <a:pt x="135" y="55"/>
                  </a:lnTo>
                  <a:lnTo>
                    <a:pt x="130" y="65"/>
                  </a:lnTo>
                  <a:lnTo>
                    <a:pt x="122" y="72"/>
                  </a:lnTo>
                  <a:lnTo>
                    <a:pt x="130" y="80"/>
                  </a:lnTo>
                  <a:lnTo>
                    <a:pt x="135" y="89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4"/>
                  </a:lnTo>
                  <a:lnTo>
                    <a:pt x="126" y="117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39"/>
                  </a:lnTo>
                  <a:lnTo>
                    <a:pt x="80" y="145"/>
                  </a:lnTo>
                  <a:lnTo>
                    <a:pt x="69" y="147"/>
                  </a:lnTo>
                  <a:lnTo>
                    <a:pt x="59" y="145"/>
                  </a:lnTo>
                  <a:lnTo>
                    <a:pt x="51" y="139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19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0" name="Freeform 81"/>
            <p:cNvSpPr>
              <a:spLocks/>
            </p:cNvSpPr>
            <p:nvPr/>
          </p:nvSpPr>
          <p:spPr bwMode="auto">
            <a:xfrm>
              <a:off x="2667" y="1949"/>
              <a:ext cx="20" cy="20"/>
            </a:xfrm>
            <a:custGeom>
              <a:avLst/>
              <a:gdLst>
                <a:gd name="T0" fmla="*/ 1 w 39"/>
                <a:gd name="T1" fmla="*/ 1 h 39"/>
                <a:gd name="T2" fmla="*/ 1 w 39"/>
                <a:gd name="T3" fmla="*/ 1 h 39"/>
                <a:gd name="T4" fmla="*/ 1 w 39"/>
                <a:gd name="T5" fmla="*/ 1 h 39"/>
                <a:gd name="T6" fmla="*/ 1 w 39"/>
                <a:gd name="T7" fmla="*/ 1 h 39"/>
                <a:gd name="T8" fmla="*/ 1 w 39"/>
                <a:gd name="T9" fmla="*/ 1 h 39"/>
                <a:gd name="T10" fmla="*/ 1 w 39"/>
                <a:gd name="T11" fmla="*/ 1 h 39"/>
                <a:gd name="T12" fmla="*/ 1 w 39"/>
                <a:gd name="T13" fmla="*/ 1 h 39"/>
                <a:gd name="T14" fmla="*/ 1 w 39"/>
                <a:gd name="T15" fmla="*/ 1 h 39"/>
                <a:gd name="T16" fmla="*/ 1 w 39"/>
                <a:gd name="T17" fmla="*/ 0 h 39"/>
                <a:gd name="T18" fmla="*/ 1 w 39"/>
                <a:gd name="T19" fmla="*/ 1 h 39"/>
                <a:gd name="T20" fmla="*/ 1 w 39"/>
                <a:gd name="T21" fmla="*/ 1 h 39"/>
                <a:gd name="T22" fmla="*/ 1 w 39"/>
                <a:gd name="T23" fmla="*/ 1 h 39"/>
                <a:gd name="T24" fmla="*/ 0 w 39"/>
                <a:gd name="T25" fmla="*/ 1 h 39"/>
                <a:gd name="T26" fmla="*/ 1 w 39"/>
                <a:gd name="T27" fmla="*/ 1 h 39"/>
                <a:gd name="T28" fmla="*/ 1 w 39"/>
                <a:gd name="T29" fmla="*/ 1 h 39"/>
                <a:gd name="T30" fmla="*/ 1 w 39"/>
                <a:gd name="T31" fmla="*/ 1 h 39"/>
                <a:gd name="T32" fmla="*/ 1 w 39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39">
                  <a:moveTo>
                    <a:pt x="19" y="39"/>
                  </a:moveTo>
                  <a:lnTo>
                    <a:pt x="28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19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8" y="1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19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3" y="38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1" name="Freeform 82"/>
            <p:cNvSpPr>
              <a:spLocks/>
            </p:cNvSpPr>
            <p:nvPr/>
          </p:nvSpPr>
          <p:spPr bwMode="auto">
            <a:xfrm>
              <a:off x="2593" y="1695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9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29"/>
                  </a:lnTo>
                  <a:lnTo>
                    <a:pt x="2" y="35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10" y="50"/>
                  </a:lnTo>
                  <a:lnTo>
                    <a:pt x="14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2" name="Freeform 83"/>
            <p:cNvSpPr>
              <a:spLocks/>
            </p:cNvSpPr>
            <p:nvPr/>
          </p:nvSpPr>
          <p:spPr bwMode="auto">
            <a:xfrm>
              <a:off x="2601" y="170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3" name="Freeform 84"/>
            <p:cNvSpPr>
              <a:spLocks/>
            </p:cNvSpPr>
            <p:nvPr/>
          </p:nvSpPr>
          <p:spPr bwMode="auto">
            <a:xfrm>
              <a:off x="2352" y="181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7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4" name="Freeform 85"/>
            <p:cNvSpPr>
              <a:spLocks/>
            </p:cNvSpPr>
            <p:nvPr/>
          </p:nvSpPr>
          <p:spPr bwMode="auto">
            <a:xfrm>
              <a:off x="2359" y="1819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8" y="10"/>
                  </a:lnTo>
                  <a:lnTo>
                    <a:pt x="29" y="13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5" name="Freeform 86"/>
            <p:cNvSpPr>
              <a:spLocks/>
            </p:cNvSpPr>
            <p:nvPr/>
          </p:nvSpPr>
          <p:spPr bwMode="auto">
            <a:xfrm>
              <a:off x="2336" y="1607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6" name="Freeform 87"/>
            <p:cNvSpPr>
              <a:spLocks/>
            </p:cNvSpPr>
            <p:nvPr/>
          </p:nvSpPr>
          <p:spPr bwMode="auto">
            <a:xfrm>
              <a:off x="2343" y="1614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7" name="Freeform 88"/>
            <p:cNvSpPr>
              <a:spLocks/>
            </p:cNvSpPr>
            <p:nvPr/>
          </p:nvSpPr>
          <p:spPr bwMode="auto">
            <a:xfrm>
              <a:off x="2456" y="192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5" y="13"/>
                  </a:lnTo>
                  <a:lnTo>
                    <a:pt x="52" y="8"/>
                  </a:lnTo>
                  <a:lnTo>
                    <a:pt x="47" y="5"/>
                  </a:lnTo>
                  <a:lnTo>
                    <a:pt x="42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7" y="54"/>
                  </a:lnTo>
                  <a:lnTo>
                    <a:pt x="52" y="51"/>
                  </a:lnTo>
                  <a:lnTo>
                    <a:pt x="55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8" name="Freeform 89"/>
            <p:cNvSpPr>
              <a:spLocks/>
            </p:cNvSpPr>
            <p:nvPr/>
          </p:nvSpPr>
          <p:spPr bwMode="auto">
            <a:xfrm>
              <a:off x="2463" y="193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9" name="Freeform 90"/>
            <p:cNvSpPr>
              <a:spLocks/>
            </p:cNvSpPr>
            <p:nvPr/>
          </p:nvSpPr>
          <p:spPr bwMode="auto">
            <a:xfrm>
              <a:off x="2357" y="1988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0" name="Freeform 91"/>
            <p:cNvSpPr>
              <a:spLocks/>
            </p:cNvSpPr>
            <p:nvPr/>
          </p:nvSpPr>
          <p:spPr bwMode="auto">
            <a:xfrm>
              <a:off x="2365" y="1995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3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1" name="Freeform 92"/>
            <p:cNvSpPr>
              <a:spLocks/>
            </p:cNvSpPr>
            <p:nvPr/>
          </p:nvSpPr>
          <p:spPr bwMode="auto">
            <a:xfrm>
              <a:off x="2658" y="2044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7"/>
                  </a:lnTo>
                  <a:lnTo>
                    <a:pt x="9" y="51"/>
                  </a:lnTo>
                  <a:lnTo>
                    <a:pt x="13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5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2" name="Freeform 93"/>
            <p:cNvSpPr>
              <a:spLocks/>
            </p:cNvSpPr>
            <p:nvPr/>
          </p:nvSpPr>
          <p:spPr bwMode="auto">
            <a:xfrm>
              <a:off x="2666" y="205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6" y="27"/>
                  </a:lnTo>
                  <a:lnTo>
                    <a:pt x="4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6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3" name="Freeform 94"/>
            <p:cNvSpPr>
              <a:spLocks/>
            </p:cNvSpPr>
            <p:nvPr/>
          </p:nvSpPr>
          <p:spPr bwMode="auto">
            <a:xfrm>
              <a:off x="2674" y="1787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4" name="Freeform 95"/>
            <p:cNvSpPr>
              <a:spLocks/>
            </p:cNvSpPr>
            <p:nvPr/>
          </p:nvSpPr>
          <p:spPr bwMode="auto">
            <a:xfrm>
              <a:off x="2682" y="1795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8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5" name="Freeform 96"/>
            <p:cNvSpPr>
              <a:spLocks/>
            </p:cNvSpPr>
            <p:nvPr/>
          </p:nvSpPr>
          <p:spPr bwMode="auto">
            <a:xfrm>
              <a:off x="2677" y="2164"/>
              <a:ext cx="30" cy="29"/>
            </a:xfrm>
            <a:custGeom>
              <a:avLst/>
              <a:gdLst>
                <a:gd name="T0" fmla="*/ 1 w 58"/>
                <a:gd name="T1" fmla="*/ 0 h 60"/>
                <a:gd name="T2" fmla="*/ 1 w 58"/>
                <a:gd name="T3" fmla="*/ 0 h 60"/>
                <a:gd name="T4" fmla="*/ 1 w 58"/>
                <a:gd name="T5" fmla="*/ 0 h 60"/>
                <a:gd name="T6" fmla="*/ 1 w 58"/>
                <a:gd name="T7" fmla="*/ 0 h 60"/>
                <a:gd name="T8" fmla="*/ 1 w 58"/>
                <a:gd name="T9" fmla="*/ 0 h 60"/>
                <a:gd name="T10" fmla="*/ 1 w 58"/>
                <a:gd name="T11" fmla="*/ 0 h 60"/>
                <a:gd name="T12" fmla="*/ 1 w 58"/>
                <a:gd name="T13" fmla="*/ 0 h 60"/>
                <a:gd name="T14" fmla="*/ 1 w 58"/>
                <a:gd name="T15" fmla="*/ 0 h 60"/>
                <a:gd name="T16" fmla="*/ 1 w 58"/>
                <a:gd name="T17" fmla="*/ 0 h 60"/>
                <a:gd name="T18" fmla="*/ 1 w 58"/>
                <a:gd name="T19" fmla="*/ 0 h 60"/>
                <a:gd name="T20" fmla="*/ 1 w 58"/>
                <a:gd name="T21" fmla="*/ 0 h 60"/>
                <a:gd name="T22" fmla="*/ 1 w 58"/>
                <a:gd name="T23" fmla="*/ 0 h 60"/>
                <a:gd name="T24" fmla="*/ 0 w 58"/>
                <a:gd name="T25" fmla="*/ 0 h 60"/>
                <a:gd name="T26" fmla="*/ 0 w 58"/>
                <a:gd name="T27" fmla="*/ 0 h 60"/>
                <a:gd name="T28" fmla="*/ 1 w 58"/>
                <a:gd name="T29" fmla="*/ 0 h 60"/>
                <a:gd name="T30" fmla="*/ 1 w 58"/>
                <a:gd name="T31" fmla="*/ 0 h 60"/>
                <a:gd name="T32" fmla="*/ 1 w 58"/>
                <a:gd name="T33" fmla="*/ 0 h 60"/>
                <a:gd name="T34" fmla="*/ 1 w 58"/>
                <a:gd name="T35" fmla="*/ 0 h 60"/>
                <a:gd name="T36" fmla="*/ 1 w 58"/>
                <a:gd name="T37" fmla="*/ 0 h 60"/>
                <a:gd name="T38" fmla="*/ 1 w 58"/>
                <a:gd name="T39" fmla="*/ 0 h 60"/>
                <a:gd name="T40" fmla="*/ 1 w 58"/>
                <a:gd name="T41" fmla="*/ 0 h 60"/>
                <a:gd name="T42" fmla="*/ 1 w 58"/>
                <a:gd name="T43" fmla="*/ 0 h 60"/>
                <a:gd name="T44" fmla="*/ 1 w 58"/>
                <a:gd name="T45" fmla="*/ 0 h 60"/>
                <a:gd name="T46" fmla="*/ 1 w 58"/>
                <a:gd name="T47" fmla="*/ 0 h 60"/>
                <a:gd name="T48" fmla="*/ 1 w 58"/>
                <a:gd name="T49" fmla="*/ 0 h 60"/>
                <a:gd name="T50" fmla="*/ 1 w 58"/>
                <a:gd name="T51" fmla="*/ 0 h 60"/>
                <a:gd name="T52" fmla="*/ 1 w 58"/>
                <a:gd name="T53" fmla="*/ 0 h 60"/>
                <a:gd name="T54" fmla="*/ 1 w 58"/>
                <a:gd name="T55" fmla="*/ 0 h 60"/>
                <a:gd name="T56" fmla="*/ 1 w 58"/>
                <a:gd name="T57" fmla="*/ 0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60">
                  <a:moveTo>
                    <a:pt x="58" y="30"/>
                  </a:moveTo>
                  <a:lnTo>
                    <a:pt x="58" y="24"/>
                  </a:lnTo>
                  <a:lnTo>
                    <a:pt x="56" y="18"/>
                  </a:lnTo>
                  <a:lnTo>
                    <a:pt x="54" y="14"/>
                  </a:lnTo>
                  <a:lnTo>
                    <a:pt x="50" y="9"/>
                  </a:lnTo>
                  <a:lnTo>
                    <a:pt x="46" y="6"/>
                  </a:lnTo>
                  <a:lnTo>
                    <a:pt x="40" y="2"/>
                  </a:lnTo>
                  <a:lnTo>
                    <a:pt x="34" y="1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23" y="59"/>
                  </a:lnTo>
                  <a:lnTo>
                    <a:pt x="28" y="60"/>
                  </a:lnTo>
                  <a:lnTo>
                    <a:pt x="34" y="59"/>
                  </a:lnTo>
                  <a:lnTo>
                    <a:pt x="40" y="58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6" y="42"/>
                  </a:lnTo>
                  <a:lnTo>
                    <a:pt x="58" y="36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6" name="Freeform 97"/>
            <p:cNvSpPr>
              <a:spLocks/>
            </p:cNvSpPr>
            <p:nvPr/>
          </p:nvSpPr>
          <p:spPr bwMode="auto">
            <a:xfrm>
              <a:off x="2685" y="2171"/>
              <a:ext cx="14" cy="15"/>
            </a:xfrm>
            <a:custGeom>
              <a:avLst/>
              <a:gdLst>
                <a:gd name="T0" fmla="*/ 1 w 28"/>
                <a:gd name="T1" fmla="*/ 1 h 30"/>
                <a:gd name="T2" fmla="*/ 1 w 28"/>
                <a:gd name="T3" fmla="*/ 1 h 30"/>
                <a:gd name="T4" fmla="*/ 1 w 28"/>
                <a:gd name="T5" fmla="*/ 1 h 30"/>
                <a:gd name="T6" fmla="*/ 1 w 28"/>
                <a:gd name="T7" fmla="*/ 1 h 30"/>
                <a:gd name="T8" fmla="*/ 1 w 28"/>
                <a:gd name="T9" fmla="*/ 1 h 30"/>
                <a:gd name="T10" fmla="*/ 1 w 28"/>
                <a:gd name="T11" fmla="*/ 1 h 30"/>
                <a:gd name="T12" fmla="*/ 1 w 28"/>
                <a:gd name="T13" fmla="*/ 1 h 30"/>
                <a:gd name="T14" fmla="*/ 0 w 28"/>
                <a:gd name="T15" fmla="*/ 1 h 30"/>
                <a:gd name="T16" fmla="*/ 0 w 28"/>
                <a:gd name="T17" fmla="*/ 1 h 30"/>
                <a:gd name="T18" fmla="*/ 0 w 28"/>
                <a:gd name="T19" fmla="*/ 1 h 30"/>
                <a:gd name="T20" fmla="*/ 1 w 28"/>
                <a:gd name="T21" fmla="*/ 1 h 30"/>
                <a:gd name="T22" fmla="*/ 1 w 28"/>
                <a:gd name="T23" fmla="*/ 1 h 30"/>
                <a:gd name="T24" fmla="*/ 1 w 28"/>
                <a:gd name="T25" fmla="*/ 1 h 30"/>
                <a:gd name="T26" fmla="*/ 1 w 28"/>
                <a:gd name="T27" fmla="*/ 1 h 30"/>
                <a:gd name="T28" fmla="*/ 1 w 28"/>
                <a:gd name="T29" fmla="*/ 1 h 30"/>
                <a:gd name="T30" fmla="*/ 1 w 28"/>
                <a:gd name="T31" fmla="*/ 0 h 30"/>
                <a:gd name="T32" fmla="*/ 1 w 28"/>
                <a:gd name="T33" fmla="*/ 0 h 30"/>
                <a:gd name="T34" fmla="*/ 1 w 28"/>
                <a:gd name="T35" fmla="*/ 0 h 30"/>
                <a:gd name="T36" fmla="*/ 1 w 28"/>
                <a:gd name="T37" fmla="*/ 1 h 30"/>
                <a:gd name="T38" fmla="*/ 1 w 28"/>
                <a:gd name="T39" fmla="*/ 1 h 30"/>
                <a:gd name="T40" fmla="*/ 1 w 28"/>
                <a:gd name="T41" fmla="*/ 1 h 30"/>
                <a:gd name="T42" fmla="*/ 1 w 28"/>
                <a:gd name="T43" fmla="*/ 1 h 30"/>
                <a:gd name="T44" fmla="*/ 1 w 28"/>
                <a:gd name="T45" fmla="*/ 1 h 30"/>
                <a:gd name="T46" fmla="*/ 1 w 28"/>
                <a:gd name="T47" fmla="*/ 1 h 30"/>
                <a:gd name="T48" fmla="*/ 1 w 28"/>
                <a:gd name="T49" fmla="*/ 1 h 30"/>
                <a:gd name="T50" fmla="*/ 1 w 28"/>
                <a:gd name="T51" fmla="*/ 1 h 30"/>
                <a:gd name="T52" fmla="*/ 1 w 28"/>
                <a:gd name="T53" fmla="*/ 1 h 30"/>
                <a:gd name="T54" fmla="*/ 1 w 28"/>
                <a:gd name="T55" fmla="*/ 1 h 30"/>
                <a:gd name="T56" fmla="*/ 1 w 28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8" h="30">
                  <a:moveTo>
                    <a:pt x="13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5" y="28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8" y="13"/>
                  </a:lnTo>
                  <a:lnTo>
                    <a:pt x="28" y="15"/>
                  </a:lnTo>
                  <a:lnTo>
                    <a:pt x="27" y="21"/>
                  </a:lnTo>
                  <a:lnTo>
                    <a:pt x="25" y="25"/>
                  </a:lnTo>
                  <a:lnTo>
                    <a:pt x="19" y="29"/>
                  </a:lnTo>
                  <a:lnTo>
                    <a:pt x="13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7" name="Freeform 98"/>
            <p:cNvSpPr>
              <a:spLocks/>
            </p:cNvSpPr>
            <p:nvPr/>
          </p:nvSpPr>
          <p:spPr bwMode="auto">
            <a:xfrm>
              <a:off x="2539" y="2259"/>
              <a:ext cx="29" cy="30"/>
            </a:xfrm>
            <a:custGeom>
              <a:avLst/>
              <a:gdLst>
                <a:gd name="T0" fmla="*/ 0 w 60"/>
                <a:gd name="T1" fmla="*/ 1 h 60"/>
                <a:gd name="T2" fmla="*/ 0 w 60"/>
                <a:gd name="T3" fmla="*/ 1 h 60"/>
                <a:gd name="T4" fmla="*/ 0 w 60"/>
                <a:gd name="T5" fmla="*/ 1 h 60"/>
                <a:gd name="T6" fmla="*/ 0 w 60"/>
                <a:gd name="T7" fmla="*/ 1 h 60"/>
                <a:gd name="T8" fmla="*/ 0 w 60"/>
                <a:gd name="T9" fmla="*/ 1 h 60"/>
                <a:gd name="T10" fmla="*/ 0 w 60"/>
                <a:gd name="T11" fmla="*/ 1 h 60"/>
                <a:gd name="T12" fmla="*/ 0 w 60"/>
                <a:gd name="T13" fmla="*/ 1 h 60"/>
                <a:gd name="T14" fmla="*/ 0 w 60"/>
                <a:gd name="T15" fmla="*/ 1 h 60"/>
                <a:gd name="T16" fmla="*/ 0 w 60"/>
                <a:gd name="T17" fmla="*/ 0 h 60"/>
                <a:gd name="T18" fmla="*/ 0 w 60"/>
                <a:gd name="T19" fmla="*/ 1 h 60"/>
                <a:gd name="T20" fmla="*/ 0 w 60"/>
                <a:gd name="T21" fmla="*/ 1 h 60"/>
                <a:gd name="T22" fmla="*/ 0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0 w 60"/>
                <a:gd name="T29" fmla="*/ 1 h 60"/>
                <a:gd name="T30" fmla="*/ 0 w 60"/>
                <a:gd name="T31" fmla="*/ 1 h 60"/>
                <a:gd name="T32" fmla="*/ 0 w 60"/>
                <a:gd name="T33" fmla="*/ 1 h 60"/>
                <a:gd name="T34" fmla="*/ 0 w 60"/>
                <a:gd name="T35" fmla="*/ 1 h 60"/>
                <a:gd name="T36" fmla="*/ 0 w 60"/>
                <a:gd name="T37" fmla="*/ 1 h 60"/>
                <a:gd name="T38" fmla="*/ 0 w 60"/>
                <a:gd name="T39" fmla="*/ 1 h 60"/>
                <a:gd name="T40" fmla="*/ 0 w 60"/>
                <a:gd name="T41" fmla="*/ 1 h 60"/>
                <a:gd name="T42" fmla="*/ 0 w 60"/>
                <a:gd name="T43" fmla="*/ 1 h 60"/>
                <a:gd name="T44" fmla="*/ 0 w 60"/>
                <a:gd name="T45" fmla="*/ 1 h 60"/>
                <a:gd name="T46" fmla="*/ 0 w 60"/>
                <a:gd name="T47" fmla="*/ 1 h 60"/>
                <a:gd name="T48" fmla="*/ 0 w 60"/>
                <a:gd name="T49" fmla="*/ 1 h 60"/>
                <a:gd name="T50" fmla="*/ 0 w 60"/>
                <a:gd name="T51" fmla="*/ 1 h 60"/>
                <a:gd name="T52" fmla="*/ 0 w 60"/>
                <a:gd name="T53" fmla="*/ 1 h 60"/>
                <a:gd name="T54" fmla="*/ 0 w 60"/>
                <a:gd name="T55" fmla="*/ 1 h 60"/>
                <a:gd name="T56" fmla="*/ 0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2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8" name="Freeform 99"/>
            <p:cNvSpPr>
              <a:spLocks/>
            </p:cNvSpPr>
            <p:nvPr/>
          </p:nvSpPr>
          <p:spPr bwMode="auto">
            <a:xfrm>
              <a:off x="2546" y="226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9" name="Freeform 100"/>
            <p:cNvSpPr>
              <a:spLocks/>
            </p:cNvSpPr>
            <p:nvPr/>
          </p:nvSpPr>
          <p:spPr bwMode="auto">
            <a:xfrm>
              <a:off x="2416" y="229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8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0" name="Freeform 101"/>
            <p:cNvSpPr>
              <a:spLocks/>
            </p:cNvSpPr>
            <p:nvPr/>
          </p:nvSpPr>
          <p:spPr bwMode="auto">
            <a:xfrm>
              <a:off x="2423" y="2298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1" name="Freeform 102"/>
            <p:cNvSpPr>
              <a:spLocks/>
            </p:cNvSpPr>
            <p:nvPr/>
          </p:nvSpPr>
          <p:spPr bwMode="auto">
            <a:xfrm>
              <a:off x="2344" y="2212"/>
              <a:ext cx="30" cy="29"/>
            </a:xfrm>
            <a:custGeom>
              <a:avLst/>
              <a:gdLst>
                <a:gd name="T0" fmla="*/ 1 w 60"/>
                <a:gd name="T1" fmla="*/ 1 h 57"/>
                <a:gd name="T2" fmla="*/ 1 w 60"/>
                <a:gd name="T3" fmla="*/ 1 h 57"/>
                <a:gd name="T4" fmla="*/ 1 w 60"/>
                <a:gd name="T5" fmla="*/ 1 h 57"/>
                <a:gd name="T6" fmla="*/ 1 w 60"/>
                <a:gd name="T7" fmla="*/ 1 h 57"/>
                <a:gd name="T8" fmla="*/ 1 w 60"/>
                <a:gd name="T9" fmla="*/ 1 h 57"/>
                <a:gd name="T10" fmla="*/ 1 w 60"/>
                <a:gd name="T11" fmla="*/ 1 h 57"/>
                <a:gd name="T12" fmla="*/ 1 w 60"/>
                <a:gd name="T13" fmla="*/ 1 h 57"/>
                <a:gd name="T14" fmla="*/ 1 w 60"/>
                <a:gd name="T15" fmla="*/ 0 h 57"/>
                <a:gd name="T16" fmla="*/ 1 w 60"/>
                <a:gd name="T17" fmla="*/ 0 h 57"/>
                <a:gd name="T18" fmla="*/ 1 w 60"/>
                <a:gd name="T19" fmla="*/ 1 h 57"/>
                <a:gd name="T20" fmla="*/ 1 w 60"/>
                <a:gd name="T21" fmla="*/ 1 h 57"/>
                <a:gd name="T22" fmla="*/ 1 w 60"/>
                <a:gd name="T23" fmla="*/ 1 h 57"/>
                <a:gd name="T24" fmla="*/ 0 w 60"/>
                <a:gd name="T25" fmla="*/ 1 h 57"/>
                <a:gd name="T26" fmla="*/ 1 w 60"/>
                <a:gd name="T27" fmla="*/ 1 h 57"/>
                <a:gd name="T28" fmla="*/ 1 w 60"/>
                <a:gd name="T29" fmla="*/ 1 h 57"/>
                <a:gd name="T30" fmla="*/ 1 w 60"/>
                <a:gd name="T31" fmla="*/ 1 h 57"/>
                <a:gd name="T32" fmla="*/ 1 w 60"/>
                <a:gd name="T33" fmla="*/ 1 h 57"/>
                <a:gd name="T34" fmla="*/ 1 w 60"/>
                <a:gd name="T35" fmla="*/ 1 h 57"/>
                <a:gd name="T36" fmla="*/ 1 w 60"/>
                <a:gd name="T37" fmla="*/ 1 h 57"/>
                <a:gd name="T38" fmla="*/ 1 w 60"/>
                <a:gd name="T39" fmla="*/ 1 h 57"/>
                <a:gd name="T40" fmla="*/ 1 w 60"/>
                <a:gd name="T41" fmla="*/ 1 h 57"/>
                <a:gd name="T42" fmla="*/ 1 w 60"/>
                <a:gd name="T43" fmla="*/ 1 h 57"/>
                <a:gd name="T44" fmla="*/ 1 w 60"/>
                <a:gd name="T45" fmla="*/ 1 h 57"/>
                <a:gd name="T46" fmla="*/ 1 w 60"/>
                <a:gd name="T47" fmla="*/ 1 h 57"/>
                <a:gd name="T48" fmla="*/ 1 w 60"/>
                <a:gd name="T49" fmla="*/ 1 h 57"/>
                <a:gd name="T50" fmla="*/ 1 w 60"/>
                <a:gd name="T51" fmla="*/ 1 h 57"/>
                <a:gd name="T52" fmla="*/ 1 w 60"/>
                <a:gd name="T53" fmla="*/ 1 h 57"/>
                <a:gd name="T54" fmla="*/ 1 w 60"/>
                <a:gd name="T55" fmla="*/ 1 h 57"/>
                <a:gd name="T56" fmla="*/ 1 w 60"/>
                <a:gd name="T57" fmla="*/ 1 h 5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7">
                  <a:moveTo>
                    <a:pt x="60" y="27"/>
                  </a:moveTo>
                  <a:lnTo>
                    <a:pt x="59" y="23"/>
                  </a:lnTo>
                  <a:lnTo>
                    <a:pt x="57" y="17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1" y="33"/>
                  </a:lnTo>
                  <a:lnTo>
                    <a:pt x="2" y="39"/>
                  </a:lnTo>
                  <a:lnTo>
                    <a:pt x="4" y="45"/>
                  </a:lnTo>
                  <a:lnTo>
                    <a:pt x="8" y="49"/>
                  </a:lnTo>
                  <a:lnTo>
                    <a:pt x="12" y="53"/>
                  </a:lnTo>
                  <a:lnTo>
                    <a:pt x="18" y="55"/>
                  </a:lnTo>
                  <a:lnTo>
                    <a:pt x="24" y="57"/>
                  </a:lnTo>
                  <a:lnTo>
                    <a:pt x="30" y="57"/>
                  </a:lnTo>
                  <a:lnTo>
                    <a:pt x="35" y="57"/>
                  </a:lnTo>
                  <a:lnTo>
                    <a:pt x="41" y="55"/>
                  </a:lnTo>
                  <a:lnTo>
                    <a:pt x="46" y="53"/>
                  </a:lnTo>
                  <a:lnTo>
                    <a:pt x="50" y="49"/>
                  </a:lnTo>
                  <a:lnTo>
                    <a:pt x="54" y="45"/>
                  </a:lnTo>
                  <a:lnTo>
                    <a:pt x="57" y="39"/>
                  </a:lnTo>
                  <a:lnTo>
                    <a:pt x="59" y="33"/>
                  </a:lnTo>
                  <a:lnTo>
                    <a:pt x="60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2" name="Freeform 103"/>
            <p:cNvSpPr>
              <a:spLocks/>
            </p:cNvSpPr>
            <p:nvPr/>
          </p:nvSpPr>
          <p:spPr bwMode="auto">
            <a:xfrm>
              <a:off x="2351" y="2219"/>
              <a:ext cx="15" cy="14"/>
            </a:xfrm>
            <a:custGeom>
              <a:avLst/>
              <a:gdLst>
                <a:gd name="T0" fmla="*/ 1 w 30"/>
                <a:gd name="T1" fmla="*/ 1 h 27"/>
                <a:gd name="T2" fmla="*/ 1 w 30"/>
                <a:gd name="T3" fmla="*/ 1 h 27"/>
                <a:gd name="T4" fmla="*/ 1 w 30"/>
                <a:gd name="T5" fmla="*/ 1 h 27"/>
                <a:gd name="T6" fmla="*/ 1 w 30"/>
                <a:gd name="T7" fmla="*/ 1 h 27"/>
                <a:gd name="T8" fmla="*/ 1 w 30"/>
                <a:gd name="T9" fmla="*/ 1 h 27"/>
                <a:gd name="T10" fmla="*/ 1 w 30"/>
                <a:gd name="T11" fmla="*/ 1 h 27"/>
                <a:gd name="T12" fmla="*/ 1 w 30"/>
                <a:gd name="T13" fmla="*/ 1 h 27"/>
                <a:gd name="T14" fmla="*/ 0 w 30"/>
                <a:gd name="T15" fmla="*/ 1 h 27"/>
                <a:gd name="T16" fmla="*/ 0 w 30"/>
                <a:gd name="T17" fmla="*/ 1 h 27"/>
                <a:gd name="T18" fmla="*/ 0 w 30"/>
                <a:gd name="T19" fmla="*/ 1 h 27"/>
                <a:gd name="T20" fmla="*/ 1 w 30"/>
                <a:gd name="T21" fmla="*/ 1 h 27"/>
                <a:gd name="T22" fmla="*/ 1 w 30"/>
                <a:gd name="T23" fmla="*/ 1 h 27"/>
                <a:gd name="T24" fmla="*/ 1 w 30"/>
                <a:gd name="T25" fmla="*/ 1 h 27"/>
                <a:gd name="T26" fmla="*/ 1 w 30"/>
                <a:gd name="T27" fmla="*/ 1 h 27"/>
                <a:gd name="T28" fmla="*/ 1 w 30"/>
                <a:gd name="T29" fmla="*/ 0 h 27"/>
                <a:gd name="T30" fmla="*/ 1 w 30"/>
                <a:gd name="T31" fmla="*/ 0 h 27"/>
                <a:gd name="T32" fmla="*/ 1 w 30"/>
                <a:gd name="T33" fmla="*/ 0 h 27"/>
                <a:gd name="T34" fmla="*/ 1 w 30"/>
                <a:gd name="T35" fmla="*/ 0 h 27"/>
                <a:gd name="T36" fmla="*/ 1 w 30"/>
                <a:gd name="T37" fmla="*/ 0 h 27"/>
                <a:gd name="T38" fmla="*/ 1 w 30"/>
                <a:gd name="T39" fmla="*/ 1 h 27"/>
                <a:gd name="T40" fmla="*/ 1 w 30"/>
                <a:gd name="T41" fmla="*/ 1 h 27"/>
                <a:gd name="T42" fmla="*/ 1 w 30"/>
                <a:gd name="T43" fmla="*/ 1 h 27"/>
                <a:gd name="T44" fmla="*/ 1 w 30"/>
                <a:gd name="T45" fmla="*/ 1 h 27"/>
                <a:gd name="T46" fmla="*/ 1 w 30"/>
                <a:gd name="T47" fmla="*/ 1 h 27"/>
                <a:gd name="T48" fmla="*/ 1 w 30"/>
                <a:gd name="T49" fmla="*/ 1 h 27"/>
                <a:gd name="T50" fmla="*/ 1 w 30"/>
                <a:gd name="T51" fmla="*/ 1 h 27"/>
                <a:gd name="T52" fmla="*/ 1 w 30"/>
                <a:gd name="T53" fmla="*/ 1 h 27"/>
                <a:gd name="T54" fmla="*/ 1 w 30"/>
                <a:gd name="T55" fmla="*/ 1 h 27"/>
                <a:gd name="T56" fmla="*/ 1 w 30"/>
                <a:gd name="T57" fmla="*/ 1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15" y="27"/>
                  </a:moveTo>
                  <a:lnTo>
                    <a:pt x="11" y="27"/>
                  </a:lnTo>
                  <a:lnTo>
                    <a:pt x="9" y="26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3" y="1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9" y="7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29" y="18"/>
                  </a:lnTo>
                  <a:lnTo>
                    <a:pt x="25" y="23"/>
                  </a:lnTo>
                  <a:lnTo>
                    <a:pt x="20" y="26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3" name="Freeform 104"/>
            <p:cNvSpPr>
              <a:spLocks/>
            </p:cNvSpPr>
            <p:nvPr/>
          </p:nvSpPr>
          <p:spPr bwMode="auto">
            <a:xfrm>
              <a:off x="2458" y="240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4" name="Freeform 105"/>
            <p:cNvSpPr>
              <a:spLocks/>
            </p:cNvSpPr>
            <p:nvPr/>
          </p:nvSpPr>
          <p:spPr bwMode="auto">
            <a:xfrm>
              <a:off x="2466" y="241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5" name="Freeform 106"/>
            <p:cNvSpPr>
              <a:spLocks/>
            </p:cNvSpPr>
            <p:nvPr/>
          </p:nvSpPr>
          <p:spPr bwMode="auto">
            <a:xfrm>
              <a:off x="2403" y="253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8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6" name="Freeform 107"/>
            <p:cNvSpPr>
              <a:spLocks/>
            </p:cNvSpPr>
            <p:nvPr/>
          </p:nvSpPr>
          <p:spPr bwMode="auto">
            <a:xfrm>
              <a:off x="2410" y="2546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7" name="Freeform 108"/>
            <p:cNvSpPr>
              <a:spLocks/>
            </p:cNvSpPr>
            <p:nvPr/>
          </p:nvSpPr>
          <p:spPr bwMode="auto">
            <a:xfrm>
              <a:off x="2480" y="2665"/>
              <a:ext cx="30" cy="29"/>
            </a:xfrm>
            <a:custGeom>
              <a:avLst/>
              <a:gdLst>
                <a:gd name="T0" fmla="*/ 1 w 59"/>
                <a:gd name="T1" fmla="*/ 0 h 59"/>
                <a:gd name="T2" fmla="*/ 1 w 59"/>
                <a:gd name="T3" fmla="*/ 0 h 59"/>
                <a:gd name="T4" fmla="*/ 1 w 59"/>
                <a:gd name="T5" fmla="*/ 0 h 59"/>
                <a:gd name="T6" fmla="*/ 1 w 59"/>
                <a:gd name="T7" fmla="*/ 0 h 59"/>
                <a:gd name="T8" fmla="*/ 1 w 59"/>
                <a:gd name="T9" fmla="*/ 0 h 59"/>
                <a:gd name="T10" fmla="*/ 1 w 59"/>
                <a:gd name="T11" fmla="*/ 0 h 59"/>
                <a:gd name="T12" fmla="*/ 1 w 59"/>
                <a:gd name="T13" fmla="*/ 0 h 59"/>
                <a:gd name="T14" fmla="*/ 1 w 59"/>
                <a:gd name="T15" fmla="*/ 0 h 59"/>
                <a:gd name="T16" fmla="*/ 1 w 59"/>
                <a:gd name="T17" fmla="*/ 0 h 59"/>
                <a:gd name="T18" fmla="*/ 1 w 59"/>
                <a:gd name="T19" fmla="*/ 0 h 59"/>
                <a:gd name="T20" fmla="*/ 1 w 59"/>
                <a:gd name="T21" fmla="*/ 0 h 59"/>
                <a:gd name="T22" fmla="*/ 1 w 59"/>
                <a:gd name="T23" fmla="*/ 0 h 59"/>
                <a:gd name="T24" fmla="*/ 0 w 59"/>
                <a:gd name="T25" fmla="*/ 0 h 59"/>
                <a:gd name="T26" fmla="*/ 1 w 59"/>
                <a:gd name="T27" fmla="*/ 0 h 59"/>
                <a:gd name="T28" fmla="*/ 1 w 59"/>
                <a:gd name="T29" fmla="*/ 0 h 59"/>
                <a:gd name="T30" fmla="*/ 1 w 59"/>
                <a:gd name="T31" fmla="*/ 0 h 59"/>
                <a:gd name="T32" fmla="*/ 1 w 59"/>
                <a:gd name="T33" fmla="*/ 0 h 59"/>
                <a:gd name="T34" fmla="*/ 1 w 59"/>
                <a:gd name="T35" fmla="*/ 0 h 59"/>
                <a:gd name="T36" fmla="*/ 1 w 59"/>
                <a:gd name="T37" fmla="*/ 0 h 59"/>
                <a:gd name="T38" fmla="*/ 1 w 59"/>
                <a:gd name="T39" fmla="*/ 0 h 59"/>
                <a:gd name="T40" fmla="*/ 1 w 59"/>
                <a:gd name="T41" fmla="*/ 0 h 59"/>
                <a:gd name="T42" fmla="*/ 1 w 59"/>
                <a:gd name="T43" fmla="*/ 0 h 59"/>
                <a:gd name="T44" fmla="*/ 1 w 59"/>
                <a:gd name="T45" fmla="*/ 0 h 59"/>
                <a:gd name="T46" fmla="*/ 1 w 59"/>
                <a:gd name="T47" fmla="*/ 0 h 59"/>
                <a:gd name="T48" fmla="*/ 1 w 59"/>
                <a:gd name="T49" fmla="*/ 0 h 59"/>
                <a:gd name="T50" fmla="*/ 1 w 59"/>
                <a:gd name="T51" fmla="*/ 0 h 59"/>
                <a:gd name="T52" fmla="*/ 1 w 59"/>
                <a:gd name="T53" fmla="*/ 0 h 59"/>
                <a:gd name="T54" fmla="*/ 1 w 59"/>
                <a:gd name="T55" fmla="*/ 0 h 59"/>
                <a:gd name="T56" fmla="*/ 1 w 59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59">
                  <a:moveTo>
                    <a:pt x="59" y="29"/>
                  </a:moveTo>
                  <a:lnTo>
                    <a:pt x="58" y="23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8" y="35"/>
                  </a:lnTo>
                  <a:lnTo>
                    <a:pt x="59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8" name="Freeform 109"/>
            <p:cNvSpPr>
              <a:spLocks/>
            </p:cNvSpPr>
            <p:nvPr/>
          </p:nvSpPr>
          <p:spPr bwMode="auto">
            <a:xfrm>
              <a:off x="2487" y="2672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8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9" name="Freeform 110"/>
            <p:cNvSpPr>
              <a:spLocks/>
            </p:cNvSpPr>
            <p:nvPr/>
          </p:nvSpPr>
          <p:spPr bwMode="auto">
            <a:xfrm>
              <a:off x="2624" y="2585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2" y="36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10" y="51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5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7" y="54"/>
                  </a:lnTo>
                  <a:lnTo>
                    <a:pt x="51" y="51"/>
                  </a:lnTo>
                  <a:lnTo>
                    <a:pt x="55" y="46"/>
                  </a:lnTo>
                  <a:lnTo>
                    <a:pt x="58" y="40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0" name="Freeform 111"/>
            <p:cNvSpPr>
              <a:spLocks/>
            </p:cNvSpPr>
            <p:nvPr/>
          </p:nvSpPr>
          <p:spPr bwMode="auto">
            <a:xfrm>
              <a:off x="2631" y="2592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1" name="Freeform 112"/>
            <p:cNvSpPr>
              <a:spLocks/>
            </p:cNvSpPr>
            <p:nvPr/>
          </p:nvSpPr>
          <p:spPr bwMode="auto">
            <a:xfrm>
              <a:off x="2621" y="233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5" y="14"/>
                  </a:lnTo>
                  <a:lnTo>
                    <a:pt x="52" y="9"/>
                  </a:lnTo>
                  <a:lnTo>
                    <a:pt x="47" y="6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5" y="60"/>
                  </a:lnTo>
                  <a:lnTo>
                    <a:pt x="41" y="57"/>
                  </a:lnTo>
                  <a:lnTo>
                    <a:pt x="47" y="55"/>
                  </a:lnTo>
                  <a:lnTo>
                    <a:pt x="52" y="52"/>
                  </a:lnTo>
                  <a:lnTo>
                    <a:pt x="55" y="47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2" name="Freeform 113"/>
            <p:cNvSpPr>
              <a:spLocks/>
            </p:cNvSpPr>
            <p:nvPr/>
          </p:nvSpPr>
          <p:spPr bwMode="auto">
            <a:xfrm>
              <a:off x="2628" y="2341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4" y="24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3" y="6"/>
                  </a:lnTo>
                  <a:lnTo>
                    <a:pt x="4" y="3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6"/>
                  </a:lnTo>
                  <a:lnTo>
                    <a:pt x="28" y="8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3" name="Freeform 114"/>
            <p:cNvSpPr>
              <a:spLocks/>
            </p:cNvSpPr>
            <p:nvPr/>
          </p:nvSpPr>
          <p:spPr bwMode="auto">
            <a:xfrm>
              <a:off x="2709" y="2526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4" name="Freeform 115"/>
            <p:cNvSpPr>
              <a:spLocks/>
            </p:cNvSpPr>
            <p:nvPr/>
          </p:nvSpPr>
          <p:spPr bwMode="auto">
            <a:xfrm>
              <a:off x="2716" y="2533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5" name="Freeform 116"/>
            <p:cNvSpPr>
              <a:spLocks/>
            </p:cNvSpPr>
            <p:nvPr/>
          </p:nvSpPr>
          <p:spPr bwMode="auto">
            <a:xfrm>
              <a:off x="2821" y="2427"/>
              <a:ext cx="30" cy="30"/>
            </a:xfrm>
            <a:custGeom>
              <a:avLst/>
              <a:gdLst>
                <a:gd name="T0" fmla="*/ 1 w 58"/>
                <a:gd name="T1" fmla="*/ 1 h 58"/>
                <a:gd name="T2" fmla="*/ 1 w 58"/>
                <a:gd name="T3" fmla="*/ 1 h 58"/>
                <a:gd name="T4" fmla="*/ 1 w 58"/>
                <a:gd name="T5" fmla="*/ 1 h 58"/>
                <a:gd name="T6" fmla="*/ 1 w 58"/>
                <a:gd name="T7" fmla="*/ 1 h 58"/>
                <a:gd name="T8" fmla="*/ 1 w 58"/>
                <a:gd name="T9" fmla="*/ 1 h 58"/>
                <a:gd name="T10" fmla="*/ 1 w 58"/>
                <a:gd name="T11" fmla="*/ 1 h 58"/>
                <a:gd name="T12" fmla="*/ 1 w 58"/>
                <a:gd name="T13" fmla="*/ 1 h 58"/>
                <a:gd name="T14" fmla="*/ 1 w 58"/>
                <a:gd name="T15" fmla="*/ 0 h 58"/>
                <a:gd name="T16" fmla="*/ 1 w 58"/>
                <a:gd name="T17" fmla="*/ 0 h 58"/>
                <a:gd name="T18" fmla="*/ 1 w 58"/>
                <a:gd name="T19" fmla="*/ 1 h 58"/>
                <a:gd name="T20" fmla="*/ 1 w 58"/>
                <a:gd name="T21" fmla="*/ 1 h 58"/>
                <a:gd name="T22" fmla="*/ 1 w 58"/>
                <a:gd name="T23" fmla="*/ 1 h 58"/>
                <a:gd name="T24" fmla="*/ 0 w 58"/>
                <a:gd name="T25" fmla="*/ 1 h 58"/>
                <a:gd name="T26" fmla="*/ 0 w 58"/>
                <a:gd name="T27" fmla="*/ 1 h 58"/>
                <a:gd name="T28" fmla="*/ 1 w 58"/>
                <a:gd name="T29" fmla="*/ 1 h 58"/>
                <a:gd name="T30" fmla="*/ 1 w 58"/>
                <a:gd name="T31" fmla="*/ 1 h 58"/>
                <a:gd name="T32" fmla="*/ 1 w 58"/>
                <a:gd name="T33" fmla="*/ 1 h 58"/>
                <a:gd name="T34" fmla="*/ 1 w 58"/>
                <a:gd name="T35" fmla="*/ 1 h 58"/>
                <a:gd name="T36" fmla="*/ 1 w 58"/>
                <a:gd name="T37" fmla="*/ 1 h 58"/>
                <a:gd name="T38" fmla="*/ 1 w 58"/>
                <a:gd name="T39" fmla="*/ 1 h 58"/>
                <a:gd name="T40" fmla="*/ 1 w 58"/>
                <a:gd name="T41" fmla="*/ 1 h 58"/>
                <a:gd name="T42" fmla="*/ 1 w 58"/>
                <a:gd name="T43" fmla="*/ 1 h 58"/>
                <a:gd name="T44" fmla="*/ 1 w 58"/>
                <a:gd name="T45" fmla="*/ 1 h 58"/>
                <a:gd name="T46" fmla="*/ 1 w 58"/>
                <a:gd name="T47" fmla="*/ 1 h 58"/>
                <a:gd name="T48" fmla="*/ 1 w 58"/>
                <a:gd name="T49" fmla="*/ 1 h 58"/>
                <a:gd name="T50" fmla="*/ 1 w 58"/>
                <a:gd name="T51" fmla="*/ 1 h 58"/>
                <a:gd name="T52" fmla="*/ 1 w 58"/>
                <a:gd name="T53" fmla="*/ 1 h 58"/>
                <a:gd name="T54" fmla="*/ 1 w 58"/>
                <a:gd name="T55" fmla="*/ 1 h 58"/>
                <a:gd name="T56" fmla="*/ 1 w 58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8">
                  <a:moveTo>
                    <a:pt x="58" y="28"/>
                  </a:moveTo>
                  <a:lnTo>
                    <a:pt x="58" y="23"/>
                  </a:lnTo>
                  <a:lnTo>
                    <a:pt x="56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0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3" y="58"/>
                  </a:lnTo>
                  <a:lnTo>
                    <a:pt x="28" y="58"/>
                  </a:lnTo>
                  <a:lnTo>
                    <a:pt x="34" y="58"/>
                  </a:lnTo>
                  <a:lnTo>
                    <a:pt x="40" y="56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0"/>
                  </a:lnTo>
                  <a:lnTo>
                    <a:pt x="58" y="34"/>
                  </a:lnTo>
                  <a:lnTo>
                    <a:pt x="58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6" name="Freeform 117"/>
            <p:cNvSpPr>
              <a:spLocks/>
            </p:cNvSpPr>
            <p:nvPr/>
          </p:nvSpPr>
          <p:spPr bwMode="auto">
            <a:xfrm>
              <a:off x="2829" y="2435"/>
              <a:ext cx="14" cy="14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8">
                  <a:moveTo>
                    <a:pt x="14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7" y="5"/>
                  </a:lnTo>
                  <a:lnTo>
                    <a:pt x="28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28" y="19"/>
                  </a:lnTo>
                  <a:lnTo>
                    <a:pt x="26" y="24"/>
                  </a:lnTo>
                  <a:lnTo>
                    <a:pt x="20" y="27"/>
                  </a:lnTo>
                  <a:lnTo>
                    <a:pt x="14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7" name="Freeform 118"/>
            <p:cNvSpPr>
              <a:spLocks/>
            </p:cNvSpPr>
            <p:nvPr/>
          </p:nvSpPr>
          <p:spPr bwMode="auto">
            <a:xfrm>
              <a:off x="2818" y="2606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5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8" name="Freeform 119"/>
            <p:cNvSpPr>
              <a:spLocks/>
            </p:cNvSpPr>
            <p:nvPr/>
          </p:nvSpPr>
          <p:spPr bwMode="auto">
            <a:xfrm>
              <a:off x="2826" y="2613"/>
              <a:ext cx="15" cy="15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0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9" name="Freeform 120"/>
            <p:cNvSpPr>
              <a:spLocks/>
            </p:cNvSpPr>
            <p:nvPr/>
          </p:nvSpPr>
          <p:spPr bwMode="auto">
            <a:xfrm>
              <a:off x="2802" y="2723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18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8"/>
                  </a:lnTo>
                  <a:lnTo>
                    <a:pt x="9" y="52"/>
                  </a:lnTo>
                  <a:lnTo>
                    <a:pt x="13" y="56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29" y="60"/>
                  </a:lnTo>
                  <a:lnTo>
                    <a:pt x="35" y="60"/>
                  </a:lnTo>
                  <a:lnTo>
                    <a:pt x="41" y="58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8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0" name="Freeform 121"/>
            <p:cNvSpPr>
              <a:spLocks/>
            </p:cNvSpPr>
            <p:nvPr/>
          </p:nvSpPr>
          <p:spPr bwMode="auto">
            <a:xfrm>
              <a:off x="2810" y="273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8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4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1" name="Freeform 122"/>
            <p:cNvSpPr>
              <a:spLocks/>
            </p:cNvSpPr>
            <p:nvPr/>
          </p:nvSpPr>
          <p:spPr bwMode="auto">
            <a:xfrm>
              <a:off x="3018" y="265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2" name="Freeform 123"/>
            <p:cNvSpPr>
              <a:spLocks/>
            </p:cNvSpPr>
            <p:nvPr/>
          </p:nvSpPr>
          <p:spPr bwMode="auto">
            <a:xfrm>
              <a:off x="3025" y="266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3" name="Freeform 124"/>
            <p:cNvSpPr>
              <a:spLocks/>
            </p:cNvSpPr>
            <p:nvPr/>
          </p:nvSpPr>
          <p:spPr bwMode="auto">
            <a:xfrm>
              <a:off x="3124" y="273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6" y="13"/>
                  </a:lnTo>
                  <a:lnTo>
                    <a:pt x="52" y="9"/>
                  </a:lnTo>
                  <a:lnTo>
                    <a:pt x="48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1"/>
                  </a:lnTo>
                  <a:lnTo>
                    <a:pt x="6" y="47"/>
                  </a:lnTo>
                  <a:lnTo>
                    <a:pt x="10" y="51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8" y="55"/>
                  </a:lnTo>
                  <a:lnTo>
                    <a:pt x="52" y="51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4" name="Freeform 125"/>
            <p:cNvSpPr>
              <a:spLocks/>
            </p:cNvSpPr>
            <p:nvPr/>
          </p:nvSpPr>
          <p:spPr bwMode="auto">
            <a:xfrm>
              <a:off x="3132" y="2738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11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6"/>
                  </a:lnTo>
                  <a:lnTo>
                    <a:pt x="5" y="4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5" name="Freeform 126"/>
            <p:cNvSpPr>
              <a:spLocks/>
            </p:cNvSpPr>
            <p:nvPr/>
          </p:nvSpPr>
          <p:spPr bwMode="auto">
            <a:xfrm>
              <a:off x="3079" y="2462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0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0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5" y="12"/>
                  </a:lnTo>
                  <a:lnTo>
                    <a:pt x="51" y="8"/>
                  </a:lnTo>
                  <a:lnTo>
                    <a:pt x="47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9" y="50"/>
                  </a:lnTo>
                  <a:lnTo>
                    <a:pt x="13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6" name="Freeform 127"/>
            <p:cNvSpPr>
              <a:spLocks/>
            </p:cNvSpPr>
            <p:nvPr/>
          </p:nvSpPr>
          <p:spPr bwMode="auto">
            <a:xfrm>
              <a:off x="3087" y="2469"/>
              <a:ext cx="14" cy="15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8">
                  <a:moveTo>
                    <a:pt x="15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1"/>
                  </a:lnTo>
                  <a:lnTo>
                    <a:pt x="29" y="15"/>
                  </a:lnTo>
                  <a:lnTo>
                    <a:pt x="28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7" name="Freeform 128"/>
            <p:cNvSpPr>
              <a:spLocks/>
            </p:cNvSpPr>
            <p:nvPr/>
          </p:nvSpPr>
          <p:spPr bwMode="auto">
            <a:xfrm>
              <a:off x="3234" y="244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3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8" name="Freeform 129"/>
            <p:cNvSpPr>
              <a:spLocks/>
            </p:cNvSpPr>
            <p:nvPr/>
          </p:nvSpPr>
          <p:spPr bwMode="auto">
            <a:xfrm>
              <a:off x="3241" y="245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9" name="Freeform 130"/>
            <p:cNvSpPr>
              <a:spLocks/>
            </p:cNvSpPr>
            <p:nvPr/>
          </p:nvSpPr>
          <p:spPr bwMode="auto">
            <a:xfrm>
              <a:off x="3207" y="2590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2" y="3"/>
                  </a:lnTo>
                  <a:lnTo>
                    <a:pt x="36" y="2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5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0" name="Freeform 131"/>
            <p:cNvSpPr>
              <a:spLocks/>
            </p:cNvSpPr>
            <p:nvPr/>
          </p:nvSpPr>
          <p:spPr bwMode="auto">
            <a:xfrm>
              <a:off x="3215" y="259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1" name="Freeform 132"/>
            <p:cNvSpPr>
              <a:spLocks/>
            </p:cNvSpPr>
            <p:nvPr/>
          </p:nvSpPr>
          <p:spPr bwMode="auto">
            <a:xfrm>
              <a:off x="3231" y="2715"/>
              <a:ext cx="30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9">
                  <a:moveTo>
                    <a:pt x="58" y="29"/>
                  </a:moveTo>
                  <a:lnTo>
                    <a:pt x="58" y="23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2" name="Freeform 133"/>
            <p:cNvSpPr>
              <a:spLocks/>
            </p:cNvSpPr>
            <p:nvPr/>
          </p:nvSpPr>
          <p:spPr bwMode="auto">
            <a:xfrm>
              <a:off x="3239" y="2723"/>
              <a:ext cx="14" cy="14"/>
            </a:xfrm>
            <a:custGeom>
              <a:avLst/>
              <a:gdLst>
                <a:gd name="T0" fmla="*/ 1 w 28"/>
                <a:gd name="T1" fmla="*/ 0 h 29"/>
                <a:gd name="T2" fmla="*/ 1 w 28"/>
                <a:gd name="T3" fmla="*/ 0 h 29"/>
                <a:gd name="T4" fmla="*/ 1 w 28"/>
                <a:gd name="T5" fmla="*/ 0 h 29"/>
                <a:gd name="T6" fmla="*/ 1 w 28"/>
                <a:gd name="T7" fmla="*/ 0 h 29"/>
                <a:gd name="T8" fmla="*/ 1 w 28"/>
                <a:gd name="T9" fmla="*/ 0 h 29"/>
                <a:gd name="T10" fmla="*/ 1 w 28"/>
                <a:gd name="T11" fmla="*/ 0 h 29"/>
                <a:gd name="T12" fmla="*/ 1 w 28"/>
                <a:gd name="T13" fmla="*/ 0 h 29"/>
                <a:gd name="T14" fmla="*/ 0 w 28"/>
                <a:gd name="T15" fmla="*/ 0 h 29"/>
                <a:gd name="T16" fmla="*/ 0 w 28"/>
                <a:gd name="T17" fmla="*/ 0 h 29"/>
                <a:gd name="T18" fmla="*/ 0 w 28"/>
                <a:gd name="T19" fmla="*/ 0 h 29"/>
                <a:gd name="T20" fmla="*/ 1 w 28"/>
                <a:gd name="T21" fmla="*/ 0 h 29"/>
                <a:gd name="T22" fmla="*/ 1 w 28"/>
                <a:gd name="T23" fmla="*/ 0 h 29"/>
                <a:gd name="T24" fmla="*/ 1 w 28"/>
                <a:gd name="T25" fmla="*/ 0 h 29"/>
                <a:gd name="T26" fmla="*/ 1 w 28"/>
                <a:gd name="T27" fmla="*/ 0 h 29"/>
                <a:gd name="T28" fmla="*/ 1 w 28"/>
                <a:gd name="T29" fmla="*/ 0 h 29"/>
                <a:gd name="T30" fmla="*/ 1 w 28"/>
                <a:gd name="T31" fmla="*/ 0 h 29"/>
                <a:gd name="T32" fmla="*/ 1 w 28"/>
                <a:gd name="T33" fmla="*/ 0 h 29"/>
                <a:gd name="T34" fmla="*/ 1 w 28"/>
                <a:gd name="T35" fmla="*/ 0 h 29"/>
                <a:gd name="T36" fmla="*/ 1 w 28"/>
                <a:gd name="T37" fmla="*/ 0 h 29"/>
                <a:gd name="T38" fmla="*/ 1 w 28"/>
                <a:gd name="T39" fmla="*/ 0 h 29"/>
                <a:gd name="T40" fmla="*/ 1 w 28"/>
                <a:gd name="T41" fmla="*/ 0 h 29"/>
                <a:gd name="T42" fmla="*/ 1 w 28"/>
                <a:gd name="T43" fmla="*/ 0 h 29"/>
                <a:gd name="T44" fmla="*/ 1 w 28"/>
                <a:gd name="T45" fmla="*/ 0 h 29"/>
                <a:gd name="T46" fmla="*/ 1 w 28"/>
                <a:gd name="T47" fmla="*/ 0 h 29"/>
                <a:gd name="T48" fmla="*/ 1 w 28"/>
                <a:gd name="T49" fmla="*/ 0 h 29"/>
                <a:gd name="T50" fmla="*/ 1 w 28"/>
                <a:gd name="T51" fmla="*/ 0 h 29"/>
                <a:gd name="T52" fmla="*/ 1 w 28"/>
                <a:gd name="T53" fmla="*/ 0 h 29"/>
                <a:gd name="T54" fmla="*/ 1 w 28"/>
                <a:gd name="T55" fmla="*/ 0 h 29"/>
                <a:gd name="T56" fmla="*/ 1 w 28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8" h="29">
                  <a:moveTo>
                    <a:pt x="13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3" y="4"/>
                  </a:lnTo>
                  <a:lnTo>
                    <a:pt x="5" y="3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7" y="8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7" y="20"/>
                  </a:lnTo>
                  <a:lnTo>
                    <a:pt x="25" y="25"/>
                  </a:lnTo>
                  <a:lnTo>
                    <a:pt x="19" y="28"/>
                  </a:lnTo>
                  <a:lnTo>
                    <a:pt x="13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3" name="Freeform 134"/>
            <p:cNvSpPr>
              <a:spLocks/>
            </p:cNvSpPr>
            <p:nvPr/>
          </p:nvSpPr>
          <p:spPr bwMode="auto">
            <a:xfrm>
              <a:off x="3380" y="2742"/>
              <a:ext cx="30" cy="30"/>
            </a:xfrm>
            <a:custGeom>
              <a:avLst/>
              <a:gdLst>
                <a:gd name="T0" fmla="*/ 1 w 60"/>
                <a:gd name="T1" fmla="*/ 1 h 58"/>
                <a:gd name="T2" fmla="*/ 1 w 60"/>
                <a:gd name="T3" fmla="*/ 1 h 58"/>
                <a:gd name="T4" fmla="*/ 1 w 60"/>
                <a:gd name="T5" fmla="*/ 1 h 58"/>
                <a:gd name="T6" fmla="*/ 1 w 60"/>
                <a:gd name="T7" fmla="*/ 1 h 58"/>
                <a:gd name="T8" fmla="*/ 1 w 60"/>
                <a:gd name="T9" fmla="*/ 1 h 58"/>
                <a:gd name="T10" fmla="*/ 1 w 60"/>
                <a:gd name="T11" fmla="*/ 1 h 58"/>
                <a:gd name="T12" fmla="*/ 1 w 60"/>
                <a:gd name="T13" fmla="*/ 1 h 58"/>
                <a:gd name="T14" fmla="*/ 1 w 60"/>
                <a:gd name="T15" fmla="*/ 0 h 58"/>
                <a:gd name="T16" fmla="*/ 1 w 60"/>
                <a:gd name="T17" fmla="*/ 0 h 58"/>
                <a:gd name="T18" fmla="*/ 1 w 60"/>
                <a:gd name="T19" fmla="*/ 1 h 58"/>
                <a:gd name="T20" fmla="*/ 1 w 60"/>
                <a:gd name="T21" fmla="*/ 1 h 58"/>
                <a:gd name="T22" fmla="*/ 1 w 60"/>
                <a:gd name="T23" fmla="*/ 1 h 58"/>
                <a:gd name="T24" fmla="*/ 0 w 60"/>
                <a:gd name="T25" fmla="*/ 1 h 58"/>
                <a:gd name="T26" fmla="*/ 1 w 60"/>
                <a:gd name="T27" fmla="*/ 1 h 58"/>
                <a:gd name="T28" fmla="*/ 1 w 60"/>
                <a:gd name="T29" fmla="*/ 1 h 58"/>
                <a:gd name="T30" fmla="*/ 1 w 60"/>
                <a:gd name="T31" fmla="*/ 1 h 58"/>
                <a:gd name="T32" fmla="*/ 1 w 60"/>
                <a:gd name="T33" fmla="*/ 1 h 58"/>
                <a:gd name="T34" fmla="*/ 1 w 60"/>
                <a:gd name="T35" fmla="*/ 1 h 58"/>
                <a:gd name="T36" fmla="*/ 1 w 60"/>
                <a:gd name="T37" fmla="*/ 1 h 58"/>
                <a:gd name="T38" fmla="*/ 1 w 60"/>
                <a:gd name="T39" fmla="*/ 1 h 58"/>
                <a:gd name="T40" fmla="*/ 1 w 60"/>
                <a:gd name="T41" fmla="*/ 1 h 58"/>
                <a:gd name="T42" fmla="*/ 1 w 60"/>
                <a:gd name="T43" fmla="*/ 1 h 58"/>
                <a:gd name="T44" fmla="*/ 1 w 60"/>
                <a:gd name="T45" fmla="*/ 1 h 58"/>
                <a:gd name="T46" fmla="*/ 1 w 60"/>
                <a:gd name="T47" fmla="*/ 1 h 58"/>
                <a:gd name="T48" fmla="*/ 1 w 60"/>
                <a:gd name="T49" fmla="*/ 1 h 58"/>
                <a:gd name="T50" fmla="*/ 1 w 60"/>
                <a:gd name="T51" fmla="*/ 1 h 58"/>
                <a:gd name="T52" fmla="*/ 1 w 60"/>
                <a:gd name="T53" fmla="*/ 1 h 58"/>
                <a:gd name="T54" fmla="*/ 1 w 60"/>
                <a:gd name="T55" fmla="*/ 1 h 58"/>
                <a:gd name="T56" fmla="*/ 1 w 60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8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8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4" y="58"/>
                  </a:lnTo>
                  <a:lnTo>
                    <a:pt x="30" y="58"/>
                  </a:lnTo>
                  <a:lnTo>
                    <a:pt x="36" y="58"/>
                  </a:lnTo>
                  <a:lnTo>
                    <a:pt x="41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4" name="Freeform 135"/>
            <p:cNvSpPr>
              <a:spLocks/>
            </p:cNvSpPr>
            <p:nvPr/>
          </p:nvSpPr>
          <p:spPr bwMode="auto">
            <a:xfrm>
              <a:off x="3388" y="2750"/>
              <a:ext cx="15" cy="14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4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5" name="Freeform 136"/>
            <p:cNvSpPr>
              <a:spLocks/>
            </p:cNvSpPr>
            <p:nvPr/>
          </p:nvSpPr>
          <p:spPr bwMode="auto">
            <a:xfrm>
              <a:off x="3407" y="2643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6" name="Freeform 137"/>
            <p:cNvSpPr>
              <a:spLocks/>
            </p:cNvSpPr>
            <p:nvPr/>
          </p:nvSpPr>
          <p:spPr bwMode="auto">
            <a:xfrm>
              <a:off x="3414" y="2651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7" name="Freeform 138"/>
            <p:cNvSpPr>
              <a:spLocks/>
            </p:cNvSpPr>
            <p:nvPr/>
          </p:nvSpPr>
          <p:spPr bwMode="auto">
            <a:xfrm>
              <a:off x="3407" y="2515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8" name="Freeform 139"/>
            <p:cNvSpPr>
              <a:spLocks/>
            </p:cNvSpPr>
            <p:nvPr/>
          </p:nvSpPr>
          <p:spPr bwMode="auto">
            <a:xfrm>
              <a:off x="3414" y="252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9" name="Freeform 140"/>
            <p:cNvSpPr>
              <a:spLocks/>
            </p:cNvSpPr>
            <p:nvPr/>
          </p:nvSpPr>
          <p:spPr bwMode="auto">
            <a:xfrm>
              <a:off x="2347" y="2643"/>
              <a:ext cx="29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9">
                  <a:moveTo>
                    <a:pt x="58" y="29"/>
                  </a:moveTo>
                  <a:lnTo>
                    <a:pt x="58" y="24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7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0" name="Freeform 141"/>
            <p:cNvSpPr>
              <a:spLocks/>
            </p:cNvSpPr>
            <p:nvPr/>
          </p:nvSpPr>
          <p:spPr bwMode="auto">
            <a:xfrm>
              <a:off x="2354" y="2651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9">
                  <a:moveTo>
                    <a:pt x="14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1" name="Freeform 142"/>
            <p:cNvSpPr>
              <a:spLocks/>
            </p:cNvSpPr>
            <p:nvPr/>
          </p:nvSpPr>
          <p:spPr bwMode="auto">
            <a:xfrm>
              <a:off x="2485" y="156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7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2" name="Freeform 143"/>
            <p:cNvSpPr>
              <a:spLocks/>
            </p:cNvSpPr>
            <p:nvPr/>
          </p:nvSpPr>
          <p:spPr bwMode="auto">
            <a:xfrm>
              <a:off x="2492" y="157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60673" y="2545726"/>
            <a:ext cx="3584585" cy="3217956"/>
            <a:chOff x="1201" y="2196"/>
            <a:chExt cx="2258" cy="2027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1201" y="2196"/>
              <a:ext cx="2258" cy="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2418" y="3846"/>
              <a:ext cx="1041" cy="377"/>
            </a:xfrm>
            <a:custGeom>
              <a:avLst/>
              <a:gdLst>
                <a:gd name="T0" fmla="*/ 354 w 1041"/>
                <a:gd name="T1" fmla="*/ 0 h 377"/>
                <a:gd name="T2" fmla="*/ 354 w 1041"/>
                <a:gd name="T3" fmla="*/ 0 h 377"/>
                <a:gd name="T4" fmla="*/ 346 w 1041"/>
                <a:gd name="T5" fmla="*/ 7 h 377"/>
                <a:gd name="T6" fmla="*/ 334 w 1041"/>
                <a:gd name="T7" fmla="*/ 11 h 377"/>
                <a:gd name="T8" fmla="*/ 334 w 1041"/>
                <a:gd name="T9" fmla="*/ 11 h 377"/>
                <a:gd name="T10" fmla="*/ 464 w 1041"/>
                <a:gd name="T11" fmla="*/ 22 h 377"/>
                <a:gd name="T12" fmla="*/ 582 w 1041"/>
                <a:gd name="T13" fmla="*/ 36 h 377"/>
                <a:gd name="T14" fmla="*/ 688 w 1041"/>
                <a:gd name="T15" fmla="*/ 54 h 377"/>
                <a:gd name="T16" fmla="*/ 778 w 1041"/>
                <a:gd name="T17" fmla="*/ 76 h 377"/>
                <a:gd name="T18" fmla="*/ 849 w 1041"/>
                <a:gd name="T19" fmla="*/ 98 h 377"/>
                <a:gd name="T20" fmla="*/ 876 w 1041"/>
                <a:gd name="T21" fmla="*/ 109 h 377"/>
                <a:gd name="T22" fmla="*/ 900 w 1041"/>
                <a:gd name="T23" fmla="*/ 123 h 377"/>
                <a:gd name="T24" fmla="*/ 919 w 1041"/>
                <a:gd name="T25" fmla="*/ 134 h 377"/>
                <a:gd name="T26" fmla="*/ 935 w 1041"/>
                <a:gd name="T27" fmla="*/ 149 h 377"/>
                <a:gd name="T28" fmla="*/ 943 w 1041"/>
                <a:gd name="T29" fmla="*/ 159 h 377"/>
                <a:gd name="T30" fmla="*/ 947 w 1041"/>
                <a:gd name="T31" fmla="*/ 174 h 377"/>
                <a:gd name="T32" fmla="*/ 947 w 1041"/>
                <a:gd name="T33" fmla="*/ 174 h 377"/>
                <a:gd name="T34" fmla="*/ 943 w 1041"/>
                <a:gd name="T35" fmla="*/ 192 h 377"/>
                <a:gd name="T36" fmla="*/ 927 w 1041"/>
                <a:gd name="T37" fmla="*/ 207 h 377"/>
                <a:gd name="T38" fmla="*/ 904 w 1041"/>
                <a:gd name="T39" fmla="*/ 225 h 377"/>
                <a:gd name="T40" fmla="*/ 872 w 1041"/>
                <a:gd name="T41" fmla="*/ 243 h 377"/>
                <a:gd name="T42" fmla="*/ 833 w 1041"/>
                <a:gd name="T43" fmla="*/ 257 h 377"/>
                <a:gd name="T44" fmla="*/ 786 w 1041"/>
                <a:gd name="T45" fmla="*/ 275 h 377"/>
                <a:gd name="T46" fmla="*/ 735 w 1041"/>
                <a:gd name="T47" fmla="*/ 290 h 377"/>
                <a:gd name="T48" fmla="*/ 672 w 1041"/>
                <a:gd name="T49" fmla="*/ 304 h 377"/>
                <a:gd name="T50" fmla="*/ 534 w 1041"/>
                <a:gd name="T51" fmla="*/ 330 h 377"/>
                <a:gd name="T52" fmla="*/ 373 w 1041"/>
                <a:gd name="T53" fmla="*/ 352 h 377"/>
                <a:gd name="T54" fmla="*/ 193 w 1041"/>
                <a:gd name="T55" fmla="*/ 366 h 377"/>
                <a:gd name="T56" fmla="*/ 0 w 1041"/>
                <a:gd name="T57" fmla="*/ 373 h 377"/>
                <a:gd name="T58" fmla="*/ 0 w 1041"/>
                <a:gd name="T59" fmla="*/ 373 h 377"/>
                <a:gd name="T60" fmla="*/ 0 w 1041"/>
                <a:gd name="T61" fmla="*/ 377 h 377"/>
                <a:gd name="T62" fmla="*/ 0 w 1041"/>
                <a:gd name="T63" fmla="*/ 377 h 377"/>
                <a:gd name="T64" fmla="*/ 212 w 1041"/>
                <a:gd name="T65" fmla="*/ 373 h 377"/>
                <a:gd name="T66" fmla="*/ 409 w 1041"/>
                <a:gd name="T67" fmla="*/ 359 h 377"/>
                <a:gd name="T68" fmla="*/ 585 w 1041"/>
                <a:gd name="T69" fmla="*/ 341 h 377"/>
                <a:gd name="T70" fmla="*/ 664 w 1041"/>
                <a:gd name="T71" fmla="*/ 330 h 377"/>
                <a:gd name="T72" fmla="*/ 739 w 1041"/>
                <a:gd name="T73" fmla="*/ 319 h 377"/>
                <a:gd name="T74" fmla="*/ 805 w 1041"/>
                <a:gd name="T75" fmla="*/ 304 h 377"/>
                <a:gd name="T76" fmla="*/ 864 w 1041"/>
                <a:gd name="T77" fmla="*/ 290 h 377"/>
                <a:gd name="T78" fmla="*/ 919 w 1041"/>
                <a:gd name="T79" fmla="*/ 275 h 377"/>
                <a:gd name="T80" fmla="*/ 962 w 1041"/>
                <a:gd name="T81" fmla="*/ 257 h 377"/>
                <a:gd name="T82" fmla="*/ 998 w 1041"/>
                <a:gd name="T83" fmla="*/ 239 h 377"/>
                <a:gd name="T84" fmla="*/ 1021 w 1041"/>
                <a:gd name="T85" fmla="*/ 221 h 377"/>
                <a:gd name="T86" fmla="*/ 1037 w 1041"/>
                <a:gd name="T87" fmla="*/ 203 h 377"/>
                <a:gd name="T88" fmla="*/ 1041 w 1041"/>
                <a:gd name="T89" fmla="*/ 192 h 377"/>
                <a:gd name="T90" fmla="*/ 1041 w 1041"/>
                <a:gd name="T91" fmla="*/ 181 h 377"/>
                <a:gd name="T92" fmla="*/ 1041 w 1041"/>
                <a:gd name="T93" fmla="*/ 181 h 377"/>
                <a:gd name="T94" fmla="*/ 1041 w 1041"/>
                <a:gd name="T95" fmla="*/ 167 h 377"/>
                <a:gd name="T96" fmla="*/ 1029 w 1041"/>
                <a:gd name="T97" fmla="*/ 152 h 377"/>
                <a:gd name="T98" fmla="*/ 1014 w 1041"/>
                <a:gd name="T99" fmla="*/ 138 h 377"/>
                <a:gd name="T100" fmla="*/ 990 w 1041"/>
                <a:gd name="T101" fmla="*/ 123 h 377"/>
                <a:gd name="T102" fmla="*/ 962 w 1041"/>
                <a:gd name="T103" fmla="*/ 109 h 377"/>
                <a:gd name="T104" fmla="*/ 931 w 1041"/>
                <a:gd name="T105" fmla="*/ 94 h 377"/>
                <a:gd name="T106" fmla="*/ 849 w 1041"/>
                <a:gd name="T107" fmla="*/ 69 h 377"/>
                <a:gd name="T108" fmla="*/ 750 w 1041"/>
                <a:gd name="T109" fmla="*/ 47 h 377"/>
                <a:gd name="T110" fmla="*/ 633 w 1041"/>
                <a:gd name="T111" fmla="*/ 29 h 377"/>
                <a:gd name="T112" fmla="*/ 499 w 1041"/>
                <a:gd name="T113" fmla="*/ 11 h 377"/>
                <a:gd name="T114" fmla="*/ 354 w 1041"/>
                <a:gd name="T115" fmla="*/ 0 h 377"/>
                <a:gd name="T116" fmla="*/ 354 w 1041"/>
                <a:gd name="T117" fmla="*/ 0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41" h="377">
                  <a:moveTo>
                    <a:pt x="354" y="0"/>
                  </a:moveTo>
                  <a:lnTo>
                    <a:pt x="354" y="0"/>
                  </a:lnTo>
                  <a:lnTo>
                    <a:pt x="346" y="7"/>
                  </a:lnTo>
                  <a:lnTo>
                    <a:pt x="334" y="11"/>
                  </a:lnTo>
                  <a:lnTo>
                    <a:pt x="334" y="11"/>
                  </a:lnTo>
                  <a:lnTo>
                    <a:pt x="464" y="22"/>
                  </a:lnTo>
                  <a:lnTo>
                    <a:pt x="582" y="36"/>
                  </a:lnTo>
                  <a:lnTo>
                    <a:pt x="688" y="54"/>
                  </a:lnTo>
                  <a:lnTo>
                    <a:pt x="778" y="76"/>
                  </a:lnTo>
                  <a:lnTo>
                    <a:pt x="849" y="98"/>
                  </a:lnTo>
                  <a:lnTo>
                    <a:pt x="876" y="109"/>
                  </a:lnTo>
                  <a:lnTo>
                    <a:pt x="900" y="123"/>
                  </a:lnTo>
                  <a:lnTo>
                    <a:pt x="919" y="134"/>
                  </a:lnTo>
                  <a:lnTo>
                    <a:pt x="935" y="149"/>
                  </a:lnTo>
                  <a:lnTo>
                    <a:pt x="943" y="159"/>
                  </a:lnTo>
                  <a:lnTo>
                    <a:pt x="947" y="174"/>
                  </a:lnTo>
                  <a:lnTo>
                    <a:pt x="947" y="174"/>
                  </a:lnTo>
                  <a:lnTo>
                    <a:pt x="943" y="192"/>
                  </a:lnTo>
                  <a:lnTo>
                    <a:pt x="927" y="207"/>
                  </a:lnTo>
                  <a:lnTo>
                    <a:pt x="904" y="225"/>
                  </a:lnTo>
                  <a:lnTo>
                    <a:pt x="872" y="243"/>
                  </a:lnTo>
                  <a:lnTo>
                    <a:pt x="833" y="257"/>
                  </a:lnTo>
                  <a:lnTo>
                    <a:pt x="786" y="275"/>
                  </a:lnTo>
                  <a:lnTo>
                    <a:pt x="735" y="290"/>
                  </a:lnTo>
                  <a:lnTo>
                    <a:pt x="672" y="304"/>
                  </a:lnTo>
                  <a:lnTo>
                    <a:pt x="534" y="330"/>
                  </a:lnTo>
                  <a:lnTo>
                    <a:pt x="373" y="352"/>
                  </a:lnTo>
                  <a:lnTo>
                    <a:pt x="193" y="366"/>
                  </a:lnTo>
                  <a:lnTo>
                    <a:pt x="0" y="373"/>
                  </a:lnTo>
                  <a:lnTo>
                    <a:pt x="0" y="373"/>
                  </a:lnTo>
                  <a:lnTo>
                    <a:pt x="0" y="377"/>
                  </a:lnTo>
                  <a:lnTo>
                    <a:pt x="0" y="377"/>
                  </a:lnTo>
                  <a:lnTo>
                    <a:pt x="212" y="373"/>
                  </a:lnTo>
                  <a:lnTo>
                    <a:pt x="409" y="359"/>
                  </a:lnTo>
                  <a:lnTo>
                    <a:pt x="585" y="341"/>
                  </a:lnTo>
                  <a:lnTo>
                    <a:pt x="664" y="330"/>
                  </a:lnTo>
                  <a:lnTo>
                    <a:pt x="739" y="319"/>
                  </a:lnTo>
                  <a:lnTo>
                    <a:pt x="805" y="304"/>
                  </a:lnTo>
                  <a:lnTo>
                    <a:pt x="864" y="290"/>
                  </a:lnTo>
                  <a:lnTo>
                    <a:pt x="919" y="275"/>
                  </a:lnTo>
                  <a:lnTo>
                    <a:pt x="962" y="257"/>
                  </a:lnTo>
                  <a:lnTo>
                    <a:pt x="998" y="239"/>
                  </a:lnTo>
                  <a:lnTo>
                    <a:pt x="1021" y="221"/>
                  </a:lnTo>
                  <a:lnTo>
                    <a:pt x="1037" y="203"/>
                  </a:lnTo>
                  <a:lnTo>
                    <a:pt x="1041" y="192"/>
                  </a:lnTo>
                  <a:lnTo>
                    <a:pt x="1041" y="181"/>
                  </a:lnTo>
                  <a:lnTo>
                    <a:pt x="1041" y="181"/>
                  </a:lnTo>
                  <a:lnTo>
                    <a:pt x="1041" y="167"/>
                  </a:lnTo>
                  <a:lnTo>
                    <a:pt x="1029" y="152"/>
                  </a:lnTo>
                  <a:lnTo>
                    <a:pt x="1014" y="138"/>
                  </a:lnTo>
                  <a:lnTo>
                    <a:pt x="990" y="123"/>
                  </a:lnTo>
                  <a:lnTo>
                    <a:pt x="962" y="109"/>
                  </a:lnTo>
                  <a:lnTo>
                    <a:pt x="931" y="94"/>
                  </a:lnTo>
                  <a:lnTo>
                    <a:pt x="849" y="69"/>
                  </a:lnTo>
                  <a:lnTo>
                    <a:pt x="750" y="47"/>
                  </a:lnTo>
                  <a:lnTo>
                    <a:pt x="633" y="29"/>
                  </a:lnTo>
                  <a:lnTo>
                    <a:pt x="499" y="11"/>
                  </a:lnTo>
                  <a:lnTo>
                    <a:pt x="354" y="0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209" y="3850"/>
              <a:ext cx="1131" cy="373"/>
            </a:xfrm>
            <a:custGeom>
              <a:avLst/>
              <a:gdLst>
                <a:gd name="T0" fmla="*/ 126 w 1131"/>
                <a:gd name="T1" fmla="*/ 177 h 373"/>
                <a:gd name="T2" fmla="*/ 126 w 1131"/>
                <a:gd name="T3" fmla="*/ 177 h 373"/>
                <a:gd name="T4" fmla="*/ 129 w 1131"/>
                <a:gd name="T5" fmla="*/ 163 h 373"/>
                <a:gd name="T6" fmla="*/ 137 w 1131"/>
                <a:gd name="T7" fmla="*/ 148 h 373"/>
                <a:gd name="T8" fmla="*/ 153 w 1131"/>
                <a:gd name="T9" fmla="*/ 137 h 373"/>
                <a:gd name="T10" fmla="*/ 173 w 1131"/>
                <a:gd name="T11" fmla="*/ 123 h 373"/>
                <a:gd name="T12" fmla="*/ 196 w 1131"/>
                <a:gd name="T13" fmla="*/ 108 h 373"/>
                <a:gd name="T14" fmla="*/ 224 w 1131"/>
                <a:gd name="T15" fmla="*/ 97 h 373"/>
                <a:gd name="T16" fmla="*/ 294 w 1131"/>
                <a:gd name="T17" fmla="*/ 72 h 373"/>
                <a:gd name="T18" fmla="*/ 381 w 1131"/>
                <a:gd name="T19" fmla="*/ 54 h 373"/>
                <a:gd name="T20" fmla="*/ 483 w 1131"/>
                <a:gd name="T21" fmla="*/ 32 h 373"/>
                <a:gd name="T22" fmla="*/ 597 w 1131"/>
                <a:gd name="T23" fmla="*/ 18 h 373"/>
                <a:gd name="T24" fmla="*/ 722 w 1131"/>
                <a:gd name="T25" fmla="*/ 3 h 373"/>
                <a:gd name="T26" fmla="*/ 722 w 1131"/>
                <a:gd name="T27" fmla="*/ 3 h 373"/>
                <a:gd name="T28" fmla="*/ 722 w 1131"/>
                <a:gd name="T29" fmla="*/ 0 h 373"/>
                <a:gd name="T30" fmla="*/ 722 w 1131"/>
                <a:gd name="T31" fmla="*/ 0 h 373"/>
                <a:gd name="T32" fmla="*/ 569 w 1131"/>
                <a:gd name="T33" fmla="*/ 10 h 373"/>
                <a:gd name="T34" fmla="*/ 432 w 1131"/>
                <a:gd name="T35" fmla="*/ 25 h 373"/>
                <a:gd name="T36" fmla="*/ 310 w 1131"/>
                <a:gd name="T37" fmla="*/ 43 h 373"/>
                <a:gd name="T38" fmla="*/ 204 w 1131"/>
                <a:gd name="T39" fmla="*/ 65 h 373"/>
                <a:gd name="T40" fmla="*/ 118 w 1131"/>
                <a:gd name="T41" fmla="*/ 87 h 373"/>
                <a:gd name="T42" fmla="*/ 82 w 1131"/>
                <a:gd name="T43" fmla="*/ 101 h 373"/>
                <a:gd name="T44" fmla="*/ 55 w 1131"/>
                <a:gd name="T45" fmla="*/ 112 h 373"/>
                <a:gd name="T46" fmla="*/ 31 w 1131"/>
                <a:gd name="T47" fmla="*/ 126 h 373"/>
                <a:gd name="T48" fmla="*/ 12 w 1131"/>
                <a:gd name="T49" fmla="*/ 141 h 373"/>
                <a:gd name="T50" fmla="*/ 4 w 1131"/>
                <a:gd name="T51" fmla="*/ 155 h 373"/>
                <a:gd name="T52" fmla="*/ 0 w 1131"/>
                <a:gd name="T53" fmla="*/ 170 h 373"/>
                <a:gd name="T54" fmla="*/ 0 w 1131"/>
                <a:gd name="T55" fmla="*/ 170 h 373"/>
                <a:gd name="T56" fmla="*/ 0 w 1131"/>
                <a:gd name="T57" fmla="*/ 181 h 373"/>
                <a:gd name="T58" fmla="*/ 4 w 1131"/>
                <a:gd name="T59" fmla="*/ 188 h 373"/>
                <a:gd name="T60" fmla="*/ 19 w 1131"/>
                <a:gd name="T61" fmla="*/ 206 h 373"/>
                <a:gd name="T62" fmla="*/ 47 w 1131"/>
                <a:gd name="T63" fmla="*/ 224 h 373"/>
                <a:gd name="T64" fmla="*/ 82 w 1131"/>
                <a:gd name="T65" fmla="*/ 242 h 373"/>
                <a:gd name="T66" fmla="*/ 129 w 1131"/>
                <a:gd name="T67" fmla="*/ 261 h 373"/>
                <a:gd name="T68" fmla="*/ 180 w 1131"/>
                <a:gd name="T69" fmla="*/ 279 h 373"/>
                <a:gd name="T70" fmla="*/ 243 w 1131"/>
                <a:gd name="T71" fmla="*/ 293 h 373"/>
                <a:gd name="T72" fmla="*/ 314 w 1131"/>
                <a:gd name="T73" fmla="*/ 308 h 373"/>
                <a:gd name="T74" fmla="*/ 389 w 1131"/>
                <a:gd name="T75" fmla="*/ 322 h 373"/>
                <a:gd name="T76" fmla="*/ 471 w 1131"/>
                <a:gd name="T77" fmla="*/ 337 h 373"/>
                <a:gd name="T78" fmla="*/ 557 w 1131"/>
                <a:gd name="T79" fmla="*/ 348 h 373"/>
                <a:gd name="T80" fmla="*/ 652 w 1131"/>
                <a:gd name="T81" fmla="*/ 355 h 373"/>
                <a:gd name="T82" fmla="*/ 750 w 1131"/>
                <a:gd name="T83" fmla="*/ 362 h 373"/>
                <a:gd name="T84" fmla="*/ 856 w 1131"/>
                <a:gd name="T85" fmla="*/ 369 h 373"/>
                <a:gd name="T86" fmla="*/ 962 w 1131"/>
                <a:gd name="T87" fmla="*/ 373 h 373"/>
                <a:gd name="T88" fmla="*/ 1072 w 1131"/>
                <a:gd name="T89" fmla="*/ 373 h 373"/>
                <a:gd name="T90" fmla="*/ 1072 w 1131"/>
                <a:gd name="T91" fmla="*/ 373 h 373"/>
                <a:gd name="T92" fmla="*/ 1131 w 1131"/>
                <a:gd name="T93" fmla="*/ 373 h 373"/>
                <a:gd name="T94" fmla="*/ 1131 w 1131"/>
                <a:gd name="T95" fmla="*/ 373 h 373"/>
                <a:gd name="T96" fmla="*/ 927 w 1131"/>
                <a:gd name="T97" fmla="*/ 366 h 373"/>
                <a:gd name="T98" fmla="*/ 738 w 1131"/>
                <a:gd name="T99" fmla="*/ 355 h 373"/>
                <a:gd name="T100" fmla="*/ 565 w 1131"/>
                <a:gd name="T101" fmla="*/ 337 h 373"/>
                <a:gd name="T102" fmla="*/ 491 w 1131"/>
                <a:gd name="T103" fmla="*/ 326 h 373"/>
                <a:gd name="T104" fmla="*/ 420 w 1131"/>
                <a:gd name="T105" fmla="*/ 311 h 373"/>
                <a:gd name="T106" fmla="*/ 353 w 1131"/>
                <a:gd name="T107" fmla="*/ 297 h 373"/>
                <a:gd name="T108" fmla="*/ 298 w 1131"/>
                <a:gd name="T109" fmla="*/ 282 h 373"/>
                <a:gd name="T110" fmla="*/ 247 w 1131"/>
                <a:gd name="T111" fmla="*/ 268 h 373"/>
                <a:gd name="T112" fmla="*/ 204 w 1131"/>
                <a:gd name="T113" fmla="*/ 253 h 373"/>
                <a:gd name="T114" fmla="*/ 173 w 1131"/>
                <a:gd name="T115" fmla="*/ 235 h 373"/>
                <a:gd name="T116" fmla="*/ 149 w 1131"/>
                <a:gd name="T117" fmla="*/ 217 h 373"/>
                <a:gd name="T118" fmla="*/ 133 w 1131"/>
                <a:gd name="T119" fmla="*/ 199 h 373"/>
                <a:gd name="T120" fmla="*/ 129 w 1131"/>
                <a:gd name="T121" fmla="*/ 188 h 373"/>
                <a:gd name="T122" fmla="*/ 126 w 1131"/>
                <a:gd name="T123" fmla="*/ 177 h 373"/>
                <a:gd name="T124" fmla="*/ 126 w 1131"/>
                <a:gd name="T125" fmla="*/ 177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31" h="373">
                  <a:moveTo>
                    <a:pt x="126" y="177"/>
                  </a:moveTo>
                  <a:lnTo>
                    <a:pt x="126" y="177"/>
                  </a:lnTo>
                  <a:lnTo>
                    <a:pt x="129" y="163"/>
                  </a:lnTo>
                  <a:lnTo>
                    <a:pt x="137" y="148"/>
                  </a:lnTo>
                  <a:lnTo>
                    <a:pt x="153" y="137"/>
                  </a:lnTo>
                  <a:lnTo>
                    <a:pt x="173" y="123"/>
                  </a:lnTo>
                  <a:lnTo>
                    <a:pt x="196" y="108"/>
                  </a:lnTo>
                  <a:lnTo>
                    <a:pt x="224" y="97"/>
                  </a:lnTo>
                  <a:lnTo>
                    <a:pt x="294" y="72"/>
                  </a:lnTo>
                  <a:lnTo>
                    <a:pt x="381" y="54"/>
                  </a:lnTo>
                  <a:lnTo>
                    <a:pt x="483" y="32"/>
                  </a:lnTo>
                  <a:lnTo>
                    <a:pt x="597" y="18"/>
                  </a:lnTo>
                  <a:lnTo>
                    <a:pt x="722" y="3"/>
                  </a:lnTo>
                  <a:lnTo>
                    <a:pt x="722" y="3"/>
                  </a:lnTo>
                  <a:lnTo>
                    <a:pt x="722" y="0"/>
                  </a:lnTo>
                  <a:lnTo>
                    <a:pt x="722" y="0"/>
                  </a:lnTo>
                  <a:lnTo>
                    <a:pt x="569" y="10"/>
                  </a:lnTo>
                  <a:lnTo>
                    <a:pt x="432" y="25"/>
                  </a:lnTo>
                  <a:lnTo>
                    <a:pt x="310" y="43"/>
                  </a:lnTo>
                  <a:lnTo>
                    <a:pt x="204" y="65"/>
                  </a:lnTo>
                  <a:lnTo>
                    <a:pt x="118" y="87"/>
                  </a:lnTo>
                  <a:lnTo>
                    <a:pt x="82" y="101"/>
                  </a:lnTo>
                  <a:lnTo>
                    <a:pt x="55" y="112"/>
                  </a:lnTo>
                  <a:lnTo>
                    <a:pt x="31" y="126"/>
                  </a:lnTo>
                  <a:lnTo>
                    <a:pt x="12" y="141"/>
                  </a:lnTo>
                  <a:lnTo>
                    <a:pt x="4" y="155"/>
                  </a:lnTo>
                  <a:lnTo>
                    <a:pt x="0" y="170"/>
                  </a:lnTo>
                  <a:lnTo>
                    <a:pt x="0" y="170"/>
                  </a:lnTo>
                  <a:lnTo>
                    <a:pt x="0" y="181"/>
                  </a:lnTo>
                  <a:lnTo>
                    <a:pt x="4" y="188"/>
                  </a:lnTo>
                  <a:lnTo>
                    <a:pt x="19" y="206"/>
                  </a:lnTo>
                  <a:lnTo>
                    <a:pt x="47" y="224"/>
                  </a:lnTo>
                  <a:lnTo>
                    <a:pt x="82" y="242"/>
                  </a:lnTo>
                  <a:lnTo>
                    <a:pt x="129" y="261"/>
                  </a:lnTo>
                  <a:lnTo>
                    <a:pt x="180" y="279"/>
                  </a:lnTo>
                  <a:lnTo>
                    <a:pt x="243" y="293"/>
                  </a:lnTo>
                  <a:lnTo>
                    <a:pt x="314" y="308"/>
                  </a:lnTo>
                  <a:lnTo>
                    <a:pt x="389" y="322"/>
                  </a:lnTo>
                  <a:lnTo>
                    <a:pt x="471" y="337"/>
                  </a:lnTo>
                  <a:lnTo>
                    <a:pt x="557" y="348"/>
                  </a:lnTo>
                  <a:lnTo>
                    <a:pt x="652" y="355"/>
                  </a:lnTo>
                  <a:lnTo>
                    <a:pt x="750" y="362"/>
                  </a:lnTo>
                  <a:lnTo>
                    <a:pt x="856" y="369"/>
                  </a:lnTo>
                  <a:lnTo>
                    <a:pt x="962" y="373"/>
                  </a:lnTo>
                  <a:lnTo>
                    <a:pt x="1072" y="373"/>
                  </a:lnTo>
                  <a:lnTo>
                    <a:pt x="1072" y="373"/>
                  </a:lnTo>
                  <a:lnTo>
                    <a:pt x="1131" y="373"/>
                  </a:lnTo>
                  <a:lnTo>
                    <a:pt x="1131" y="373"/>
                  </a:lnTo>
                  <a:lnTo>
                    <a:pt x="927" y="366"/>
                  </a:lnTo>
                  <a:lnTo>
                    <a:pt x="738" y="355"/>
                  </a:lnTo>
                  <a:lnTo>
                    <a:pt x="565" y="337"/>
                  </a:lnTo>
                  <a:lnTo>
                    <a:pt x="491" y="326"/>
                  </a:lnTo>
                  <a:lnTo>
                    <a:pt x="420" y="311"/>
                  </a:lnTo>
                  <a:lnTo>
                    <a:pt x="353" y="297"/>
                  </a:lnTo>
                  <a:lnTo>
                    <a:pt x="298" y="282"/>
                  </a:lnTo>
                  <a:lnTo>
                    <a:pt x="247" y="268"/>
                  </a:lnTo>
                  <a:lnTo>
                    <a:pt x="204" y="253"/>
                  </a:lnTo>
                  <a:lnTo>
                    <a:pt x="173" y="235"/>
                  </a:lnTo>
                  <a:lnTo>
                    <a:pt x="149" y="217"/>
                  </a:lnTo>
                  <a:lnTo>
                    <a:pt x="133" y="199"/>
                  </a:lnTo>
                  <a:lnTo>
                    <a:pt x="129" y="188"/>
                  </a:lnTo>
                  <a:lnTo>
                    <a:pt x="126" y="177"/>
                  </a:lnTo>
                  <a:lnTo>
                    <a:pt x="126" y="177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183" y="3882"/>
              <a:ext cx="891" cy="265"/>
            </a:xfrm>
            <a:custGeom>
              <a:avLst/>
              <a:gdLst>
                <a:gd name="T0" fmla="*/ 176 w 891"/>
                <a:gd name="T1" fmla="*/ 0 h 265"/>
                <a:gd name="T2" fmla="*/ 176 w 891"/>
                <a:gd name="T3" fmla="*/ 0 h 265"/>
                <a:gd name="T4" fmla="*/ 0 w 891"/>
                <a:gd name="T5" fmla="*/ 7 h 265"/>
                <a:gd name="T6" fmla="*/ 0 w 891"/>
                <a:gd name="T7" fmla="*/ 7 h 265"/>
                <a:gd name="T8" fmla="*/ 102 w 891"/>
                <a:gd name="T9" fmla="*/ 4 h 265"/>
                <a:gd name="T10" fmla="*/ 102 w 891"/>
                <a:gd name="T11" fmla="*/ 4 h 265"/>
                <a:gd name="T12" fmla="*/ 247 w 891"/>
                <a:gd name="T13" fmla="*/ 7 h 265"/>
                <a:gd name="T14" fmla="*/ 385 w 891"/>
                <a:gd name="T15" fmla="*/ 15 h 265"/>
                <a:gd name="T16" fmla="*/ 506 w 891"/>
                <a:gd name="T17" fmla="*/ 26 h 265"/>
                <a:gd name="T18" fmla="*/ 612 w 891"/>
                <a:gd name="T19" fmla="*/ 40 h 265"/>
                <a:gd name="T20" fmla="*/ 703 w 891"/>
                <a:gd name="T21" fmla="*/ 58 h 265"/>
                <a:gd name="T22" fmla="*/ 738 w 891"/>
                <a:gd name="T23" fmla="*/ 69 h 265"/>
                <a:gd name="T24" fmla="*/ 769 w 891"/>
                <a:gd name="T25" fmla="*/ 80 h 265"/>
                <a:gd name="T26" fmla="*/ 793 w 891"/>
                <a:gd name="T27" fmla="*/ 91 h 265"/>
                <a:gd name="T28" fmla="*/ 813 w 891"/>
                <a:gd name="T29" fmla="*/ 102 h 265"/>
                <a:gd name="T30" fmla="*/ 820 w 891"/>
                <a:gd name="T31" fmla="*/ 113 h 265"/>
                <a:gd name="T32" fmla="*/ 824 w 891"/>
                <a:gd name="T33" fmla="*/ 127 h 265"/>
                <a:gd name="T34" fmla="*/ 824 w 891"/>
                <a:gd name="T35" fmla="*/ 127 h 265"/>
                <a:gd name="T36" fmla="*/ 820 w 891"/>
                <a:gd name="T37" fmla="*/ 138 h 265"/>
                <a:gd name="T38" fmla="*/ 813 w 891"/>
                <a:gd name="T39" fmla="*/ 152 h 265"/>
                <a:gd name="T40" fmla="*/ 793 w 891"/>
                <a:gd name="T41" fmla="*/ 163 h 265"/>
                <a:gd name="T42" fmla="*/ 773 w 891"/>
                <a:gd name="T43" fmla="*/ 174 h 265"/>
                <a:gd name="T44" fmla="*/ 742 w 891"/>
                <a:gd name="T45" fmla="*/ 185 h 265"/>
                <a:gd name="T46" fmla="*/ 707 w 891"/>
                <a:gd name="T47" fmla="*/ 196 h 265"/>
                <a:gd name="T48" fmla="*/ 624 w 891"/>
                <a:gd name="T49" fmla="*/ 218 h 265"/>
                <a:gd name="T50" fmla="*/ 522 w 891"/>
                <a:gd name="T51" fmla="*/ 236 h 265"/>
                <a:gd name="T52" fmla="*/ 404 w 891"/>
                <a:gd name="T53" fmla="*/ 250 h 265"/>
                <a:gd name="T54" fmla="*/ 275 w 891"/>
                <a:gd name="T55" fmla="*/ 258 h 265"/>
                <a:gd name="T56" fmla="*/ 133 w 891"/>
                <a:gd name="T57" fmla="*/ 265 h 265"/>
                <a:gd name="T58" fmla="*/ 133 w 891"/>
                <a:gd name="T59" fmla="*/ 265 h 265"/>
                <a:gd name="T60" fmla="*/ 176 w 891"/>
                <a:gd name="T61" fmla="*/ 265 h 265"/>
                <a:gd name="T62" fmla="*/ 176 w 891"/>
                <a:gd name="T63" fmla="*/ 265 h 265"/>
                <a:gd name="T64" fmla="*/ 322 w 891"/>
                <a:gd name="T65" fmla="*/ 261 h 265"/>
                <a:gd name="T66" fmla="*/ 455 w 891"/>
                <a:gd name="T67" fmla="*/ 254 h 265"/>
                <a:gd name="T68" fmla="*/ 577 w 891"/>
                <a:gd name="T69" fmla="*/ 239 h 265"/>
                <a:gd name="T70" fmla="*/ 683 w 891"/>
                <a:gd name="T71" fmla="*/ 225 h 265"/>
                <a:gd name="T72" fmla="*/ 769 w 891"/>
                <a:gd name="T73" fmla="*/ 207 h 265"/>
                <a:gd name="T74" fmla="*/ 805 w 891"/>
                <a:gd name="T75" fmla="*/ 196 h 265"/>
                <a:gd name="T76" fmla="*/ 836 w 891"/>
                <a:gd name="T77" fmla="*/ 185 h 265"/>
                <a:gd name="T78" fmla="*/ 860 w 891"/>
                <a:gd name="T79" fmla="*/ 171 h 265"/>
                <a:gd name="T80" fmla="*/ 875 w 891"/>
                <a:gd name="T81" fmla="*/ 160 h 265"/>
                <a:gd name="T82" fmla="*/ 887 w 891"/>
                <a:gd name="T83" fmla="*/ 145 h 265"/>
                <a:gd name="T84" fmla="*/ 891 w 891"/>
                <a:gd name="T85" fmla="*/ 134 h 265"/>
                <a:gd name="T86" fmla="*/ 891 w 891"/>
                <a:gd name="T87" fmla="*/ 134 h 265"/>
                <a:gd name="T88" fmla="*/ 887 w 891"/>
                <a:gd name="T89" fmla="*/ 120 h 265"/>
                <a:gd name="T90" fmla="*/ 875 w 891"/>
                <a:gd name="T91" fmla="*/ 105 h 265"/>
                <a:gd name="T92" fmla="*/ 860 w 891"/>
                <a:gd name="T93" fmla="*/ 94 h 265"/>
                <a:gd name="T94" fmla="*/ 836 w 891"/>
                <a:gd name="T95" fmla="*/ 80 h 265"/>
                <a:gd name="T96" fmla="*/ 805 w 891"/>
                <a:gd name="T97" fmla="*/ 69 h 265"/>
                <a:gd name="T98" fmla="*/ 769 w 891"/>
                <a:gd name="T99" fmla="*/ 58 h 265"/>
                <a:gd name="T100" fmla="*/ 683 w 891"/>
                <a:gd name="T101" fmla="*/ 40 h 265"/>
                <a:gd name="T102" fmla="*/ 577 w 891"/>
                <a:gd name="T103" fmla="*/ 26 h 265"/>
                <a:gd name="T104" fmla="*/ 455 w 891"/>
                <a:gd name="T105" fmla="*/ 11 h 265"/>
                <a:gd name="T106" fmla="*/ 322 w 891"/>
                <a:gd name="T107" fmla="*/ 4 h 265"/>
                <a:gd name="T108" fmla="*/ 176 w 891"/>
                <a:gd name="T109" fmla="*/ 0 h 265"/>
                <a:gd name="T110" fmla="*/ 176 w 891"/>
                <a:gd name="T111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91" h="265">
                  <a:moveTo>
                    <a:pt x="176" y="0"/>
                  </a:moveTo>
                  <a:lnTo>
                    <a:pt x="176" y="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02" y="4"/>
                  </a:lnTo>
                  <a:lnTo>
                    <a:pt x="102" y="4"/>
                  </a:lnTo>
                  <a:lnTo>
                    <a:pt x="247" y="7"/>
                  </a:lnTo>
                  <a:lnTo>
                    <a:pt x="385" y="15"/>
                  </a:lnTo>
                  <a:lnTo>
                    <a:pt x="506" y="26"/>
                  </a:lnTo>
                  <a:lnTo>
                    <a:pt x="612" y="40"/>
                  </a:lnTo>
                  <a:lnTo>
                    <a:pt x="703" y="58"/>
                  </a:lnTo>
                  <a:lnTo>
                    <a:pt x="738" y="69"/>
                  </a:lnTo>
                  <a:lnTo>
                    <a:pt x="769" y="80"/>
                  </a:lnTo>
                  <a:lnTo>
                    <a:pt x="793" y="91"/>
                  </a:lnTo>
                  <a:lnTo>
                    <a:pt x="813" y="102"/>
                  </a:lnTo>
                  <a:lnTo>
                    <a:pt x="820" y="113"/>
                  </a:lnTo>
                  <a:lnTo>
                    <a:pt x="824" y="127"/>
                  </a:lnTo>
                  <a:lnTo>
                    <a:pt x="824" y="127"/>
                  </a:lnTo>
                  <a:lnTo>
                    <a:pt x="820" y="138"/>
                  </a:lnTo>
                  <a:lnTo>
                    <a:pt x="813" y="152"/>
                  </a:lnTo>
                  <a:lnTo>
                    <a:pt x="793" y="163"/>
                  </a:lnTo>
                  <a:lnTo>
                    <a:pt x="773" y="174"/>
                  </a:lnTo>
                  <a:lnTo>
                    <a:pt x="742" y="185"/>
                  </a:lnTo>
                  <a:lnTo>
                    <a:pt x="707" y="196"/>
                  </a:lnTo>
                  <a:lnTo>
                    <a:pt x="624" y="218"/>
                  </a:lnTo>
                  <a:lnTo>
                    <a:pt x="522" y="236"/>
                  </a:lnTo>
                  <a:lnTo>
                    <a:pt x="404" y="250"/>
                  </a:lnTo>
                  <a:lnTo>
                    <a:pt x="275" y="258"/>
                  </a:lnTo>
                  <a:lnTo>
                    <a:pt x="133" y="265"/>
                  </a:lnTo>
                  <a:lnTo>
                    <a:pt x="133" y="265"/>
                  </a:lnTo>
                  <a:lnTo>
                    <a:pt x="176" y="265"/>
                  </a:lnTo>
                  <a:lnTo>
                    <a:pt x="176" y="265"/>
                  </a:lnTo>
                  <a:lnTo>
                    <a:pt x="322" y="261"/>
                  </a:lnTo>
                  <a:lnTo>
                    <a:pt x="455" y="254"/>
                  </a:lnTo>
                  <a:lnTo>
                    <a:pt x="577" y="239"/>
                  </a:lnTo>
                  <a:lnTo>
                    <a:pt x="683" y="225"/>
                  </a:lnTo>
                  <a:lnTo>
                    <a:pt x="769" y="207"/>
                  </a:lnTo>
                  <a:lnTo>
                    <a:pt x="805" y="196"/>
                  </a:lnTo>
                  <a:lnTo>
                    <a:pt x="836" y="185"/>
                  </a:lnTo>
                  <a:lnTo>
                    <a:pt x="860" y="171"/>
                  </a:lnTo>
                  <a:lnTo>
                    <a:pt x="875" y="160"/>
                  </a:lnTo>
                  <a:lnTo>
                    <a:pt x="887" y="145"/>
                  </a:lnTo>
                  <a:lnTo>
                    <a:pt x="891" y="134"/>
                  </a:lnTo>
                  <a:lnTo>
                    <a:pt x="891" y="134"/>
                  </a:lnTo>
                  <a:lnTo>
                    <a:pt x="887" y="120"/>
                  </a:lnTo>
                  <a:lnTo>
                    <a:pt x="875" y="105"/>
                  </a:lnTo>
                  <a:lnTo>
                    <a:pt x="860" y="94"/>
                  </a:lnTo>
                  <a:lnTo>
                    <a:pt x="836" y="80"/>
                  </a:lnTo>
                  <a:lnTo>
                    <a:pt x="805" y="69"/>
                  </a:lnTo>
                  <a:lnTo>
                    <a:pt x="769" y="58"/>
                  </a:lnTo>
                  <a:lnTo>
                    <a:pt x="683" y="40"/>
                  </a:lnTo>
                  <a:lnTo>
                    <a:pt x="577" y="26"/>
                  </a:lnTo>
                  <a:lnTo>
                    <a:pt x="455" y="11"/>
                  </a:lnTo>
                  <a:lnTo>
                    <a:pt x="322" y="4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2100" y="3378"/>
              <a:ext cx="185" cy="326"/>
            </a:xfrm>
            <a:custGeom>
              <a:avLst/>
              <a:gdLst>
                <a:gd name="T0" fmla="*/ 130 w 185"/>
                <a:gd name="T1" fmla="*/ 326 h 326"/>
                <a:gd name="T2" fmla="*/ 130 w 185"/>
                <a:gd name="T3" fmla="*/ 326 h 326"/>
                <a:gd name="T4" fmla="*/ 138 w 185"/>
                <a:gd name="T5" fmla="*/ 290 h 326"/>
                <a:gd name="T6" fmla="*/ 149 w 185"/>
                <a:gd name="T7" fmla="*/ 247 h 326"/>
                <a:gd name="T8" fmla="*/ 165 w 185"/>
                <a:gd name="T9" fmla="*/ 207 h 326"/>
                <a:gd name="T10" fmla="*/ 185 w 185"/>
                <a:gd name="T11" fmla="*/ 160 h 326"/>
                <a:gd name="T12" fmla="*/ 185 w 185"/>
                <a:gd name="T13" fmla="*/ 160 h 326"/>
                <a:gd name="T14" fmla="*/ 95 w 185"/>
                <a:gd name="T15" fmla="*/ 0 h 326"/>
                <a:gd name="T16" fmla="*/ 95 w 185"/>
                <a:gd name="T17" fmla="*/ 0 h 326"/>
                <a:gd name="T18" fmla="*/ 59 w 185"/>
                <a:gd name="T19" fmla="*/ 55 h 326"/>
                <a:gd name="T20" fmla="*/ 32 w 185"/>
                <a:gd name="T21" fmla="*/ 105 h 326"/>
                <a:gd name="T22" fmla="*/ 12 w 185"/>
                <a:gd name="T23" fmla="*/ 156 h 326"/>
                <a:gd name="T24" fmla="*/ 0 w 185"/>
                <a:gd name="T25" fmla="*/ 200 h 326"/>
                <a:gd name="T26" fmla="*/ 0 w 185"/>
                <a:gd name="T27" fmla="*/ 200 h 326"/>
                <a:gd name="T28" fmla="*/ 40 w 185"/>
                <a:gd name="T29" fmla="*/ 232 h 326"/>
                <a:gd name="T30" fmla="*/ 75 w 185"/>
                <a:gd name="T31" fmla="*/ 265 h 326"/>
                <a:gd name="T32" fmla="*/ 102 w 185"/>
                <a:gd name="T33" fmla="*/ 297 h 326"/>
                <a:gd name="T34" fmla="*/ 130 w 185"/>
                <a:gd name="T35" fmla="*/ 326 h 326"/>
                <a:gd name="T36" fmla="*/ 130 w 185"/>
                <a:gd name="T37" fmla="*/ 326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5" h="326">
                  <a:moveTo>
                    <a:pt x="130" y="326"/>
                  </a:moveTo>
                  <a:lnTo>
                    <a:pt x="130" y="326"/>
                  </a:lnTo>
                  <a:lnTo>
                    <a:pt x="138" y="290"/>
                  </a:lnTo>
                  <a:lnTo>
                    <a:pt x="149" y="247"/>
                  </a:lnTo>
                  <a:lnTo>
                    <a:pt x="165" y="207"/>
                  </a:lnTo>
                  <a:lnTo>
                    <a:pt x="185" y="160"/>
                  </a:lnTo>
                  <a:lnTo>
                    <a:pt x="185" y="16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59" y="55"/>
                  </a:lnTo>
                  <a:lnTo>
                    <a:pt x="32" y="105"/>
                  </a:lnTo>
                  <a:lnTo>
                    <a:pt x="12" y="156"/>
                  </a:lnTo>
                  <a:lnTo>
                    <a:pt x="0" y="200"/>
                  </a:lnTo>
                  <a:lnTo>
                    <a:pt x="0" y="200"/>
                  </a:lnTo>
                  <a:lnTo>
                    <a:pt x="40" y="232"/>
                  </a:lnTo>
                  <a:lnTo>
                    <a:pt x="75" y="265"/>
                  </a:lnTo>
                  <a:lnTo>
                    <a:pt x="102" y="297"/>
                  </a:lnTo>
                  <a:lnTo>
                    <a:pt x="130" y="326"/>
                  </a:lnTo>
                  <a:lnTo>
                    <a:pt x="130" y="326"/>
                  </a:lnTo>
                  <a:close/>
                </a:path>
              </a:pathLst>
            </a:custGeom>
            <a:solidFill>
              <a:srgbClr val="FAD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2509" y="3403"/>
              <a:ext cx="161" cy="265"/>
            </a:xfrm>
            <a:custGeom>
              <a:avLst/>
              <a:gdLst>
                <a:gd name="T0" fmla="*/ 161 w 161"/>
                <a:gd name="T1" fmla="*/ 142 h 265"/>
                <a:gd name="T2" fmla="*/ 161 w 161"/>
                <a:gd name="T3" fmla="*/ 142 h 265"/>
                <a:gd name="T4" fmla="*/ 149 w 161"/>
                <a:gd name="T5" fmla="*/ 84 h 265"/>
                <a:gd name="T6" fmla="*/ 133 w 161"/>
                <a:gd name="T7" fmla="*/ 40 h 265"/>
                <a:gd name="T8" fmla="*/ 114 w 161"/>
                <a:gd name="T9" fmla="*/ 0 h 265"/>
                <a:gd name="T10" fmla="*/ 114 w 161"/>
                <a:gd name="T11" fmla="*/ 0 h 265"/>
                <a:gd name="T12" fmla="*/ 90 w 161"/>
                <a:gd name="T13" fmla="*/ 48 h 265"/>
                <a:gd name="T14" fmla="*/ 63 w 161"/>
                <a:gd name="T15" fmla="*/ 91 h 265"/>
                <a:gd name="T16" fmla="*/ 31 w 161"/>
                <a:gd name="T17" fmla="*/ 135 h 265"/>
                <a:gd name="T18" fmla="*/ 0 w 161"/>
                <a:gd name="T19" fmla="*/ 175 h 265"/>
                <a:gd name="T20" fmla="*/ 0 w 161"/>
                <a:gd name="T21" fmla="*/ 175 h 265"/>
                <a:gd name="T22" fmla="*/ 15 w 161"/>
                <a:gd name="T23" fmla="*/ 218 h 265"/>
                <a:gd name="T24" fmla="*/ 23 w 161"/>
                <a:gd name="T25" fmla="*/ 265 h 265"/>
                <a:gd name="T26" fmla="*/ 23 w 161"/>
                <a:gd name="T27" fmla="*/ 265 h 265"/>
                <a:gd name="T28" fmla="*/ 51 w 161"/>
                <a:gd name="T29" fmla="*/ 236 h 265"/>
                <a:gd name="T30" fmla="*/ 82 w 161"/>
                <a:gd name="T31" fmla="*/ 204 h 265"/>
                <a:gd name="T32" fmla="*/ 121 w 161"/>
                <a:gd name="T33" fmla="*/ 171 h 265"/>
                <a:gd name="T34" fmla="*/ 161 w 161"/>
                <a:gd name="T35" fmla="*/ 142 h 265"/>
                <a:gd name="T36" fmla="*/ 161 w 161"/>
                <a:gd name="T37" fmla="*/ 142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1" h="265">
                  <a:moveTo>
                    <a:pt x="161" y="142"/>
                  </a:moveTo>
                  <a:lnTo>
                    <a:pt x="161" y="142"/>
                  </a:lnTo>
                  <a:lnTo>
                    <a:pt x="149" y="84"/>
                  </a:lnTo>
                  <a:lnTo>
                    <a:pt x="133" y="40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90" y="48"/>
                  </a:lnTo>
                  <a:lnTo>
                    <a:pt x="63" y="91"/>
                  </a:lnTo>
                  <a:lnTo>
                    <a:pt x="31" y="135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15" y="218"/>
                  </a:lnTo>
                  <a:lnTo>
                    <a:pt x="23" y="265"/>
                  </a:lnTo>
                  <a:lnTo>
                    <a:pt x="23" y="265"/>
                  </a:lnTo>
                  <a:lnTo>
                    <a:pt x="51" y="236"/>
                  </a:lnTo>
                  <a:lnTo>
                    <a:pt x="82" y="204"/>
                  </a:lnTo>
                  <a:lnTo>
                    <a:pt x="121" y="171"/>
                  </a:lnTo>
                  <a:lnTo>
                    <a:pt x="161" y="142"/>
                  </a:lnTo>
                  <a:lnTo>
                    <a:pt x="161" y="142"/>
                  </a:lnTo>
                  <a:close/>
                </a:path>
              </a:pathLst>
            </a:custGeom>
            <a:solidFill>
              <a:srgbClr val="FAD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810" y="3414"/>
              <a:ext cx="1107" cy="577"/>
            </a:xfrm>
            <a:custGeom>
              <a:avLst/>
              <a:gdLst>
                <a:gd name="T0" fmla="*/ 1040 w 1107"/>
                <a:gd name="T1" fmla="*/ 280 h 577"/>
                <a:gd name="T2" fmla="*/ 974 w 1107"/>
                <a:gd name="T3" fmla="*/ 323 h 577"/>
                <a:gd name="T4" fmla="*/ 907 w 1107"/>
                <a:gd name="T5" fmla="*/ 446 h 577"/>
                <a:gd name="T6" fmla="*/ 868 w 1107"/>
                <a:gd name="T7" fmla="*/ 486 h 577"/>
                <a:gd name="T8" fmla="*/ 915 w 1107"/>
                <a:gd name="T9" fmla="*/ 428 h 577"/>
                <a:gd name="T10" fmla="*/ 946 w 1107"/>
                <a:gd name="T11" fmla="*/ 363 h 577"/>
                <a:gd name="T12" fmla="*/ 974 w 1107"/>
                <a:gd name="T13" fmla="*/ 261 h 577"/>
                <a:gd name="T14" fmla="*/ 966 w 1107"/>
                <a:gd name="T15" fmla="*/ 95 h 577"/>
                <a:gd name="T16" fmla="*/ 903 w 1107"/>
                <a:gd name="T17" fmla="*/ 116 h 577"/>
                <a:gd name="T18" fmla="*/ 781 w 1107"/>
                <a:gd name="T19" fmla="*/ 211 h 577"/>
                <a:gd name="T20" fmla="*/ 722 w 1107"/>
                <a:gd name="T21" fmla="*/ 301 h 577"/>
                <a:gd name="T22" fmla="*/ 710 w 1107"/>
                <a:gd name="T23" fmla="*/ 381 h 577"/>
                <a:gd name="T24" fmla="*/ 695 w 1107"/>
                <a:gd name="T25" fmla="*/ 428 h 577"/>
                <a:gd name="T26" fmla="*/ 687 w 1107"/>
                <a:gd name="T27" fmla="*/ 425 h 577"/>
                <a:gd name="T28" fmla="*/ 707 w 1107"/>
                <a:gd name="T29" fmla="*/ 348 h 577"/>
                <a:gd name="T30" fmla="*/ 710 w 1107"/>
                <a:gd name="T31" fmla="*/ 287 h 577"/>
                <a:gd name="T32" fmla="*/ 691 w 1107"/>
                <a:gd name="T33" fmla="*/ 189 h 577"/>
                <a:gd name="T34" fmla="*/ 659 w 1107"/>
                <a:gd name="T35" fmla="*/ 109 h 577"/>
                <a:gd name="T36" fmla="*/ 585 w 1107"/>
                <a:gd name="T37" fmla="*/ 0 h 577"/>
                <a:gd name="T38" fmla="*/ 526 w 1107"/>
                <a:gd name="T39" fmla="*/ 73 h 577"/>
                <a:gd name="T40" fmla="*/ 483 w 1107"/>
                <a:gd name="T41" fmla="*/ 145 h 577"/>
                <a:gd name="T42" fmla="*/ 432 w 1107"/>
                <a:gd name="T43" fmla="*/ 272 h 577"/>
                <a:gd name="T44" fmla="*/ 396 w 1107"/>
                <a:gd name="T45" fmla="*/ 283 h 577"/>
                <a:gd name="T46" fmla="*/ 298 w 1107"/>
                <a:gd name="T47" fmla="*/ 185 h 577"/>
                <a:gd name="T48" fmla="*/ 145 w 1107"/>
                <a:gd name="T49" fmla="*/ 80 h 577"/>
                <a:gd name="T50" fmla="*/ 133 w 1107"/>
                <a:gd name="T51" fmla="*/ 189 h 577"/>
                <a:gd name="T52" fmla="*/ 141 w 1107"/>
                <a:gd name="T53" fmla="*/ 287 h 577"/>
                <a:gd name="T54" fmla="*/ 176 w 1107"/>
                <a:gd name="T55" fmla="*/ 363 h 577"/>
                <a:gd name="T56" fmla="*/ 247 w 1107"/>
                <a:gd name="T57" fmla="*/ 454 h 577"/>
                <a:gd name="T58" fmla="*/ 282 w 1107"/>
                <a:gd name="T59" fmla="*/ 490 h 577"/>
                <a:gd name="T60" fmla="*/ 231 w 1107"/>
                <a:gd name="T61" fmla="*/ 454 h 577"/>
                <a:gd name="T62" fmla="*/ 169 w 1107"/>
                <a:gd name="T63" fmla="*/ 381 h 577"/>
                <a:gd name="T64" fmla="*/ 129 w 1107"/>
                <a:gd name="T65" fmla="*/ 301 h 577"/>
                <a:gd name="T66" fmla="*/ 0 w 1107"/>
                <a:gd name="T67" fmla="*/ 261 h 577"/>
                <a:gd name="T68" fmla="*/ 35 w 1107"/>
                <a:gd name="T69" fmla="*/ 319 h 577"/>
                <a:gd name="T70" fmla="*/ 172 w 1107"/>
                <a:gd name="T71" fmla="*/ 454 h 577"/>
                <a:gd name="T72" fmla="*/ 263 w 1107"/>
                <a:gd name="T73" fmla="*/ 512 h 577"/>
                <a:gd name="T74" fmla="*/ 373 w 1107"/>
                <a:gd name="T75" fmla="*/ 555 h 577"/>
                <a:gd name="T76" fmla="*/ 455 w 1107"/>
                <a:gd name="T77" fmla="*/ 573 h 577"/>
                <a:gd name="T78" fmla="*/ 471 w 1107"/>
                <a:gd name="T79" fmla="*/ 577 h 577"/>
                <a:gd name="T80" fmla="*/ 518 w 1107"/>
                <a:gd name="T81" fmla="*/ 570 h 577"/>
                <a:gd name="T82" fmla="*/ 557 w 1107"/>
                <a:gd name="T83" fmla="*/ 544 h 577"/>
                <a:gd name="T84" fmla="*/ 569 w 1107"/>
                <a:gd name="T85" fmla="*/ 544 h 577"/>
                <a:gd name="T86" fmla="*/ 628 w 1107"/>
                <a:gd name="T87" fmla="*/ 559 h 577"/>
                <a:gd name="T88" fmla="*/ 695 w 1107"/>
                <a:gd name="T89" fmla="*/ 559 h 577"/>
                <a:gd name="T90" fmla="*/ 738 w 1107"/>
                <a:gd name="T91" fmla="*/ 552 h 577"/>
                <a:gd name="T92" fmla="*/ 852 w 1107"/>
                <a:gd name="T93" fmla="*/ 508 h 577"/>
                <a:gd name="T94" fmla="*/ 938 w 1107"/>
                <a:gd name="T95" fmla="*/ 457 h 577"/>
                <a:gd name="T96" fmla="*/ 1036 w 1107"/>
                <a:gd name="T97" fmla="*/ 367 h 577"/>
                <a:gd name="T98" fmla="*/ 1107 w 1107"/>
                <a:gd name="T99" fmla="*/ 265 h 577"/>
                <a:gd name="T100" fmla="*/ 1107 w 1107"/>
                <a:gd name="T101" fmla="*/ 261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7" h="577">
                  <a:moveTo>
                    <a:pt x="1107" y="261"/>
                  </a:moveTo>
                  <a:lnTo>
                    <a:pt x="1107" y="261"/>
                  </a:lnTo>
                  <a:lnTo>
                    <a:pt x="1040" y="280"/>
                  </a:lnTo>
                  <a:lnTo>
                    <a:pt x="981" y="298"/>
                  </a:lnTo>
                  <a:lnTo>
                    <a:pt x="981" y="298"/>
                  </a:lnTo>
                  <a:lnTo>
                    <a:pt x="974" y="323"/>
                  </a:lnTo>
                  <a:lnTo>
                    <a:pt x="966" y="352"/>
                  </a:lnTo>
                  <a:lnTo>
                    <a:pt x="938" y="399"/>
                  </a:lnTo>
                  <a:lnTo>
                    <a:pt x="907" y="446"/>
                  </a:lnTo>
                  <a:lnTo>
                    <a:pt x="871" y="486"/>
                  </a:lnTo>
                  <a:lnTo>
                    <a:pt x="871" y="486"/>
                  </a:lnTo>
                  <a:lnTo>
                    <a:pt x="868" y="486"/>
                  </a:lnTo>
                  <a:lnTo>
                    <a:pt x="868" y="486"/>
                  </a:lnTo>
                  <a:lnTo>
                    <a:pt x="891" y="457"/>
                  </a:lnTo>
                  <a:lnTo>
                    <a:pt x="915" y="428"/>
                  </a:lnTo>
                  <a:lnTo>
                    <a:pt x="930" y="396"/>
                  </a:lnTo>
                  <a:lnTo>
                    <a:pt x="946" y="363"/>
                  </a:lnTo>
                  <a:lnTo>
                    <a:pt x="946" y="363"/>
                  </a:lnTo>
                  <a:lnTo>
                    <a:pt x="962" y="312"/>
                  </a:lnTo>
                  <a:lnTo>
                    <a:pt x="974" y="261"/>
                  </a:lnTo>
                  <a:lnTo>
                    <a:pt x="974" y="261"/>
                  </a:lnTo>
                  <a:lnTo>
                    <a:pt x="977" y="193"/>
                  </a:lnTo>
                  <a:lnTo>
                    <a:pt x="974" y="135"/>
                  </a:lnTo>
                  <a:lnTo>
                    <a:pt x="966" y="95"/>
                  </a:lnTo>
                  <a:lnTo>
                    <a:pt x="962" y="80"/>
                  </a:lnTo>
                  <a:lnTo>
                    <a:pt x="962" y="80"/>
                  </a:lnTo>
                  <a:lnTo>
                    <a:pt x="903" y="116"/>
                  </a:lnTo>
                  <a:lnTo>
                    <a:pt x="852" y="153"/>
                  </a:lnTo>
                  <a:lnTo>
                    <a:pt x="852" y="153"/>
                  </a:lnTo>
                  <a:lnTo>
                    <a:pt x="781" y="211"/>
                  </a:lnTo>
                  <a:lnTo>
                    <a:pt x="722" y="269"/>
                  </a:lnTo>
                  <a:lnTo>
                    <a:pt x="722" y="269"/>
                  </a:lnTo>
                  <a:lnTo>
                    <a:pt x="722" y="301"/>
                  </a:lnTo>
                  <a:lnTo>
                    <a:pt x="722" y="330"/>
                  </a:lnTo>
                  <a:lnTo>
                    <a:pt x="722" y="330"/>
                  </a:lnTo>
                  <a:lnTo>
                    <a:pt x="710" y="381"/>
                  </a:lnTo>
                  <a:lnTo>
                    <a:pt x="703" y="407"/>
                  </a:lnTo>
                  <a:lnTo>
                    <a:pt x="695" y="428"/>
                  </a:lnTo>
                  <a:lnTo>
                    <a:pt x="695" y="428"/>
                  </a:lnTo>
                  <a:lnTo>
                    <a:pt x="691" y="428"/>
                  </a:lnTo>
                  <a:lnTo>
                    <a:pt x="691" y="428"/>
                  </a:lnTo>
                  <a:lnTo>
                    <a:pt x="687" y="425"/>
                  </a:lnTo>
                  <a:lnTo>
                    <a:pt x="687" y="425"/>
                  </a:lnTo>
                  <a:lnTo>
                    <a:pt x="699" y="374"/>
                  </a:lnTo>
                  <a:lnTo>
                    <a:pt x="707" y="348"/>
                  </a:lnTo>
                  <a:lnTo>
                    <a:pt x="710" y="323"/>
                  </a:lnTo>
                  <a:lnTo>
                    <a:pt x="710" y="323"/>
                  </a:lnTo>
                  <a:lnTo>
                    <a:pt x="710" y="287"/>
                  </a:lnTo>
                  <a:lnTo>
                    <a:pt x="707" y="251"/>
                  </a:lnTo>
                  <a:lnTo>
                    <a:pt x="707" y="251"/>
                  </a:lnTo>
                  <a:lnTo>
                    <a:pt x="691" y="189"/>
                  </a:lnTo>
                  <a:lnTo>
                    <a:pt x="691" y="189"/>
                  </a:lnTo>
                  <a:lnTo>
                    <a:pt x="675" y="145"/>
                  </a:lnTo>
                  <a:lnTo>
                    <a:pt x="659" y="109"/>
                  </a:lnTo>
                  <a:lnTo>
                    <a:pt x="624" y="51"/>
                  </a:lnTo>
                  <a:lnTo>
                    <a:pt x="597" y="11"/>
                  </a:lnTo>
                  <a:lnTo>
                    <a:pt x="585" y="0"/>
                  </a:lnTo>
                  <a:lnTo>
                    <a:pt x="585" y="0"/>
                  </a:lnTo>
                  <a:lnTo>
                    <a:pt x="553" y="37"/>
                  </a:lnTo>
                  <a:lnTo>
                    <a:pt x="526" y="73"/>
                  </a:lnTo>
                  <a:lnTo>
                    <a:pt x="502" y="109"/>
                  </a:lnTo>
                  <a:lnTo>
                    <a:pt x="483" y="145"/>
                  </a:lnTo>
                  <a:lnTo>
                    <a:pt x="483" y="145"/>
                  </a:lnTo>
                  <a:lnTo>
                    <a:pt x="459" y="189"/>
                  </a:lnTo>
                  <a:lnTo>
                    <a:pt x="443" y="232"/>
                  </a:lnTo>
                  <a:lnTo>
                    <a:pt x="432" y="272"/>
                  </a:lnTo>
                  <a:lnTo>
                    <a:pt x="424" y="312"/>
                  </a:lnTo>
                  <a:lnTo>
                    <a:pt x="424" y="312"/>
                  </a:lnTo>
                  <a:lnTo>
                    <a:pt x="396" y="283"/>
                  </a:lnTo>
                  <a:lnTo>
                    <a:pt x="369" y="251"/>
                  </a:lnTo>
                  <a:lnTo>
                    <a:pt x="333" y="218"/>
                  </a:lnTo>
                  <a:lnTo>
                    <a:pt x="298" y="185"/>
                  </a:lnTo>
                  <a:lnTo>
                    <a:pt x="298" y="185"/>
                  </a:lnTo>
                  <a:lnTo>
                    <a:pt x="227" y="135"/>
                  </a:lnTo>
                  <a:lnTo>
                    <a:pt x="145" y="80"/>
                  </a:lnTo>
                  <a:lnTo>
                    <a:pt x="145" y="80"/>
                  </a:lnTo>
                  <a:lnTo>
                    <a:pt x="137" y="135"/>
                  </a:lnTo>
                  <a:lnTo>
                    <a:pt x="133" y="189"/>
                  </a:lnTo>
                  <a:lnTo>
                    <a:pt x="133" y="258"/>
                  </a:lnTo>
                  <a:lnTo>
                    <a:pt x="133" y="258"/>
                  </a:lnTo>
                  <a:lnTo>
                    <a:pt x="141" y="287"/>
                  </a:lnTo>
                  <a:lnTo>
                    <a:pt x="149" y="312"/>
                  </a:lnTo>
                  <a:lnTo>
                    <a:pt x="161" y="338"/>
                  </a:lnTo>
                  <a:lnTo>
                    <a:pt x="176" y="363"/>
                  </a:lnTo>
                  <a:lnTo>
                    <a:pt x="208" y="410"/>
                  </a:lnTo>
                  <a:lnTo>
                    <a:pt x="247" y="454"/>
                  </a:lnTo>
                  <a:lnTo>
                    <a:pt x="247" y="454"/>
                  </a:lnTo>
                  <a:lnTo>
                    <a:pt x="282" y="486"/>
                  </a:lnTo>
                  <a:lnTo>
                    <a:pt x="282" y="486"/>
                  </a:lnTo>
                  <a:lnTo>
                    <a:pt x="282" y="490"/>
                  </a:lnTo>
                  <a:lnTo>
                    <a:pt x="278" y="490"/>
                  </a:lnTo>
                  <a:lnTo>
                    <a:pt x="278" y="490"/>
                  </a:lnTo>
                  <a:lnTo>
                    <a:pt x="231" y="454"/>
                  </a:lnTo>
                  <a:lnTo>
                    <a:pt x="231" y="454"/>
                  </a:lnTo>
                  <a:lnTo>
                    <a:pt x="200" y="417"/>
                  </a:lnTo>
                  <a:lnTo>
                    <a:pt x="169" y="381"/>
                  </a:lnTo>
                  <a:lnTo>
                    <a:pt x="145" y="341"/>
                  </a:lnTo>
                  <a:lnTo>
                    <a:pt x="129" y="301"/>
                  </a:lnTo>
                  <a:lnTo>
                    <a:pt x="129" y="301"/>
                  </a:lnTo>
                  <a:lnTo>
                    <a:pt x="70" y="280"/>
                  </a:lnTo>
                  <a:lnTo>
                    <a:pt x="0" y="261"/>
                  </a:lnTo>
                  <a:lnTo>
                    <a:pt x="0" y="261"/>
                  </a:lnTo>
                  <a:lnTo>
                    <a:pt x="8" y="280"/>
                  </a:lnTo>
                  <a:lnTo>
                    <a:pt x="8" y="280"/>
                  </a:lnTo>
                  <a:lnTo>
                    <a:pt x="35" y="319"/>
                  </a:lnTo>
                  <a:lnTo>
                    <a:pt x="74" y="363"/>
                  </a:lnTo>
                  <a:lnTo>
                    <a:pt x="121" y="410"/>
                  </a:lnTo>
                  <a:lnTo>
                    <a:pt x="172" y="454"/>
                  </a:lnTo>
                  <a:lnTo>
                    <a:pt x="172" y="454"/>
                  </a:lnTo>
                  <a:lnTo>
                    <a:pt x="231" y="494"/>
                  </a:lnTo>
                  <a:lnTo>
                    <a:pt x="263" y="512"/>
                  </a:lnTo>
                  <a:lnTo>
                    <a:pt x="298" y="530"/>
                  </a:lnTo>
                  <a:lnTo>
                    <a:pt x="333" y="544"/>
                  </a:lnTo>
                  <a:lnTo>
                    <a:pt x="373" y="555"/>
                  </a:lnTo>
                  <a:lnTo>
                    <a:pt x="412" y="566"/>
                  </a:lnTo>
                  <a:lnTo>
                    <a:pt x="455" y="573"/>
                  </a:lnTo>
                  <a:lnTo>
                    <a:pt x="455" y="573"/>
                  </a:lnTo>
                  <a:lnTo>
                    <a:pt x="467" y="577"/>
                  </a:lnTo>
                  <a:lnTo>
                    <a:pt x="467" y="577"/>
                  </a:lnTo>
                  <a:lnTo>
                    <a:pt x="471" y="577"/>
                  </a:lnTo>
                  <a:lnTo>
                    <a:pt x="471" y="577"/>
                  </a:lnTo>
                  <a:lnTo>
                    <a:pt x="494" y="573"/>
                  </a:lnTo>
                  <a:lnTo>
                    <a:pt x="518" y="570"/>
                  </a:lnTo>
                  <a:lnTo>
                    <a:pt x="538" y="559"/>
                  </a:lnTo>
                  <a:lnTo>
                    <a:pt x="557" y="544"/>
                  </a:lnTo>
                  <a:lnTo>
                    <a:pt x="557" y="544"/>
                  </a:lnTo>
                  <a:lnTo>
                    <a:pt x="561" y="544"/>
                  </a:lnTo>
                  <a:lnTo>
                    <a:pt x="569" y="544"/>
                  </a:lnTo>
                  <a:lnTo>
                    <a:pt x="569" y="544"/>
                  </a:lnTo>
                  <a:lnTo>
                    <a:pt x="581" y="552"/>
                  </a:lnTo>
                  <a:lnTo>
                    <a:pt x="597" y="555"/>
                  </a:lnTo>
                  <a:lnTo>
                    <a:pt x="628" y="559"/>
                  </a:lnTo>
                  <a:lnTo>
                    <a:pt x="691" y="559"/>
                  </a:lnTo>
                  <a:lnTo>
                    <a:pt x="691" y="559"/>
                  </a:lnTo>
                  <a:lnTo>
                    <a:pt x="695" y="559"/>
                  </a:lnTo>
                  <a:lnTo>
                    <a:pt x="699" y="562"/>
                  </a:lnTo>
                  <a:lnTo>
                    <a:pt x="699" y="562"/>
                  </a:lnTo>
                  <a:lnTo>
                    <a:pt x="738" y="552"/>
                  </a:lnTo>
                  <a:lnTo>
                    <a:pt x="777" y="541"/>
                  </a:lnTo>
                  <a:lnTo>
                    <a:pt x="816" y="523"/>
                  </a:lnTo>
                  <a:lnTo>
                    <a:pt x="852" y="508"/>
                  </a:lnTo>
                  <a:lnTo>
                    <a:pt x="852" y="508"/>
                  </a:lnTo>
                  <a:lnTo>
                    <a:pt x="895" y="483"/>
                  </a:lnTo>
                  <a:lnTo>
                    <a:pt x="938" y="457"/>
                  </a:lnTo>
                  <a:lnTo>
                    <a:pt x="974" y="428"/>
                  </a:lnTo>
                  <a:lnTo>
                    <a:pt x="1009" y="399"/>
                  </a:lnTo>
                  <a:lnTo>
                    <a:pt x="1036" y="367"/>
                  </a:lnTo>
                  <a:lnTo>
                    <a:pt x="1064" y="334"/>
                  </a:lnTo>
                  <a:lnTo>
                    <a:pt x="1087" y="301"/>
                  </a:lnTo>
                  <a:lnTo>
                    <a:pt x="1107" y="265"/>
                  </a:lnTo>
                  <a:lnTo>
                    <a:pt x="1107" y="265"/>
                  </a:lnTo>
                  <a:lnTo>
                    <a:pt x="1107" y="261"/>
                  </a:lnTo>
                  <a:lnTo>
                    <a:pt x="1107" y="261"/>
                  </a:lnTo>
                  <a:close/>
                </a:path>
              </a:pathLst>
            </a:custGeom>
            <a:solidFill>
              <a:srgbClr val="F8C0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2108" y="3527"/>
              <a:ext cx="283" cy="468"/>
            </a:xfrm>
            <a:custGeom>
              <a:avLst/>
              <a:gdLst>
                <a:gd name="T0" fmla="*/ 35 w 283"/>
                <a:gd name="T1" fmla="*/ 0 h 468"/>
                <a:gd name="T2" fmla="*/ 35 w 283"/>
                <a:gd name="T3" fmla="*/ 0 h 468"/>
                <a:gd name="T4" fmla="*/ 32 w 283"/>
                <a:gd name="T5" fmla="*/ 18 h 468"/>
                <a:gd name="T6" fmla="*/ 20 w 283"/>
                <a:gd name="T7" fmla="*/ 65 h 468"/>
                <a:gd name="T8" fmla="*/ 4 w 283"/>
                <a:gd name="T9" fmla="*/ 134 h 468"/>
                <a:gd name="T10" fmla="*/ 0 w 283"/>
                <a:gd name="T11" fmla="*/ 174 h 468"/>
                <a:gd name="T12" fmla="*/ 0 w 283"/>
                <a:gd name="T13" fmla="*/ 214 h 468"/>
                <a:gd name="T14" fmla="*/ 0 w 283"/>
                <a:gd name="T15" fmla="*/ 257 h 468"/>
                <a:gd name="T16" fmla="*/ 4 w 283"/>
                <a:gd name="T17" fmla="*/ 297 h 468"/>
                <a:gd name="T18" fmla="*/ 12 w 283"/>
                <a:gd name="T19" fmla="*/ 337 h 468"/>
                <a:gd name="T20" fmla="*/ 28 w 283"/>
                <a:gd name="T21" fmla="*/ 370 h 468"/>
                <a:gd name="T22" fmla="*/ 47 w 283"/>
                <a:gd name="T23" fmla="*/ 402 h 468"/>
                <a:gd name="T24" fmla="*/ 59 w 283"/>
                <a:gd name="T25" fmla="*/ 417 h 468"/>
                <a:gd name="T26" fmla="*/ 75 w 283"/>
                <a:gd name="T27" fmla="*/ 431 h 468"/>
                <a:gd name="T28" fmla="*/ 90 w 283"/>
                <a:gd name="T29" fmla="*/ 442 h 468"/>
                <a:gd name="T30" fmla="*/ 106 w 283"/>
                <a:gd name="T31" fmla="*/ 449 h 468"/>
                <a:gd name="T32" fmla="*/ 130 w 283"/>
                <a:gd name="T33" fmla="*/ 457 h 468"/>
                <a:gd name="T34" fmla="*/ 149 w 283"/>
                <a:gd name="T35" fmla="*/ 464 h 468"/>
                <a:gd name="T36" fmla="*/ 149 w 283"/>
                <a:gd name="T37" fmla="*/ 464 h 468"/>
                <a:gd name="T38" fmla="*/ 173 w 283"/>
                <a:gd name="T39" fmla="*/ 468 h 468"/>
                <a:gd name="T40" fmla="*/ 196 w 283"/>
                <a:gd name="T41" fmla="*/ 468 h 468"/>
                <a:gd name="T42" fmla="*/ 220 w 283"/>
                <a:gd name="T43" fmla="*/ 468 h 468"/>
                <a:gd name="T44" fmla="*/ 248 w 283"/>
                <a:gd name="T45" fmla="*/ 460 h 468"/>
                <a:gd name="T46" fmla="*/ 255 w 283"/>
                <a:gd name="T47" fmla="*/ 453 h 468"/>
                <a:gd name="T48" fmla="*/ 267 w 283"/>
                <a:gd name="T49" fmla="*/ 446 h 468"/>
                <a:gd name="T50" fmla="*/ 275 w 283"/>
                <a:gd name="T51" fmla="*/ 435 h 468"/>
                <a:gd name="T52" fmla="*/ 279 w 283"/>
                <a:gd name="T53" fmla="*/ 420 h 468"/>
                <a:gd name="T54" fmla="*/ 283 w 283"/>
                <a:gd name="T55" fmla="*/ 402 h 468"/>
                <a:gd name="T56" fmla="*/ 279 w 283"/>
                <a:gd name="T57" fmla="*/ 384 h 468"/>
                <a:gd name="T58" fmla="*/ 279 w 283"/>
                <a:gd name="T59" fmla="*/ 384 h 468"/>
                <a:gd name="T60" fmla="*/ 275 w 283"/>
                <a:gd name="T61" fmla="*/ 359 h 468"/>
                <a:gd name="T62" fmla="*/ 267 w 283"/>
                <a:gd name="T63" fmla="*/ 333 h 468"/>
                <a:gd name="T64" fmla="*/ 248 w 283"/>
                <a:gd name="T65" fmla="*/ 283 h 468"/>
                <a:gd name="T66" fmla="*/ 216 w 283"/>
                <a:gd name="T67" fmla="*/ 225 h 468"/>
                <a:gd name="T68" fmla="*/ 177 w 283"/>
                <a:gd name="T69" fmla="*/ 170 h 468"/>
                <a:gd name="T70" fmla="*/ 138 w 283"/>
                <a:gd name="T71" fmla="*/ 116 h 468"/>
                <a:gd name="T72" fmla="*/ 102 w 283"/>
                <a:gd name="T73" fmla="*/ 69 h 468"/>
                <a:gd name="T74" fmla="*/ 67 w 283"/>
                <a:gd name="T75" fmla="*/ 29 h 468"/>
                <a:gd name="T76" fmla="*/ 35 w 283"/>
                <a:gd name="T77" fmla="*/ 0 h 468"/>
                <a:gd name="T78" fmla="*/ 35 w 283"/>
                <a:gd name="T79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83" h="468">
                  <a:moveTo>
                    <a:pt x="35" y="0"/>
                  </a:moveTo>
                  <a:lnTo>
                    <a:pt x="35" y="0"/>
                  </a:lnTo>
                  <a:lnTo>
                    <a:pt x="32" y="18"/>
                  </a:lnTo>
                  <a:lnTo>
                    <a:pt x="20" y="65"/>
                  </a:lnTo>
                  <a:lnTo>
                    <a:pt x="4" y="134"/>
                  </a:lnTo>
                  <a:lnTo>
                    <a:pt x="0" y="174"/>
                  </a:lnTo>
                  <a:lnTo>
                    <a:pt x="0" y="214"/>
                  </a:lnTo>
                  <a:lnTo>
                    <a:pt x="0" y="257"/>
                  </a:lnTo>
                  <a:lnTo>
                    <a:pt x="4" y="297"/>
                  </a:lnTo>
                  <a:lnTo>
                    <a:pt x="12" y="337"/>
                  </a:lnTo>
                  <a:lnTo>
                    <a:pt x="28" y="370"/>
                  </a:lnTo>
                  <a:lnTo>
                    <a:pt x="47" y="402"/>
                  </a:lnTo>
                  <a:lnTo>
                    <a:pt x="59" y="417"/>
                  </a:lnTo>
                  <a:lnTo>
                    <a:pt x="75" y="431"/>
                  </a:lnTo>
                  <a:lnTo>
                    <a:pt x="90" y="442"/>
                  </a:lnTo>
                  <a:lnTo>
                    <a:pt x="106" y="449"/>
                  </a:lnTo>
                  <a:lnTo>
                    <a:pt x="130" y="457"/>
                  </a:lnTo>
                  <a:lnTo>
                    <a:pt x="149" y="464"/>
                  </a:lnTo>
                  <a:lnTo>
                    <a:pt x="149" y="464"/>
                  </a:lnTo>
                  <a:lnTo>
                    <a:pt x="173" y="468"/>
                  </a:lnTo>
                  <a:lnTo>
                    <a:pt x="196" y="468"/>
                  </a:lnTo>
                  <a:lnTo>
                    <a:pt x="220" y="468"/>
                  </a:lnTo>
                  <a:lnTo>
                    <a:pt x="248" y="460"/>
                  </a:lnTo>
                  <a:lnTo>
                    <a:pt x="255" y="453"/>
                  </a:lnTo>
                  <a:lnTo>
                    <a:pt x="267" y="446"/>
                  </a:lnTo>
                  <a:lnTo>
                    <a:pt x="275" y="435"/>
                  </a:lnTo>
                  <a:lnTo>
                    <a:pt x="279" y="420"/>
                  </a:lnTo>
                  <a:lnTo>
                    <a:pt x="283" y="402"/>
                  </a:lnTo>
                  <a:lnTo>
                    <a:pt x="279" y="384"/>
                  </a:lnTo>
                  <a:lnTo>
                    <a:pt x="279" y="384"/>
                  </a:lnTo>
                  <a:lnTo>
                    <a:pt x="275" y="359"/>
                  </a:lnTo>
                  <a:lnTo>
                    <a:pt x="267" y="333"/>
                  </a:lnTo>
                  <a:lnTo>
                    <a:pt x="248" y="283"/>
                  </a:lnTo>
                  <a:lnTo>
                    <a:pt x="216" y="225"/>
                  </a:lnTo>
                  <a:lnTo>
                    <a:pt x="177" y="170"/>
                  </a:lnTo>
                  <a:lnTo>
                    <a:pt x="138" y="116"/>
                  </a:lnTo>
                  <a:lnTo>
                    <a:pt x="102" y="69"/>
                  </a:lnTo>
                  <a:lnTo>
                    <a:pt x="67" y="29"/>
                  </a:lnTo>
                  <a:lnTo>
                    <a:pt x="35" y="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6AB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356" y="3523"/>
              <a:ext cx="286" cy="468"/>
            </a:xfrm>
            <a:custGeom>
              <a:avLst/>
              <a:gdLst>
                <a:gd name="T0" fmla="*/ 255 w 286"/>
                <a:gd name="T1" fmla="*/ 0 h 468"/>
                <a:gd name="T2" fmla="*/ 255 w 286"/>
                <a:gd name="T3" fmla="*/ 0 h 468"/>
                <a:gd name="T4" fmla="*/ 259 w 286"/>
                <a:gd name="T5" fmla="*/ 18 h 468"/>
                <a:gd name="T6" fmla="*/ 270 w 286"/>
                <a:gd name="T7" fmla="*/ 65 h 468"/>
                <a:gd name="T8" fmla="*/ 282 w 286"/>
                <a:gd name="T9" fmla="*/ 134 h 468"/>
                <a:gd name="T10" fmla="*/ 286 w 286"/>
                <a:gd name="T11" fmla="*/ 171 h 468"/>
                <a:gd name="T12" fmla="*/ 286 w 286"/>
                <a:gd name="T13" fmla="*/ 214 h 468"/>
                <a:gd name="T14" fmla="*/ 282 w 286"/>
                <a:gd name="T15" fmla="*/ 254 h 468"/>
                <a:gd name="T16" fmla="*/ 278 w 286"/>
                <a:gd name="T17" fmla="*/ 294 h 468"/>
                <a:gd name="T18" fmla="*/ 270 w 286"/>
                <a:gd name="T19" fmla="*/ 334 h 468"/>
                <a:gd name="T20" fmla="*/ 255 w 286"/>
                <a:gd name="T21" fmla="*/ 370 h 468"/>
                <a:gd name="T22" fmla="*/ 231 w 286"/>
                <a:gd name="T23" fmla="*/ 403 h 468"/>
                <a:gd name="T24" fmla="*/ 219 w 286"/>
                <a:gd name="T25" fmla="*/ 417 h 468"/>
                <a:gd name="T26" fmla="*/ 204 w 286"/>
                <a:gd name="T27" fmla="*/ 428 h 468"/>
                <a:gd name="T28" fmla="*/ 188 w 286"/>
                <a:gd name="T29" fmla="*/ 439 h 468"/>
                <a:gd name="T30" fmla="*/ 168 w 286"/>
                <a:gd name="T31" fmla="*/ 450 h 468"/>
                <a:gd name="T32" fmla="*/ 149 w 286"/>
                <a:gd name="T33" fmla="*/ 457 h 468"/>
                <a:gd name="T34" fmla="*/ 125 w 286"/>
                <a:gd name="T35" fmla="*/ 461 h 468"/>
                <a:gd name="T36" fmla="*/ 125 w 286"/>
                <a:gd name="T37" fmla="*/ 461 h 468"/>
                <a:gd name="T38" fmla="*/ 106 w 286"/>
                <a:gd name="T39" fmla="*/ 468 h 468"/>
                <a:gd name="T40" fmla="*/ 82 w 286"/>
                <a:gd name="T41" fmla="*/ 468 h 468"/>
                <a:gd name="T42" fmla="*/ 58 w 286"/>
                <a:gd name="T43" fmla="*/ 468 h 468"/>
                <a:gd name="T44" fmla="*/ 35 w 286"/>
                <a:gd name="T45" fmla="*/ 461 h 468"/>
                <a:gd name="T46" fmla="*/ 23 w 286"/>
                <a:gd name="T47" fmla="*/ 453 h 468"/>
                <a:gd name="T48" fmla="*/ 15 w 286"/>
                <a:gd name="T49" fmla="*/ 443 h 468"/>
                <a:gd name="T50" fmla="*/ 7 w 286"/>
                <a:gd name="T51" fmla="*/ 432 h 468"/>
                <a:gd name="T52" fmla="*/ 3 w 286"/>
                <a:gd name="T53" fmla="*/ 421 h 468"/>
                <a:gd name="T54" fmla="*/ 0 w 286"/>
                <a:gd name="T55" fmla="*/ 403 h 468"/>
                <a:gd name="T56" fmla="*/ 0 w 286"/>
                <a:gd name="T57" fmla="*/ 381 h 468"/>
                <a:gd name="T58" fmla="*/ 0 w 286"/>
                <a:gd name="T59" fmla="*/ 381 h 468"/>
                <a:gd name="T60" fmla="*/ 7 w 286"/>
                <a:gd name="T61" fmla="*/ 359 h 468"/>
                <a:gd name="T62" fmla="*/ 15 w 286"/>
                <a:gd name="T63" fmla="*/ 334 h 468"/>
                <a:gd name="T64" fmla="*/ 39 w 286"/>
                <a:gd name="T65" fmla="*/ 283 h 468"/>
                <a:gd name="T66" fmla="*/ 70 w 286"/>
                <a:gd name="T67" fmla="*/ 225 h 468"/>
                <a:gd name="T68" fmla="*/ 109 w 286"/>
                <a:gd name="T69" fmla="*/ 171 h 468"/>
                <a:gd name="T70" fmla="*/ 149 w 286"/>
                <a:gd name="T71" fmla="*/ 116 h 468"/>
                <a:gd name="T72" fmla="*/ 188 w 286"/>
                <a:gd name="T73" fmla="*/ 69 h 468"/>
                <a:gd name="T74" fmla="*/ 227 w 286"/>
                <a:gd name="T75" fmla="*/ 29 h 468"/>
                <a:gd name="T76" fmla="*/ 255 w 286"/>
                <a:gd name="T77" fmla="*/ 0 h 468"/>
                <a:gd name="T78" fmla="*/ 255 w 286"/>
                <a:gd name="T79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86" h="468">
                  <a:moveTo>
                    <a:pt x="255" y="0"/>
                  </a:moveTo>
                  <a:lnTo>
                    <a:pt x="255" y="0"/>
                  </a:lnTo>
                  <a:lnTo>
                    <a:pt x="259" y="18"/>
                  </a:lnTo>
                  <a:lnTo>
                    <a:pt x="270" y="65"/>
                  </a:lnTo>
                  <a:lnTo>
                    <a:pt x="282" y="134"/>
                  </a:lnTo>
                  <a:lnTo>
                    <a:pt x="286" y="171"/>
                  </a:lnTo>
                  <a:lnTo>
                    <a:pt x="286" y="214"/>
                  </a:lnTo>
                  <a:lnTo>
                    <a:pt x="282" y="254"/>
                  </a:lnTo>
                  <a:lnTo>
                    <a:pt x="278" y="294"/>
                  </a:lnTo>
                  <a:lnTo>
                    <a:pt x="270" y="334"/>
                  </a:lnTo>
                  <a:lnTo>
                    <a:pt x="255" y="370"/>
                  </a:lnTo>
                  <a:lnTo>
                    <a:pt x="231" y="403"/>
                  </a:lnTo>
                  <a:lnTo>
                    <a:pt x="219" y="417"/>
                  </a:lnTo>
                  <a:lnTo>
                    <a:pt x="204" y="428"/>
                  </a:lnTo>
                  <a:lnTo>
                    <a:pt x="188" y="439"/>
                  </a:lnTo>
                  <a:lnTo>
                    <a:pt x="168" y="450"/>
                  </a:lnTo>
                  <a:lnTo>
                    <a:pt x="149" y="457"/>
                  </a:lnTo>
                  <a:lnTo>
                    <a:pt x="125" y="461"/>
                  </a:lnTo>
                  <a:lnTo>
                    <a:pt x="125" y="461"/>
                  </a:lnTo>
                  <a:lnTo>
                    <a:pt x="106" y="468"/>
                  </a:lnTo>
                  <a:lnTo>
                    <a:pt x="82" y="468"/>
                  </a:lnTo>
                  <a:lnTo>
                    <a:pt x="58" y="468"/>
                  </a:lnTo>
                  <a:lnTo>
                    <a:pt x="35" y="461"/>
                  </a:lnTo>
                  <a:lnTo>
                    <a:pt x="23" y="453"/>
                  </a:lnTo>
                  <a:lnTo>
                    <a:pt x="15" y="443"/>
                  </a:lnTo>
                  <a:lnTo>
                    <a:pt x="7" y="432"/>
                  </a:lnTo>
                  <a:lnTo>
                    <a:pt x="3" y="421"/>
                  </a:lnTo>
                  <a:lnTo>
                    <a:pt x="0" y="403"/>
                  </a:lnTo>
                  <a:lnTo>
                    <a:pt x="0" y="381"/>
                  </a:lnTo>
                  <a:lnTo>
                    <a:pt x="0" y="381"/>
                  </a:lnTo>
                  <a:lnTo>
                    <a:pt x="7" y="359"/>
                  </a:lnTo>
                  <a:lnTo>
                    <a:pt x="15" y="334"/>
                  </a:lnTo>
                  <a:lnTo>
                    <a:pt x="39" y="283"/>
                  </a:lnTo>
                  <a:lnTo>
                    <a:pt x="70" y="225"/>
                  </a:lnTo>
                  <a:lnTo>
                    <a:pt x="109" y="171"/>
                  </a:lnTo>
                  <a:lnTo>
                    <a:pt x="149" y="116"/>
                  </a:lnTo>
                  <a:lnTo>
                    <a:pt x="188" y="69"/>
                  </a:lnTo>
                  <a:lnTo>
                    <a:pt x="227" y="29"/>
                  </a:lnTo>
                  <a:lnTo>
                    <a:pt x="255" y="0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6AB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1468" y="3879"/>
              <a:ext cx="1261" cy="282"/>
            </a:xfrm>
            <a:custGeom>
              <a:avLst/>
              <a:gdLst>
                <a:gd name="T0" fmla="*/ 1190 w 1261"/>
                <a:gd name="T1" fmla="*/ 58 h 282"/>
                <a:gd name="T2" fmla="*/ 1084 w 1261"/>
                <a:gd name="T3" fmla="*/ 97 h 282"/>
                <a:gd name="T4" fmla="*/ 970 w 1261"/>
                <a:gd name="T5" fmla="*/ 123 h 282"/>
                <a:gd name="T6" fmla="*/ 939 w 1261"/>
                <a:gd name="T7" fmla="*/ 123 h 282"/>
                <a:gd name="T8" fmla="*/ 907 w 1261"/>
                <a:gd name="T9" fmla="*/ 112 h 282"/>
                <a:gd name="T10" fmla="*/ 903 w 1261"/>
                <a:gd name="T11" fmla="*/ 116 h 282"/>
                <a:gd name="T12" fmla="*/ 872 w 1261"/>
                <a:gd name="T13" fmla="*/ 126 h 282"/>
                <a:gd name="T14" fmla="*/ 836 w 1261"/>
                <a:gd name="T15" fmla="*/ 126 h 282"/>
                <a:gd name="T16" fmla="*/ 785 w 1261"/>
                <a:gd name="T17" fmla="*/ 119 h 282"/>
                <a:gd name="T18" fmla="*/ 703 w 1261"/>
                <a:gd name="T19" fmla="*/ 101 h 282"/>
                <a:gd name="T20" fmla="*/ 628 w 1261"/>
                <a:gd name="T21" fmla="*/ 72 h 282"/>
                <a:gd name="T22" fmla="*/ 562 w 1261"/>
                <a:gd name="T23" fmla="*/ 39 h 282"/>
                <a:gd name="T24" fmla="*/ 503 w 1261"/>
                <a:gd name="T25" fmla="*/ 0 h 282"/>
                <a:gd name="T26" fmla="*/ 271 w 1261"/>
                <a:gd name="T27" fmla="*/ 7 h 282"/>
                <a:gd name="T28" fmla="*/ 71 w 1261"/>
                <a:gd name="T29" fmla="*/ 39 h 282"/>
                <a:gd name="T30" fmla="*/ 47 w 1261"/>
                <a:gd name="T31" fmla="*/ 50 h 282"/>
                <a:gd name="T32" fmla="*/ 12 w 1261"/>
                <a:gd name="T33" fmla="*/ 68 h 282"/>
                <a:gd name="T34" fmla="*/ 0 w 1261"/>
                <a:gd name="T35" fmla="*/ 90 h 282"/>
                <a:gd name="T36" fmla="*/ 16 w 1261"/>
                <a:gd name="T37" fmla="*/ 112 h 282"/>
                <a:gd name="T38" fmla="*/ 35 w 1261"/>
                <a:gd name="T39" fmla="*/ 123 h 282"/>
                <a:gd name="T40" fmla="*/ 110 w 1261"/>
                <a:gd name="T41" fmla="*/ 152 h 282"/>
                <a:gd name="T42" fmla="*/ 192 w 1261"/>
                <a:gd name="T43" fmla="*/ 163 h 282"/>
                <a:gd name="T44" fmla="*/ 326 w 1261"/>
                <a:gd name="T45" fmla="*/ 170 h 282"/>
                <a:gd name="T46" fmla="*/ 342 w 1261"/>
                <a:gd name="T47" fmla="*/ 163 h 282"/>
                <a:gd name="T48" fmla="*/ 393 w 1261"/>
                <a:gd name="T49" fmla="*/ 141 h 282"/>
                <a:gd name="T50" fmla="*/ 436 w 1261"/>
                <a:gd name="T51" fmla="*/ 126 h 282"/>
                <a:gd name="T52" fmla="*/ 483 w 1261"/>
                <a:gd name="T53" fmla="*/ 112 h 282"/>
                <a:gd name="T54" fmla="*/ 569 w 1261"/>
                <a:gd name="T55" fmla="*/ 101 h 282"/>
                <a:gd name="T56" fmla="*/ 660 w 1261"/>
                <a:gd name="T57" fmla="*/ 112 h 282"/>
                <a:gd name="T58" fmla="*/ 660 w 1261"/>
                <a:gd name="T59" fmla="*/ 116 h 282"/>
                <a:gd name="T60" fmla="*/ 656 w 1261"/>
                <a:gd name="T61" fmla="*/ 119 h 282"/>
                <a:gd name="T62" fmla="*/ 566 w 1261"/>
                <a:gd name="T63" fmla="*/ 112 h 282"/>
                <a:gd name="T64" fmla="*/ 479 w 1261"/>
                <a:gd name="T65" fmla="*/ 126 h 282"/>
                <a:gd name="T66" fmla="*/ 432 w 1261"/>
                <a:gd name="T67" fmla="*/ 141 h 282"/>
                <a:gd name="T68" fmla="*/ 389 w 1261"/>
                <a:gd name="T69" fmla="*/ 155 h 282"/>
                <a:gd name="T70" fmla="*/ 361 w 1261"/>
                <a:gd name="T71" fmla="*/ 170 h 282"/>
                <a:gd name="T72" fmla="*/ 365 w 1261"/>
                <a:gd name="T73" fmla="*/ 170 h 282"/>
                <a:gd name="T74" fmla="*/ 357 w 1261"/>
                <a:gd name="T75" fmla="*/ 188 h 282"/>
                <a:gd name="T76" fmla="*/ 361 w 1261"/>
                <a:gd name="T77" fmla="*/ 213 h 282"/>
                <a:gd name="T78" fmla="*/ 377 w 1261"/>
                <a:gd name="T79" fmla="*/ 235 h 282"/>
                <a:gd name="T80" fmla="*/ 408 w 1261"/>
                <a:gd name="T81" fmla="*/ 253 h 282"/>
                <a:gd name="T82" fmla="*/ 463 w 1261"/>
                <a:gd name="T83" fmla="*/ 271 h 282"/>
                <a:gd name="T84" fmla="*/ 546 w 1261"/>
                <a:gd name="T85" fmla="*/ 279 h 282"/>
                <a:gd name="T86" fmla="*/ 601 w 1261"/>
                <a:gd name="T87" fmla="*/ 282 h 282"/>
                <a:gd name="T88" fmla="*/ 738 w 1261"/>
                <a:gd name="T89" fmla="*/ 279 h 282"/>
                <a:gd name="T90" fmla="*/ 860 w 1261"/>
                <a:gd name="T91" fmla="*/ 268 h 282"/>
                <a:gd name="T92" fmla="*/ 1052 w 1261"/>
                <a:gd name="T93" fmla="*/ 228 h 282"/>
                <a:gd name="T94" fmla="*/ 1182 w 1261"/>
                <a:gd name="T95" fmla="*/ 174 h 282"/>
                <a:gd name="T96" fmla="*/ 1249 w 1261"/>
                <a:gd name="T97" fmla="*/ 126 h 282"/>
                <a:gd name="T98" fmla="*/ 1257 w 1261"/>
                <a:gd name="T99" fmla="*/ 116 h 282"/>
                <a:gd name="T100" fmla="*/ 1261 w 1261"/>
                <a:gd name="T101" fmla="*/ 97 h 282"/>
                <a:gd name="T102" fmla="*/ 1245 w 1261"/>
                <a:gd name="T103" fmla="*/ 79 h 282"/>
                <a:gd name="T104" fmla="*/ 1190 w 1261"/>
                <a:gd name="T105" fmla="*/ 58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61" h="282">
                  <a:moveTo>
                    <a:pt x="1190" y="58"/>
                  </a:moveTo>
                  <a:lnTo>
                    <a:pt x="1190" y="58"/>
                  </a:lnTo>
                  <a:lnTo>
                    <a:pt x="1139" y="79"/>
                  </a:lnTo>
                  <a:lnTo>
                    <a:pt x="1084" y="97"/>
                  </a:lnTo>
                  <a:lnTo>
                    <a:pt x="1029" y="112"/>
                  </a:lnTo>
                  <a:lnTo>
                    <a:pt x="970" y="123"/>
                  </a:lnTo>
                  <a:lnTo>
                    <a:pt x="970" y="123"/>
                  </a:lnTo>
                  <a:lnTo>
                    <a:pt x="939" y="123"/>
                  </a:lnTo>
                  <a:lnTo>
                    <a:pt x="923" y="119"/>
                  </a:lnTo>
                  <a:lnTo>
                    <a:pt x="907" y="112"/>
                  </a:lnTo>
                  <a:lnTo>
                    <a:pt x="907" y="112"/>
                  </a:lnTo>
                  <a:lnTo>
                    <a:pt x="903" y="116"/>
                  </a:lnTo>
                  <a:lnTo>
                    <a:pt x="895" y="119"/>
                  </a:lnTo>
                  <a:lnTo>
                    <a:pt x="872" y="126"/>
                  </a:lnTo>
                  <a:lnTo>
                    <a:pt x="836" y="126"/>
                  </a:lnTo>
                  <a:lnTo>
                    <a:pt x="836" y="126"/>
                  </a:lnTo>
                  <a:lnTo>
                    <a:pt x="785" y="119"/>
                  </a:lnTo>
                  <a:lnTo>
                    <a:pt x="785" y="119"/>
                  </a:lnTo>
                  <a:lnTo>
                    <a:pt x="746" y="112"/>
                  </a:lnTo>
                  <a:lnTo>
                    <a:pt x="703" y="101"/>
                  </a:lnTo>
                  <a:lnTo>
                    <a:pt x="668" y="90"/>
                  </a:lnTo>
                  <a:lnTo>
                    <a:pt x="628" y="72"/>
                  </a:lnTo>
                  <a:lnTo>
                    <a:pt x="597" y="58"/>
                  </a:lnTo>
                  <a:lnTo>
                    <a:pt x="562" y="39"/>
                  </a:lnTo>
                  <a:lnTo>
                    <a:pt x="503" y="0"/>
                  </a:lnTo>
                  <a:lnTo>
                    <a:pt x="503" y="0"/>
                  </a:lnTo>
                  <a:lnTo>
                    <a:pt x="377" y="0"/>
                  </a:lnTo>
                  <a:lnTo>
                    <a:pt x="271" y="7"/>
                  </a:lnTo>
                  <a:lnTo>
                    <a:pt x="173" y="18"/>
                  </a:lnTo>
                  <a:lnTo>
                    <a:pt x="71" y="39"/>
                  </a:lnTo>
                  <a:lnTo>
                    <a:pt x="71" y="39"/>
                  </a:lnTo>
                  <a:lnTo>
                    <a:pt x="47" y="50"/>
                  </a:lnTo>
                  <a:lnTo>
                    <a:pt x="28" y="58"/>
                  </a:lnTo>
                  <a:lnTo>
                    <a:pt x="12" y="68"/>
                  </a:lnTo>
                  <a:lnTo>
                    <a:pt x="4" y="79"/>
                  </a:lnTo>
                  <a:lnTo>
                    <a:pt x="0" y="90"/>
                  </a:lnTo>
                  <a:lnTo>
                    <a:pt x="4" y="101"/>
                  </a:lnTo>
                  <a:lnTo>
                    <a:pt x="16" y="112"/>
                  </a:lnTo>
                  <a:lnTo>
                    <a:pt x="35" y="123"/>
                  </a:lnTo>
                  <a:lnTo>
                    <a:pt x="35" y="123"/>
                  </a:lnTo>
                  <a:lnTo>
                    <a:pt x="71" y="137"/>
                  </a:lnTo>
                  <a:lnTo>
                    <a:pt x="110" y="152"/>
                  </a:lnTo>
                  <a:lnTo>
                    <a:pt x="153" y="159"/>
                  </a:lnTo>
                  <a:lnTo>
                    <a:pt x="192" y="163"/>
                  </a:lnTo>
                  <a:lnTo>
                    <a:pt x="267" y="170"/>
                  </a:lnTo>
                  <a:lnTo>
                    <a:pt x="326" y="170"/>
                  </a:lnTo>
                  <a:lnTo>
                    <a:pt x="326" y="170"/>
                  </a:lnTo>
                  <a:lnTo>
                    <a:pt x="342" y="163"/>
                  </a:lnTo>
                  <a:lnTo>
                    <a:pt x="361" y="152"/>
                  </a:lnTo>
                  <a:lnTo>
                    <a:pt x="393" y="141"/>
                  </a:lnTo>
                  <a:lnTo>
                    <a:pt x="393" y="141"/>
                  </a:lnTo>
                  <a:lnTo>
                    <a:pt x="436" y="126"/>
                  </a:lnTo>
                  <a:lnTo>
                    <a:pt x="483" y="112"/>
                  </a:lnTo>
                  <a:lnTo>
                    <a:pt x="483" y="112"/>
                  </a:lnTo>
                  <a:lnTo>
                    <a:pt x="526" y="105"/>
                  </a:lnTo>
                  <a:lnTo>
                    <a:pt x="569" y="101"/>
                  </a:lnTo>
                  <a:lnTo>
                    <a:pt x="617" y="105"/>
                  </a:lnTo>
                  <a:lnTo>
                    <a:pt x="660" y="112"/>
                  </a:lnTo>
                  <a:lnTo>
                    <a:pt x="660" y="112"/>
                  </a:lnTo>
                  <a:lnTo>
                    <a:pt x="660" y="116"/>
                  </a:lnTo>
                  <a:lnTo>
                    <a:pt x="656" y="119"/>
                  </a:lnTo>
                  <a:lnTo>
                    <a:pt x="656" y="119"/>
                  </a:lnTo>
                  <a:lnTo>
                    <a:pt x="613" y="112"/>
                  </a:lnTo>
                  <a:lnTo>
                    <a:pt x="566" y="112"/>
                  </a:lnTo>
                  <a:lnTo>
                    <a:pt x="522" y="119"/>
                  </a:lnTo>
                  <a:lnTo>
                    <a:pt x="479" y="126"/>
                  </a:lnTo>
                  <a:lnTo>
                    <a:pt x="479" y="126"/>
                  </a:lnTo>
                  <a:lnTo>
                    <a:pt x="432" y="141"/>
                  </a:lnTo>
                  <a:lnTo>
                    <a:pt x="389" y="155"/>
                  </a:lnTo>
                  <a:lnTo>
                    <a:pt x="389" y="155"/>
                  </a:lnTo>
                  <a:lnTo>
                    <a:pt x="361" y="170"/>
                  </a:lnTo>
                  <a:lnTo>
                    <a:pt x="361" y="170"/>
                  </a:lnTo>
                  <a:lnTo>
                    <a:pt x="365" y="170"/>
                  </a:lnTo>
                  <a:lnTo>
                    <a:pt x="365" y="170"/>
                  </a:lnTo>
                  <a:lnTo>
                    <a:pt x="361" y="174"/>
                  </a:lnTo>
                  <a:lnTo>
                    <a:pt x="357" y="188"/>
                  </a:lnTo>
                  <a:lnTo>
                    <a:pt x="357" y="203"/>
                  </a:lnTo>
                  <a:lnTo>
                    <a:pt x="361" y="213"/>
                  </a:lnTo>
                  <a:lnTo>
                    <a:pt x="365" y="224"/>
                  </a:lnTo>
                  <a:lnTo>
                    <a:pt x="377" y="235"/>
                  </a:lnTo>
                  <a:lnTo>
                    <a:pt x="389" y="246"/>
                  </a:lnTo>
                  <a:lnTo>
                    <a:pt x="408" y="253"/>
                  </a:lnTo>
                  <a:lnTo>
                    <a:pt x="432" y="264"/>
                  </a:lnTo>
                  <a:lnTo>
                    <a:pt x="463" y="271"/>
                  </a:lnTo>
                  <a:lnTo>
                    <a:pt x="503" y="275"/>
                  </a:lnTo>
                  <a:lnTo>
                    <a:pt x="546" y="279"/>
                  </a:lnTo>
                  <a:lnTo>
                    <a:pt x="601" y="282"/>
                  </a:lnTo>
                  <a:lnTo>
                    <a:pt x="601" y="282"/>
                  </a:lnTo>
                  <a:lnTo>
                    <a:pt x="672" y="282"/>
                  </a:lnTo>
                  <a:lnTo>
                    <a:pt x="738" y="279"/>
                  </a:lnTo>
                  <a:lnTo>
                    <a:pt x="801" y="275"/>
                  </a:lnTo>
                  <a:lnTo>
                    <a:pt x="860" y="268"/>
                  </a:lnTo>
                  <a:lnTo>
                    <a:pt x="962" y="250"/>
                  </a:lnTo>
                  <a:lnTo>
                    <a:pt x="1052" y="228"/>
                  </a:lnTo>
                  <a:lnTo>
                    <a:pt x="1127" y="199"/>
                  </a:lnTo>
                  <a:lnTo>
                    <a:pt x="1182" y="174"/>
                  </a:lnTo>
                  <a:lnTo>
                    <a:pt x="1225" y="148"/>
                  </a:lnTo>
                  <a:lnTo>
                    <a:pt x="1249" y="126"/>
                  </a:lnTo>
                  <a:lnTo>
                    <a:pt x="1249" y="126"/>
                  </a:lnTo>
                  <a:lnTo>
                    <a:pt x="1257" y="116"/>
                  </a:lnTo>
                  <a:lnTo>
                    <a:pt x="1261" y="105"/>
                  </a:lnTo>
                  <a:lnTo>
                    <a:pt x="1261" y="97"/>
                  </a:lnTo>
                  <a:lnTo>
                    <a:pt x="1257" y="90"/>
                  </a:lnTo>
                  <a:lnTo>
                    <a:pt x="1245" y="79"/>
                  </a:lnTo>
                  <a:lnTo>
                    <a:pt x="1233" y="72"/>
                  </a:lnTo>
                  <a:lnTo>
                    <a:pt x="1190" y="58"/>
                  </a:lnTo>
                  <a:lnTo>
                    <a:pt x="1190" y="58"/>
                  </a:lnTo>
                  <a:close/>
                </a:path>
              </a:pathLst>
            </a:custGeom>
            <a:solidFill>
              <a:srgbClr val="D0E4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1201" y="3530"/>
              <a:ext cx="389" cy="142"/>
            </a:xfrm>
            <a:custGeom>
              <a:avLst/>
              <a:gdLst>
                <a:gd name="T0" fmla="*/ 259 w 389"/>
                <a:gd name="T1" fmla="*/ 0 h 142"/>
                <a:gd name="T2" fmla="*/ 259 w 389"/>
                <a:gd name="T3" fmla="*/ 0 h 142"/>
                <a:gd name="T4" fmla="*/ 267 w 389"/>
                <a:gd name="T5" fmla="*/ 4 h 142"/>
                <a:gd name="T6" fmla="*/ 267 w 389"/>
                <a:gd name="T7" fmla="*/ 4 h 142"/>
                <a:gd name="T8" fmla="*/ 173 w 389"/>
                <a:gd name="T9" fmla="*/ 15 h 142"/>
                <a:gd name="T10" fmla="*/ 102 w 389"/>
                <a:gd name="T11" fmla="*/ 29 h 142"/>
                <a:gd name="T12" fmla="*/ 75 w 389"/>
                <a:gd name="T13" fmla="*/ 37 h 142"/>
                <a:gd name="T14" fmla="*/ 55 w 389"/>
                <a:gd name="T15" fmla="*/ 48 h 142"/>
                <a:gd name="T16" fmla="*/ 43 w 389"/>
                <a:gd name="T17" fmla="*/ 58 h 142"/>
                <a:gd name="T18" fmla="*/ 39 w 389"/>
                <a:gd name="T19" fmla="*/ 66 h 142"/>
                <a:gd name="T20" fmla="*/ 39 w 389"/>
                <a:gd name="T21" fmla="*/ 66 h 142"/>
                <a:gd name="T22" fmla="*/ 39 w 389"/>
                <a:gd name="T23" fmla="*/ 73 h 142"/>
                <a:gd name="T24" fmla="*/ 43 w 389"/>
                <a:gd name="T25" fmla="*/ 80 h 142"/>
                <a:gd name="T26" fmla="*/ 67 w 389"/>
                <a:gd name="T27" fmla="*/ 91 h 142"/>
                <a:gd name="T28" fmla="*/ 98 w 389"/>
                <a:gd name="T29" fmla="*/ 106 h 142"/>
                <a:gd name="T30" fmla="*/ 141 w 389"/>
                <a:gd name="T31" fmla="*/ 116 h 142"/>
                <a:gd name="T32" fmla="*/ 192 w 389"/>
                <a:gd name="T33" fmla="*/ 124 h 142"/>
                <a:gd name="T34" fmla="*/ 251 w 389"/>
                <a:gd name="T35" fmla="*/ 135 h 142"/>
                <a:gd name="T36" fmla="*/ 318 w 389"/>
                <a:gd name="T37" fmla="*/ 138 h 142"/>
                <a:gd name="T38" fmla="*/ 389 w 389"/>
                <a:gd name="T39" fmla="*/ 142 h 142"/>
                <a:gd name="T40" fmla="*/ 389 w 389"/>
                <a:gd name="T41" fmla="*/ 142 h 142"/>
                <a:gd name="T42" fmla="*/ 389 w 389"/>
                <a:gd name="T43" fmla="*/ 142 h 142"/>
                <a:gd name="T44" fmla="*/ 389 w 389"/>
                <a:gd name="T45" fmla="*/ 142 h 142"/>
                <a:gd name="T46" fmla="*/ 310 w 389"/>
                <a:gd name="T47" fmla="*/ 142 h 142"/>
                <a:gd name="T48" fmla="*/ 240 w 389"/>
                <a:gd name="T49" fmla="*/ 138 h 142"/>
                <a:gd name="T50" fmla="*/ 173 w 389"/>
                <a:gd name="T51" fmla="*/ 131 h 142"/>
                <a:gd name="T52" fmla="*/ 114 w 389"/>
                <a:gd name="T53" fmla="*/ 120 h 142"/>
                <a:gd name="T54" fmla="*/ 67 w 389"/>
                <a:gd name="T55" fmla="*/ 109 h 142"/>
                <a:gd name="T56" fmla="*/ 31 w 389"/>
                <a:gd name="T57" fmla="*/ 98 h 142"/>
                <a:gd name="T58" fmla="*/ 8 w 389"/>
                <a:gd name="T59" fmla="*/ 84 h 142"/>
                <a:gd name="T60" fmla="*/ 4 w 389"/>
                <a:gd name="T61" fmla="*/ 77 h 142"/>
                <a:gd name="T62" fmla="*/ 0 w 389"/>
                <a:gd name="T63" fmla="*/ 69 h 142"/>
                <a:gd name="T64" fmla="*/ 0 w 389"/>
                <a:gd name="T65" fmla="*/ 69 h 142"/>
                <a:gd name="T66" fmla="*/ 8 w 389"/>
                <a:gd name="T67" fmla="*/ 58 h 142"/>
                <a:gd name="T68" fmla="*/ 20 w 389"/>
                <a:gd name="T69" fmla="*/ 48 h 142"/>
                <a:gd name="T70" fmla="*/ 43 w 389"/>
                <a:gd name="T71" fmla="*/ 37 h 142"/>
                <a:gd name="T72" fmla="*/ 75 w 389"/>
                <a:gd name="T73" fmla="*/ 29 h 142"/>
                <a:gd name="T74" fmla="*/ 110 w 389"/>
                <a:gd name="T75" fmla="*/ 19 h 142"/>
                <a:gd name="T76" fmla="*/ 157 w 389"/>
                <a:gd name="T77" fmla="*/ 11 h 142"/>
                <a:gd name="T78" fmla="*/ 259 w 389"/>
                <a:gd name="T79" fmla="*/ 0 h 142"/>
                <a:gd name="T80" fmla="*/ 259 w 389"/>
                <a:gd name="T8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89" h="142">
                  <a:moveTo>
                    <a:pt x="259" y="0"/>
                  </a:moveTo>
                  <a:lnTo>
                    <a:pt x="259" y="0"/>
                  </a:lnTo>
                  <a:lnTo>
                    <a:pt x="267" y="4"/>
                  </a:lnTo>
                  <a:lnTo>
                    <a:pt x="267" y="4"/>
                  </a:lnTo>
                  <a:lnTo>
                    <a:pt x="173" y="15"/>
                  </a:lnTo>
                  <a:lnTo>
                    <a:pt x="102" y="29"/>
                  </a:lnTo>
                  <a:lnTo>
                    <a:pt x="75" y="37"/>
                  </a:lnTo>
                  <a:lnTo>
                    <a:pt x="55" y="48"/>
                  </a:lnTo>
                  <a:lnTo>
                    <a:pt x="43" y="58"/>
                  </a:lnTo>
                  <a:lnTo>
                    <a:pt x="39" y="66"/>
                  </a:lnTo>
                  <a:lnTo>
                    <a:pt x="39" y="66"/>
                  </a:lnTo>
                  <a:lnTo>
                    <a:pt x="39" y="73"/>
                  </a:lnTo>
                  <a:lnTo>
                    <a:pt x="43" y="80"/>
                  </a:lnTo>
                  <a:lnTo>
                    <a:pt x="67" y="91"/>
                  </a:lnTo>
                  <a:lnTo>
                    <a:pt x="98" y="106"/>
                  </a:lnTo>
                  <a:lnTo>
                    <a:pt x="141" y="116"/>
                  </a:lnTo>
                  <a:lnTo>
                    <a:pt x="192" y="124"/>
                  </a:lnTo>
                  <a:lnTo>
                    <a:pt x="251" y="135"/>
                  </a:lnTo>
                  <a:lnTo>
                    <a:pt x="318" y="138"/>
                  </a:lnTo>
                  <a:lnTo>
                    <a:pt x="389" y="142"/>
                  </a:lnTo>
                  <a:lnTo>
                    <a:pt x="389" y="142"/>
                  </a:lnTo>
                  <a:lnTo>
                    <a:pt x="389" y="142"/>
                  </a:lnTo>
                  <a:lnTo>
                    <a:pt x="389" y="142"/>
                  </a:lnTo>
                  <a:lnTo>
                    <a:pt x="310" y="142"/>
                  </a:lnTo>
                  <a:lnTo>
                    <a:pt x="240" y="138"/>
                  </a:lnTo>
                  <a:lnTo>
                    <a:pt x="173" y="131"/>
                  </a:lnTo>
                  <a:lnTo>
                    <a:pt x="114" y="120"/>
                  </a:lnTo>
                  <a:lnTo>
                    <a:pt x="67" y="109"/>
                  </a:lnTo>
                  <a:lnTo>
                    <a:pt x="31" y="98"/>
                  </a:lnTo>
                  <a:lnTo>
                    <a:pt x="8" y="84"/>
                  </a:lnTo>
                  <a:lnTo>
                    <a:pt x="4" y="77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8" y="58"/>
                  </a:lnTo>
                  <a:lnTo>
                    <a:pt x="20" y="48"/>
                  </a:lnTo>
                  <a:lnTo>
                    <a:pt x="43" y="37"/>
                  </a:lnTo>
                  <a:lnTo>
                    <a:pt x="75" y="29"/>
                  </a:lnTo>
                  <a:lnTo>
                    <a:pt x="110" y="19"/>
                  </a:lnTo>
                  <a:lnTo>
                    <a:pt x="157" y="11"/>
                  </a:lnTo>
                  <a:lnTo>
                    <a:pt x="259" y="0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E6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1299" y="3335"/>
              <a:ext cx="479" cy="250"/>
            </a:xfrm>
            <a:custGeom>
              <a:avLst/>
              <a:gdLst>
                <a:gd name="T0" fmla="*/ 0 w 479"/>
                <a:gd name="T1" fmla="*/ 116 h 250"/>
                <a:gd name="T2" fmla="*/ 55 w 479"/>
                <a:gd name="T3" fmla="*/ 130 h 250"/>
                <a:gd name="T4" fmla="*/ 75 w 479"/>
                <a:gd name="T5" fmla="*/ 174 h 250"/>
                <a:gd name="T6" fmla="*/ 102 w 479"/>
                <a:gd name="T7" fmla="*/ 214 h 250"/>
                <a:gd name="T8" fmla="*/ 102 w 479"/>
                <a:gd name="T9" fmla="*/ 210 h 250"/>
                <a:gd name="T10" fmla="*/ 83 w 479"/>
                <a:gd name="T11" fmla="*/ 185 h 250"/>
                <a:gd name="T12" fmla="*/ 71 w 479"/>
                <a:gd name="T13" fmla="*/ 159 h 250"/>
                <a:gd name="T14" fmla="*/ 59 w 479"/>
                <a:gd name="T15" fmla="*/ 116 h 250"/>
                <a:gd name="T16" fmla="*/ 59 w 479"/>
                <a:gd name="T17" fmla="*/ 83 h 250"/>
                <a:gd name="T18" fmla="*/ 63 w 479"/>
                <a:gd name="T19" fmla="*/ 36 h 250"/>
                <a:gd name="T20" fmla="*/ 110 w 479"/>
                <a:gd name="T21" fmla="*/ 68 h 250"/>
                <a:gd name="T22" fmla="*/ 142 w 479"/>
                <a:gd name="T23" fmla="*/ 94 h 250"/>
                <a:gd name="T24" fmla="*/ 169 w 479"/>
                <a:gd name="T25" fmla="*/ 119 h 250"/>
                <a:gd name="T26" fmla="*/ 169 w 479"/>
                <a:gd name="T27" fmla="*/ 145 h 250"/>
                <a:gd name="T28" fmla="*/ 181 w 479"/>
                <a:gd name="T29" fmla="*/ 188 h 250"/>
                <a:gd name="T30" fmla="*/ 181 w 479"/>
                <a:gd name="T31" fmla="*/ 188 h 250"/>
                <a:gd name="T32" fmla="*/ 181 w 479"/>
                <a:gd name="T33" fmla="*/ 185 h 250"/>
                <a:gd name="T34" fmla="*/ 173 w 479"/>
                <a:gd name="T35" fmla="*/ 141 h 250"/>
                <a:gd name="T36" fmla="*/ 173 w 479"/>
                <a:gd name="T37" fmla="*/ 108 h 250"/>
                <a:gd name="T38" fmla="*/ 181 w 479"/>
                <a:gd name="T39" fmla="*/ 83 h 250"/>
                <a:gd name="T40" fmla="*/ 193 w 479"/>
                <a:gd name="T41" fmla="*/ 50 h 250"/>
                <a:gd name="T42" fmla="*/ 228 w 479"/>
                <a:gd name="T43" fmla="*/ 0 h 250"/>
                <a:gd name="T44" fmla="*/ 251 w 479"/>
                <a:gd name="T45" fmla="*/ 32 h 250"/>
                <a:gd name="T46" fmla="*/ 271 w 479"/>
                <a:gd name="T47" fmla="*/ 65 h 250"/>
                <a:gd name="T48" fmla="*/ 295 w 479"/>
                <a:gd name="T49" fmla="*/ 137 h 250"/>
                <a:gd name="T50" fmla="*/ 322 w 479"/>
                <a:gd name="T51" fmla="*/ 108 h 250"/>
                <a:gd name="T52" fmla="*/ 350 w 479"/>
                <a:gd name="T53" fmla="*/ 83 h 250"/>
                <a:gd name="T54" fmla="*/ 416 w 479"/>
                <a:gd name="T55" fmla="*/ 36 h 250"/>
                <a:gd name="T56" fmla="*/ 420 w 479"/>
                <a:gd name="T57" fmla="*/ 58 h 250"/>
                <a:gd name="T58" fmla="*/ 420 w 479"/>
                <a:gd name="T59" fmla="*/ 112 h 250"/>
                <a:gd name="T60" fmla="*/ 416 w 479"/>
                <a:gd name="T61" fmla="*/ 137 h 250"/>
                <a:gd name="T62" fmla="*/ 389 w 479"/>
                <a:gd name="T63" fmla="*/ 177 h 250"/>
                <a:gd name="T64" fmla="*/ 373 w 479"/>
                <a:gd name="T65" fmla="*/ 195 h 250"/>
                <a:gd name="T66" fmla="*/ 358 w 479"/>
                <a:gd name="T67" fmla="*/ 214 h 250"/>
                <a:gd name="T68" fmla="*/ 358 w 479"/>
                <a:gd name="T69" fmla="*/ 214 h 250"/>
                <a:gd name="T70" fmla="*/ 381 w 479"/>
                <a:gd name="T71" fmla="*/ 195 h 250"/>
                <a:gd name="T72" fmla="*/ 393 w 479"/>
                <a:gd name="T73" fmla="*/ 181 h 250"/>
                <a:gd name="T74" fmla="*/ 416 w 479"/>
                <a:gd name="T75" fmla="*/ 148 h 250"/>
                <a:gd name="T76" fmla="*/ 424 w 479"/>
                <a:gd name="T77" fmla="*/ 130 h 250"/>
                <a:gd name="T78" fmla="*/ 479 w 479"/>
                <a:gd name="T79" fmla="*/ 116 h 250"/>
                <a:gd name="T80" fmla="*/ 475 w 479"/>
                <a:gd name="T81" fmla="*/ 123 h 250"/>
                <a:gd name="T82" fmla="*/ 428 w 479"/>
                <a:gd name="T83" fmla="*/ 177 h 250"/>
                <a:gd name="T84" fmla="*/ 405 w 479"/>
                <a:gd name="T85" fmla="*/ 199 h 250"/>
                <a:gd name="T86" fmla="*/ 350 w 479"/>
                <a:gd name="T87" fmla="*/ 232 h 250"/>
                <a:gd name="T88" fmla="*/ 283 w 479"/>
                <a:gd name="T89" fmla="*/ 250 h 250"/>
                <a:gd name="T90" fmla="*/ 275 w 479"/>
                <a:gd name="T91" fmla="*/ 250 h 250"/>
                <a:gd name="T92" fmla="*/ 275 w 479"/>
                <a:gd name="T93" fmla="*/ 250 h 250"/>
                <a:gd name="T94" fmla="*/ 255 w 479"/>
                <a:gd name="T95" fmla="*/ 246 h 250"/>
                <a:gd name="T96" fmla="*/ 240 w 479"/>
                <a:gd name="T97" fmla="*/ 239 h 250"/>
                <a:gd name="T98" fmla="*/ 236 w 479"/>
                <a:gd name="T99" fmla="*/ 235 h 250"/>
                <a:gd name="T100" fmla="*/ 228 w 479"/>
                <a:gd name="T101" fmla="*/ 243 h 250"/>
                <a:gd name="T102" fmla="*/ 200 w 479"/>
                <a:gd name="T103" fmla="*/ 246 h 250"/>
                <a:gd name="T104" fmla="*/ 177 w 479"/>
                <a:gd name="T105" fmla="*/ 246 h 250"/>
                <a:gd name="T106" fmla="*/ 110 w 479"/>
                <a:gd name="T107" fmla="*/ 221 h 250"/>
                <a:gd name="T108" fmla="*/ 75 w 479"/>
                <a:gd name="T109" fmla="*/ 199 h 250"/>
                <a:gd name="T110" fmla="*/ 20 w 479"/>
                <a:gd name="T111" fmla="*/ 145 h 250"/>
                <a:gd name="T112" fmla="*/ 0 w 479"/>
                <a:gd name="T113" fmla="*/ 116 h 250"/>
                <a:gd name="T114" fmla="*/ 0 w 479"/>
                <a:gd name="T115" fmla="*/ 11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79" h="250">
                  <a:moveTo>
                    <a:pt x="0" y="116"/>
                  </a:moveTo>
                  <a:lnTo>
                    <a:pt x="0" y="116"/>
                  </a:lnTo>
                  <a:lnTo>
                    <a:pt x="55" y="130"/>
                  </a:lnTo>
                  <a:lnTo>
                    <a:pt x="55" y="130"/>
                  </a:lnTo>
                  <a:lnTo>
                    <a:pt x="63" y="152"/>
                  </a:lnTo>
                  <a:lnTo>
                    <a:pt x="75" y="174"/>
                  </a:lnTo>
                  <a:lnTo>
                    <a:pt x="87" y="195"/>
                  </a:lnTo>
                  <a:lnTo>
                    <a:pt x="102" y="214"/>
                  </a:lnTo>
                  <a:lnTo>
                    <a:pt x="102" y="214"/>
                  </a:lnTo>
                  <a:lnTo>
                    <a:pt x="102" y="210"/>
                  </a:lnTo>
                  <a:lnTo>
                    <a:pt x="102" y="210"/>
                  </a:lnTo>
                  <a:lnTo>
                    <a:pt x="83" y="185"/>
                  </a:lnTo>
                  <a:lnTo>
                    <a:pt x="71" y="159"/>
                  </a:lnTo>
                  <a:lnTo>
                    <a:pt x="71" y="159"/>
                  </a:lnTo>
                  <a:lnTo>
                    <a:pt x="63" y="137"/>
                  </a:lnTo>
                  <a:lnTo>
                    <a:pt x="59" y="116"/>
                  </a:lnTo>
                  <a:lnTo>
                    <a:pt x="59" y="116"/>
                  </a:lnTo>
                  <a:lnTo>
                    <a:pt x="59" y="83"/>
                  </a:lnTo>
                  <a:lnTo>
                    <a:pt x="59" y="58"/>
                  </a:lnTo>
                  <a:lnTo>
                    <a:pt x="63" y="36"/>
                  </a:lnTo>
                  <a:lnTo>
                    <a:pt x="63" y="36"/>
                  </a:lnTo>
                  <a:lnTo>
                    <a:pt x="110" y="68"/>
                  </a:lnTo>
                  <a:lnTo>
                    <a:pt x="110" y="68"/>
                  </a:lnTo>
                  <a:lnTo>
                    <a:pt x="142" y="94"/>
                  </a:lnTo>
                  <a:lnTo>
                    <a:pt x="169" y="119"/>
                  </a:lnTo>
                  <a:lnTo>
                    <a:pt x="169" y="119"/>
                  </a:lnTo>
                  <a:lnTo>
                    <a:pt x="169" y="145"/>
                  </a:lnTo>
                  <a:lnTo>
                    <a:pt x="169" y="145"/>
                  </a:lnTo>
                  <a:lnTo>
                    <a:pt x="173" y="166"/>
                  </a:lnTo>
                  <a:lnTo>
                    <a:pt x="181" y="188"/>
                  </a:lnTo>
                  <a:lnTo>
                    <a:pt x="181" y="188"/>
                  </a:lnTo>
                  <a:lnTo>
                    <a:pt x="181" y="188"/>
                  </a:lnTo>
                  <a:lnTo>
                    <a:pt x="181" y="185"/>
                  </a:lnTo>
                  <a:lnTo>
                    <a:pt x="181" y="185"/>
                  </a:lnTo>
                  <a:lnTo>
                    <a:pt x="177" y="163"/>
                  </a:lnTo>
                  <a:lnTo>
                    <a:pt x="173" y="141"/>
                  </a:lnTo>
                  <a:lnTo>
                    <a:pt x="173" y="141"/>
                  </a:lnTo>
                  <a:lnTo>
                    <a:pt x="173" y="108"/>
                  </a:lnTo>
                  <a:lnTo>
                    <a:pt x="173" y="108"/>
                  </a:lnTo>
                  <a:lnTo>
                    <a:pt x="181" y="83"/>
                  </a:lnTo>
                  <a:lnTo>
                    <a:pt x="181" y="83"/>
                  </a:lnTo>
                  <a:lnTo>
                    <a:pt x="193" y="50"/>
                  </a:lnTo>
                  <a:lnTo>
                    <a:pt x="208" y="21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51" y="32"/>
                  </a:lnTo>
                  <a:lnTo>
                    <a:pt x="271" y="65"/>
                  </a:lnTo>
                  <a:lnTo>
                    <a:pt x="271" y="65"/>
                  </a:lnTo>
                  <a:lnTo>
                    <a:pt x="287" y="101"/>
                  </a:lnTo>
                  <a:lnTo>
                    <a:pt x="295" y="137"/>
                  </a:lnTo>
                  <a:lnTo>
                    <a:pt x="295" y="137"/>
                  </a:lnTo>
                  <a:lnTo>
                    <a:pt x="322" y="108"/>
                  </a:lnTo>
                  <a:lnTo>
                    <a:pt x="350" y="83"/>
                  </a:lnTo>
                  <a:lnTo>
                    <a:pt x="350" y="83"/>
                  </a:lnTo>
                  <a:lnTo>
                    <a:pt x="381" y="58"/>
                  </a:lnTo>
                  <a:lnTo>
                    <a:pt x="416" y="36"/>
                  </a:lnTo>
                  <a:lnTo>
                    <a:pt x="416" y="36"/>
                  </a:lnTo>
                  <a:lnTo>
                    <a:pt x="420" y="58"/>
                  </a:lnTo>
                  <a:lnTo>
                    <a:pt x="420" y="83"/>
                  </a:lnTo>
                  <a:lnTo>
                    <a:pt x="420" y="112"/>
                  </a:lnTo>
                  <a:lnTo>
                    <a:pt x="420" y="112"/>
                  </a:lnTo>
                  <a:lnTo>
                    <a:pt x="416" y="137"/>
                  </a:lnTo>
                  <a:lnTo>
                    <a:pt x="405" y="159"/>
                  </a:lnTo>
                  <a:lnTo>
                    <a:pt x="389" y="177"/>
                  </a:lnTo>
                  <a:lnTo>
                    <a:pt x="373" y="195"/>
                  </a:lnTo>
                  <a:lnTo>
                    <a:pt x="373" y="195"/>
                  </a:lnTo>
                  <a:lnTo>
                    <a:pt x="358" y="214"/>
                  </a:lnTo>
                  <a:lnTo>
                    <a:pt x="358" y="214"/>
                  </a:lnTo>
                  <a:lnTo>
                    <a:pt x="358" y="214"/>
                  </a:lnTo>
                  <a:lnTo>
                    <a:pt x="358" y="214"/>
                  </a:lnTo>
                  <a:lnTo>
                    <a:pt x="358" y="214"/>
                  </a:lnTo>
                  <a:lnTo>
                    <a:pt x="381" y="195"/>
                  </a:lnTo>
                  <a:lnTo>
                    <a:pt x="381" y="195"/>
                  </a:lnTo>
                  <a:lnTo>
                    <a:pt x="393" y="181"/>
                  </a:lnTo>
                  <a:lnTo>
                    <a:pt x="405" y="166"/>
                  </a:lnTo>
                  <a:lnTo>
                    <a:pt x="416" y="148"/>
                  </a:lnTo>
                  <a:lnTo>
                    <a:pt x="424" y="130"/>
                  </a:lnTo>
                  <a:lnTo>
                    <a:pt x="424" y="130"/>
                  </a:lnTo>
                  <a:lnTo>
                    <a:pt x="479" y="116"/>
                  </a:lnTo>
                  <a:lnTo>
                    <a:pt x="479" y="116"/>
                  </a:lnTo>
                  <a:lnTo>
                    <a:pt x="475" y="123"/>
                  </a:lnTo>
                  <a:lnTo>
                    <a:pt x="475" y="123"/>
                  </a:lnTo>
                  <a:lnTo>
                    <a:pt x="448" y="159"/>
                  </a:lnTo>
                  <a:lnTo>
                    <a:pt x="428" y="177"/>
                  </a:lnTo>
                  <a:lnTo>
                    <a:pt x="405" y="199"/>
                  </a:lnTo>
                  <a:lnTo>
                    <a:pt x="405" y="199"/>
                  </a:lnTo>
                  <a:lnTo>
                    <a:pt x="377" y="214"/>
                  </a:lnTo>
                  <a:lnTo>
                    <a:pt x="350" y="232"/>
                  </a:lnTo>
                  <a:lnTo>
                    <a:pt x="318" y="243"/>
                  </a:lnTo>
                  <a:lnTo>
                    <a:pt x="283" y="250"/>
                  </a:lnTo>
                  <a:lnTo>
                    <a:pt x="283" y="250"/>
                  </a:lnTo>
                  <a:lnTo>
                    <a:pt x="275" y="250"/>
                  </a:lnTo>
                  <a:lnTo>
                    <a:pt x="275" y="250"/>
                  </a:lnTo>
                  <a:lnTo>
                    <a:pt x="275" y="250"/>
                  </a:lnTo>
                  <a:lnTo>
                    <a:pt x="275" y="250"/>
                  </a:lnTo>
                  <a:lnTo>
                    <a:pt x="255" y="246"/>
                  </a:lnTo>
                  <a:lnTo>
                    <a:pt x="248" y="243"/>
                  </a:lnTo>
                  <a:lnTo>
                    <a:pt x="240" y="239"/>
                  </a:lnTo>
                  <a:lnTo>
                    <a:pt x="240" y="239"/>
                  </a:lnTo>
                  <a:lnTo>
                    <a:pt x="236" y="235"/>
                  </a:lnTo>
                  <a:lnTo>
                    <a:pt x="236" y="235"/>
                  </a:lnTo>
                  <a:lnTo>
                    <a:pt x="228" y="243"/>
                  </a:lnTo>
                  <a:lnTo>
                    <a:pt x="220" y="246"/>
                  </a:lnTo>
                  <a:lnTo>
                    <a:pt x="200" y="246"/>
                  </a:lnTo>
                  <a:lnTo>
                    <a:pt x="177" y="246"/>
                  </a:lnTo>
                  <a:lnTo>
                    <a:pt x="177" y="246"/>
                  </a:lnTo>
                  <a:lnTo>
                    <a:pt x="142" y="235"/>
                  </a:lnTo>
                  <a:lnTo>
                    <a:pt x="110" y="221"/>
                  </a:lnTo>
                  <a:lnTo>
                    <a:pt x="110" y="221"/>
                  </a:lnTo>
                  <a:lnTo>
                    <a:pt x="75" y="199"/>
                  </a:lnTo>
                  <a:lnTo>
                    <a:pt x="43" y="174"/>
                  </a:lnTo>
                  <a:lnTo>
                    <a:pt x="20" y="145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1382" y="3534"/>
              <a:ext cx="510" cy="127"/>
            </a:xfrm>
            <a:custGeom>
              <a:avLst/>
              <a:gdLst>
                <a:gd name="T0" fmla="*/ 491 w 510"/>
                <a:gd name="T1" fmla="*/ 65 h 127"/>
                <a:gd name="T2" fmla="*/ 506 w 510"/>
                <a:gd name="T3" fmla="*/ 44 h 127"/>
                <a:gd name="T4" fmla="*/ 510 w 510"/>
                <a:gd name="T5" fmla="*/ 36 h 127"/>
                <a:gd name="T6" fmla="*/ 487 w 510"/>
                <a:gd name="T7" fmla="*/ 18 h 127"/>
                <a:gd name="T8" fmla="*/ 467 w 510"/>
                <a:gd name="T9" fmla="*/ 11 h 127"/>
                <a:gd name="T10" fmla="*/ 400 w 510"/>
                <a:gd name="T11" fmla="*/ 4 h 127"/>
                <a:gd name="T12" fmla="*/ 326 w 510"/>
                <a:gd name="T13" fmla="*/ 4 h 127"/>
                <a:gd name="T14" fmla="*/ 302 w 510"/>
                <a:gd name="T15" fmla="*/ 22 h 127"/>
                <a:gd name="T16" fmla="*/ 239 w 510"/>
                <a:gd name="T17" fmla="*/ 47 h 127"/>
                <a:gd name="T18" fmla="*/ 204 w 510"/>
                <a:gd name="T19" fmla="*/ 54 h 127"/>
                <a:gd name="T20" fmla="*/ 184 w 510"/>
                <a:gd name="T21" fmla="*/ 58 h 127"/>
                <a:gd name="T22" fmla="*/ 157 w 510"/>
                <a:gd name="T23" fmla="*/ 51 h 127"/>
                <a:gd name="T24" fmla="*/ 153 w 510"/>
                <a:gd name="T25" fmla="*/ 47 h 127"/>
                <a:gd name="T26" fmla="*/ 121 w 510"/>
                <a:gd name="T27" fmla="*/ 54 h 127"/>
                <a:gd name="T28" fmla="*/ 90 w 510"/>
                <a:gd name="T29" fmla="*/ 51 h 127"/>
                <a:gd name="T30" fmla="*/ 31 w 510"/>
                <a:gd name="T31" fmla="*/ 29 h 127"/>
                <a:gd name="T32" fmla="*/ 11 w 510"/>
                <a:gd name="T33" fmla="*/ 36 h 127"/>
                <a:gd name="T34" fmla="*/ 0 w 510"/>
                <a:gd name="T35" fmla="*/ 51 h 127"/>
                <a:gd name="T36" fmla="*/ 4 w 510"/>
                <a:gd name="T37" fmla="*/ 58 h 127"/>
                <a:gd name="T38" fmla="*/ 31 w 510"/>
                <a:gd name="T39" fmla="*/ 80 h 127"/>
                <a:gd name="T40" fmla="*/ 90 w 510"/>
                <a:gd name="T41" fmla="*/ 102 h 127"/>
                <a:gd name="T42" fmla="*/ 172 w 510"/>
                <a:gd name="T43" fmla="*/ 120 h 127"/>
                <a:gd name="T44" fmla="*/ 282 w 510"/>
                <a:gd name="T45" fmla="*/ 127 h 127"/>
                <a:gd name="T46" fmla="*/ 326 w 510"/>
                <a:gd name="T47" fmla="*/ 123 h 127"/>
                <a:gd name="T48" fmla="*/ 377 w 510"/>
                <a:gd name="T49" fmla="*/ 109 h 127"/>
                <a:gd name="T50" fmla="*/ 388 w 510"/>
                <a:gd name="T51" fmla="*/ 91 h 127"/>
                <a:gd name="T52" fmla="*/ 388 w 510"/>
                <a:gd name="T53" fmla="*/ 76 h 127"/>
                <a:gd name="T54" fmla="*/ 377 w 510"/>
                <a:gd name="T55" fmla="*/ 73 h 127"/>
                <a:gd name="T56" fmla="*/ 337 w 510"/>
                <a:gd name="T57" fmla="*/ 58 h 127"/>
                <a:gd name="T58" fmla="*/ 298 w 510"/>
                <a:gd name="T59" fmla="*/ 51 h 127"/>
                <a:gd name="T60" fmla="*/ 259 w 510"/>
                <a:gd name="T61" fmla="*/ 54 h 127"/>
                <a:gd name="T62" fmla="*/ 259 w 510"/>
                <a:gd name="T63" fmla="*/ 54 h 127"/>
                <a:gd name="T64" fmla="*/ 259 w 510"/>
                <a:gd name="T65" fmla="*/ 51 h 127"/>
                <a:gd name="T66" fmla="*/ 298 w 510"/>
                <a:gd name="T67" fmla="*/ 47 h 127"/>
                <a:gd name="T68" fmla="*/ 337 w 510"/>
                <a:gd name="T69" fmla="*/ 51 h 127"/>
                <a:gd name="T70" fmla="*/ 373 w 510"/>
                <a:gd name="T71" fmla="*/ 65 h 127"/>
                <a:gd name="T72" fmla="*/ 404 w 510"/>
                <a:gd name="T73" fmla="*/ 76 h 127"/>
                <a:gd name="T74" fmla="*/ 436 w 510"/>
                <a:gd name="T75" fmla="*/ 76 h 127"/>
                <a:gd name="T76" fmla="*/ 479 w 510"/>
                <a:gd name="T77" fmla="*/ 69 h 127"/>
                <a:gd name="T78" fmla="*/ 491 w 510"/>
                <a:gd name="T79" fmla="*/ 65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10" h="127">
                  <a:moveTo>
                    <a:pt x="491" y="65"/>
                  </a:moveTo>
                  <a:lnTo>
                    <a:pt x="491" y="65"/>
                  </a:lnTo>
                  <a:lnTo>
                    <a:pt x="502" y="51"/>
                  </a:lnTo>
                  <a:lnTo>
                    <a:pt x="506" y="44"/>
                  </a:lnTo>
                  <a:lnTo>
                    <a:pt x="510" y="36"/>
                  </a:lnTo>
                  <a:lnTo>
                    <a:pt x="510" y="36"/>
                  </a:lnTo>
                  <a:lnTo>
                    <a:pt x="502" y="25"/>
                  </a:lnTo>
                  <a:lnTo>
                    <a:pt x="487" y="18"/>
                  </a:lnTo>
                  <a:lnTo>
                    <a:pt x="467" y="11"/>
                  </a:lnTo>
                  <a:lnTo>
                    <a:pt x="467" y="11"/>
                  </a:lnTo>
                  <a:lnTo>
                    <a:pt x="436" y="7"/>
                  </a:lnTo>
                  <a:lnTo>
                    <a:pt x="400" y="4"/>
                  </a:lnTo>
                  <a:lnTo>
                    <a:pt x="369" y="0"/>
                  </a:lnTo>
                  <a:lnTo>
                    <a:pt x="326" y="4"/>
                  </a:lnTo>
                  <a:lnTo>
                    <a:pt x="326" y="4"/>
                  </a:lnTo>
                  <a:lnTo>
                    <a:pt x="302" y="22"/>
                  </a:lnTo>
                  <a:lnTo>
                    <a:pt x="271" y="36"/>
                  </a:lnTo>
                  <a:lnTo>
                    <a:pt x="239" y="47"/>
                  </a:lnTo>
                  <a:lnTo>
                    <a:pt x="204" y="54"/>
                  </a:lnTo>
                  <a:lnTo>
                    <a:pt x="204" y="54"/>
                  </a:lnTo>
                  <a:lnTo>
                    <a:pt x="184" y="58"/>
                  </a:lnTo>
                  <a:lnTo>
                    <a:pt x="184" y="58"/>
                  </a:lnTo>
                  <a:lnTo>
                    <a:pt x="168" y="54"/>
                  </a:lnTo>
                  <a:lnTo>
                    <a:pt x="157" y="51"/>
                  </a:lnTo>
                  <a:lnTo>
                    <a:pt x="153" y="47"/>
                  </a:lnTo>
                  <a:lnTo>
                    <a:pt x="153" y="47"/>
                  </a:lnTo>
                  <a:lnTo>
                    <a:pt x="137" y="54"/>
                  </a:lnTo>
                  <a:lnTo>
                    <a:pt x="121" y="54"/>
                  </a:lnTo>
                  <a:lnTo>
                    <a:pt x="121" y="54"/>
                  </a:lnTo>
                  <a:lnTo>
                    <a:pt x="90" y="51"/>
                  </a:lnTo>
                  <a:lnTo>
                    <a:pt x="70" y="47"/>
                  </a:lnTo>
                  <a:lnTo>
                    <a:pt x="31" y="29"/>
                  </a:lnTo>
                  <a:lnTo>
                    <a:pt x="31" y="29"/>
                  </a:lnTo>
                  <a:lnTo>
                    <a:pt x="11" y="36"/>
                  </a:lnTo>
                  <a:lnTo>
                    <a:pt x="0" y="44"/>
                  </a:lnTo>
                  <a:lnTo>
                    <a:pt x="0" y="51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15" y="69"/>
                  </a:lnTo>
                  <a:lnTo>
                    <a:pt x="31" y="80"/>
                  </a:lnTo>
                  <a:lnTo>
                    <a:pt x="59" y="91"/>
                  </a:lnTo>
                  <a:lnTo>
                    <a:pt x="90" y="102"/>
                  </a:lnTo>
                  <a:lnTo>
                    <a:pt x="129" y="112"/>
                  </a:lnTo>
                  <a:lnTo>
                    <a:pt x="172" y="120"/>
                  </a:lnTo>
                  <a:lnTo>
                    <a:pt x="223" y="123"/>
                  </a:lnTo>
                  <a:lnTo>
                    <a:pt x="282" y="127"/>
                  </a:lnTo>
                  <a:lnTo>
                    <a:pt x="282" y="127"/>
                  </a:lnTo>
                  <a:lnTo>
                    <a:pt x="326" y="123"/>
                  </a:lnTo>
                  <a:lnTo>
                    <a:pt x="357" y="116"/>
                  </a:lnTo>
                  <a:lnTo>
                    <a:pt x="377" y="109"/>
                  </a:lnTo>
                  <a:lnTo>
                    <a:pt x="384" y="102"/>
                  </a:lnTo>
                  <a:lnTo>
                    <a:pt x="388" y="91"/>
                  </a:lnTo>
                  <a:lnTo>
                    <a:pt x="388" y="83"/>
                  </a:lnTo>
                  <a:lnTo>
                    <a:pt x="388" y="76"/>
                  </a:lnTo>
                  <a:lnTo>
                    <a:pt x="388" y="76"/>
                  </a:lnTo>
                  <a:lnTo>
                    <a:pt x="377" y="73"/>
                  </a:lnTo>
                  <a:lnTo>
                    <a:pt x="377" y="73"/>
                  </a:lnTo>
                  <a:lnTo>
                    <a:pt x="337" y="58"/>
                  </a:lnTo>
                  <a:lnTo>
                    <a:pt x="337" y="58"/>
                  </a:lnTo>
                  <a:lnTo>
                    <a:pt x="298" y="51"/>
                  </a:lnTo>
                  <a:lnTo>
                    <a:pt x="278" y="51"/>
                  </a:lnTo>
                  <a:lnTo>
                    <a:pt x="259" y="54"/>
                  </a:lnTo>
                  <a:lnTo>
                    <a:pt x="259" y="54"/>
                  </a:lnTo>
                  <a:lnTo>
                    <a:pt x="259" y="54"/>
                  </a:lnTo>
                  <a:lnTo>
                    <a:pt x="259" y="51"/>
                  </a:lnTo>
                  <a:lnTo>
                    <a:pt x="259" y="51"/>
                  </a:lnTo>
                  <a:lnTo>
                    <a:pt x="278" y="47"/>
                  </a:lnTo>
                  <a:lnTo>
                    <a:pt x="298" y="47"/>
                  </a:lnTo>
                  <a:lnTo>
                    <a:pt x="337" y="51"/>
                  </a:lnTo>
                  <a:lnTo>
                    <a:pt x="337" y="51"/>
                  </a:lnTo>
                  <a:lnTo>
                    <a:pt x="373" y="65"/>
                  </a:lnTo>
                  <a:lnTo>
                    <a:pt x="373" y="65"/>
                  </a:lnTo>
                  <a:lnTo>
                    <a:pt x="388" y="69"/>
                  </a:lnTo>
                  <a:lnTo>
                    <a:pt x="404" y="76"/>
                  </a:lnTo>
                  <a:lnTo>
                    <a:pt x="404" y="76"/>
                  </a:lnTo>
                  <a:lnTo>
                    <a:pt x="436" y="76"/>
                  </a:lnTo>
                  <a:lnTo>
                    <a:pt x="459" y="73"/>
                  </a:lnTo>
                  <a:lnTo>
                    <a:pt x="479" y="69"/>
                  </a:lnTo>
                  <a:lnTo>
                    <a:pt x="491" y="65"/>
                  </a:lnTo>
                  <a:lnTo>
                    <a:pt x="491" y="65"/>
                  </a:lnTo>
                  <a:close/>
                </a:path>
              </a:pathLst>
            </a:custGeom>
            <a:solidFill>
              <a:srgbClr val="D0E4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2285" y="2707"/>
              <a:ext cx="141" cy="80"/>
            </a:xfrm>
            <a:custGeom>
              <a:avLst/>
              <a:gdLst>
                <a:gd name="T0" fmla="*/ 78 w 141"/>
                <a:gd name="T1" fmla="*/ 69 h 80"/>
                <a:gd name="T2" fmla="*/ 74 w 141"/>
                <a:gd name="T3" fmla="*/ 58 h 80"/>
                <a:gd name="T4" fmla="*/ 78 w 141"/>
                <a:gd name="T5" fmla="*/ 47 h 80"/>
                <a:gd name="T6" fmla="*/ 90 w 141"/>
                <a:gd name="T7" fmla="*/ 37 h 80"/>
                <a:gd name="T8" fmla="*/ 102 w 141"/>
                <a:gd name="T9" fmla="*/ 37 h 80"/>
                <a:gd name="T10" fmla="*/ 110 w 141"/>
                <a:gd name="T11" fmla="*/ 40 h 80"/>
                <a:gd name="T12" fmla="*/ 106 w 141"/>
                <a:gd name="T13" fmla="*/ 47 h 80"/>
                <a:gd name="T14" fmla="*/ 102 w 141"/>
                <a:gd name="T15" fmla="*/ 44 h 80"/>
                <a:gd name="T16" fmla="*/ 94 w 141"/>
                <a:gd name="T17" fmla="*/ 44 h 80"/>
                <a:gd name="T18" fmla="*/ 86 w 141"/>
                <a:gd name="T19" fmla="*/ 51 h 80"/>
                <a:gd name="T20" fmla="*/ 82 w 141"/>
                <a:gd name="T21" fmla="*/ 58 h 80"/>
                <a:gd name="T22" fmla="*/ 86 w 141"/>
                <a:gd name="T23" fmla="*/ 66 h 80"/>
                <a:gd name="T24" fmla="*/ 86 w 141"/>
                <a:gd name="T25" fmla="*/ 66 h 80"/>
                <a:gd name="T26" fmla="*/ 98 w 141"/>
                <a:gd name="T27" fmla="*/ 73 h 80"/>
                <a:gd name="T28" fmla="*/ 118 w 141"/>
                <a:gd name="T29" fmla="*/ 69 h 80"/>
                <a:gd name="T30" fmla="*/ 118 w 141"/>
                <a:gd name="T31" fmla="*/ 69 h 80"/>
                <a:gd name="T32" fmla="*/ 129 w 141"/>
                <a:gd name="T33" fmla="*/ 55 h 80"/>
                <a:gd name="T34" fmla="*/ 129 w 141"/>
                <a:gd name="T35" fmla="*/ 33 h 80"/>
                <a:gd name="T36" fmla="*/ 129 w 141"/>
                <a:gd name="T37" fmla="*/ 33 h 80"/>
                <a:gd name="T38" fmla="*/ 126 w 141"/>
                <a:gd name="T39" fmla="*/ 26 h 80"/>
                <a:gd name="T40" fmla="*/ 118 w 141"/>
                <a:gd name="T41" fmla="*/ 18 h 80"/>
                <a:gd name="T42" fmla="*/ 90 w 141"/>
                <a:gd name="T43" fmla="*/ 8 h 80"/>
                <a:gd name="T44" fmla="*/ 74 w 141"/>
                <a:gd name="T45" fmla="*/ 8 h 80"/>
                <a:gd name="T46" fmla="*/ 55 w 141"/>
                <a:gd name="T47" fmla="*/ 15 h 80"/>
                <a:gd name="T48" fmla="*/ 55 w 141"/>
                <a:gd name="T49" fmla="*/ 15 h 80"/>
                <a:gd name="T50" fmla="*/ 4 w 141"/>
                <a:gd name="T51" fmla="*/ 44 h 80"/>
                <a:gd name="T52" fmla="*/ 0 w 141"/>
                <a:gd name="T53" fmla="*/ 37 h 80"/>
                <a:gd name="T54" fmla="*/ 23 w 141"/>
                <a:gd name="T55" fmla="*/ 22 h 80"/>
                <a:gd name="T56" fmla="*/ 51 w 141"/>
                <a:gd name="T57" fmla="*/ 8 h 80"/>
                <a:gd name="T58" fmla="*/ 74 w 141"/>
                <a:gd name="T59" fmla="*/ 0 h 80"/>
                <a:gd name="T60" fmla="*/ 74 w 141"/>
                <a:gd name="T61" fmla="*/ 0 h 80"/>
                <a:gd name="T62" fmla="*/ 106 w 141"/>
                <a:gd name="T63" fmla="*/ 4 h 80"/>
                <a:gd name="T64" fmla="*/ 133 w 141"/>
                <a:gd name="T65" fmla="*/ 22 h 80"/>
                <a:gd name="T66" fmla="*/ 133 w 141"/>
                <a:gd name="T67" fmla="*/ 22 h 80"/>
                <a:gd name="T68" fmla="*/ 137 w 141"/>
                <a:gd name="T69" fmla="*/ 29 h 80"/>
                <a:gd name="T70" fmla="*/ 141 w 141"/>
                <a:gd name="T71" fmla="*/ 44 h 80"/>
                <a:gd name="T72" fmla="*/ 133 w 141"/>
                <a:gd name="T73" fmla="*/ 69 h 80"/>
                <a:gd name="T74" fmla="*/ 122 w 141"/>
                <a:gd name="T75" fmla="*/ 76 h 80"/>
                <a:gd name="T76" fmla="*/ 110 w 141"/>
                <a:gd name="T77" fmla="*/ 80 h 80"/>
                <a:gd name="T78" fmla="*/ 86 w 141"/>
                <a:gd name="T79" fmla="*/ 76 h 80"/>
                <a:gd name="T80" fmla="*/ 78 w 141"/>
                <a:gd name="T81" fmla="*/ 6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1" h="80">
                  <a:moveTo>
                    <a:pt x="78" y="69"/>
                  </a:moveTo>
                  <a:lnTo>
                    <a:pt x="78" y="69"/>
                  </a:lnTo>
                  <a:lnTo>
                    <a:pt x="74" y="58"/>
                  </a:lnTo>
                  <a:lnTo>
                    <a:pt x="74" y="58"/>
                  </a:lnTo>
                  <a:lnTo>
                    <a:pt x="74" y="58"/>
                  </a:lnTo>
                  <a:lnTo>
                    <a:pt x="78" y="47"/>
                  </a:lnTo>
                  <a:lnTo>
                    <a:pt x="90" y="37"/>
                  </a:lnTo>
                  <a:lnTo>
                    <a:pt x="90" y="37"/>
                  </a:lnTo>
                  <a:lnTo>
                    <a:pt x="90" y="37"/>
                  </a:lnTo>
                  <a:lnTo>
                    <a:pt x="102" y="37"/>
                  </a:lnTo>
                  <a:lnTo>
                    <a:pt x="106" y="37"/>
                  </a:lnTo>
                  <a:lnTo>
                    <a:pt x="110" y="40"/>
                  </a:lnTo>
                  <a:lnTo>
                    <a:pt x="110" y="40"/>
                  </a:lnTo>
                  <a:lnTo>
                    <a:pt x="106" y="47"/>
                  </a:lnTo>
                  <a:lnTo>
                    <a:pt x="106" y="47"/>
                  </a:lnTo>
                  <a:lnTo>
                    <a:pt x="102" y="44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86" y="51"/>
                  </a:lnTo>
                  <a:lnTo>
                    <a:pt x="82" y="58"/>
                  </a:lnTo>
                  <a:lnTo>
                    <a:pt x="82" y="58"/>
                  </a:lnTo>
                  <a:lnTo>
                    <a:pt x="82" y="58"/>
                  </a:lnTo>
                  <a:lnTo>
                    <a:pt x="86" y="66"/>
                  </a:lnTo>
                  <a:lnTo>
                    <a:pt x="86" y="66"/>
                  </a:lnTo>
                  <a:lnTo>
                    <a:pt x="86" y="66"/>
                  </a:lnTo>
                  <a:lnTo>
                    <a:pt x="90" y="69"/>
                  </a:lnTo>
                  <a:lnTo>
                    <a:pt x="98" y="73"/>
                  </a:lnTo>
                  <a:lnTo>
                    <a:pt x="106" y="73"/>
                  </a:lnTo>
                  <a:lnTo>
                    <a:pt x="118" y="69"/>
                  </a:lnTo>
                  <a:lnTo>
                    <a:pt x="118" y="69"/>
                  </a:lnTo>
                  <a:lnTo>
                    <a:pt x="118" y="69"/>
                  </a:lnTo>
                  <a:lnTo>
                    <a:pt x="126" y="62"/>
                  </a:lnTo>
                  <a:lnTo>
                    <a:pt x="129" y="55"/>
                  </a:lnTo>
                  <a:lnTo>
                    <a:pt x="133" y="44"/>
                  </a:lnTo>
                  <a:lnTo>
                    <a:pt x="129" y="33"/>
                  </a:lnTo>
                  <a:lnTo>
                    <a:pt x="129" y="33"/>
                  </a:lnTo>
                  <a:lnTo>
                    <a:pt x="129" y="33"/>
                  </a:lnTo>
                  <a:lnTo>
                    <a:pt x="126" y="26"/>
                  </a:lnTo>
                  <a:lnTo>
                    <a:pt x="126" y="26"/>
                  </a:lnTo>
                  <a:lnTo>
                    <a:pt x="126" y="26"/>
                  </a:lnTo>
                  <a:lnTo>
                    <a:pt x="118" y="18"/>
                  </a:lnTo>
                  <a:lnTo>
                    <a:pt x="102" y="11"/>
                  </a:lnTo>
                  <a:lnTo>
                    <a:pt x="90" y="8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55" y="15"/>
                  </a:lnTo>
                  <a:lnTo>
                    <a:pt x="55" y="15"/>
                  </a:lnTo>
                  <a:lnTo>
                    <a:pt x="55" y="15"/>
                  </a:lnTo>
                  <a:lnTo>
                    <a:pt x="31" y="29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23" y="22"/>
                  </a:lnTo>
                  <a:lnTo>
                    <a:pt x="51" y="8"/>
                  </a:lnTo>
                  <a:lnTo>
                    <a:pt x="51" y="8"/>
                  </a:lnTo>
                  <a:lnTo>
                    <a:pt x="51" y="8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0"/>
                  </a:lnTo>
                  <a:lnTo>
                    <a:pt x="106" y="4"/>
                  </a:lnTo>
                  <a:lnTo>
                    <a:pt x="122" y="11"/>
                  </a:lnTo>
                  <a:lnTo>
                    <a:pt x="133" y="22"/>
                  </a:lnTo>
                  <a:lnTo>
                    <a:pt x="133" y="22"/>
                  </a:lnTo>
                  <a:lnTo>
                    <a:pt x="133" y="22"/>
                  </a:lnTo>
                  <a:lnTo>
                    <a:pt x="137" y="29"/>
                  </a:lnTo>
                  <a:lnTo>
                    <a:pt x="137" y="29"/>
                  </a:lnTo>
                  <a:lnTo>
                    <a:pt x="137" y="29"/>
                  </a:lnTo>
                  <a:lnTo>
                    <a:pt x="141" y="44"/>
                  </a:lnTo>
                  <a:lnTo>
                    <a:pt x="141" y="58"/>
                  </a:lnTo>
                  <a:lnTo>
                    <a:pt x="133" y="69"/>
                  </a:lnTo>
                  <a:lnTo>
                    <a:pt x="122" y="76"/>
                  </a:lnTo>
                  <a:lnTo>
                    <a:pt x="122" y="76"/>
                  </a:lnTo>
                  <a:lnTo>
                    <a:pt x="122" y="76"/>
                  </a:lnTo>
                  <a:lnTo>
                    <a:pt x="110" y="80"/>
                  </a:lnTo>
                  <a:lnTo>
                    <a:pt x="94" y="80"/>
                  </a:lnTo>
                  <a:lnTo>
                    <a:pt x="86" y="76"/>
                  </a:lnTo>
                  <a:lnTo>
                    <a:pt x="78" y="69"/>
                  </a:lnTo>
                  <a:lnTo>
                    <a:pt x="78" y="69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2195" y="2577"/>
              <a:ext cx="106" cy="145"/>
            </a:xfrm>
            <a:custGeom>
              <a:avLst/>
              <a:gdLst>
                <a:gd name="T0" fmla="*/ 47 w 106"/>
                <a:gd name="T1" fmla="*/ 138 h 145"/>
                <a:gd name="T2" fmla="*/ 51 w 106"/>
                <a:gd name="T3" fmla="*/ 130 h 145"/>
                <a:gd name="T4" fmla="*/ 74 w 106"/>
                <a:gd name="T5" fmla="*/ 105 h 145"/>
                <a:gd name="T6" fmla="*/ 74 w 106"/>
                <a:gd name="T7" fmla="*/ 105 h 145"/>
                <a:gd name="T8" fmla="*/ 94 w 106"/>
                <a:gd name="T9" fmla="*/ 61 h 145"/>
                <a:gd name="T10" fmla="*/ 98 w 106"/>
                <a:gd name="T11" fmla="*/ 47 h 145"/>
                <a:gd name="T12" fmla="*/ 94 w 106"/>
                <a:gd name="T13" fmla="*/ 40 h 145"/>
                <a:gd name="T14" fmla="*/ 90 w 106"/>
                <a:gd name="T15" fmla="*/ 29 h 145"/>
                <a:gd name="T16" fmla="*/ 86 w 106"/>
                <a:gd name="T17" fmla="*/ 21 h 145"/>
                <a:gd name="T18" fmla="*/ 70 w 106"/>
                <a:gd name="T19" fmla="*/ 11 h 145"/>
                <a:gd name="T20" fmla="*/ 58 w 106"/>
                <a:gd name="T21" fmla="*/ 11 h 145"/>
                <a:gd name="T22" fmla="*/ 43 w 106"/>
                <a:gd name="T23" fmla="*/ 11 h 145"/>
                <a:gd name="T24" fmla="*/ 27 w 106"/>
                <a:gd name="T25" fmla="*/ 14 h 145"/>
                <a:gd name="T26" fmla="*/ 19 w 106"/>
                <a:gd name="T27" fmla="*/ 21 h 145"/>
                <a:gd name="T28" fmla="*/ 11 w 106"/>
                <a:gd name="T29" fmla="*/ 29 h 145"/>
                <a:gd name="T30" fmla="*/ 7 w 106"/>
                <a:gd name="T31" fmla="*/ 43 h 145"/>
                <a:gd name="T32" fmla="*/ 11 w 106"/>
                <a:gd name="T33" fmla="*/ 54 h 145"/>
                <a:gd name="T34" fmla="*/ 15 w 106"/>
                <a:gd name="T35" fmla="*/ 58 h 145"/>
                <a:gd name="T36" fmla="*/ 35 w 106"/>
                <a:gd name="T37" fmla="*/ 65 h 145"/>
                <a:gd name="T38" fmla="*/ 43 w 106"/>
                <a:gd name="T39" fmla="*/ 65 h 145"/>
                <a:gd name="T40" fmla="*/ 47 w 106"/>
                <a:gd name="T41" fmla="*/ 65 h 145"/>
                <a:gd name="T42" fmla="*/ 47 w 106"/>
                <a:gd name="T43" fmla="*/ 65 h 145"/>
                <a:gd name="T44" fmla="*/ 51 w 106"/>
                <a:gd name="T45" fmla="*/ 58 h 145"/>
                <a:gd name="T46" fmla="*/ 51 w 106"/>
                <a:gd name="T47" fmla="*/ 51 h 145"/>
                <a:gd name="T48" fmla="*/ 51 w 106"/>
                <a:gd name="T49" fmla="*/ 51 h 145"/>
                <a:gd name="T50" fmla="*/ 51 w 106"/>
                <a:gd name="T51" fmla="*/ 51 h 145"/>
                <a:gd name="T52" fmla="*/ 51 w 106"/>
                <a:gd name="T53" fmla="*/ 43 h 145"/>
                <a:gd name="T54" fmla="*/ 62 w 106"/>
                <a:gd name="T55" fmla="*/ 47 h 145"/>
                <a:gd name="T56" fmla="*/ 62 w 106"/>
                <a:gd name="T57" fmla="*/ 47 h 145"/>
                <a:gd name="T58" fmla="*/ 58 w 106"/>
                <a:gd name="T59" fmla="*/ 61 h 145"/>
                <a:gd name="T60" fmla="*/ 51 w 106"/>
                <a:gd name="T61" fmla="*/ 72 h 145"/>
                <a:gd name="T62" fmla="*/ 47 w 106"/>
                <a:gd name="T63" fmla="*/ 72 h 145"/>
                <a:gd name="T64" fmla="*/ 47 w 106"/>
                <a:gd name="T65" fmla="*/ 72 h 145"/>
                <a:gd name="T66" fmla="*/ 19 w 106"/>
                <a:gd name="T67" fmla="*/ 72 h 145"/>
                <a:gd name="T68" fmla="*/ 3 w 106"/>
                <a:gd name="T69" fmla="*/ 58 h 145"/>
                <a:gd name="T70" fmla="*/ 3 w 106"/>
                <a:gd name="T71" fmla="*/ 58 h 145"/>
                <a:gd name="T72" fmla="*/ 3 w 106"/>
                <a:gd name="T73" fmla="*/ 29 h 145"/>
                <a:gd name="T74" fmla="*/ 3 w 106"/>
                <a:gd name="T75" fmla="*/ 29 h 145"/>
                <a:gd name="T76" fmla="*/ 23 w 106"/>
                <a:gd name="T77" fmla="*/ 7 h 145"/>
                <a:gd name="T78" fmla="*/ 23 w 106"/>
                <a:gd name="T79" fmla="*/ 7 h 145"/>
                <a:gd name="T80" fmla="*/ 58 w 106"/>
                <a:gd name="T81" fmla="*/ 0 h 145"/>
                <a:gd name="T82" fmla="*/ 58 w 106"/>
                <a:gd name="T83" fmla="*/ 0 h 145"/>
                <a:gd name="T84" fmla="*/ 82 w 106"/>
                <a:gd name="T85" fmla="*/ 7 h 145"/>
                <a:gd name="T86" fmla="*/ 102 w 106"/>
                <a:gd name="T87" fmla="*/ 25 h 145"/>
                <a:gd name="T88" fmla="*/ 102 w 106"/>
                <a:gd name="T89" fmla="*/ 25 h 145"/>
                <a:gd name="T90" fmla="*/ 106 w 106"/>
                <a:gd name="T91" fmla="*/ 47 h 145"/>
                <a:gd name="T92" fmla="*/ 106 w 106"/>
                <a:gd name="T93" fmla="*/ 47 h 145"/>
                <a:gd name="T94" fmla="*/ 98 w 106"/>
                <a:gd name="T95" fmla="*/ 80 h 145"/>
                <a:gd name="T96" fmla="*/ 82 w 106"/>
                <a:gd name="T97" fmla="*/ 109 h 145"/>
                <a:gd name="T98" fmla="*/ 82 w 106"/>
                <a:gd name="T99" fmla="*/ 109 h 145"/>
                <a:gd name="T100" fmla="*/ 58 w 106"/>
                <a:gd name="T101" fmla="*/ 134 h 145"/>
                <a:gd name="T102" fmla="*/ 51 w 106"/>
                <a:gd name="T103" fmla="*/ 145 h 145"/>
                <a:gd name="T104" fmla="*/ 47 w 106"/>
                <a:gd name="T105" fmla="*/ 13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6" h="145">
                  <a:moveTo>
                    <a:pt x="47" y="138"/>
                  </a:moveTo>
                  <a:lnTo>
                    <a:pt x="47" y="138"/>
                  </a:lnTo>
                  <a:lnTo>
                    <a:pt x="51" y="130"/>
                  </a:lnTo>
                  <a:lnTo>
                    <a:pt x="51" y="130"/>
                  </a:lnTo>
                  <a:lnTo>
                    <a:pt x="51" y="130"/>
                  </a:lnTo>
                  <a:lnTo>
                    <a:pt x="74" y="105"/>
                  </a:lnTo>
                  <a:lnTo>
                    <a:pt x="74" y="105"/>
                  </a:lnTo>
                  <a:lnTo>
                    <a:pt x="74" y="105"/>
                  </a:lnTo>
                  <a:lnTo>
                    <a:pt x="90" y="76"/>
                  </a:lnTo>
                  <a:lnTo>
                    <a:pt x="94" y="61"/>
                  </a:lnTo>
                  <a:lnTo>
                    <a:pt x="98" y="47"/>
                  </a:lnTo>
                  <a:lnTo>
                    <a:pt x="98" y="47"/>
                  </a:lnTo>
                  <a:lnTo>
                    <a:pt x="98" y="47"/>
                  </a:lnTo>
                  <a:lnTo>
                    <a:pt x="94" y="40"/>
                  </a:lnTo>
                  <a:lnTo>
                    <a:pt x="90" y="29"/>
                  </a:lnTo>
                  <a:lnTo>
                    <a:pt x="90" y="29"/>
                  </a:lnTo>
                  <a:lnTo>
                    <a:pt x="90" y="29"/>
                  </a:lnTo>
                  <a:lnTo>
                    <a:pt x="86" y="21"/>
                  </a:lnTo>
                  <a:lnTo>
                    <a:pt x="78" y="14"/>
                  </a:lnTo>
                  <a:lnTo>
                    <a:pt x="70" y="11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43" y="11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19" y="21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7" y="43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5" y="58"/>
                  </a:lnTo>
                  <a:lnTo>
                    <a:pt x="23" y="65"/>
                  </a:lnTo>
                  <a:lnTo>
                    <a:pt x="35" y="65"/>
                  </a:lnTo>
                  <a:lnTo>
                    <a:pt x="43" y="65"/>
                  </a:lnTo>
                  <a:lnTo>
                    <a:pt x="43" y="65"/>
                  </a:lnTo>
                  <a:lnTo>
                    <a:pt x="43" y="65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51" y="58"/>
                  </a:lnTo>
                  <a:lnTo>
                    <a:pt x="51" y="58"/>
                  </a:lnTo>
                  <a:lnTo>
                    <a:pt x="51" y="58"/>
                  </a:lnTo>
                  <a:lnTo>
                    <a:pt x="51" y="51"/>
                  </a:lnTo>
                  <a:lnTo>
                    <a:pt x="51" y="51"/>
                  </a:lnTo>
                  <a:lnTo>
                    <a:pt x="51" y="51"/>
                  </a:lnTo>
                  <a:lnTo>
                    <a:pt x="51" y="51"/>
                  </a:lnTo>
                  <a:lnTo>
                    <a:pt x="51" y="51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8" y="43"/>
                  </a:lnTo>
                  <a:lnTo>
                    <a:pt x="62" y="47"/>
                  </a:lnTo>
                  <a:lnTo>
                    <a:pt x="62" y="47"/>
                  </a:lnTo>
                  <a:lnTo>
                    <a:pt x="62" y="47"/>
                  </a:lnTo>
                  <a:lnTo>
                    <a:pt x="62" y="54"/>
                  </a:lnTo>
                  <a:lnTo>
                    <a:pt x="58" y="61"/>
                  </a:lnTo>
                  <a:lnTo>
                    <a:pt x="51" y="72"/>
                  </a:lnTo>
                  <a:lnTo>
                    <a:pt x="51" y="72"/>
                  </a:lnTo>
                  <a:lnTo>
                    <a:pt x="51" y="72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35" y="76"/>
                  </a:lnTo>
                  <a:lnTo>
                    <a:pt x="19" y="72"/>
                  </a:lnTo>
                  <a:lnTo>
                    <a:pt x="11" y="65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0" y="43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11" y="14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70" y="3"/>
                  </a:lnTo>
                  <a:lnTo>
                    <a:pt x="82" y="7"/>
                  </a:lnTo>
                  <a:lnTo>
                    <a:pt x="94" y="14"/>
                  </a:lnTo>
                  <a:lnTo>
                    <a:pt x="102" y="25"/>
                  </a:lnTo>
                  <a:lnTo>
                    <a:pt x="102" y="25"/>
                  </a:lnTo>
                  <a:lnTo>
                    <a:pt x="102" y="25"/>
                  </a:lnTo>
                  <a:lnTo>
                    <a:pt x="106" y="36"/>
                  </a:lnTo>
                  <a:lnTo>
                    <a:pt x="106" y="47"/>
                  </a:lnTo>
                  <a:lnTo>
                    <a:pt x="106" y="47"/>
                  </a:lnTo>
                  <a:lnTo>
                    <a:pt x="106" y="47"/>
                  </a:lnTo>
                  <a:lnTo>
                    <a:pt x="102" y="65"/>
                  </a:lnTo>
                  <a:lnTo>
                    <a:pt x="98" y="80"/>
                  </a:lnTo>
                  <a:lnTo>
                    <a:pt x="90" y="98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58" y="134"/>
                  </a:lnTo>
                  <a:lnTo>
                    <a:pt x="58" y="134"/>
                  </a:lnTo>
                  <a:lnTo>
                    <a:pt x="58" y="134"/>
                  </a:lnTo>
                  <a:lnTo>
                    <a:pt x="51" y="145"/>
                  </a:lnTo>
                  <a:lnTo>
                    <a:pt x="51" y="145"/>
                  </a:lnTo>
                  <a:lnTo>
                    <a:pt x="47" y="138"/>
                  </a:lnTo>
                  <a:lnTo>
                    <a:pt x="47" y="138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1833" y="2254"/>
              <a:ext cx="318" cy="555"/>
            </a:xfrm>
            <a:custGeom>
              <a:avLst/>
              <a:gdLst>
                <a:gd name="T0" fmla="*/ 318 w 318"/>
                <a:gd name="T1" fmla="*/ 544 h 555"/>
                <a:gd name="T2" fmla="*/ 318 w 318"/>
                <a:gd name="T3" fmla="*/ 544 h 555"/>
                <a:gd name="T4" fmla="*/ 310 w 318"/>
                <a:gd name="T5" fmla="*/ 482 h 555"/>
                <a:gd name="T6" fmla="*/ 303 w 318"/>
                <a:gd name="T7" fmla="*/ 417 h 555"/>
                <a:gd name="T8" fmla="*/ 287 w 318"/>
                <a:gd name="T9" fmla="*/ 337 h 555"/>
                <a:gd name="T10" fmla="*/ 259 w 318"/>
                <a:gd name="T11" fmla="*/ 250 h 555"/>
                <a:gd name="T12" fmla="*/ 244 w 318"/>
                <a:gd name="T13" fmla="*/ 203 h 555"/>
                <a:gd name="T14" fmla="*/ 228 w 318"/>
                <a:gd name="T15" fmla="*/ 160 h 555"/>
                <a:gd name="T16" fmla="*/ 204 w 318"/>
                <a:gd name="T17" fmla="*/ 116 h 555"/>
                <a:gd name="T18" fmla="*/ 181 w 318"/>
                <a:gd name="T19" fmla="*/ 73 h 555"/>
                <a:gd name="T20" fmla="*/ 153 w 318"/>
                <a:gd name="T21" fmla="*/ 33 h 555"/>
                <a:gd name="T22" fmla="*/ 126 w 318"/>
                <a:gd name="T23" fmla="*/ 0 h 555"/>
                <a:gd name="T24" fmla="*/ 126 w 318"/>
                <a:gd name="T25" fmla="*/ 0 h 555"/>
                <a:gd name="T26" fmla="*/ 126 w 318"/>
                <a:gd name="T27" fmla="*/ 0 h 555"/>
                <a:gd name="T28" fmla="*/ 126 w 318"/>
                <a:gd name="T29" fmla="*/ 0 h 555"/>
                <a:gd name="T30" fmla="*/ 165 w 318"/>
                <a:gd name="T31" fmla="*/ 163 h 555"/>
                <a:gd name="T32" fmla="*/ 165 w 318"/>
                <a:gd name="T33" fmla="*/ 163 h 555"/>
                <a:gd name="T34" fmla="*/ 189 w 318"/>
                <a:gd name="T35" fmla="*/ 247 h 555"/>
                <a:gd name="T36" fmla="*/ 216 w 318"/>
                <a:gd name="T37" fmla="*/ 326 h 555"/>
                <a:gd name="T38" fmla="*/ 244 w 318"/>
                <a:gd name="T39" fmla="*/ 406 h 555"/>
                <a:gd name="T40" fmla="*/ 275 w 318"/>
                <a:gd name="T41" fmla="*/ 486 h 555"/>
                <a:gd name="T42" fmla="*/ 275 w 318"/>
                <a:gd name="T43" fmla="*/ 486 h 555"/>
                <a:gd name="T44" fmla="*/ 271 w 318"/>
                <a:gd name="T45" fmla="*/ 490 h 555"/>
                <a:gd name="T46" fmla="*/ 271 w 318"/>
                <a:gd name="T47" fmla="*/ 486 h 555"/>
                <a:gd name="T48" fmla="*/ 271 w 318"/>
                <a:gd name="T49" fmla="*/ 486 h 555"/>
                <a:gd name="T50" fmla="*/ 240 w 318"/>
                <a:gd name="T51" fmla="*/ 413 h 555"/>
                <a:gd name="T52" fmla="*/ 212 w 318"/>
                <a:gd name="T53" fmla="*/ 341 h 555"/>
                <a:gd name="T54" fmla="*/ 185 w 318"/>
                <a:gd name="T55" fmla="*/ 265 h 555"/>
                <a:gd name="T56" fmla="*/ 165 w 318"/>
                <a:gd name="T57" fmla="*/ 189 h 555"/>
                <a:gd name="T58" fmla="*/ 165 w 318"/>
                <a:gd name="T59" fmla="*/ 189 h 555"/>
                <a:gd name="T60" fmla="*/ 130 w 318"/>
                <a:gd name="T61" fmla="*/ 163 h 555"/>
                <a:gd name="T62" fmla="*/ 98 w 318"/>
                <a:gd name="T63" fmla="*/ 138 h 555"/>
                <a:gd name="T64" fmla="*/ 36 w 318"/>
                <a:gd name="T65" fmla="*/ 83 h 555"/>
                <a:gd name="T66" fmla="*/ 36 w 318"/>
                <a:gd name="T67" fmla="*/ 83 h 555"/>
                <a:gd name="T68" fmla="*/ 0 w 318"/>
                <a:gd name="T69" fmla="*/ 51 h 555"/>
                <a:gd name="T70" fmla="*/ 0 w 318"/>
                <a:gd name="T71" fmla="*/ 51 h 555"/>
                <a:gd name="T72" fmla="*/ 4 w 318"/>
                <a:gd name="T73" fmla="*/ 87 h 555"/>
                <a:gd name="T74" fmla="*/ 12 w 318"/>
                <a:gd name="T75" fmla="*/ 123 h 555"/>
                <a:gd name="T76" fmla="*/ 24 w 318"/>
                <a:gd name="T77" fmla="*/ 163 h 555"/>
                <a:gd name="T78" fmla="*/ 40 w 318"/>
                <a:gd name="T79" fmla="*/ 207 h 555"/>
                <a:gd name="T80" fmla="*/ 40 w 318"/>
                <a:gd name="T81" fmla="*/ 207 h 555"/>
                <a:gd name="T82" fmla="*/ 63 w 318"/>
                <a:gd name="T83" fmla="*/ 261 h 555"/>
                <a:gd name="T84" fmla="*/ 91 w 318"/>
                <a:gd name="T85" fmla="*/ 315 h 555"/>
                <a:gd name="T86" fmla="*/ 126 w 318"/>
                <a:gd name="T87" fmla="*/ 377 h 555"/>
                <a:gd name="T88" fmla="*/ 161 w 318"/>
                <a:gd name="T89" fmla="*/ 435 h 555"/>
                <a:gd name="T90" fmla="*/ 161 w 318"/>
                <a:gd name="T91" fmla="*/ 435 h 555"/>
                <a:gd name="T92" fmla="*/ 220 w 318"/>
                <a:gd name="T93" fmla="*/ 475 h 555"/>
                <a:gd name="T94" fmla="*/ 267 w 318"/>
                <a:gd name="T95" fmla="*/ 508 h 555"/>
                <a:gd name="T96" fmla="*/ 307 w 318"/>
                <a:gd name="T97" fmla="*/ 540 h 555"/>
                <a:gd name="T98" fmla="*/ 307 w 318"/>
                <a:gd name="T99" fmla="*/ 540 h 555"/>
                <a:gd name="T100" fmla="*/ 314 w 318"/>
                <a:gd name="T101" fmla="*/ 555 h 555"/>
                <a:gd name="T102" fmla="*/ 314 w 318"/>
                <a:gd name="T103" fmla="*/ 555 h 555"/>
                <a:gd name="T104" fmla="*/ 318 w 318"/>
                <a:gd name="T105" fmla="*/ 544 h 555"/>
                <a:gd name="T106" fmla="*/ 318 w 318"/>
                <a:gd name="T107" fmla="*/ 544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18" h="555">
                  <a:moveTo>
                    <a:pt x="318" y="544"/>
                  </a:moveTo>
                  <a:lnTo>
                    <a:pt x="318" y="544"/>
                  </a:lnTo>
                  <a:lnTo>
                    <a:pt x="310" y="482"/>
                  </a:lnTo>
                  <a:lnTo>
                    <a:pt x="303" y="417"/>
                  </a:lnTo>
                  <a:lnTo>
                    <a:pt x="287" y="337"/>
                  </a:lnTo>
                  <a:lnTo>
                    <a:pt x="259" y="250"/>
                  </a:lnTo>
                  <a:lnTo>
                    <a:pt x="244" y="203"/>
                  </a:lnTo>
                  <a:lnTo>
                    <a:pt x="228" y="160"/>
                  </a:lnTo>
                  <a:lnTo>
                    <a:pt x="204" y="116"/>
                  </a:lnTo>
                  <a:lnTo>
                    <a:pt x="181" y="73"/>
                  </a:lnTo>
                  <a:lnTo>
                    <a:pt x="153" y="33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65" y="163"/>
                  </a:lnTo>
                  <a:lnTo>
                    <a:pt x="165" y="163"/>
                  </a:lnTo>
                  <a:lnTo>
                    <a:pt x="189" y="247"/>
                  </a:lnTo>
                  <a:lnTo>
                    <a:pt x="216" y="326"/>
                  </a:lnTo>
                  <a:lnTo>
                    <a:pt x="244" y="406"/>
                  </a:lnTo>
                  <a:lnTo>
                    <a:pt x="275" y="486"/>
                  </a:lnTo>
                  <a:lnTo>
                    <a:pt x="275" y="486"/>
                  </a:lnTo>
                  <a:lnTo>
                    <a:pt x="271" y="490"/>
                  </a:lnTo>
                  <a:lnTo>
                    <a:pt x="271" y="486"/>
                  </a:lnTo>
                  <a:lnTo>
                    <a:pt x="271" y="486"/>
                  </a:lnTo>
                  <a:lnTo>
                    <a:pt x="240" y="413"/>
                  </a:lnTo>
                  <a:lnTo>
                    <a:pt x="212" y="341"/>
                  </a:lnTo>
                  <a:lnTo>
                    <a:pt x="185" y="265"/>
                  </a:lnTo>
                  <a:lnTo>
                    <a:pt x="165" y="189"/>
                  </a:lnTo>
                  <a:lnTo>
                    <a:pt x="165" y="189"/>
                  </a:lnTo>
                  <a:lnTo>
                    <a:pt x="130" y="163"/>
                  </a:lnTo>
                  <a:lnTo>
                    <a:pt x="98" y="138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4" y="87"/>
                  </a:lnTo>
                  <a:lnTo>
                    <a:pt x="12" y="123"/>
                  </a:lnTo>
                  <a:lnTo>
                    <a:pt x="24" y="163"/>
                  </a:lnTo>
                  <a:lnTo>
                    <a:pt x="40" y="207"/>
                  </a:lnTo>
                  <a:lnTo>
                    <a:pt x="40" y="207"/>
                  </a:lnTo>
                  <a:lnTo>
                    <a:pt x="63" y="261"/>
                  </a:lnTo>
                  <a:lnTo>
                    <a:pt x="91" y="315"/>
                  </a:lnTo>
                  <a:lnTo>
                    <a:pt x="126" y="377"/>
                  </a:lnTo>
                  <a:lnTo>
                    <a:pt x="161" y="435"/>
                  </a:lnTo>
                  <a:lnTo>
                    <a:pt x="161" y="435"/>
                  </a:lnTo>
                  <a:lnTo>
                    <a:pt x="220" y="475"/>
                  </a:lnTo>
                  <a:lnTo>
                    <a:pt x="267" y="508"/>
                  </a:lnTo>
                  <a:lnTo>
                    <a:pt x="307" y="540"/>
                  </a:lnTo>
                  <a:lnTo>
                    <a:pt x="307" y="540"/>
                  </a:lnTo>
                  <a:lnTo>
                    <a:pt x="314" y="555"/>
                  </a:lnTo>
                  <a:lnTo>
                    <a:pt x="314" y="555"/>
                  </a:lnTo>
                  <a:lnTo>
                    <a:pt x="318" y="544"/>
                  </a:lnTo>
                  <a:lnTo>
                    <a:pt x="318" y="544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1876" y="2196"/>
              <a:ext cx="118" cy="236"/>
            </a:xfrm>
            <a:custGeom>
              <a:avLst/>
              <a:gdLst>
                <a:gd name="T0" fmla="*/ 12 w 118"/>
                <a:gd name="T1" fmla="*/ 44 h 236"/>
                <a:gd name="T2" fmla="*/ 12 w 118"/>
                <a:gd name="T3" fmla="*/ 44 h 236"/>
                <a:gd name="T4" fmla="*/ 28 w 118"/>
                <a:gd name="T5" fmla="*/ 102 h 236"/>
                <a:gd name="T6" fmla="*/ 32 w 118"/>
                <a:gd name="T7" fmla="*/ 131 h 236"/>
                <a:gd name="T8" fmla="*/ 32 w 118"/>
                <a:gd name="T9" fmla="*/ 160 h 236"/>
                <a:gd name="T10" fmla="*/ 32 w 118"/>
                <a:gd name="T11" fmla="*/ 160 h 236"/>
                <a:gd name="T12" fmla="*/ 75 w 118"/>
                <a:gd name="T13" fmla="*/ 196 h 236"/>
                <a:gd name="T14" fmla="*/ 118 w 118"/>
                <a:gd name="T15" fmla="*/ 236 h 236"/>
                <a:gd name="T16" fmla="*/ 118 w 118"/>
                <a:gd name="T17" fmla="*/ 236 h 236"/>
                <a:gd name="T18" fmla="*/ 114 w 118"/>
                <a:gd name="T19" fmla="*/ 221 h 236"/>
                <a:gd name="T20" fmla="*/ 114 w 118"/>
                <a:gd name="T21" fmla="*/ 221 h 236"/>
                <a:gd name="T22" fmla="*/ 71 w 118"/>
                <a:gd name="T23" fmla="*/ 51 h 236"/>
                <a:gd name="T24" fmla="*/ 71 w 118"/>
                <a:gd name="T25" fmla="*/ 51 h 236"/>
                <a:gd name="T26" fmla="*/ 71 w 118"/>
                <a:gd name="T27" fmla="*/ 44 h 236"/>
                <a:gd name="T28" fmla="*/ 71 w 118"/>
                <a:gd name="T29" fmla="*/ 44 h 236"/>
                <a:gd name="T30" fmla="*/ 40 w 118"/>
                <a:gd name="T31" fmla="*/ 18 h 236"/>
                <a:gd name="T32" fmla="*/ 40 w 118"/>
                <a:gd name="T33" fmla="*/ 18 h 236"/>
                <a:gd name="T34" fmla="*/ 16 w 118"/>
                <a:gd name="T35" fmla="*/ 4 h 236"/>
                <a:gd name="T36" fmla="*/ 0 w 118"/>
                <a:gd name="T37" fmla="*/ 0 h 236"/>
                <a:gd name="T38" fmla="*/ 0 w 118"/>
                <a:gd name="T39" fmla="*/ 0 h 236"/>
                <a:gd name="T40" fmla="*/ 12 w 118"/>
                <a:gd name="T41" fmla="*/ 44 h 236"/>
                <a:gd name="T42" fmla="*/ 12 w 118"/>
                <a:gd name="T43" fmla="*/ 4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8" h="236">
                  <a:moveTo>
                    <a:pt x="12" y="44"/>
                  </a:moveTo>
                  <a:lnTo>
                    <a:pt x="12" y="44"/>
                  </a:lnTo>
                  <a:lnTo>
                    <a:pt x="28" y="102"/>
                  </a:lnTo>
                  <a:lnTo>
                    <a:pt x="32" y="131"/>
                  </a:lnTo>
                  <a:lnTo>
                    <a:pt x="32" y="160"/>
                  </a:lnTo>
                  <a:lnTo>
                    <a:pt x="32" y="160"/>
                  </a:lnTo>
                  <a:lnTo>
                    <a:pt x="75" y="196"/>
                  </a:lnTo>
                  <a:lnTo>
                    <a:pt x="118" y="236"/>
                  </a:lnTo>
                  <a:lnTo>
                    <a:pt x="118" y="236"/>
                  </a:lnTo>
                  <a:lnTo>
                    <a:pt x="114" y="221"/>
                  </a:lnTo>
                  <a:lnTo>
                    <a:pt x="114" y="221"/>
                  </a:lnTo>
                  <a:lnTo>
                    <a:pt x="71" y="51"/>
                  </a:lnTo>
                  <a:lnTo>
                    <a:pt x="71" y="51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40" y="18"/>
                  </a:lnTo>
                  <a:lnTo>
                    <a:pt x="40" y="18"/>
                  </a:lnTo>
                  <a:lnTo>
                    <a:pt x="1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" y="44"/>
                  </a:lnTo>
                  <a:lnTo>
                    <a:pt x="12" y="44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1829" y="2196"/>
              <a:ext cx="79" cy="160"/>
            </a:xfrm>
            <a:custGeom>
              <a:avLst/>
              <a:gdLst>
                <a:gd name="T0" fmla="*/ 51 w 79"/>
                <a:gd name="T1" fmla="*/ 40 h 160"/>
                <a:gd name="T2" fmla="*/ 51 w 79"/>
                <a:gd name="T3" fmla="*/ 40 h 160"/>
                <a:gd name="T4" fmla="*/ 36 w 79"/>
                <a:gd name="T5" fmla="*/ 0 h 160"/>
                <a:gd name="T6" fmla="*/ 36 w 79"/>
                <a:gd name="T7" fmla="*/ 0 h 160"/>
                <a:gd name="T8" fmla="*/ 28 w 79"/>
                <a:gd name="T9" fmla="*/ 4 h 160"/>
                <a:gd name="T10" fmla="*/ 20 w 79"/>
                <a:gd name="T11" fmla="*/ 7 h 160"/>
                <a:gd name="T12" fmla="*/ 12 w 79"/>
                <a:gd name="T13" fmla="*/ 18 h 160"/>
                <a:gd name="T14" fmla="*/ 8 w 79"/>
                <a:gd name="T15" fmla="*/ 29 h 160"/>
                <a:gd name="T16" fmla="*/ 0 w 79"/>
                <a:gd name="T17" fmla="*/ 58 h 160"/>
                <a:gd name="T18" fmla="*/ 0 w 79"/>
                <a:gd name="T19" fmla="*/ 98 h 160"/>
                <a:gd name="T20" fmla="*/ 0 w 79"/>
                <a:gd name="T21" fmla="*/ 98 h 160"/>
                <a:gd name="T22" fmla="*/ 51 w 79"/>
                <a:gd name="T23" fmla="*/ 138 h 160"/>
                <a:gd name="T24" fmla="*/ 51 w 79"/>
                <a:gd name="T25" fmla="*/ 138 h 160"/>
                <a:gd name="T26" fmla="*/ 79 w 79"/>
                <a:gd name="T27" fmla="*/ 160 h 160"/>
                <a:gd name="T28" fmla="*/ 79 w 79"/>
                <a:gd name="T29" fmla="*/ 160 h 160"/>
                <a:gd name="T30" fmla="*/ 67 w 79"/>
                <a:gd name="T31" fmla="*/ 102 h 160"/>
                <a:gd name="T32" fmla="*/ 51 w 79"/>
                <a:gd name="T33" fmla="*/ 40 h 160"/>
                <a:gd name="T34" fmla="*/ 51 w 79"/>
                <a:gd name="T35" fmla="*/ 4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9" h="160">
                  <a:moveTo>
                    <a:pt x="51" y="40"/>
                  </a:moveTo>
                  <a:lnTo>
                    <a:pt x="51" y="4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8" y="4"/>
                  </a:lnTo>
                  <a:lnTo>
                    <a:pt x="20" y="7"/>
                  </a:lnTo>
                  <a:lnTo>
                    <a:pt x="12" y="18"/>
                  </a:lnTo>
                  <a:lnTo>
                    <a:pt x="8" y="29"/>
                  </a:lnTo>
                  <a:lnTo>
                    <a:pt x="0" y="58"/>
                  </a:lnTo>
                  <a:lnTo>
                    <a:pt x="0" y="98"/>
                  </a:lnTo>
                  <a:lnTo>
                    <a:pt x="0" y="98"/>
                  </a:lnTo>
                  <a:lnTo>
                    <a:pt x="51" y="138"/>
                  </a:lnTo>
                  <a:lnTo>
                    <a:pt x="51" y="138"/>
                  </a:lnTo>
                  <a:lnTo>
                    <a:pt x="79" y="160"/>
                  </a:lnTo>
                  <a:lnTo>
                    <a:pt x="79" y="160"/>
                  </a:lnTo>
                  <a:lnTo>
                    <a:pt x="67" y="102"/>
                  </a:lnTo>
                  <a:lnTo>
                    <a:pt x="51" y="40"/>
                  </a:lnTo>
                  <a:lnTo>
                    <a:pt x="51" y="40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1613" y="2588"/>
              <a:ext cx="527" cy="264"/>
            </a:xfrm>
            <a:custGeom>
              <a:avLst/>
              <a:gdLst>
                <a:gd name="T0" fmla="*/ 527 w 527"/>
                <a:gd name="T1" fmla="*/ 228 h 264"/>
                <a:gd name="T2" fmla="*/ 515 w 527"/>
                <a:gd name="T3" fmla="*/ 243 h 264"/>
                <a:gd name="T4" fmla="*/ 487 w 527"/>
                <a:gd name="T5" fmla="*/ 250 h 264"/>
                <a:gd name="T6" fmla="*/ 483 w 527"/>
                <a:gd name="T7" fmla="*/ 250 h 264"/>
                <a:gd name="T8" fmla="*/ 428 w 527"/>
                <a:gd name="T9" fmla="*/ 185 h 264"/>
                <a:gd name="T10" fmla="*/ 373 w 527"/>
                <a:gd name="T11" fmla="*/ 108 h 264"/>
                <a:gd name="T12" fmla="*/ 267 w 527"/>
                <a:gd name="T13" fmla="*/ 50 h 264"/>
                <a:gd name="T14" fmla="*/ 150 w 527"/>
                <a:gd name="T15" fmla="*/ 0 h 264"/>
                <a:gd name="T16" fmla="*/ 165 w 527"/>
                <a:gd name="T17" fmla="*/ 40 h 264"/>
                <a:gd name="T18" fmla="*/ 181 w 527"/>
                <a:gd name="T19" fmla="*/ 83 h 264"/>
                <a:gd name="T20" fmla="*/ 181 w 527"/>
                <a:gd name="T21" fmla="*/ 83 h 264"/>
                <a:gd name="T22" fmla="*/ 240 w 527"/>
                <a:gd name="T23" fmla="*/ 98 h 264"/>
                <a:gd name="T24" fmla="*/ 295 w 527"/>
                <a:gd name="T25" fmla="*/ 116 h 264"/>
                <a:gd name="T26" fmla="*/ 369 w 527"/>
                <a:gd name="T27" fmla="*/ 152 h 264"/>
                <a:gd name="T28" fmla="*/ 436 w 527"/>
                <a:gd name="T29" fmla="*/ 199 h 264"/>
                <a:gd name="T30" fmla="*/ 432 w 527"/>
                <a:gd name="T31" fmla="*/ 199 h 264"/>
                <a:gd name="T32" fmla="*/ 401 w 527"/>
                <a:gd name="T33" fmla="*/ 177 h 264"/>
                <a:gd name="T34" fmla="*/ 326 w 527"/>
                <a:gd name="T35" fmla="*/ 137 h 264"/>
                <a:gd name="T36" fmla="*/ 287 w 527"/>
                <a:gd name="T37" fmla="*/ 123 h 264"/>
                <a:gd name="T38" fmla="*/ 216 w 527"/>
                <a:gd name="T39" fmla="*/ 98 h 264"/>
                <a:gd name="T40" fmla="*/ 146 w 527"/>
                <a:gd name="T41" fmla="*/ 87 h 264"/>
                <a:gd name="T42" fmla="*/ 110 w 527"/>
                <a:gd name="T43" fmla="*/ 87 h 264"/>
                <a:gd name="T44" fmla="*/ 8 w 527"/>
                <a:gd name="T45" fmla="*/ 98 h 264"/>
                <a:gd name="T46" fmla="*/ 0 w 527"/>
                <a:gd name="T47" fmla="*/ 101 h 264"/>
                <a:gd name="T48" fmla="*/ 51 w 527"/>
                <a:gd name="T49" fmla="*/ 134 h 264"/>
                <a:gd name="T50" fmla="*/ 118 w 527"/>
                <a:gd name="T51" fmla="*/ 170 h 264"/>
                <a:gd name="T52" fmla="*/ 212 w 527"/>
                <a:gd name="T53" fmla="*/ 203 h 264"/>
                <a:gd name="T54" fmla="*/ 366 w 527"/>
                <a:gd name="T55" fmla="*/ 246 h 264"/>
                <a:gd name="T56" fmla="*/ 468 w 527"/>
                <a:gd name="T57" fmla="*/ 264 h 264"/>
                <a:gd name="T58" fmla="*/ 515 w 527"/>
                <a:gd name="T59" fmla="*/ 264 h 264"/>
                <a:gd name="T60" fmla="*/ 527 w 527"/>
                <a:gd name="T61" fmla="*/ 243 h 264"/>
                <a:gd name="T62" fmla="*/ 527 w 527"/>
                <a:gd name="T63" fmla="*/ 228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27" h="264">
                  <a:moveTo>
                    <a:pt x="527" y="228"/>
                  </a:moveTo>
                  <a:lnTo>
                    <a:pt x="527" y="228"/>
                  </a:lnTo>
                  <a:lnTo>
                    <a:pt x="523" y="239"/>
                  </a:lnTo>
                  <a:lnTo>
                    <a:pt x="515" y="243"/>
                  </a:lnTo>
                  <a:lnTo>
                    <a:pt x="499" y="250"/>
                  </a:lnTo>
                  <a:lnTo>
                    <a:pt x="487" y="250"/>
                  </a:lnTo>
                  <a:lnTo>
                    <a:pt x="483" y="250"/>
                  </a:lnTo>
                  <a:lnTo>
                    <a:pt x="483" y="250"/>
                  </a:lnTo>
                  <a:lnTo>
                    <a:pt x="456" y="221"/>
                  </a:lnTo>
                  <a:lnTo>
                    <a:pt x="428" y="185"/>
                  </a:lnTo>
                  <a:lnTo>
                    <a:pt x="373" y="108"/>
                  </a:lnTo>
                  <a:lnTo>
                    <a:pt x="373" y="108"/>
                  </a:lnTo>
                  <a:lnTo>
                    <a:pt x="322" y="79"/>
                  </a:lnTo>
                  <a:lnTo>
                    <a:pt x="267" y="50"/>
                  </a:lnTo>
                  <a:lnTo>
                    <a:pt x="208" y="21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65" y="40"/>
                  </a:lnTo>
                  <a:lnTo>
                    <a:pt x="181" y="83"/>
                  </a:lnTo>
                  <a:lnTo>
                    <a:pt x="181" y="83"/>
                  </a:lnTo>
                  <a:lnTo>
                    <a:pt x="181" y="83"/>
                  </a:lnTo>
                  <a:lnTo>
                    <a:pt x="181" y="83"/>
                  </a:lnTo>
                  <a:lnTo>
                    <a:pt x="212" y="87"/>
                  </a:lnTo>
                  <a:lnTo>
                    <a:pt x="240" y="98"/>
                  </a:lnTo>
                  <a:lnTo>
                    <a:pt x="295" y="116"/>
                  </a:lnTo>
                  <a:lnTo>
                    <a:pt x="295" y="116"/>
                  </a:lnTo>
                  <a:lnTo>
                    <a:pt x="334" y="134"/>
                  </a:lnTo>
                  <a:lnTo>
                    <a:pt x="369" y="152"/>
                  </a:lnTo>
                  <a:lnTo>
                    <a:pt x="405" y="174"/>
                  </a:lnTo>
                  <a:lnTo>
                    <a:pt x="436" y="199"/>
                  </a:lnTo>
                  <a:lnTo>
                    <a:pt x="436" y="199"/>
                  </a:lnTo>
                  <a:lnTo>
                    <a:pt x="432" y="199"/>
                  </a:lnTo>
                  <a:lnTo>
                    <a:pt x="432" y="199"/>
                  </a:lnTo>
                  <a:lnTo>
                    <a:pt x="401" y="177"/>
                  </a:lnTo>
                  <a:lnTo>
                    <a:pt x="362" y="156"/>
                  </a:lnTo>
                  <a:lnTo>
                    <a:pt x="326" y="137"/>
                  </a:lnTo>
                  <a:lnTo>
                    <a:pt x="287" y="123"/>
                  </a:lnTo>
                  <a:lnTo>
                    <a:pt x="287" y="123"/>
                  </a:lnTo>
                  <a:lnTo>
                    <a:pt x="252" y="108"/>
                  </a:lnTo>
                  <a:lnTo>
                    <a:pt x="216" y="98"/>
                  </a:lnTo>
                  <a:lnTo>
                    <a:pt x="181" y="90"/>
                  </a:lnTo>
                  <a:lnTo>
                    <a:pt x="146" y="87"/>
                  </a:lnTo>
                  <a:lnTo>
                    <a:pt x="146" y="87"/>
                  </a:lnTo>
                  <a:lnTo>
                    <a:pt x="110" y="87"/>
                  </a:lnTo>
                  <a:lnTo>
                    <a:pt x="75" y="87"/>
                  </a:lnTo>
                  <a:lnTo>
                    <a:pt x="8" y="98"/>
                  </a:lnTo>
                  <a:lnTo>
                    <a:pt x="8" y="98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51" y="134"/>
                  </a:lnTo>
                  <a:lnTo>
                    <a:pt x="118" y="170"/>
                  </a:lnTo>
                  <a:lnTo>
                    <a:pt x="118" y="170"/>
                  </a:lnTo>
                  <a:lnTo>
                    <a:pt x="161" y="188"/>
                  </a:lnTo>
                  <a:lnTo>
                    <a:pt x="212" y="203"/>
                  </a:lnTo>
                  <a:lnTo>
                    <a:pt x="314" y="235"/>
                  </a:lnTo>
                  <a:lnTo>
                    <a:pt x="366" y="246"/>
                  </a:lnTo>
                  <a:lnTo>
                    <a:pt x="417" y="257"/>
                  </a:lnTo>
                  <a:lnTo>
                    <a:pt x="468" y="264"/>
                  </a:lnTo>
                  <a:lnTo>
                    <a:pt x="515" y="264"/>
                  </a:lnTo>
                  <a:lnTo>
                    <a:pt x="515" y="264"/>
                  </a:lnTo>
                  <a:lnTo>
                    <a:pt x="523" y="257"/>
                  </a:lnTo>
                  <a:lnTo>
                    <a:pt x="527" y="243"/>
                  </a:lnTo>
                  <a:lnTo>
                    <a:pt x="527" y="228"/>
                  </a:lnTo>
                  <a:lnTo>
                    <a:pt x="527" y="228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1543" y="2577"/>
              <a:ext cx="188" cy="105"/>
            </a:xfrm>
            <a:custGeom>
              <a:avLst/>
              <a:gdLst>
                <a:gd name="T0" fmla="*/ 137 w 188"/>
                <a:gd name="T1" fmla="*/ 69 h 105"/>
                <a:gd name="T2" fmla="*/ 137 w 188"/>
                <a:gd name="T3" fmla="*/ 69 h 105"/>
                <a:gd name="T4" fmla="*/ 70 w 188"/>
                <a:gd name="T5" fmla="*/ 36 h 105"/>
                <a:gd name="T6" fmla="*/ 70 w 188"/>
                <a:gd name="T7" fmla="*/ 36 h 105"/>
                <a:gd name="T8" fmla="*/ 11 w 188"/>
                <a:gd name="T9" fmla="*/ 0 h 105"/>
                <a:gd name="T10" fmla="*/ 11 w 188"/>
                <a:gd name="T11" fmla="*/ 0 h 105"/>
                <a:gd name="T12" fmla="*/ 4 w 188"/>
                <a:gd name="T13" fmla="*/ 7 h 105"/>
                <a:gd name="T14" fmla="*/ 0 w 188"/>
                <a:gd name="T15" fmla="*/ 18 h 105"/>
                <a:gd name="T16" fmla="*/ 0 w 188"/>
                <a:gd name="T17" fmla="*/ 29 h 105"/>
                <a:gd name="T18" fmla="*/ 4 w 188"/>
                <a:gd name="T19" fmla="*/ 43 h 105"/>
                <a:gd name="T20" fmla="*/ 11 w 188"/>
                <a:gd name="T21" fmla="*/ 58 h 105"/>
                <a:gd name="T22" fmla="*/ 23 w 188"/>
                <a:gd name="T23" fmla="*/ 72 h 105"/>
                <a:gd name="T24" fmla="*/ 59 w 188"/>
                <a:gd name="T25" fmla="*/ 105 h 105"/>
                <a:gd name="T26" fmla="*/ 59 w 188"/>
                <a:gd name="T27" fmla="*/ 105 h 105"/>
                <a:gd name="T28" fmla="*/ 82 w 188"/>
                <a:gd name="T29" fmla="*/ 101 h 105"/>
                <a:gd name="T30" fmla="*/ 82 w 188"/>
                <a:gd name="T31" fmla="*/ 101 h 105"/>
                <a:gd name="T32" fmla="*/ 137 w 188"/>
                <a:gd name="T33" fmla="*/ 90 h 105"/>
                <a:gd name="T34" fmla="*/ 188 w 188"/>
                <a:gd name="T35" fmla="*/ 87 h 105"/>
                <a:gd name="T36" fmla="*/ 188 w 188"/>
                <a:gd name="T37" fmla="*/ 87 h 105"/>
                <a:gd name="T38" fmla="*/ 165 w 188"/>
                <a:gd name="T39" fmla="*/ 80 h 105"/>
                <a:gd name="T40" fmla="*/ 137 w 188"/>
                <a:gd name="T41" fmla="*/ 69 h 105"/>
                <a:gd name="T42" fmla="*/ 137 w 188"/>
                <a:gd name="T43" fmla="*/ 6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8" h="105">
                  <a:moveTo>
                    <a:pt x="137" y="69"/>
                  </a:moveTo>
                  <a:lnTo>
                    <a:pt x="137" y="69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4" y="7"/>
                  </a:lnTo>
                  <a:lnTo>
                    <a:pt x="0" y="18"/>
                  </a:lnTo>
                  <a:lnTo>
                    <a:pt x="0" y="29"/>
                  </a:lnTo>
                  <a:lnTo>
                    <a:pt x="4" y="43"/>
                  </a:lnTo>
                  <a:lnTo>
                    <a:pt x="11" y="58"/>
                  </a:lnTo>
                  <a:lnTo>
                    <a:pt x="23" y="72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82" y="101"/>
                  </a:lnTo>
                  <a:lnTo>
                    <a:pt x="82" y="101"/>
                  </a:lnTo>
                  <a:lnTo>
                    <a:pt x="137" y="90"/>
                  </a:lnTo>
                  <a:lnTo>
                    <a:pt x="188" y="87"/>
                  </a:lnTo>
                  <a:lnTo>
                    <a:pt x="188" y="87"/>
                  </a:lnTo>
                  <a:lnTo>
                    <a:pt x="165" y="80"/>
                  </a:lnTo>
                  <a:lnTo>
                    <a:pt x="137" y="69"/>
                  </a:lnTo>
                  <a:lnTo>
                    <a:pt x="137" y="69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1562" y="2562"/>
              <a:ext cx="224" cy="105"/>
            </a:xfrm>
            <a:custGeom>
              <a:avLst/>
              <a:gdLst>
                <a:gd name="T0" fmla="*/ 189 w 224"/>
                <a:gd name="T1" fmla="*/ 22 h 105"/>
                <a:gd name="T2" fmla="*/ 189 w 224"/>
                <a:gd name="T3" fmla="*/ 22 h 105"/>
                <a:gd name="T4" fmla="*/ 150 w 224"/>
                <a:gd name="T5" fmla="*/ 11 h 105"/>
                <a:gd name="T6" fmla="*/ 106 w 224"/>
                <a:gd name="T7" fmla="*/ 4 h 105"/>
                <a:gd name="T8" fmla="*/ 63 w 224"/>
                <a:gd name="T9" fmla="*/ 0 h 105"/>
                <a:gd name="T10" fmla="*/ 24 w 224"/>
                <a:gd name="T11" fmla="*/ 4 h 105"/>
                <a:gd name="T12" fmla="*/ 24 w 224"/>
                <a:gd name="T13" fmla="*/ 4 h 105"/>
                <a:gd name="T14" fmla="*/ 0 w 224"/>
                <a:gd name="T15" fmla="*/ 11 h 105"/>
                <a:gd name="T16" fmla="*/ 0 w 224"/>
                <a:gd name="T17" fmla="*/ 11 h 105"/>
                <a:gd name="T18" fmla="*/ 63 w 224"/>
                <a:gd name="T19" fmla="*/ 44 h 105"/>
                <a:gd name="T20" fmla="*/ 63 w 224"/>
                <a:gd name="T21" fmla="*/ 44 h 105"/>
                <a:gd name="T22" fmla="*/ 122 w 224"/>
                <a:gd name="T23" fmla="*/ 76 h 105"/>
                <a:gd name="T24" fmla="*/ 122 w 224"/>
                <a:gd name="T25" fmla="*/ 76 h 105"/>
                <a:gd name="T26" fmla="*/ 153 w 224"/>
                <a:gd name="T27" fmla="*/ 87 h 105"/>
                <a:gd name="T28" fmla="*/ 185 w 224"/>
                <a:gd name="T29" fmla="*/ 102 h 105"/>
                <a:gd name="T30" fmla="*/ 185 w 224"/>
                <a:gd name="T31" fmla="*/ 102 h 105"/>
                <a:gd name="T32" fmla="*/ 185 w 224"/>
                <a:gd name="T33" fmla="*/ 102 h 105"/>
                <a:gd name="T34" fmla="*/ 185 w 224"/>
                <a:gd name="T35" fmla="*/ 102 h 105"/>
                <a:gd name="T36" fmla="*/ 201 w 224"/>
                <a:gd name="T37" fmla="*/ 105 h 105"/>
                <a:gd name="T38" fmla="*/ 201 w 224"/>
                <a:gd name="T39" fmla="*/ 105 h 105"/>
                <a:gd name="T40" fmla="*/ 224 w 224"/>
                <a:gd name="T41" fmla="*/ 105 h 105"/>
                <a:gd name="T42" fmla="*/ 224 w 224"/>
                <a:gd name="T43" fmla="*/ 105 h 105"/>
                <a:gd name="T44" fmla="*/ 208 w 224"/>
                <a:gd name="T45" fmla="*/ 66 h 105"/>
                <a:gd name="T46" fmla="*/ 189 w 224"/>
                <a:gd name="T47" fmla="*/ 22 h 105"/>
                <a:gd name="T48" fmla="*/ 189 w 224"/>
                <a:gd name="T49" fmla="*/ 2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4" h="105">
                  <a:moveTo>
                    <a:pt x="189" y="22"/>
                  </a:moveTo>
                  <a:lnTo>
                    <a:pt x="189" y="22"/>
                  </a:lnTo>
                  <a:lnTo>
                    <a:pt x="150" y="11"/>
                  </a:lnTo>
                  <a:lnTo>
                    <a:pt x="106" y="4"/>
                  </a:lnTo>
                  <a:lnTo>
                    <a:pt x="63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63" y="44"/>
                  </a:lnTo>
                  <a:lnTo>
                    <a:pt x="63" y="44"/>
                  </a:lnTo>
                  <a:lnTo>
                    <a:pt x="122" y="76"/>
                  </a:lnTo>
                  <a:lnTo>
                    <a:pt x="122" y="76"/>
                  </a:lnTo>
                  <a:lnTo>
                    <a:pt x="153" y="87"/>
                  </a:lnTo>
                  <a:lnTo>
                    <a:pt x="185" y="102"/>
                  </a:lnTo>
                  <a:lnTo>
                    <a:pt x="185" y="102"/>
                  </a:lnTo>
                  <a:lnTo>
                    <a:pt x="185" y="102"/>
                  </a:lnTo>
                  <a:lnTo>
                    <a:pt x="185" y="102"/>
                  </a:lnTo>
                  <a:lnTo>
                    <a:pt x="201" y="105"/>
                  </a:lnTo>
                  <a:lnTo>
                    <a:pt x="201" y="105"/>
                  </a:lnTo>
                  <a:lnTo>
                    <a:pt x="224" y="105"/>
                  </a:lnTo>
                  <a:lnTo>
                    <a:pt x="224" y="105"/>
                  </a:lnTo>
                  <a:lnTo>
                    <a:pt x="208" y="66"/>
                  </a:lnTo>
                  <a:lnTo>
                    <a:pt x="189" y="22"/>
                  </a:lnTo>
                  <a:lnTo>
                    <a:pt x="189" y="22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1990" y="2693"/>
              <a:ext cx="153" cy="141"/>
            </a:xfrm>
            <a:custGeom>
              <a:avLst/>
              <a:gdLst>
                <a:gd name="T0" fmla="*/ 153 w 153"/>
                <a:gd name="T1" fmla="*/ 119 h 141"/>
                <a:gd name="T2" fmla="*/ 153 w 153"/>
                <a:gd name="T3" fmla="*/ 119 h 141"/>
                <a:gd name="T4" fmla="*/ 146 w 153"/>
                <a:gd name="T5" fmla="*/ 105 h 141"/>
                <a:gd name="T6" fmla="*/ 146 w 153"/>
                <a:gd name="T7" fmla="*/ 105 h 141"/>
                <a:gd name="T8" fmla="*/ 106 w 153"/>
                <a:gd name="T9" fmla="*/ 72 h 141"/>
                <a:gd name="T10" fmla="*/ 59 w 153"/>
                <a:gd name="T11" fmla="*/ 40 h 141"/>
                <a:gd name="T12" fmla="*/ 0 w 153"/>
                <a:gd name="T13" fmla="*/ 0 h 141"/>
                <a:gd name="T14" fmla="*/ 0 w 153"/>
                <a:gd name="T15" fmla="*/ 0 h 141"/>
                <a:gd name="T16" fmla="*/ 55 w 153"/>
                <a:gd name="T17" fmla="*/ 76 h 141"/>
                <a:gd name="T18" fmla="*/ 83 w 153"/>
                <a:gd name="T19" fmla="*/ 109 h 141"/>
                <a:gd name="T20" fmla="*/ 110 w 153"/>
                <a:gd name="T21" fmla="*/ 141 h 141"/>
                <a:gd name="T22" fmla="*/ 110 w 153"/>
                <a:gd name="T23" fmla="*/ 141 h 141"/>
                <a:gd name="T24" fmla="*/ 114 w 153"/>
                <a:gd name="T25" fmla="*/ 141 h 141"/>
                <a:gd name="T26" fmla="*/ 130 w 153"/>
                <a:gd name="T27" fmla="*/ 141 h 141"/>
                <a:gd name="T28" fmla="*/ 142 w 153"/>
                <a:gd name="T29" fmla="*/ 134 h 141"/>
                <a:gd name="T30" fmla="*/ 150 w 153"/>
                <a:gd name="T31" fmla="*/ 127 h 141"/>
                <a:gd name="T32" fmla="*/ 153 w 153"/>
                <a:gd name="T33" fmla="*/ 119 h 141"/>
                <a:gd name="T34" fmla="*/ 153 w 153"/>
                <a:gd name="T35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3" h="141">
                  <a:moveTo>
                    <a:pt x="153" y="119"/>
                  </a:moveTo>
                  <a:lnTo>
                    <a:pt x="153" y="119"/>
                  </a:lnTo>
                  <a:lnTo>
                    <a:pt x="146" y="105"/>
                  </a:lnTo>
                  <a:lnTo>
                    <a:pt x="146" y="105"/>
                  </a:lnTo>
                  <a:lnTo>
                    <a:pt x="106" y="72"/>
                  </a:lnTo>
                  <a:lnTo>
                    <a:pt x="59" y="4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5" y="76"/>
                  </a:lnTo>
                  <a:lnTo>
                    <a:pt x="83" y="109"/>
                  </a:lnTo>
                  <a:lnTo>
                    <a:pt x="110" y="141"/>
                  </a:lnTo>
                  <a:lnTo>
                    <a:pt x="110" y="141"/>
                  </a:lnTo>
                  <a:lnTo>
                    <a:pt x="114" y="141"/>
                  </a:lnTo>
                  <a:lnTo>
                    <a:pt x="130" y="141"/>
                  </a:lnTo>
                  <a:lnTo>
                    <a:pt x="142" y="134"/>
                  </a:lnTo>
                  <a:lnTo>
                    <a:pt x="150" y="127"/>
                  </a:lnTo>
                  <a:lnTo>
                    <a:pt x="153" y="119"/>
                  </a:lnTo>
                  <a:lnTo>
                    <a:pt x="153" y="119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2206" y="2845"/>
              <a:ext cx="625" cy="218"/>
            </a:xfrm>
            <a:custGeom>
              <a:avLst/>
              <a:gdLst>
                <a:gd name="T0" fmla="*/ 12 w 625"/>
                <a:gd name="T1" fmla="*/ 4 h 218"/>
                <a:gd name="T2" fmla="*/ 12 w 625"/>
                <a:gd name="T3" fmla="*/ 4 h 218"/>
                <a:gd name="T4" fmla="*/ 79 w 625"/>
                <a:gd name="T5" fmla="*/ 0 h 218"/>
                <a:gd name="T6" fmla="*/ 150 w 625"/>
                <a:gd name="T7" fmla="*/ 0 h 218"/>
                <a:gd name="T8" fmla="*/ 236 w 625"/>
                <a:gd name="T9" fmla="*/ 4 h 218"/>
                <a:gd name="T10" fmla="*/ 334 w 625"/>
                <a:gd name="T11" fmla="*/ 11 h 218"/>
                <a:gd name="T12" fmla="*/ 385 w 625"/>
                <a:gd name="T13" fmla="*/ 18 h 218"/>
                <a:gd name="T14" fmla="*/ 436 w 625"/>
                <a:gd name="T15" fmla="*/ 25 h 218"/>
                <a:gd name="T16" fmla="*/ 487 w 625"/>
                <a:gd name="T17" fmla="*/ 40 h 218"/>
                <a:gd name="T18" fmla="*/ 534 w 625"/>
                <a:gd name="T19" fmla="*/ 54 h 218"/>
                <a:gd name="T20" fmla="*/ 581 w 625"/>
                <a:gd name="T21" fmla="*/ 73 h 218"/>
                <a:gd name="T22" fmla="*/ 625 w 625"/>
                <a:gd name="T23" fmla="*/ 94 h 218"/>
                <a:gd name="T24" fmla="*/ 625 w 625"/>
                <a:gd name="T25" fmla="*/ 94 h 218"/>
                <a:gd name="T26" fmla="*/ 621 w 625"/>
                <a:gd name="T27" fmla="*/ 94 h 218"/>
                <a:gd name="T28" fmla="*/ 621 w 625"/>
                <a:gd name="T29" fmla="*/ 94 h 218"/>
                <a:gd name="T30" fmla="*/ 440 w 625"/>
                <a:gd name="T31" fmla="*/ 83 h 218"/>
                <a:gd name="T32" fmla="*/ 440 w 625"/>
                <a:gd name="T33" fmla="*/ 83 h 218"/>
                <a:gd name="T34" fmla="*/ 350 w 625"/>
                <a:gd name="T35" fmla="*/ 76 h 218"/>
                <a:gd name="T36" fmla="*/ 259 w 625"/>
                <a:gd name="T37" fmla="*/ 65 h 218"/>
                <a:gd name="T38" fmla="*/ 169 w 625"/>
                <a:gd name="T39" fmla="*/ 51 h 218"/>
                <a:gd name="T40" fmla="*/ 79 w 625"/>
                <a:gd name="T41" fmla="*/ 36 h 218"/>
                <a:gd name="T42" fmla="*/ 79 w 625"/>
                <a:gd name="T43" fmla="*/ 36 h 218"/>
                <a:gd name="T44" fmla="*/ 79 w 625"/>
                <a:gd name="T45" fmla="*/ 36 h 218"/>
                <a:gd name="T46" fmla="*/ 79 w 625"/>
                <a:gd name="T47" fmla="*/ 40 h 218"/>
                <a:gd name="T48" fmla="*/ 79 w 625"/>
                <a:gd name="T49" fmla="*/ 40 h 218"/>
                <a:gd name="T50" fmla="*/ 165 w 625"/>
                <a:gd name="T51" fmla="*/ 58 h 218"/>
                <a:gd name="T52" fmla="*/ 248 w 625"/>
                <a:gd name="T53" fmla="*/ 69 h 218"/>
                <a:gd name="T54" fmla="*/ 330 w 625"/>
                <a:gd name="T55" fmla="*/ 80 h 218"/>
                <a:gd name="T56" fmla="*/ 417 w 625"/>
                <a:gd name="T57" fmla="*/ 91 h 218"/>
                <a:gd name="T58" fmla="*/ 417 w 625"/>
                <a:gd name="T59" fmla="*/ 91 h 218"/>
                <a:gd name="T60" fmla="*/ 448 w 625"/>
                <a:gd name="T61" fmla="*/ 116 h 218"/>
                <a:gd name="T62" fmla="*/ 479 w 625"/>
                <a:gd name="T63" fmla="*/ 141 h 218"/>
                <a:gd name="T64" fmla="*/ 550 w 625"/>
                <a:gd name="T65" fmla="*/ 189 h 218"/>
                <a:gd name="T66" fmla="*/ 550 w 625"/>
                <a:gd name="T67" fmla="*/ 189 h 218"/>
                <a:gd name="T68" fmla="*/ 589 w 625"/>
                <a:gd name="T69" fmla="*/ 218 h 218"/>
                <a:gd name="T70" fmla="*/ 589 w 625"/>
                <a:gd name="T71" fmla="*/ 218 h 218"/>
                <a:gd name="T72" fmla="*/ 550 w 625"/>
                <a:gd name="T73" fmla="*/ 218 h 218"/>
                <a:gd name="T74" fmla="*/ 511 w 625"/>
                <a:gd name="T75" fmla="*/ 218 h 218"/>
                <a:gd name="T76" fmla="*/ 468 w 625"/>
                <a:gd name="T77" fmla="*/ 210 h 218"/>
                <a:gd name="T78" fmla="*/ 417 w 625"/>
                <a:gd name="T79" fmla="*/ 203 h 218"/>
                <a:gd name="T80" fmla="*/ 417 w 625"/>
                <a:gd name="T81" fmla="*/ 203 h 218"/>
                <a:gd name="T82" fmla="*/ 358 w 625"/>
                <a:gd name="T83" fmla="*/ 192 h 218"/>
                <a:gd name="T84" fmla="*/ 291 w 625"/>
                <a:gd name="T85" fmla="*/ 174 h 218"/>
                <a:gd name="T86" fmla="*/ 220 w 625"/>
                <a:gd name="T87" fmla="*/ 152 h 218"/>
                <a:gd name="T88" fmla="*/ 153 w 625"/>
                <a:gd name="T89" fmla="*/ 131 h 218"/>
                <a:gd name="T90" fmla="*/ 153 w 625"/>
                <a:gd name="T91" fmla="*/ 131 h 218"/>
                <a:gd name="T92" fmla="*/ 102 w 625"/>
                <a:gd name="T93" fmla="*/ 83 h 218"/>
                <a:gd name="T94" fmla="*/ 59 w 625"/>
                <a:gd name="T95" fmla="*/ 47 h 218"/>
                <a:gd name="T96" fmla="*/ 16 w 625"/>
                <a:gd name="T97" fmla="*/ 15 h 218"/>
                <a:gd name="T98" fmla="*/ 16 w 625"/>
                <a:gd name="T99" fmla="*/ 15 h 218"/>
                <a:gd name="T100" fmla="*/ 0 w 625"/>
                <a:gd name="T101" fmla="*/ 11 h 218"/>
                <a:gd name="T102" fmla="*/ 0 w 625"/>
                <a:gd name="T103" fmla="*/ 11 h 218"/>
                <a:gd name="T104" fmla="*/ 12 w 625"/>
                <a:gd name="T105" fmla="*/ 4 h 218"/>
                <a:gd name="T106" fmla="*/ 12 w 625"/>
                <a:gd name="T107" fmla="*/ 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5" h="218">
                  <a:moveTo>
                    <a:pt x="12" y="4"/>
                  </a:moveTo>
                  <a:lnTo>
                    <a:pt x="12" y="4"/>
                  </a:lnTo>
                  <a:lnTo>
                    <a:pt x="79" y="0"/>
                  </a:lnTo>
                  <a:lnTo>
                    <a:pt x="150" y="0"/>
                  </a:lnTo>
                  <a:lnTo>
                    <a:pt x="236" y="4"/>
                  </a:lnTo>
                  <a:lnTo>
                    <a:pt x="334" y="11"/>
                  </a:lnTo>
                  <a:lnTo>
                    <a:pt x="385" y="18"/>
                  </a:lnTo>
                  <a:lnTo>
                    <a:pt x="436" y="25"/>
                  </a:lnTo>
                  <a:lnTo>
                    <a:pt x="487" y="40"/>
                  </a:lnTo>
                  <a:lnTo>
                    <a:pt x="534" y="54"/>
                  </a:lnTo>
                  <a:lnTo>
                    <a:pt x="581" y="73"/>
                  </a:lnTo>
                  <a:lnTo>
                    <a:pt x="625" y="94"/>
                  </a:lnTo>
                  <a:lnTo>
                    <a:pt x="625" y="94"/>
                  </a:lnTo>
                  <a:lnTo>
                    <a:pt x="621" y="94"/>
                  </a:lnTo>
                  <a:lnTo>
                    <a:pt x="621" y="94"/>
                  </a:lnTo>
                  <a:lnTo>
                    <a:pt x="440" y="83"/>
                  </a:lnTo>
                  <a:lnTo>
                    <a:pt x="440" y="83"/>
                  </a:lnTo>
                  <a:lnTo>
                    <a:pt x="350" y="76"/>
                  </a:lnTo>
                  <a:lnTo>
                    <a:pt x="259" y="65"/>
                  </a:lnTo>
                  <a:lnTo>
                    <a:pt x="169" y="51"/>
                  </a:lnTo>
                  <a:lnTo>
                    <a:pt x="79" y="36"/>
                  </a:lnTo>
                  <a:lnTo>
                    <a:pt x="79" y="36"/>
                  </a:lnTo>
                  <a:lnTo>
                    <a:pt x="79" y="36"/>
                  </a:lnTo>
                  <a:lnTo>
                    <a:pt x="79" y="40"/>
                  </a:lnTo>
                  <a:lnTo>
                    <a:pt x="79" y="40"/>
                  </a:lnTo>
                  <a:lnTo>
                    <a:pt x="165" y="58"/>
                  </a:lnTo>
                  <a:lnTo>
                    <a:pt x="248" y="69"/>
                  </a:lnTo>
                  <a:lnTo>
                    <a:pt x="330" y="80"/>
                  </a:lnTo>
                  <a:lnTo>
                    <a:pt x="417" y="91"/>
                  </a:lnTo>
                  <a:lnTo>
                    <a:pt x="417" y="91"/>
                  </a:lnTo>
                  <a:lnTo>
                    <a:pt x="448" y="116"/>
                  </a:lnTo>
                  <a:lnTo>
                    <a:pt x="479" y="141"/>
                  </a:lnTo>
                  <a:lnTo>
                    <a:pt x="550" y="189"/>
                  </a:lnTo>
                  <a:lnTo>
                    <a:pt x="550" y="189"/>
                  </a:lnTo>
                  <a:lnTo>
                    <a:pt x="589" y="218"/>
                  </a:lnTo>
                  <a:lnTo>
                    <a:pt x="589" y="218"/>
                  </a:lnTo>
                  <a:lnTo>
                    <a:pt x="550" y="218"/>
                  </a:lnTo>
                  <a:lnTo>
                    <a:pt x="511" y="218"/>
                  </a:lnTo>
                  <a:lnTo>
                    <a:pt x="468" y="210"/>
                  </a:lnTo>
                  <a:lnTo>
                    <a:pt x="417" y="203"/>
                  </a:lnTo>
                  <a:lnTo>
                    <a:pt x="417" y="203"/>
                  </a:lnTo>
                  <a:lnTo>
                    <a:pt x="358" y="192"/>
                  </a:lnTo>
                  <a:lnTo>
                    <a:pt x="291" y="174"/>
                  </a:lnTo>
                  <a:lnTo>
                    <a:pt x="220" y="152"/>
                  </a:lnTo>
                  <a:lnTo>
                    <a:pt x="153" y="131"/>
                  </a:lnTo>
                  <a:lnTo>
                    <a:pt x="153" y="131"/>
                  </a:lnTo>
                  <a:lnTo>
                    <a:pt x="102" y="83"/>
                  </a:lnTo>
                  <a:lnTo>
                    <a:pt x="59" y="47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2" y="4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2634" y="2936"/>
              <a:ext cx="271" cy="69"/>
            </a:xfrm>
            <a:custGeom>
              <a:avLst/>
              <a:gdLst>
                <a:gd name="T0" fmla="*/ 224 w 271"/>
                <a:gd name="T1" fmla="*/ 65 h 69"/>
                <a:gd name="T2" fmla="*/ 224 w 271"/>
                <a:gd name="T3" fmla="*/ 65 h 69"/>
                <a:gd name="T4" fmla="*/ 157 w 271"/>
                <a:gd name="T5" fmla="*/ 61 h 69"/>
                <a:gd name="T6" fmla="*/ 126 w 271"/>
                <a:gd name="T7" fmla="*/ 61 h 69"/>
                <a:gd name="T8" fmla="*/ 95 w 271"/>
                <a:gd name="T9" fmla="*/ 65 h 69"/>
                <a:gd name="T10" fmla="*/ 95 w 271"/>
                <a:gd name="T11" fmla="*/ 65 h 69"/>
                <a:gd name="T12" fmla="*/ 47 w 271"/>
                <a:gd name="T13" fmla="*/ 32 h 69"/>
                <a:gd name="T14" fmla="*/ 0 w 271"/>
                <a:gd name="T15" fmla="*/ 0 h 69"/>
                <a:gd name="T16" fmla="*/ 0 w 271"/>
                <a:gd name="T17" fmla="*/ 0 h 69"/>
                <a:gd name="T18" fmla="*/ 16 w 271"/>
                <a:gd name="T19" fmla="*/ 0 h 69"/>
                <a:gd name="T20" fmla="*/ 16 w 271"/>
                <a:gd name="T21" fmla="*/ 0 h 69"/>
                <a:gd name="T22" fmla="*/ 205 w 271"/>
                <a:gd name="T23" fmla="*/ 11 h 69"/>
                <a:gd name="T24" fmla="*/ 205 w 271"/>
                <a:gd name="T25" fmla="*/ 11 h 69"/>
                <a:gd name="T26" fmla="*/ 212 w 271"/>
                <a:gd name="T27" fmla="*/ 14 h 69"/>
                <a:gd name="T28" fmla="*/ 212 w 271"/>
                <a:gd name="T29" fmla="*/ 14 h 69"/>
                <a:gd name="T30" fmla="*/ 248 w 271"/>
                <a:gd name="T31" fmla="*/ 36 h 69"/>
                <a:gd name="T32" fmla="*/ 248 w 271"/>
                <a:gd name="T33" fmla="*/ 36 h 69"/>
                <a:gd name="T34" fmla="*/ 263 w 271"/>
                <a:gd name="T35" fmla="*/ 54 h 69"/>
                <a:gd name="T36" fmla="*/ 271 w 271"/>
                <a:gd name="T37" fmla="*/ 69 h 69"/>
                <a:gd name="T38" fmla="*/ 271 w 271"/>
                <a:gd name="T39" fmla="*/ 69 h 69"/>
                <a:gd name="T40" fmla="*/ 224 w 271"/>
                <a:gd name="T41" fmla="*/ 65 h 69"/>
                <a:gd name="T42" fmla="*/ 224 w 271"/>
                <a:gd name="T43" fmla="*/ 6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1" h="69">
                  <a:moveTo>
                    <a:pt x="224" y="65"/>
                  </a:moveTo>
                  <a:lnTo>
                    <a:pt x="224" y="65"/>
                  </a:lnTo>
                  <a:lnTo>
                    <a:pt x="157" y="61"/>
                  </a:lnTo>
                  <a:lnTo>
                    <a:pt x="126" y="61"/>
                  </a:lnTo>
                  <a:lnTo>
                    <a:pt x="95" y="65"/>
                  </a:lnTo>
                  <a:lnTo>
                    <a:pt x="95" y="65"/>
                  </a:lnTo>
                  <a:lnTo>
                    <a:pt x="47" y="3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05" y="11"/>
                  </a:lnTo>
                  <a:lnTo>
                    <a:pt x="205" y="11"/>
                  </a:lnTo>
                  <a:lnTo>
                    <a:pt x="212" y="14"/>
                  </a:lnTo>
                  <a:lnTo>
                    <a:pt x="212" y="14"/>
                  </a:lnTo>
                  <a:lnTo>
                    <a:pt x="248" y="36"/>
                  </a:lnTo>
                  <a:lnTo>
                    <a:pt x="248" y="36"/>
                  </a:lnTo>
                  <a:lnTo>
                    <a:pt x="263" y="54"/>
                  </a:lnTo>
                  <a:lnTo>
                    <a:pt x="271" y="69"/>
                  </a:lnTo>
                  <a:lnTo>
                    <a:pt x="271" y="69"/>
                  </a:lnTo>
                  <a:lnTo>
                    <a:pt x="224" y="65"/>
                  </a:lnTo>
                  <a:lnTo>
                    <a:pt x="224" y="65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2729" y="3001"/>
              <a:ext cx="176" cy="62"/>
            </a:xfrm>
            <a:custGeom>
              <a:avLst/>
              <a:gdLst>
                <a:gd name="T0" fmla="*/ 133 w 176"/>
                <a:gd name="T1" fmla="*/ 7 h 62"/>
                <a:gd name="T2" fmla="*/ 133 w 176"/>
                <a:gd name="T3" fmla="*/ 7 h 62"/>
                <a:gd name="T4" fmla="*/ 176 w 176"/>
                <a:gd name="T5" fmla="*/ 15 h 62"/>
                <a:gd name="T6" fmla="*/ 176 w 176"/>
                <a:gd name="T7" fmla="*/ 15 h 62"/>
                <a:gd name="T8" fmla="*/ 176 w 176"/>
                <a:gd name="T9" fmla="*/ 22 h 62"/>
                <a:gd name="T10" fmla="*/ 172 w 176"/>
                <a:gd name="T11" fmla="*/ 29 h 62"/>
                <a:gd name="T12" fmla="*/ 165 w 176"/>
                <a:gd name="T13" fmla="*/ 36 h 62"/>
                <a:gd name="T14" fmla="*/ 153 w 176"/>
                <a:gd name="T15" fmla="*/ 44 h 62"/>
                <a:gd name="T16" fmla="*/ 121 w 176"/>
                <a:gd name="T17" fmla="*/ 54 h 62"/>
                <a:gd name="T18" fmla="*/ 78 w 176"/>
                <a:gd name="T19" fmla="*/ 62 h 62"/>
                <a:gd name="T20" fmla="*/ 78 w 176"/>
                <a:gd name="T21" fmla="*/ 62 h 62"/>
                <a:gd name="T22" fmla="*/ 27 w 176"/>
                <a:gd name="T23" fmla="*/ 22 h 62"/>
                <a:gd name="T24" fmla="*/ 27 w 176"/>
                <a:gd name="T25" fmla="*/ 22 h 62"/>
                <a:gd name="T26" fmla="*/ 0 w 176"/>
                <a:gd name="T27" fmla="*/ 0 h 62"/>
                <a:gd name="T28" fmla="*/ 0 w 176"/>
                <a:gd name="T29" fmla="*/ 0 h 62"/>
                <a:gd name="T30" fmla="*/ 66 w 176"/>
                <a:gd name="T31" fmla="*/ 4 h 62"/>
                <a:gd name="T32" fmla="*/ 133 w 176"/>
                <a:gd name="T33" fmla="*/ 7 h 62"/>
                <a:gd name="T34" fmla="*/ 133 w 176"/>
                <a:gd name="T35" fmla="*/ 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6" h="62">
                  <a:moveTo>
                    <a:pt x="133" y="7"/>
                  </a:moveTo>
                  <a:lnTo>
                    <a:pt x="133" y="7"/>
                  </a:lnTo>
                  <a:lnTo>
                    <a:pt x="176" y="15"/>
                  </a:lnTo>
                  <a:lnTo>
                    <a:pt x="176" y="15"/>
                  </a:lnTo>
                  <a:lnTo>
                    <a:pt x="176" y="22"/>
                  </a:lnTo>
                  <a:lnTo>
                    <a:pt x="172" y="29"/>
                  </a:lnTo>
                  <a:lnTo>
                    <a:pt x="165" y="36"/>
                  </a:lnTo>
                  <a:lnTo>
                    <a:pt x="153" y="44"/>
                  </a:lnTo>
                  <a:lnTo>
                    <a:pt x="121" y="54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6" y="4"/>
                  </a:lnTo>
                  <a:lnTo>
                    <a:pt x="133" y="7"/>
                  </a:lnTo>
                  <a:lnTo>
                    <a:pt x="133" y="7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2163" y="2863"/>
              <a:ext cx="342" cy="461"/>
            </a:xfrm>
            <a:custGeom>
              <a:avLst/>
              <a:gdLst>
                <a:gd name="T0" fmla="*/ 35 w 342"/>
                <a:gd name="T1" fmla="*/ 0 h 461"/>
                <a:gd name="T2" fmla="*/ 24 w 342"/>
                <a:gd name="T3" fmla="*/ 15 h 461"/>
                <a:gd name="T4" fmla="*/ 20 w 342"/>
                <a:gd name="T5" fmla="*/ 40 h 461"/>
                <a:gd name="T6" fmla="*/ 20 w 342"/>
                <a:gd name="T7" fmla="*/ 44 h 461"/>
                <a:gd name="T8" fmla="*/ 98 w 342"/>
                <a:gd name="T9" fmla="*/ 84 h 461"/>
                <a:gd name="T10" fmla="*/ 189 w 342"/>
                <a:gd name="T11" fmla="*/ 120 h 461"/>
                <a:gd name="T12" fmla="*/ 267 w 342"/>
                <a:gd name="T13" fmla="*/ 207 h 461"/>
                <a:gd name="T14" fmla="*/ 342 w 342"/>
                <a:gd name="T15" fmla="*/ 308 h 461"/>
                <a:gd name="T16" fmla="*/ 295 w 342"/>
                <a:gd name="T17" fmla="*/ 298 h 461"/>
                <a:gd name="T18" fmla="*/ 248 w 342"/>
                <a:gd name="T19" fmla="*/ 290 h 461"/>
                <a:gd name="T20" fmla="*/ 248 w 342"/>
                <a:gd name="T21" fmla="*/ 290 h 461"/>
                <a:gd name="T22" fmla="*/ 224 w 342"/>
                <a:gd name="T23" fmla="*/ 243 h 461"/>
                <a:gd name="T24" fmla="*/ 193 w 342"/>
                <a:gd name="T25" fmla="*/ 192 h 461"/>
                <a:gd name="T26" fmla="*/ 141 w 342"/>
                <a:gd name="T27" fmla="*/ 131 h 461"/>
                <a:gd name="T28" fmla="*/ 83 w 342"/>
                <a:gd name="T29" fmla="*/ 80 h 461"/>
                <a:gd name="T30" fmla="*/ 83 w 342"/>
                <a:gd name="T31" fmla="*/ 80 h 461"/>
                <a:gd name="T32" fmla="*/ 110 w 342"/>
                <a:gd name="T33" fmla="*/ 109 h 461"/>
                <a:gd name="T34" fmla="*/ 165 w 342"/>
                <a:gd name="T35" fmla="*/ 171 h 461"/>
                <a:gd name="T36" fmla="*/ 189 w 342"/>
                <a:gd name="T37" fmla="*/ 203 h 461"/>
                <a:gd name="T38" fmla="*/ 224 w 342"/>
                <a:gd name="T39" fmla="*/ 261 h 461"/>
                <a:gd name="T40" fmla="*/ 251 w 342"/>
                <a:gd name="T41" fmla="*/ 327 h 461"/>
                <a:gd name="T42" fmla="*/ 255 w 342"/>
                <a:gd name="T43" fmla="*/ 356 h 461"/>
                <a:gd name="T44" fmla="*/ 259 w 342"/>
                <a:gd name="T45" fmla="*/ 450 h 461"/>
                <a:gd name="T46" fmla="*/ 259 w 342"/>
                <a:gd name="T47" fmla="*/ 461 h 461"/>
                <a:gd name="T48" fmla="*/ 212 w 342"/>
                <a:gd name="T49" fmla="*/ 417 h 461"/>
                <a:gd name="T50" fmla="*/ 165 w 342"/>
                <a:gd name="T51" fmla="*/ 363 h 461"/>
                <a:gd name="T52" fmla="*/ 114 w 342"/>
                <a:gd name="T53" fmla="*/ 283 h 461"/>
                <a:gd name="T54" fmla="*/ 43 w 342"/>
                <a:gd name="T55" fmla="*/ 149 h 461"/>
                <a:gd name="T56" fmla="*/ 8 w 342"/>
                <a:gd name="T57" fmla="*/ 58 h 461"/>
                <a:gd name="T58" fmla="*/ 0 w 342"/>
                <a:gd name="T59" fmla="*/ 18 h 461"/>
                <a:gd name="T60" fmla="*/ 20 w 342"/>
                <a:gd name="T61" fmla="*/ 4 h 461"/>
                <a:gd name="T62" fmla="*/ 35 w 342"/>
                <a:gd name="T63" fmla="*/ 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42" h="461">
                  <a:moveTo>
                    <a:pt x="35" y="0"/>
                  </a:moveTo>
                  <a:lnTo>
                    <a:pt x="35" y="0"/>
                  </a:lnTo>
                  <a:lnTo>
                    <a:pt x="28" y="7"/>
                  </a:lnTo>
                  <a:lnTo>
                    <a:pt x="24" y="15"/>
                  </a:lnTo>
                  <a:lnTo>
                    <a:pt x="20" y="26"/>
                  </a:lnTo>
                  <a:lnTo>
                    <a:pt x="20" y="40"/>
                  </a:lnTo>
                  <a:lnTo>
                    <a:pt x="20" y="44"/>
                  </a:lnTo>
                  <a:lnTo>
                    <a:pt x="20" y="44"/>
                  </a:lnTo>
                  <a:lnTo>
                    <a:pt x="55" y="65"/>
                  </a:lnTo>
                  <a:lnTo>
                    <a:pt x="98" y="84"/>
                  </a:lnTo>
                  <a:lnTo>
                    <a:pt x="189" y="120"/>
                  </a:lnTo>
                  <a:lnTo>
                    <a:pt x="189" y="120"/>
                  </a:lnTo>
                  <a:lnTo>
                    <a:pt x="228" y="163"/>
                  </a:lnTo>
                  <a:lnTo>
                    <a:pt x="267" y="207"/>
                  </a:lnTo>
                  <a:lnTo>
                    <a:pt x="306" y="258"/>
                  </a:lnTo>
                  <a:lnTo>
                    <a:pt x="342" y="308"/>
                  </a:lnTo>
                  <a:lnTo>
                    <a:pt x="342" y="308"/>
                  </a:lnTo>
                  <a:lnTo>
                    <a:pt x="295" y="298"/>
                  </a:lnTo>
                  <a:lnTo>
                    <a:pt x="248" y="290"/>
                  </a:lnTo>
                  <a:lnTo>
                    <a:pt x="248" y="290"/>
                  </a:lnTo>
                  <a:lnTo>
                    <a:pt x="248" y="290"/>
                  </a:lnTo>
                  <a:lnTo>
                    <a:pt x="248" y="290"/>
                  </a:lnTo>
                  <a:lnTo>
                    <a:pt x="236" y="265"/>
                  </a:lnTo>
                  <a:lnTo>
                    <a:pt x="224" y="243"/>
                  </a:lnTo>
                  <a:lnTo>
                    <a:pt x="193" y="192"/>
                  </a:lnTo>
                  <a:lnTo>
                    <a:pt x="193" y="192"/>
                  </a:lnTo>
                  <a:lnTo>
                    <a:pt x="169" y="163"/>
                  </a:lnTo>
                  <a:lnTo>
                    <a:pt x="141" y="131"/>
                  </a:lnTo>
                  <a:lnTo>
                    <a:pt x="114" y="105"/>
                  </a:lnTo>
                  <a:lnTo>
                    <a:pt x="83" y="80"/>
                  </a:lnTo>
                  <a:lnTo>
                    <a:pt x="83" y="80"/>
                  </a:lnTo>
                  <a:lnTo>
                    <a:pt x="83" y="80"/>
                  </a:lnTo>
                  <a:lnTo>
                    <a:pt x="83" y="80"/>
                  </a:lnTo>
                  <a:lnTo>
                    <a:pt x="110" y="109"/>
                  </a:lnTo>
                  <a:lnTo>
                    <a:pt x="138" y="138"/>
                  </a:lnTo>
                  <a:lnTo>
                    <a:pt x="165" y="171"/>
                  </a:lnTo>
                  <a:lnTo>
                    <a:pt x="189" y="203"/>
                  </a:lnTo>
                  <a:lnTo>
                    <a:pt x="189" y="203"/>
                  </a:lnTo>
                  <a:lnTo>
                    <a:pt x="208" y="232"/>
                  </a:lnTo>
                  <a:lnTo>
                    <a:pt x="224" y="261"/>
                  </a:lnTo>
                  <a:lnTo>
                    <a:pt x="240" y="294"/>
                  </a:lnTo>
                  <a:lnTo>
                    <a:pt x="251" y="327"/>
                  </a:lnTo>
                  <a:lnTo>
                    <a:pt x="251" y="327"/>
                  </a:lnTo>
                  <a:lnTo>
                    <a:pt x="255" y="356"/>
                  </a:lnTo>
                  <a:lnTo>
                    <a:pt x="259" y="388"/>
                  </a:lnTo>
                  <a:lnTo>
                    <a:pt x="259" y="450"/>
                  </a:lnTo>
                  <a:lnTo>
                    <a:pt x="259" y="450"/>
                  </a:lnTo>
                  <a:lnTo>
                    <a:pt x="259" y="461"/>
                  </a:lnTo>
                  <a:lnTo>
                    <a:pt x="259" y="461"/>
                  </a:lnTo>
                  <a:lnTo>
                    <a:pt x="212" y="417"/>
                  </a:lnTo>
                  <a:lnTo>
                    <a:pt x="165" y="363"/>
                  </a:lnTo>
                  <a:lnTo>
                    <a:pt x="165" y="363"/>
                  </a:lnTo>
                  <a:lnTo>
                    <a:pt x="138" y="327"/>
                  </a:lnTo>
                  <a:lnTo>
                    <a:pt x="114" y="283"/>
                  </a:lnTo>
                  <a:lnTo>
                    <a:pt x="63" y="196"/>
                  </a:lnTo>
                  <a:lnTo>
                    <a:pt x="43" y="149"/>
                  </a:lnTo>
                  <a:lnTo>
                    <a:pt x="24" y="105"/>
                  </a:lnTo>
                  <a:lnTo>
                    <a:pt x="8" y="5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8" y="7"/>
                  </a:lnTo>
                  <a:lnTo>
                    <a:pt x="20" y="4"/>
                  </a:lnTo>
                  <a:lnTo>
                    <a:pt x="35" y="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2426" y="3211"/>
              <a:ext cx="122" cy="163"/>
            </a:xfrm>
            <a:custGeom>
              <a:avLst/>
              <a:gdLst>
                <a:gd name="T0" fmla="*/ 32 w 122"/>
                <a:gd name="T1" fmla="*/ 44 h 163"/>
                <a:gd name="T2" fmla="*/ 32 w 122"/>
                <a:gd name="T3" fmla="*/ 44 h 163"/>
                <a:gd name="T4" fmla="*/ 75 w 122"/>
                <a:gd name="T5" fmla="*/ 98 h 163"/>
                <a:gd name="T6" fmla="*/ 75 w 122"/>
                <a:gd name="T7" fmla="*/ 98 h 163"/>
                <a:gd name="T8" fmla="*/ 122 w 122"/>
                <a:gd name="T9" fmla="*/ 149 h 163"/>
                <a:gd name="T10" fmla="*/ 122 w 122"/>
                <a:gd name="T11" fmla="*/ 149 h 163"/>
                <a:gd name="T12" fmla="*/ 114 w 122"/>
                <a:gd name="T13" fmla="*/ 156 h 163"/>
                <a:gd name="T14" fmla="*/ 106 w 122"/>
                <a:gd name="T15" fmla="*/ 163 h 163"/>
                <a:gd name="T16" fmla="*/ 94 w 122"/>
                <a:gd name="T17" fmla="*/ 163 h 163"/>
                <a:gd name="T18" fmla="*/ 79 w 122"/>
                <a:gd name="T19" fmla="*/ 163 h 163"/>
                <a:gd name="T20" fmla="*/ 63 w 122"/>
                <a:gd name="T21" fmla="*/ 156 h 163"/>
                <a:gd name="T22" fmla="*/ 43 w 122"/>
                <a:gd name="T23" fmla="*/ 149 h 163"/>
                <a:gd name="T24" fmla="*/ 4 w 122"/>
                <a:gd name="T25" fmla="*/ 120 h 163"/>
                <a:gd name="T26" fmla="*/ 4 w 122"/>
                <a:gd name="T27" fmla="*/ 120 h 163"/>
                <a:gd name="T28" fmla="*/ 4 w 122"/>
                <a:gd name="T29" fmla="*/ 98 h 163"/>
                <a:gd name="T30" fmla="*/ 4 w 122"/>
                <a:gd name="T31" fmla="*/ 98 h 163"/>
                <a:gd name="T32" fmla="*/ 4 w 122"/>
                <a:gd name="T33" fmla="*/ 47 h 163"/>
                <a:gd name="T34" fmla="*/ 0 w 122"/>
                <a:gd name="T35" fmla="*/ 0 h 163"/>
                <a:gd name="T36" fmla="*/ 0 w 122"/>
                <a:gd name="T37" fmla="*/ 0 h 163"/>
                <a:gd name="T38" fmla="*/ 12 w 122"/>
                <a:gd name="T39" fmla="*/ 22 h 163"/>
                <a:gd name="T40" fmla="*/ 32 w 122"/>
                <a:gd name="T41" fmla="*/ 44 h 163"/>
                <a:gd name="T42" fmla="*/ 32 w 122"/>
                <a:gd name="T43" fmla="*/ 44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2" h="163">
                  <a:moveTo>
                    <a:pt x="32" y="44"/>
                  </a:moveTo>
                  <a:lnTo>
                    <a:pt x="32" y="44"/>
                  </a:lnTo>
                  <a:lnTo>
                    <a:pt x="75" y="98"/>
                  </a:lnTo>
                  <a:lnTo>
                    <a:pt x="75" y="98"/>
                  </a:lnTo>
                  <a:lnTo>
                    <a:pt x="122" y="149"/>
                  </a:lnTo>
                  <a:lnTo>
                    <a:pt x="122" y="149"/>
                  </a:lnTo>
                  <a:lnTo>
                    <a:pt x="114" y="156"/>
                  </a:lnTo>
                  <a:lnTo>
                    <a:pt x="106" y="163"/>
                  </a:lnTo>
                  <a:lnTo>
                    <a:pt x="94" y="163"/>
                  </a:lnTo>
                  <a:lnTo>
                    <a:pt x="79" y="163"/>
                  </a:lnTo>
                  <a:lnTo>
                    <a:pt x="63" y="156"/>
                  </a:lnTo>
                  <a:lnTo>
                    <a:pt x="43" y="149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98"/>
                  </a:lnTo>
                  <a:lnTo>
                    <a:pt x="4" y="98"/>
                  </a:lnTo>
                  <a:lnTo>
                    <a:pt x="4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" y="22"/>
                  </a:lnTo>
                  <a:lnTo>
                    <a:pt x="32" y="44"/>
                  </a:lnTo>
                  <a:lnTo>
                    <a:pt x="32" y="44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2414" y="3161"/>
              <a:ext cx="142" cy="188"/>
            </a:xfrm>
            <a:custGeom>
              <a:avLst/>
              <a:gdLst>
                <a:gd name="T0" fmla="*/ 95 w 142"/>
                <a:gd name="T1" fmla="*/ 18 h 188"/>
                <a:gd name="T2" fmla="*/ 95 w 142"/>
                <a:gd name="T3" fmla="*/ 18 h 188"/>
                <a:gd name="T4" fmla="*/ 114 w 142"/>
                <a:gd name="T5" fmla="*/ 54 h 188"/>
                <a:gd name="T6" fmla="*/ 126 w 142"/>
                <a:gd name="T7" fmla="*/ 94 h 188"/>
                <a:gd name="T8" fmla="*/ 138 w 142"/>
                <a:gd name="T9" fmla="*/ 130 h 188"/>
                <a:gd name="T10" fmla="*/ 142 w 142"/>
                <a:gd name="T11" fmla="*/ 166 h 188"/>
                <a:gd name="T12" fmla="*/ 142 w 142"/>
                <a:gd name="T13" fmla="*/ 166 h 188"/>
                <a:gd name="T14" fmla="*/ 138 w 142"/>
                <a:gd name="T15" fmla="*/ 188 h 188"/>
                <a:gd name="T16" fmla="*/ 138 w 142"/>
                <a:gd name="T17" fmla="*/ 188 h 188"/>
                <a:gd name="T18" fmla="*/ 91 w 142"/>
                <a:gd name="T19" fmla="*/ 141 h 188"/>
                <a:gd name="T20" fmla="*/ 91 w 142"/>
                <a:gd name="T21" fmla="*/ 141 h 188"/>
                <a:gd name="T22" fmla="*/ 48 w 142"/>
                <a:gd name="T23" fmla="*/ 90 h 188"/>
                <a:gd name="T24" fmla="*/ 48 w 142"/>
                <a:gd name="T25" fmla="*/ 90 h 188"/>
                <a:gd name="T26" fmla="*/ 32 w 142"/>
                <a:gd name="T27" fmla="*/ 65 h 188"/>
                <a:gd name="T28" fmla="*/ 12 w 142"/>
                <a:gd name="T29" fmla="*/ 39 h 188"/>
                <a:gd name="T30" fmla="*/ 12 w 142"/>
                <a:gd name="T31" fmla="*/ 39 h 188"/>
                <a:gd name="T32" fmla="*/ 8 w 142"/>
                <a:gd name="T33" fmla="*/ 36 h 188"/>
                <a:gd name="T34" fmla="*/ 8 w 142"/>
                <a:gd name="T35" fmla="*/ 36 h 188"/>
                <a:gd name="T36" fmla="*/ 4 w 142"/>
                <a:gd name="T37" fmla="*/ 21 h 188"/>
                <a:gd name="T38" fmla="*/ 4 w 142"/>
                <a:gd name="T39" fmla="*/ 21 h 188"/>
                <a:gd name="T40" fmla="*/ 0 w 142"/>
                <a:gd name="T41" fmla="*/ 0 h 188"/>
                <a:gd name="T42" fmla="*/ 0 w 142"/>
                <a:gd name="T43" fmla="*/ 0 h 188"/>
                <a:gd name="T44" fmla="*/ 48 w 142"/>
                <a:gd name="T45" fmla="*/ 10 h 188"/>
                <a:gd name="T46" fmla="*/ 95 w 142"/>
                <a:gd name="T47" fmla="*/ 18 h 188"/>
                <a:gd name="T48" fmla="*/ 95 w 142"/>
                <a:gd name="T49" fmla="*/ 1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" h="188">
                  <a:moveTo>
                    <a:pt x="95" y="18"/>
                  </a:moveTo>
                  <a:lnTo>
                    <a:pt x="95" y="18"/>
                  </a:lnTo>
                  <a:lnTo>
                    <a:pt x="114" y="54"/>
                  </a:lnTo>
                  <a:lnTo>
                    <a:pt x="126" y="94"/>
                  </a:lnTo>
                  <a:lnTo>
                    <a:pt x="138" y="130"/>
                  </a:lnTo>
                  <a:lnTo>
                    <a:pt x="142" y="166"/>
                  </a:lnTo>
                  <a:lnTo>
                    <a:pt x="142" y="166"/>
                  </a:lnTo>
                  <a:lnTo>
                    <a:pt x="138" y="188"/>
                  </a:lnTo>
                  <a:lnTo>
                    <a:pt x="138" y="188"/>
                  </a:lnTo>
                  <a:lnTo>
                    <a:pt x="91" y="141"/>
                  </a:lnTo>
                  <a:lnTo>
                    <a:pt x="91" y="141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32" y="65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10"/>
                  </a:lnTo>
                  <a:lnTo>
                    <a:pt x="95" y="18"/>
                  </a:lnTo>
                  <a:lnTo>
                    <a:pt x="95" y="18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2187" y="2860"/>
              <a:ext cx="169" cy="119"/>
            </a:xfrm>
            <a:custGeom>
              <a:avLst/>
              <a:gdLst>
                <a:gd name="T0" fmla="*/ 15 w 169"/>
                <a:gd name="T1" fmla="*/ 0 h 119"/>
                <a:gd name="T2" fmla="*/ 15 w 169"/>
                <a:gd name="T3" fmla="*/ 0 h 119"/>
                <a:gd name="T4" fmla="*/ 31 w 169"/>
                <a:gd name="T5" fmla="*/ 3 h 119"/>
                <a:gd name="T6" fmla="*/ 31 w 169"/>
                <a:gd name="T7" fmla="*/ 3 h 119"/>
                <a:gd name="T8" fmla="*/ 74 w 169"/>
                <a:gd name="T9" fmla="*/ 36 h 119"/>
                <a:gd name="T10" fmla="*/ 117 w 169"/>
                <a:gd name="T11" fmla="*/ 72 h 119"/>
                <a:gd name="T12" fmla="*/ 169 w 169"/>
                <a:gd name="T13" fmla="*/ 119 h 119"/>
                <a:gd name="T14" fmla="*/ 169 w 169"/>
                <a:gd name="T15" fmla="*/ 119 h 119"/>
                <a:gd name="T16" fmla="*/ 78 w 169"/>
                <a:gd name="T17" fmla="*/ 83 h 119"/>
                <a:gd name="T18" fmla="*/ 39 w 169"/>
                <a:gd name="T19" fmla="*/ 61 h 119"/>
                <a:gd name="T20" fmla="*/ 0 w 169"/>
                <a:gd name="T21" fmla="*/ 43 h 119"/>
                <a:gd name="T22" fmla="*/ 0 w 169"/>
                <a:gd name="T23" fmla="*/ 43 h 119"/>
                <a:gd name="T24" fmla="*/ 0 w 169"/>
                <a:gd name="T25" fmla="*/ 36 h 119"/>
                <a:gd name="T26" fmla="*/ 0 w 169"/>
                <a:gd name="T27" fmla="*/ 25 h 119"/>
                <a:gd name="T28" fmla="*/ 4 w 169"/>
                <a:gd name="T29" fmla="*/ 10 h 119"/>
                <a:gd name="T30" fmla="*/ 8 w 169"/>
                <a:gd name="T31" fmla="*/ 3 h 119"/>
                <a:gd name="T32" fmla="*/ 15 w 169"/>
                <a:gd name="T33" fmla="*/ 0 h 119"/>
                <a:gd name="T34" fmla="*/ 15 w 169"/>
                <a:gd name="T3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9" h="119">
                  <a:moveTo>
                    <a:pt x="15" y="0"/>
                  </a:moveTo>
                  <a:lnTo>
                    <a:pt x="15" y="0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74" y="36"/>
                  </a:lnTo>
                  <a:lnTo>
                    <a:pt x="117" y="72"/>
                  </a:lnTo>
                  <a:lnTo>
                    <a:pt x="169" y="119"/>
                  </a:lnTo>
                  <a:lnTo>
                    <a:pt x="169" y="119"/>
                  </a:lnTo>
                  <a:lnTo>
                    <a:pt x="78" y="83"/>
                  </a:lnTo>
                  <a:lnTo>
                    <a:pt x="39" y="61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25"/>
                  </a:lnTo>
                  <a:lnTo>
                    <a:pt x="4" y="10"/>
                  </a:lnTo>
                  <a:lnTo>
                    <a:pt x="8" y="3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1692" y="3186"/>
              <a:ext cx="110" cy="105"/>
            </a:xfrm>
            <a:custGeom>
              <a:avLst/>
              <a:gdLst>
                <a:gd name="T0" fmla="*/ 74 w 110"/>
                <a:gd name="T1" fmla="*/ 0 h 105"/>
                <a:gd name="T2" fmla="*/ 74 w 110"/>
                <a:gd name="T3" fmla="*/ 0 h 105"/>
                <a:gd name="T4" fmla="*/ 43 w 110"/>
                <a:gd name="T5" fmla="*/ 36 h 105"/>
                <a:gd name="T6" fmla="*/ 16 w 110"/>
                <a:gd name="T7" fmla="*/ 69 h 105"/>
                <a:gd name="T8" fmla="*/ 0 w 110"/>
                <a:gd name="T9" fmla="*/ 91 h 105"/>
                <a:gd name="T10" fmla="*/ 0 w 110"/>
                <a:gd name="T11" fmla="*/ 98 h 105"/>
                <a:gd name="T12" fmla="*/ 4 w 110"/>
                <a:gd name="T13" fmla="*/ 101 h 105"/>
                <a:gd name="T14" fmla="*/ 4 w 110"/>
                <a:gd name="T15" fmla="*/ 101 h 105"/>
                <a:gd name="T16" fmla="*/ 12 w 110"/>
                <a:gd name="T17" fmla="*/ 105 h 105"/>
                <a:gd name="T18" fmla="*/ 20 w 110"/>
                <a:gd name="T19" fmla="*/ 101 h 105"/>
                <a:gd name="T20" fmla="*/ 47 w 110"/>
                <a:gd name="T21" fmla="*/ 87 h 105"/>
                <a:gd name="T22" fmla="*/ 78 w 110"/>
                <a:gd name="T23" fmla="*/ 62 h 105"/>
                <a:gd name="T24" fmla="*/ 110 w 110"/>
                <a:gd name="T25" fmla="*/ 29 h 105"/>
                <a:gd name="T26" fmla="*/ 110 w 110"/>
                <a:gd name="T27" fmla="*/ 29 h 105"/>
                <a:gd name="T28" fmla="*/ 94 w 110"/>
                <a:gd name="T29" fmla="*/ 14 h 105"/>
                <a:gd name="T30" fmla="*/ 74 w 110"/>
                <a:gd name="T31" fmla="*/ 0 h 105"/>
                <a:gd name="T32" fmla="*/ 74 w 110"/>
                <a:gd name="T3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0" h="105">
                  <a:moveTo>
                    <a:pt x="74" y="0"/>
                  </a:moveTo>
                  <a:lnTo>
                    <a:pt x="74" y="0"/>
                  </a:lnTo>
                  <a:lnTo>
                    <a:pt x="43" y="36"/>
                  </a:lnTo>
                  <a:lnTo>
                    <a:pt x="16" y="69"/>
                  </a:lnTo>
                  <a:lnTo>
                    <a:pt x="0" y="91"/>
                  </a:lnTo>
                  <a:lnTo>
                    <a:pt x="0" y="98"/>
                  </a:lnTo>
                  <a:lnTo>
                    <a:pt x="4" y="101"/>
                  </a:lnTo>
                  <a:lnTo>
                    <a:pt x="4" y="101"/>
                  </a:lnTo>
                  <a:lnTo>
                    <a:pt x="12" y="105"/>
                  </a:lnTo>
                  <a:lnTo>
                    <a:pt x="20" y="101"/>
                  </a:lnTo>
                  <a:lnTo>
                    <a:pt x="47" y="87"/>
                  </a:lnTo>
                  <a:lnTo>
                    <a:pt x="78" y="62"/>
                  </a:lnTo>
                  <a:lnTo>
                    <a:pt x="110" y="29"/>
                  </a:lnTo>
                  <a:lnTo>
                    <a:pt x="110" y="29"/>
                  </a:lnTo>
                  <a:lnTo>
                    <a:pt x="94" y="14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auto">
            <a:xfrm>
              <a:off x="1849" y="3045"/>
              <a:ext cx="98" cy="94"/>
            </a:xfrm>
            <a:custGeom>
              <a:avLst/>
              <a:gdLst>
                <a:gd name="T0" fmla="*/ 75 w 98"/>
                <a:gd name="T1" fmla="*/ 0 h 94"/>
                <a:gd name="T2" fmla="*/ 75 w 98"/>
                <a:gd name="T3" fmla="*/ 0 h 94"/>
                <a:gd name="T4" fmla="*/ 31 w 98"/>
                <a:gd name="T5" fmla="*/ 39 h 94"/>
                <a:gd name="T6" fmla="*/ 31 w 98"/>
                <a:gd name="T7" fmla="*/ 39 h 94"/>
                <a:gd name="T8" fmla="*/ 0 w 98"/>
                <a:gd name="T9" fmla="*/ 68 h 94"/>
                <a:gd name="T10" fmla="*/ 0 w 98"/>
                <a:gd name="T11" fmla="*/ 68 h 94"/>
                <a:gd name="T12" fmla="*/ 12 w 98"/>
                <a:gd name="T13" fmla="*/ 79 h 94"/>
                <a:gd name="T14" fmla="*/ 27 w 98"/>
                <a:gd name="T15" fmla="*/ 94 h 94"/>
                <a:gd name="T16" fmla="*/ 27 w 98"/>
                <a:gd name="T17" fmla="*/ 94 h 94"/>
                <a:gd name="T18" fmla="*/ 31 w 98"/>
                <a:gd name="T19" fmla="*/ 90 h 94"/>
                <a:gd name="T20" fmla="*/ 31 w 98"/>
                <a:gd name="T21" fmla="*/ 90 h 94"/>
                <a:gd name="T22" fmla="*/ 98 w 98"/>
                <a:gd name="T23" fmla="*/ 21 h 94"/>
                <a:gd name="T24" fmla="*/ 98 w 98"/>
                <a:gd name="T25" fmla="*/ 21 h 94"/>
                <a:gd name="T26" fmla="*/ 86 w 98"/>
                <a:gd name="T27" fmla="*/ 10 h 94"/>
                <a:gd name="T28" fmla="*/ 75 w 98"/>
                <a:gd name="T29" fmla="*/ 0 h 94"/>
                <a:gd name="T30" fmla="*/ 75 w 98"/>
                <a:gd name="T3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" h="94">
                  <a:moveTo>
                    <a:pt x="75" y="0"/>
                  </a:moveTo>
                  <a:lnTo>
                    <a:pt x="75" y="0"/>
                  </a:lnTo>
                  <a:lnTo>
                    <a:pt x="31" y="39"/>
                  </a:lnTo>
                  <a:lnTo>
                    <a:pt x="31" y="39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" y="79"/>
                  </a:lnTo>
                  <a:lnTo>
                    <a:pt x="27" y="94"/>
                  </a:lnTo>
                  <a:lnTo>
                    <a:pt x="27" y="94"/>
                  </a:lnTo>
                  <a:lnTo>
                    <a:pt x="31" y="90"/>
                  </a:lnTo>
                  <a:lnTo>
                    <a:pt x="31" y="90"/>
                  </a:lnTo>
                  <a:lnTo>
                    <a:pt x="98" y="21"/>
                  </a:lnTo>
                  <a:lnTo>
                    <a:pt x="98" y="21"/>
                  </a:lnTo>
                  <a:lnTo>
                    <a:pt x="86" y="10"/>
                  </a:lnTo>
                  <a:lnTo>
                    <a:pt x="75" y="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auto">
            <a:xfrm>
              <a:off x="1990" y="2903"/>
              <a:ext cx="98" cy="91"/>
            </a:xfrm>
            <a:custGeom>
              <a:avLst/>
              <a:gdLst>
                <a:gd name="T0" fmla="*/ 40 w 98"/>
                <a:gd name="T1" fmla="*/ 91 h 91"/>
                <a:gd name="T2" fmla="*/ 40 w 98"/>
                <a:gd name="T3" fmla="*/ 91 h 91"/>
                <a:gd name="T4" fmla="*/ 91 w 98"/>
                <a:gd name="T5" fmla="*/ 54 h 91"/>
                <a:gd name="T6" fmla="*/ 91 w 98"/>
                <a:gd name="T7" fmla="*/ 54 h 91"/>
                <a:gd name="T8" fmla="*/ 98 w 98"/>
                <a:gd name="T9" fmla="*/ 44 h 91"/>
                <a:gd name="T10" fmla="*/ 98 w 98"/>
                <a:gd name="T11" fmla="*/ 36 h 91"/>
                <a:gd name="T12" fmla="*/ 98 w 98"/>
                <a:gd name="T13" fmla="*/ 25 h 91"/>
                <a:gd name="T14" fmla="*/ 91 w 98"/>
                <a:gd name="T15" fmla="*/ 15 h 91"/>
                <a:gd name="T16" fmla="*/ 83 w 98"/>
                <a:gd name="T17" fmla="*/ 7 h 91"/>
                <a:gd name="T18" fmla="*/ 71 w 98"/>
                <a:gd name="T19" fmla="*/ 4 h 91"/>
                <a:gd name="T20" fmla="*/ 59 w 98"/>
                <a:gd name="T21" fmla="*/ 0 h 91"/>
                <a:gd name="T22" fmla="*/ 51 w 98"/>
                <a:gd name="T23" fmla="*/ 7 h 91"/>
                <a:gd name="T24" fmla="*/ 51 w 98"/>
                <a:gd name="T25" fmla="*/ 7 h 91"/>
                <a:gd name="T26" fmla="*/ 0 w 98"/>
                <a:gd name="T27" fmla="*/ 65 h 91"/>
                <a:gd name="T28" fmla="*/ 0 w 98"/>
                <a:gd name="T29" fmla="*/ 65 h 91"/>
                <a:gd name="T30" fmla="*/ 20 w 98"/>
                <a:gd name="T31" fmla="*/ 80 h 91"/>
                <a:gd name="T32" fmla="*/ 40 w 98"/>
                <a:gd name="T33" fmla="*/ 91 h 91"/>
                <a:gd name="T34" fmla="*/ 40 w 98"/>
                <a:gd name="T35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8" h="91">
                  <a:moveTo>
                    <a:pt x="40" y="91"/>
                  </a:moveTo>
                  <a:lnTo>
                    <a:pt x="40" y="91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98" y="44"/>
                  </a:lnTo>
                  <a:lnTo>
                    <a:pt x="98" y="36"/>
                  </a:lnTo>
                  <a:lnTo>
                    <a:pt x="98" y="25"/>
                  </a:lnTo>
                  <a:lnTo>
                    <a:pt x="91" y="15"/>
                  </a:lnTo>
                  <a:lnTo>
                    <a:pt x="83" y="7"/>
                  </a:lnTo>
                  <a:lnTo>
                    <a:pt x="71" y="4"/>
                  </a:lnTo>
                  <a:lnTo>
                    <a:pt x="59" y="0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20" y="80"/>
                  </a:lnTo>
                  <a:lnTo>
                    <a:pt x="40" y="91"/>
                  </a:lnTo>
                  <a:lnTo>
                    <a:pt x="40" y="91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1927" y="2972"/>
              <a:ext cx="99" cy="91"/>
            </a:xfrm>
            <a:custGeom>
              <a:avLst/>
              <a:gdLst>
                <a:gd name="T0" fmla="*/ 59 w 99"/>
                <a:gd name="T1" fmla="*/ 0 h 91"/>
                <a:gd name="T2" fmla="*/ 59 w 99"/>
                <a:gd name="T3" fmla="*/ 0 h 91"/>
                <a:gd name="T4" fmla="*/ 0 w 99"/>
                <a:gd name="T5" fmla="*/ 65 h 91"/>
                <a:gd name="T6" fmla="*/ 0 w 99"/>
                <a:gd name="T7" fmla="*/ 65 h 91"/>
                <a:gd name="T8" fmla="*/ 28 w 99"/>
                <a:gd name="T9" fmla="*/ 91 h 91"/>
                <a:gd name="T10" fmla="*/ 28 w 99"/>
                <a:gd name="T11" fmla="*/ 91 h 91"/>
                <a:gd name="T12" fmla="*/ 99 w 99"/>
                <a:gd name="T13" fmla="*/ 29 h 91"/>
                <a:gd name="T14" fmla="*/ 99 w 99"/>
                <a:gd name="T15" fmla="*/ 29 h 91"/>
                <a:gd name="T16" fmla="*/ 75 w 99"/>
                <a:gd name="T17" fmla="*/ 18 h 91"/>
                <a:gd name="T18" fmla="*/ 59 w 99"/>
                <a:gd name="T19" fmla="*/ 0 h 91"/>
                <a:gd name="T20" fmla="*/ 59 w 99"/>
                <a:gd name="T21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91">
                  <a:moveTo>
                    <a:pt x="59" y="0"/>
                  </a:moveTo>
                  <a:lnTo>
                    <a:pt x="59" y="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28" y="91"/>
                  </a:lnTo>
                  <a:lnTo>
                    <a:pt x="28" y="91"/>
                  </a:lnTo>
                  <a:lnTo>
                    <a:pt x="99" y="29"/>
                  </a:lnTo>
                  <a:lnTo>
                    <a:pt x="99" y="29"/>
                  </a:lnTo>
                  <a:lnTo>
                    <a:pt x="75" y="18"/>
                  </a:lnTo>
                  <a:lnTo>
                    <a:pt x="59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auto">
            <a:xfrm>
              <a:off x="1770" y="3117"/>
              <a:ext cx="103" cy="94"/>
            </a:xfrm>
            <a:custGeom>
              <a:avLst/>
              <a:gdLst>
                <a:gd name="T0" fmla="*/ 71 w 103"/>
                <a:gd name="T1" fmla="*/ 0 h 94"/>
                <a:gd name="T2" fmla="*/ 71 w 103"/>
                <a:gd name="T3" fmla="*/ 0 h 94"/>
                <a:gd name="T4" fmla="*/ 0 w 103"/>
                <a:gd name="T5" fmla="*/ 65 h 94"/>
                <a:gd name="T6" fmla="*/ 0 w 103"/>
                <a:gd name="T7" fmla="*/ 65 h 94"/>
                <a:gd name="T8" fmla="*/ 16 w 103"/>
                <a:gd name="T9" fmla="*/ 80 h 94"/>
                <a:gd name="T10" fmla="*/ 36 w 103"/>
                <a:gd name="T11" fmla="*/ 94 h 94"/>
                <a:gd name="T12" fmla="*/ 36 w 103"/>
                <a:gd name="T13" fmla="*/ 94 h 94"/>
                <a:gd name="T14" fmla="*/ 103 w 103"/>
                <a:gd name="T15" fmla="*/ 25 h 94"/>
                <a:gd name="T16" fmla="*/ 103 w 103"/>
                <a:gd name="T17" fmla="*/ 25 h 94"/>
                <a:gd name="T18" fmla="*/ 87 w 103"/>
                <a:gd name="T19" fmla="*/ 15 h 94"/>
                <a:gd name="T20" fmla="*/ 71 w 103"/>
                <a:gd name="T21" fmla="*/ 0 h 94"/>
                <a:gd name="T22" fmla="*/ 71 w 103"/>
                <a:gd name="T23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94">
                  <a:moveTo>
                    <a:pt x="71" y="0"/>
                  </a:moveTo>
                  <a:lnTo>
                    <a:pt x="71" y="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16" y="80"/>
                  </a:lnTo>
                  <a:lnTo>
                    <a:pt x="36" y="94"/>
                  </a:lnTo>
                  <a:lnTo>
                    <a:pt x="36" y="94"/>
                  </a:lnTo>
                  <a:lnTo>
                    <a:pt x="103" y="25"/>
                  </a:lnTo>
                  <a:lnTo>
                    <a:pt x="103" y="25"/>
                  </a:lnTo>
                  <a:lnTo>
                    <a:pt x="87" y="15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2053" y="2776"/>
              <a:ext cx="173" cy="163"/>
            </a:xfrm>
            <a:custGeom>
              <a:avLst/>
              <a:gdLst>
                <a:gd name="T0" fmla="*/ 134 w 173"/>
                <a:gd name="T1" fmla="*/ 123 h 163"/>
                <a:gd name="T2" fmla="*/ 134 w 173"/>
                <a:gd name="T3" fmla="*/ 123 h 163"/>
                <a:gd name="T4" fmla="*/ 122 w 173"/>
                <a:gd name="T5" fmla="*/ 138 h 163"/>
                <a:gd name="T6" fmla="*/ 102 w 173"/>
                <a:gd name="T7" fmla="*/ 149 h 163"/>
                <a:gd name="T8" fmla="*/ 87 w 173"/>
                <a:gd name="T9" fmla="*/ 156 h 163"/>
                <a:gd name="T10" fmla="*/ 71 w 173"/>
                <a:gd name="T11" fmla="*/ 163 h 163"/>
                <a:gd name="T12" fmla="*/ 55 w 173"/>
                <a:gd name="T13" fmla="*/ 163 h 163"/>
                <a:gd name="T14" fmla="*/ 39 w 173"/>
                <a:gd name="T15" fmla="*/ 163 h 163"/>
                <a:gd name="T16" fmla="*/ 28 w 173"/>
                <a:gd name="T17" fmla="*/ 160 h 163"/>
                <a:gd name="T18" fmla="*/ 16 w 173"/>
                <a:gd name="T19" fmla="*/ 152 h 163"/>
                <a:gd name="T20" fmla="*/ 16 w 173"/>
                <a:gd name="T21" fmla="*/ 152 h 163"/>
                <a:gd name="T22" fmla="*/ 8 w 173"/>
                <a:gd name="T23" fmla="*/ 145 h 163"/>
                <a:gd name="T24" fmla="*/ 4 w 173"/>
                <a:gd name="T25" fmla="*/ 131 h 163"/>
                <a:gd name="T26" fmla="*/ 0 w 173"/>
                <a:gd name="T27" fmla="*/ 120 h 163"/>
                <a:gd name="T28" fmla="*/ 4 w 173"/>
                <a:gd name="T29" fmla="*/ 102 h 163"/>
                <a:gd name="T30" fmla="*/ 8 w 173"/>
                <a:gd name="T31" fmla="*/ 87 h 163"/>
                <a:gd name="T32" fmla="*/ 12 w 173"/>
                <a:gd name="T33" fmla="*/ 73 h 163"/>
                <a:gd name="T34" fmla="*/ 24 w 173"/>
                <a:gd name="T35" fmla="*/ 55 h 163"/>
                <a:gd name="T36" fmla="*/ 35 w 173"/>
                <a:gd name="T37" fmla="*/ 40 h 163"/>
                <a:gd name="T38" fmla="*/ 35 w 173"/>
                <a:gd name="T39" fmla="*/ 40 h 163"/>
                <a:gd name="T40" fmla="*/ 51 w 173"/>
                <a:gd name="T41" fmla="*/ 29 h 163"/>
                <a:gd name="T42" fmla="*/ 67 w 173"/>
                <a:gd name="T43" fmla="*/ 18 h 163"/>
                <a:gd name="T44" fmla="*/ 87 w 173"/>
                <a:gd name="T45" fmla="*/ 7 h 163"/>
                <a:gd name="T46" fmla="*/ 102 w 173"/>
                <a:gd name="T47" fmla="*/ 4 h 163"/>
                <a:gd name="T48" fmla="*/ 118 w 173"/>
                <a:gd name="T49" fmla="*/ 0 h 163"/>
                <a:gd name="T50" fmla="*/ 130 w 173"/>
                <a:gd name="T51" fmla="*/ 0 h 163"/>
                <a:gd name="T52" fmla="*/ 145 w 173"/>
                <a:gd name="T53" fmla="*/ 4 h 163"/>
                <a:gd name="T54" fmla="*/ 157 w 173"/>
                <a:gd name="T55" fmla="*/ 11 h 163"/>
                <a:gd name="T56" fmla="*/ 157 w 173"/>
                <a:gd name="T57" fmla="*/ 11 h 163"/>
                <a:gd name="T58" fmla="*/ 165 w 173"/>
                <a:gd name="T59" fmla="*/ 22 h 163"/>
                <a:gd name="T60" fmla="*/ 169 w 173"/>
                <a:gd name="T61" fmla="*/ 33 h 163"/>
                <a:gd name="T62" fmla="*/ 173 w 173"/>
                <a:gd name="T63" fmla="*/ 47 h 163"/>
                <a:gd name="T64" fmla="*/ 169 w 173"/>
                <a:gd name="T65" fmla="*/ 62 h 163"/>
                <a:gd name="T66" fmla="*/ 165 w 173"/>
                <a:gd name="T67" fmla="*/ 76 h 163"/>
                <a:gd name="T68" fmla="*/ 157 w 173"/>
                <a:gd name="T69" fmla="*/ 91 h 163"/>
                <a:gd name="T70" fmla="*/ 149 w 173"/>
                <a:gd name="T71" fmla="*/ 109 h 163"/>
                <a:gd name="T72" fmla="*/ 134 w 173"/>
                <a:gd name="T73" fmla="*/ 123 h 163"/>
                <a:gd name="T74" fmla="*/ 134 w 173"/>
                <a:gd name="T75" fmla="*/ 12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3" h="163">
                  <a:moveTo>
                    <a:pt x="134" y="123"/>
                  </a:moveTo>
                  <a:lnTo>
                    <a:pt x="134" y="123"/>
                  </a:lnTo>
                  <a:lnTo>
                    <a:pt x="122" y="138"/>
                  </a:lnTo>
                  <a:lnTo>
                    <a:pt x="102" y="149"/>
                  </a:lnTo>
                  <a:lnTo>
                    <a:pt x="87" y="156"/>
                  </a:lnTo>
                  <a:lnTo>
                    <a:pt x="71" y="163"/>
                  </a:lnTo>
                  <a:lnTo>
                    <a:pt x="55" y="163"/>
                  </a:lnTo>
                  <a:lnTo>
                    <a:pt x="39" y="163"/>
                  </a:lnTo>
                  <a:lnTo>
                    <a:pt x="28" y="160"/>
                  </a:lnTo>
                  <a:lnTo>
                    <a:pt x="16" y="152"/>
                  </a:lnTo>
                  <a:lnTo>
                    <a:pt x="16" y="152"/>
                  </a:lnTo>
                  <a:lnTo>
                    <a:pt x="8" y="145"/>
                  </a:lnTo>
                  <a:lnTo>
                    <a:pt x="4" y="131"/>
                  </a:lnTo>
                  <a:lnTo>
                    <a:pt x="0" y="120"/>
                  </a:lnTo>
                  <a:lnTo>
                    <a:pt x="4" y="102"/>
                  </a:lnTo>
                  <a:lnTo>
                    <a:pt x="8" y="87"/>
                  </a:lnTo>
                  <a:lnTo>
                    <a:pt x="12" y="73"/>
                  </a:lnTo>
                  <a:lnTo>
                    <a:pt x="24" y="55"/>
                  </a:lnTo>
                  <a:lnTo>
                    <a:pt x="35" y="40"/>
                  </a:lnTo>
                  <a:lnTo>
                    <a:pt x="35" y="40"/>
                  </a:lnTo>
                  <a:lnTo>
                    <a:pt x="51" y="29"/>
                  </a:lnTo>
                  <a:lnTo>
                    <a:pt x="67" y="18"/>
                  </a:lnTo>
                  <a:lnTo>
                    <a:pt x="87" y="7"/>
                  </a:lnTo>
                  <a:lnTo>
                    <a:pt x="102" y="4"/>
                  </a:lnTo>
                  <a:lnTo>
                    <a:pt x="118" y="0"/>
                  </a:lnTo>
                  <a:lnTo>
                    <a:pt x="130" y="0"/>
                  </a:lnTo>
                  <a:lnTo>
                    <a:pt x="145" y="4"/>
                  </a:lnTo>
                  <a:lnTo>
                    <a:pt x="157" y="11"/>
                  </a:lnTo>
                  <a:lnTo>
                    <a:pt x="157" y="11"/>
                  </a:lnTo>
                  <a:lnTo>
                    <a:pt x="165" y="22"/>
                  </a:lnTo>
                  <a:lnTo>
                    <a:pt x="169" y="33"/>
                  </a:lnTo>
                  <a:lnTo>
                    <a:pt x="173" y="47"/>
                  </a:lnTo>
                  <a:lnTo>
                    <a:pt x="169" y="62"/>
                  </a:lnTo>
                  <a:lnTo>
                    <a:pt x="165" y="76"/>
                  </a:lnTo>
                  <a:lnTo>
                    <a:pt x="157" y="91"/>
                  </a:lnTo>
                  <a:lnTo>
                    <a:pt x="149" y="109"/>
                  </a:lnTo>
                  <a:lnTo>
                    <a:pt x="134" y="123"/>
                  </a:lnTo>
                  <a:lnTo>
                    <a:pt x="134" y="123"/>
                  </a:lnTo>
                  <a:close/>
                </a:path>
              </a:pathLst>
            </a:custGeom>
            <a:solidFill>
              <a:srgbClr val="E4C5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auto">
            <a:xfrm>
              <a:off x="2175" y="2718"/>
              <a:ext cx="114" cy="98"/>
            </a:xfrm>
            <a:custGeom>
              <a:avLst/>
              <a:gdLst>
                <a:gd name="T0" fmla="*/ 98 w 114"/>
                <a:gd name="T1" fmla="*/ 84 h 98"/>
                <a:gd name="T2" fmla="*/ 98 w 114"/>
                <a:gd name="T3" fmla="*/ 84 h 98"/>
                <a:gd name="T4" fmla="*/ 90 w 114"/>
                <a:gd name="T5" fmla="*/ 91 h 98"/>
                <a:gd name="T6" fmla="*/ 82 w 114"/>
                <a:gd name="T7" fmla="*/ 94 h 98"/>
                <a:gd name="T8" fmla="*/ 63 w 114"/>
                <a:gd name="T9" fmla="*/ 98 h 98"/>
                <a:gd name="T10" fmla="*/ 43 w 114"/>
                <a:gd name="T11" fmla="*/ 94 h 98"/>
                <a:gd name="T12" fmla="*/ 23 w 114"/>
                <a:gd name="T13" fmla="*/ 84 h 98"/>
                <a:gd name="T14" fmla="*/ 23 w 114"/>
                <a:gd name="T15" fmla="*/ 84 h 98"/>
                <a:gd name="T16" fmla="*/ 8 w 114"/>
                <a:gd name="T17" fmla="*/ 69 h 98"/>
                <a:gd name="T18" fmla="*/ 0 w 114"/>
                <a:gd name="T19" fmla="*/ 47 h 98"/>
                <a:gd name="T20" fmla="*/ 4 w 114"/>
                <a:gd name="T21" fmla="*/ 29 h 98"/>
                <a:gd name="T22" fmla="*/ 12 w 114"/>
                <a:gd name="T23" fmla="*/ 15 h 98"/>
                <a:gd name="T24" fmla="*/ 12 w 114"/>
                <a:gd name="T25" fmla="*/ 15 h 98"/>
                <a:gd name="T26" fmla="*/ 20 w 114"/>
                <a:gd name="T27" fmla="*/ 7 h 98"/>
                <a:gd name="T28" fmla="*/ 27 w 114"/>
                <a:gd name="T29" fmla="*/ 4 h 98"/>
                <a:gd name="T30" fmla="*/ 55 w 114"/>
                <a:gd name="T31" fmla="*/ 0 h 98"/>
                <a:gd name="T32" fmla="*/ 78 w 114"/>
                <a:gd name="T33" fmla="*/ 0 h 98"/>
                <a:gd name="T34" fmla="*/ 90 w 114"/>
                <a:gd name="T35" fmla="*/ 7 h 98"/>
                <a:gd name="T36" fmla="*/ 98 w 114"/>
                <a:gd name="T37" fmla="*/ 11 h 98"/>
                <a:gd name="T38" fmla="*/ 98 w 114"/>
                <a:gd name="T39" fmla="*/ 11 h 98"/>
                <a:gd name="T40" fmla="*/ 106 w 114"/>
                <a:gd name="T41" fmla="*/ 18 h 98"/>
                <a:gd name="T42" fmla="*/ 114 w 114"/>
                <a:gd name="T43" fmla="*/ 29 h 98"/>
                <a:gd name="T44" fmla="*/ 114 w 114"/>
                <a:gd name="T45" fmla="*/ 47 h 98"/>
                <a:gd name="T46" fmla="*/ 110 w 114"/>
                <a:gd name="T47" fmla="*/ 65 h 98"/>
                <a:gd name="T48" fmla="*/ 98 w 114"/>
                <a:gd name="T49" fmla="*/ 84 h 98"/>
                <a:gd name="T50" fmla="*/ 98 w 114"/>
                <a:gd name="T51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4" h="98">
                  <a:moveTo>
                    <a:pt x="98" y="84"/>
                  </a:moveTo>
                  <a:lnTo>
                    <a:pt x="98" y="84"/>
                  </a:lnTo>
                  <a:lnTo>
                    <a:pt x="90" y="91"/>
                  </a:lnTo>
                  <a:lnTo>
                    <a:pt x="82" y="94"/>
                  </a:lnTo>
                  <a:lnTo>
                    <a:pt x="63" y="98"/>
                  </a:lnTo>
                  <a:lnTo>
                    <a:pt x="43" y="94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8" y="69"/>
                  </a:lnTo>
                  <a:lnTo>
                    <a:pt x="0" y="47"/>
                  </a:lnTo>
                  <a:lnTo>
                    <a:pt x="4" y="29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20" y="7"/>
                  </a:lnTo>
                  <a:lnTo>
                    <a:pt x="27" y="4"/>
                  </a:lnTo>
                  <a:lnTo>
                    <a:pt x="55" y="0"/>
                  </a:lnTo>
                  <a:lnTo>
                    <a:pt x="78" y="0"/>
                  </a:lnTo>
                  <a:lnTo>
                    <a:pt x="90" y="7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106" y="18"/>
                  </a:lnTo>
                  <a:lnTo>
                    <a:pt x="114" y="29"/>
                  </a:lnTo>
                  <a:lnTo>
                    <a:pt x="114" y="47"/>
                  </a:lnTo>
                  <a:lnTo>
                    <a:pt x="110" y="65"/>
                  </a:lnTo>
                  <a:lnTo>
                    <a:pt x="98" y="84"/>
                  </a:lnTo>
                  <a:lnTo>
                    <a:pt x="98" y="84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2246" y="2740"/>
              <a:ext cx="51" cy="72"/>
            </a:xfrm>
            <a:custGeom>
              <a:avLst/>
              <a:gdLst>
                <a:gd name="T0" fmla="*/ 51 w 51"/>
                <a:gd name="T1" fmla="*/ 25 h 72"/>
                <a:gd name="T2" fmla="*/ 51 w 51"/>
                <a:gd name="T3" fmla="*/ 25 h 72"/>
                <a:gd name="T4" fmla="*/ 47 w 51"/>
                <a:gd name="T5" fmla="*/ 22 h 72"/>
                <a:gd name="T6" fmla="*/ 43 w 51"/>
                <a:gd name="T7" fmla="*/ 7 h 72"/>
                <a:gd name="T8" fmla="*/ 39 w 51"/>
                <a:gd name="T9" fmla="*/ 4 h 72"/>
                <a:gd name="T10" fmla="*/ 31 w 51"/>
                <a:gd name="T11" fmla="*/ 0 h 72"/>
                <a:gd name="T12" fmla="*/ 27 w 51"/>
                <a:gd name="T13" fmla="*/ 4 h 72"/>
                <a:gd name="T14" fmla="*/ 19 w 51"/>
                <a:gd name="T15" fmla="*/ 11 h 72"/>
                <a:gd name="T16" fmla="*/ 19 w 51"/>
                <a:gd name="T17" fmla="*/ 11 h 72"/>
                <a:gd name="T18" fmla="*/ 11 w 51"/>
                <a:gd name="T19" fmla="*/ 18 h 72"/>
                <a:gd name="T20" fmla="*/ 3 w 51"/>
                <a:gd name="T21" fmla="*/ 33 h 72"/>
                <a:gd name="T22" fmla="*/ 0 w 51"/>
                <a:gd name="T23" fmla="*/ 54 h 72"/>
                <a:gd name="T24" fmla="*/ 0 w 51"/>
                <a:gd name="T25" fmla="*/ 62 h 72"/>
                <a:gd name="T26" fmla="*/ 3 w 51"/>
                <a:gd name="T27" fmla="*/ 69 h 72"/>
                <a:gd name="T28" fmla="*/ 11 w 51"/>
                <a:gd name="T29" fmla="*/ 72 h 72"/>
                <a:gd name="T30" fmla="*/ 19 w 51"/>
                <a:gd name="T31" fmla="*/ 72 h 72"/>
                <a:gd name="T32" fmla="*/ 19 w 51"/>
                <a:gd name="T33" fmla="*/ 72 h 72"/>
                <a:gd name="T34" fmla="*/ 23 w 51"/>
                <a:gd name="T35" fmla="*/ 72 h 72"/>
                <a:gd name="T36" fmla="*/ 35 w 51"/>
                <a:gd name="T37" fmla="*/ 65 h 72"/>
                <a:gd name="T38" fmla="*/ 43 w 51"/>
                <a:gd name="T39" fmla="*/ 58 h 72"/>
                <a:gd name="T40" fmla="*/ 47 w 51"/>
                <a:gd name="T41" fmla="*/ 51 h 72"/>
                <a:gd name="T42" fmla="*/ 51 w 51"/>
                <a:gd name="T43" fmla="*/ 40 h 72"/>
                <a:gd name="T44" fmla="*/ 51 w 51"/>
                <a:gd name="T45" fmla="*/ 25 h 72"/>
                <a:gd name="T46" fmla="*/ 51 w 51"/>
                <a:gd name="T47" fmla="*/ 2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1" h="72">
                  <a:moveTo>
                    <a:pt x="51" y="25"/>
                  </a:moveTo>
                  <a:lnTo>
                    <a:pt x="51" y="25"/>
                  </a:lnTo>
                  <a:lnTo>
                    <a:pt x="47" y="22"/>
                  </a:lnTo>
                  <a:lnTo>
                    <a:pt x="43" y="7"/>
                  </a:lnTo>
                  <a:lnTo>
                    <a:pt x="39" y="4"/>
                  </a:lnTo>
                  <a:lnTo>
                    <a:pt x="31" y="0"/>
                  </a:lnTo>
                  <a:lnTo>
                    <a:pt x="27" y="4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1" y="18"/>
                  </a:lnTo>
                  <a:lnTo>
                    <a:pt x="3" y="33"/>
                  </a:lnTo>
                  <a:lnTo>
                    <a:pt x="0" y="54"/>
                  </a:lnTo>
                  <a:lnTo>
                    <a:pt x="0" y="62"/>
                  </a:lnTo>
                  <a:lnTo>
                    <a:pt x="3" y="69"/>
                  </a:lnTo>
                  <a:lnTo>
                    <a:pt x="11" y="72"/>
                  </a:lnTo>
                  <a:lnTo>
                    <a:pt x="19" y="72"/>
                  </a:lnTo>
                  <a:lnTo>
                    <a:pt x="19" y="72"/>
                  </a:lnTo>
                  <a:lnTo>
                    <a:pt x="23" y="72"/>
                  </a:lnTo>
                  <a:lnTo>
                    <a:pt x="35" y="65"/>
                  </a:lnTo>
                  <a:lnTo>
                    <a:pt x="43" y="58"/>
                  </a:lnTo>
                  <a:lnTo>
                    <a:pt x="47" y="51"/>
                  </a:lnTo>
                  <a:lnTo>
                    <a:pt x="51" y="40"/>
                  </a:lnTo>
                  <a:lnTo>
                    <a:pt x="51" y="25"/>
                  </a:lnTo>
                  <a:lnTo>
                    <a:pt x="51" y="25"/>
                  </a:lnTo>
                  <a:close/>
                </a:path>
              </a:pathLst>
            </a:custGeom>
            <a:solidFill>
              <a:srgbClr val="D3B0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2179" y="2711"/>
              <a:ext cx="78" cy="47"/>
            </a:xfrm>
            <a:custGeom>
              <a:avLst/>
              <a:gdLst>
                <a:gd name="T0" fmla="*/ 51 w 78"/>
                <a:gd name="T1" fmla="*/ 0 h 47"/>
                <a:gd name="T2" fmla="*/ 51 w 78"/>
                <a:gd name="T3" fmla="*/ 0 h 47"/>
                <a:gd name="T4" fmla="*/ 59 w 78"/>
                <a:gd name="T5" fmla="*/ 0 h 47"/>
                <a:gd name="T6" fmla="*/ 70 w 78"/>
                <a:gd name="T7" fmla="*/ 4 h 47"/>
                <a:gd name="T8" fmla="*/ 74 w 78"/>
                <a:gd name="T9" fmla="*/ 7 h 47"/>
                <a:gd name="T10" fmla="*/ 78 w 78"/>
                <a:gd name="T11" fmla="*/ 11 h 47"/>
                <a:gd name="T12" fmla="*/ 78 w 78"/>
                <a:gd name="T13" fmla="*/ 18 h 47"/>
                <a:gd name="T14" fmla="*/ 70 w 78"/>
                <a:gd name="T15" fmla="*/ 25 h 47"/>
                <a:gd name="T16" fmla="*/ 70 w 78"/>
                <a:gd name="T17" fmla="*/ 25 h 47"/>
                <a:gd name="T18" fmla="*/ 59 w 78"/>
                <a:gd name="T19" fmla="*/ 36 h 47"/>
                <a:gd name="T20" fmla="*/ 47 w 78"/>
                <a:gd name="T21" fmla="*/ 40 h 47"/>
                <a:gd name="T22" fmla="*/ 23 w 78"/>
                <a:gd name="T23" fmla="*/ 47 h 47"/>
                <a:gd name="T24" fmla="*/ 16 w 78"/>
                <a:gd name="T25" fmla="*/ 43 h 47"/>
                <a:gd name="T26" fmla="*/ 8 w 78"/>
                <a:gd name="T27" fmla="*/ 43 h 47"/>
                <a:gd name="T28" fmla="*/ 4 w 78"/>
                <a:gd name="T29" fmla="*/ 36 h 47"/>
                <a:gd name="T30" fmla="*/ 0 w 78"/>
                <a:gd name="T31" fmla="*/ 29 h 47"/>
                <a:gd name="T32" fmla="*/ 0 w 78"/>
                <a:gd name="T33" fmla="*/ 29 h 47"/>
                <a:gd name="T34" fmla="*/ 4 w 78"/>
                <a:gd name="T35" fmla="*/ 25 h 47"/>
                <a:gd name="T36" fmla="*/ 8 w 78"/>
                <a:gd name="T37" fmla="*/ 14 h 47"/>
                <a:gd name="T38" fmla="*/ 16 w 78"/>
                <a:gd name="T39" fmla="*/ 7 h 47"/>
                <a:gd name="T40" fmla="*/ 23 w 78"/>
                <a:gd name="T41" fmla="*/ 4 h 47"/>
                <a:gd name="T42" fmla="*/ 35 w 78"/>
                <a:gd name="T43" fmla="*/ 0 h 47"/>
                <a:gd name="T44" fmla="*/ 51 w 78"/>
                <a:gd name="T45" fmla="*/ 0 h 47"/>
                <a:gd name="T46" fmla="*/ 51 w 78"/>
                <a:gd name="T4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8" h="47">
                  <a:moveTo>
                    <a:pt x="51" y="0"/>
                  </a:moveTo>
                  <a:lnTo>
                    <a:pt x="51" y="0"/>
                  </a:lnTo>
                  <a:lnTo>
                    <a:pt x="59" y="0"/>
                  </a:lnTo>
                  <a:lnTo>
                    <a:pt x="70" y="4"/>
                  </a:lnTo>
                  <a:lnTo>
                    <a:pt x="74" y="7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70" y="25"/>
                  </a:lnTo>
                  <a:lnTo>
                    <a:pt x="70" y="25"/>
                  </a:lnTo>
                  <a:lnTo>
                    <a:pt x="59" y="36"/>
                  </a:lnTo>
                  <a:lnTo>
                    <a:pt x="47" y="40"/>
                  </a:lnTo>
                  <a:lnTo>
                    <a:pt x="23" y="47"/>
                  </a:lnTo>
                  <a:lnTo>
                    <a:pt x="16" y="43"/>
                  </a:lnTo>
                  <a:lnTo>
                    <a:pt x="8" y="43"/>
                  </a:lnTo>
                  <a:lnTo>
                    <a:pt x="4" y="36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4" y="25"/>
                  </a:lnTo>
                  <a:lnTo>
                    <a:pt x="8" y="14"/>
                  </a:lnTo>
                  <a:lnTo>
                    <a:pt x="16" y="7"/>
                  </a:lnTo>
                  <a:lnTo>
                    <a:pt x="23" y="4"/>
                  </a:lnTo>
                  <a:lnTo>
                    <a:pt x="35" y="0"/>
                  </a:lnTo>
                  <a:lnTo>
                    <a:pt x="51" y="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D3B0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2289" y="274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9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auto">
            <a:xfrm>
              <a:off x="2246" y="272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2238" y="2617"/>
              <a:ext cx="11" cy="11"/>
            </a:xfrm>
            <a:custGeom>
              <a:avLst/>
              <a:gdLst>
                <a:gd name="T0" fmla="*/ 11 w 11"/>
                <a:gd name="T1" fmla="*/ 3 h 11"/>
                <a:gd name="T2" fmla="*/ 11 w 11"/>
                <a:gd name="T3" fmla="*/ 3 h 11"/>
                <a:gd name="T4" fmla="*/ 11 w 11"/>
                <a:gd name="T5" fmla="*/ 7 h 11"/>
                <a:gd name="T6" fmla="*/ 8 w 11"/>
                <a:gd name="T7" fmla="*/ 11 h 11"/>
                <a:gd name="T8" fmla="*/ 8 w 11"/>
                <a:gd name="T9" fmla="*/ 11 h 11"/>
                <a:gd name="T10" fmla="*/ 4 w 11"/>
                <a:gd name="T11" fmla="*/ 11 h 11"/>
                <a:gd name="T12" fmla="*/ 0 w 11"/>
                <a:gd name="T13" fmla="*/ 7 h 11"/>
                <a:gd name="T14" fmla="*/ 0 w 11"/>
                <a:gd name="T15" fmla="*/ 7 h 11"/>
                <a:gd name="T16" fmla="*/ 0 w 11"/>
                <a:gd name="T17" fmla="*/ 3 h 11"/>
                <a:gd name="T18" fmla="*/ 4 w 11"/>
                <a:gd name="T19" fmla="*/ 0 h 11"/>
                <a:gd name="T20" fmla="*/ 4 w 11"/>
                <a:gd name="T21" fmla="*/ 0 h 11"/>
                <a:gd name="T22" fmla="*/ 8 w 11"/>
                <a:gd name="T23" fmla="*/ 0 h 11"/>
                <a:gd name="T24" fmla="*/ 11 w 11"/>
                <a:gd name="T25" fmla="*/ 3 h 11"/>
                <a:gd name="T26" fmla="*/ 11 w 11"/>
                <a:gd name="T27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11">
                  <a:moveTo>
                    <a:pt x="11" y="3"/>
                  </a:moveTo>
                  <a:lnTo>
                    <a:pt x="11" y="3"/>
                  </a:lnTo>
                  <a:lnTo>
                    <a:pt x="11" y="7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4" y="11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8" y="0"/>
                  </a:lnTo>
                  <a:lnTo>
                    <a:pt x="11" y="3"/>
                  </a:lnTo>
                  <a:lnTo>
                    <a:pt x="11" y="3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auto">
            <a:xfrm>
              <a:off x="2387" y="2747"/>
              <a:ext cx="12" cy="11"/>
            </a:xfrm>
            <a:custGeom>
              <a:avLst/>
              <a:gdLst>
                <a:gd name="T0" fmla="*/ 12 w 12"/>
                <a:gd name="T1" fmla="*/ 4 h 11"/>
                <a:gd name="T2" fmla="*/ 12 w 12"/>
                <a:gd name="T3" fmla="*/ 4 h 11"/>
                <a:gd name="T4" fmla="*/ 12 w 12"/>
                <a:gd name="T5" fmla="*/ 7 h 11"/>
                <a:gd name="T6" fmla="*/ 8 w 12"/>
                <a:gd name="T7" fmla="*/ 11 h 11"/>
                <a:gd name="T8" fmla="*/ 8 w 12"/>
                <a:gd name="T9" fmla="*/ 11 h 11"/>
                <a:gd name="T10" fmla="*/ 4 w 12"/>
                <a:gd name="T11" fmla="*/ 11 h 11"/>
                <a:gd name="T12" fmla="*/ 0 w 12"/>
                <a:gd name="T13" fmla="*/ 7 h 11"/>
                <a:gd name="T14" fmla="*/ 0 w 12"/>
                <a:gd name="T15" fmla="*/ 7 h 11"/>
                <a:gd name="T16" fmla="*/ 0 w 12"/>
                <a:gd name="T17" fmla="*/ 4 h 11"/>
                <a:gd name="T18" fmla="*/ 4 w 12"/>
                <a:gd name="T19" fmla="*/ 0 h 11"/>
                <a:gd name="T20" fmla="*/ 4 w 12"/>
                <a:gd name="T21" fmla="*/ 0 h 11"/>
                <a:gd name="T22" fmla="*/ 8 w 12"/>
                <a:gd name="T23" fmla="*/ 0 h 11"/>
                <a:gd name="T24" fmla="*/ 12 w 12"/>
                <a:gd name="T25" fmla="*/ 4 h 11"/>
                <a:gd name="T26" fmla="*/ 12 w 12"/>
                <a:gd name="T2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1">
                  <a:moveTo>
                    <a:pt x="12" y="4"/>
                  </a:moveTo>
                  <a:lnTo>
                    <a:pt x="12" y="4"/>
                  </a:lnTo>
                  <a:lnTo>
                    <a:pt x="12" y="7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4" y="11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8" y="0"/>
                  </a:lnTo>
                  <a:lnTo>
                    <a:pt x="12" y="4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F9C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1" name="Text Box 12"/>
          <p:cNvSpPr txBox="1">
            <a:spLocks noChangeArrowheads="1"/>
          </p:cNvSpPr>
          <p:nvPr/>
        </p:nvSpPr>
        <p:spPr bwMode="auto">
          <a:xfrm>
            <a:off x="2708161" y="532361"/>
            <a:ext cx="436827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MÔN TIN HỌC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 </a:t>
            </a:r>
            <a:r>
              <a:rPr lang="en-US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095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-1"/>
            <a:ext cx="2087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2087336" cy="17417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71237" y="1600200"/>
            <a:ext cx="9634764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en-US" alt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Em thực hiện các yêu cầu sau:</a:t>
            </a:r>
          </a:p>
          <a:p>
            <a:pPr marL="514350" indent="-514350">
              <a:lnSpc>
                <a:spcPct val="130000"/>
              </a:lnSpc>
              <a:buAutoNum type="alphaLcParenR"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Mở bài trình chiếu “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một số loài động vật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” đã tạo ở Bài 2, chủ đề 4.</a:t>
            </a:r>
          </a:p>
          <a:p>
            <a:pPr marL="514350" indent="-514350">
              <a:lnSpc>
                <a:spcPct val="130000"/>
              </a:lnSpc>
              <a:buAutoNum type="alphaLcParenR"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Tạo hiệu ứng nâng cao cho các trang trình chiếu và lưu bài trình chiếu vào thư mục của em.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086" y="3425372"/>
            <a:ext cx="2628210" cy="4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26361" y="3981820"/>
            <a:ext cx="19842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37772" y="4561372"/>
            <a:ext cx="296755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-1720" y="0"/>
            <a:ext cx="9906002" cy="6858000"/>
            <a:chOff x="0" y="0"/>
            <a:chExt cx="5760" cy="4320"/>
          </a:xfrm>
        </p:grpSpPr>
        <p:pic>
          <p:nvPicPr>
            <p:cNvPr id="14" name="Picture 3" descr="Picture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-48" y="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Picture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45161" flipH="1">
              <a:off x="5040" y="0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5" descr="Picture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3696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Picture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63479" flipH="1">
              <a:off x="5088" y="36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-77274" y="0"/>
            <a:ext cx="1013567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Tin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học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3: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Tạo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hiệu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ứng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bản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trang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chiếu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8260198" y="4561372"/>
            <a:ext cx="986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173" y="-232224"/>
            <a:ext cx="2087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en-US"/>
          </a:p>
        </p:txBody>
      </p:sp>
      <p:sp>
        <p:nvSpPr>
          <p:cNvPr id="9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7171" y="159663"/>
            <a:ext cx="9906000" cy="10310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514350" indent="-514350" eaLnBrk="1" hangingPunct="1">
              <a:spcBef>
                <a:spcPts val="600"/>
              </a:spcBef>
              <a:buNone/>
              <a:defRPr/>
            </a:pPr>
            <a:r>
              <a:rPr lang="en-US" altLang="en-US" sz="2800" b="1" smtClean="0">
                <a:latin typeface="Times New Roman" pitchFamily="18" charset="0"/>
                <a:cs typeface="Times New Roman" pitchFamily="18" charset="0"/>
              </a:rPr>
              <a:t>Tạo hiệu ứng chuyển động</a:t>
            </a:r>
          </a:p>
          <a:p>
            <a:pPr marL="514350" indent="-514350" eaLnBrk="1" hangingPunct="1">
              <a:spcBef>
                <a:spcPts val="600"/>
              </a:spcBef>
              <a:buNone/>
              <a:defRPr/>
            </a:pPr>
            <a:r>
              <a:rPr lang="en-US" altLang="en-US" sz="2800" smtClean="0">
                <a:latin typeface="Times New Roman" pitchFamily="18" charset="0"/>
                <a:cs typeface="Times New Roman" pitchFamily="18" charset="0"/>
              </a:rPr>
              <a:t>a) Hiệu ứng chuyển động cơ bản</a:t>
            </a:r>
            <a:endParaRPr lang="en-US" alt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0477" y="1197431"/>
            <a:ext cx="975269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600"/>
              </a:spcBef>
              <a:buNone/>
              <a:defRPr/>
            </a:pPr>
            <a:r>
              <a:rPr lang="en-US" altLang="en-US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altLang="en-US" sz="280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văn bản muốn tạo hiệu ứng.</a:t>
            </a:r>
            <a:endParaRPr lang="en-US" alt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5103" y="1734465"/>
            <a:ext cx="10177236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None/>
              <a:defRPr/>
            </a:pPr>
            <a:r>
              <a:rPr lang="en-US" altLang="en-US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altLang="en-US" sz="28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Chọn </a:t>
            </a:r>
            <a:r>
              <a:rPr lang="en-US" altLang="en-US" sz="280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Animations. </a:t>
            </a:r>
            <a:endParaRPr lang="en-US" alt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7928" y="2242465"/>
            <a:ext cx="9634764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600"/>
              </a:spcBef>
              <a:buNone/>
              <a:defRPr/>
            </a:pPr>
            <a:r>
              <a:rPr lang="en-US" altLang="en-US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altLang="en-US" sz="28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Nháy chọn     để mở ra danh sách hiệu ứng rồi chọn một trong các hiệu ứng có trong danh sách.</a:t>
            </a:r>
            <a:endParaRPr lang="en-US" alt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24515" y="2154087"/>
            <a:ext cx="285978" cy="571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 Box 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2552" y="2968176"/>
            <a:ext cx="9906000" cy="10310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514350" indent="-514350" eaLnBrk="1" hangingPunct="1">
              <a:spcBef>
                <a:spcPts val="600"/>
              </a:spcBef>
              <a:buNone/>
              <a:defRPr/>
            </a:pPr>
            <a:endParaRPr lang="en-US" altLang="en-US" sz="280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spcBef>
                <a:spcPts val="600"/>
              </a:spcBef>
              <a:buNone/>
              <a:defRPr/>
            </a:pPr>
            <a:r>
              <a:rPr lang="en-US" altLang="en-US" sz="2800" smtClean="0">
                <a:latin typeface="Times New Roman" pitchFamily="18" charset="0"/>
                <a:cs typeface="Times New Roman" pitchFamily="18" charset="0"/>
              </a:rPr>
              <a:t>b) Hiệu ứng chuyển động nâng cao</a:t>
            </a:r>
            <a:endParaRPr lang="en-US" alt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88686" y="4027717"/>
            <a:ext cx="924560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600"/>
              </a:spcBef>
              <a:buNone/>
              <a:defRPr/>
            </a:pPr>
            <a:r>
              <a:rPr lang="en-US" altLang="en-US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altLang="en-US" sz="280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văn bản muốn tạo hiệu ứng.</a:t>
            </a:r>
            <a:endParaRPr lang="en-US" alt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3308" y="4564750"/>
            <a:ext cx="8668719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None/>
              <a:defRPr/>
            </a:pPr>
            <a:r>
              <a:rPr lang="en-US" altLang="en-US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altLang="en-US" sz="28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Chọn </a:t>
            </a:r>
            <a:r>
              <a:rPr lang="en-US" altLang="en-US" sz="280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Animations, </a:t>
            </a:r>
            <a:r>
              <a:rPr lang="en-US" altLang="en-US" sz="2800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Custom Animation. </a:t>
            </a:r>
            <a:endParaRPr lang="en-US" alt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9721" y="5116287"/>
            <a:ext cx="9542313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600"/>
              </a:spcBef>
              <a:buNone/>
              <a:defRPr/>
            </a:pPr>
            <a:r>
              <a:rPr lang="en-US" altLang="en-US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altLang="en-US" sz="28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Trên cửa sổ bên phải trang soạn thảo, chọn </a:t>
            </a:r>
            <a:r>
              <a:rPr lang="en-US" alt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Add Effect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rồi chọn hiệu ứng từ danh sách.</a:t>
            </a:r>
            <a:endParaRPr lang="en-US" alt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65838"/>
            <a:ext cx="9906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7" name="Group 4"/>
          <p:cNvGrpSpPr>
            <a:grpSpLocks/>
          </p:cNvGrpSpPr>
          <p:nvPr/>
        </p:nvGrpSpPr>
        <p:grpSpPr bwMode="auto">
          <a:xfrm rot="10800000" flipH="1">
            <a:off x="139304" y="41276"/>
            <a:ext cx="1981200" cy="1831975"/>
            <a:chOff x="2332" y="1554"/>
            <a:chExt cx="1105" cy="1218"/>
          </a:xfrm>
        </p:grpSpPr>
        <p:sp>
          <p:nvSpPr>
            <p:cNvPr id="16533" name="Freeform 5"/>
            <p:cNvSpPr>
              <a:spLocks/>
            </p:cNvSpPr>
            <p:nvPr/>
          </p:nvSpPr>
          <p:spPr bwMode="auto">
            <a:xfrm>
              <a:off x="2450" y="2113"/>
              <a:ext cx="30" cy="30"/>
            </a:xfrm>
            <a:custGeom>
              <a:avLst/>
              <a:gdLst>
                <a:gd name="T0" fmla="*/ 0 w 61"/>
                <a:gd name="T1" fmla="*/ 1 h 60"/>
                <a:gd name="T2" fmla="*/ 0 w 61"/>
                <a:gd name="T3" fmla="*/ 1 h 60"/>
                <a:gd name="T4" fmla="*/ 0 w 61"/>
                <a:gd name="T5" fmla="*/ 1 h 60"/>
                <a:gd name="T6" fmla="*/ 0 w 61"/>
                <a:gd name="T7" fmla="*/ 1 h 60"/>
                <a:gd name="T8" fmla="*/ 0 w 61"/>
                <a:gd name="T9" fmla="*/ 1 h 60"/>
                <a:gd name="T10" fmla="*/ 0 w 61"/>
                <a:gd name="T11" fmla="*/ 1 h 60"/>
                <a:gd name="T12" fmla="*/ 0 w 61"/>
                <a:gd name="T13" fmla="*/ 1 h 60"/>
                <a:gd name="T14" fmla="*/ 0 w 61"/>
                <a:gd name="T15" fmla="*/ 1 h 60"/>
                <a:gd name="T16" fmla="*/ 0 w 61"/>
                <a:gd name="T17" fmla="*/ 0 h 60"/>
                <a:gd name="T18" fmla="*/ 0 w 61"/>
                <a:gd name="T19" fmla="*/ 1 h 60"/>
                <a:gd name="T20" fmla="*/ 0 w 61"/>
                <a:gd name="T21" fmla="*/ 1 h 60"/>
                <a:gd name="T22" fmla="*/ 0 w 61"/>
                <a:gd name="T23" fmla="*/ 1 h 60"/>
                <a:gd name="T24" fmla="*/ 0 w 61"/>
                <a:gd name="T25" fmla="*/ 1 h 60"/>
                <a:gd name="T26" fmla="*/ 0 w 61"/>
                <a:gd name="T27" fmla="*/ 1 h 60"/>
                <a:gd name="T28" fmla="*/ 0 w 61"/>
                <a:gd name="T29" fmla="*/ 1 h 60"/>
                <a:gd name="T30" fmla="*/ 0 w 61"/>
                <a:gd name="T31" fmla="*/ 1 h 60"/>
                <a:gd name="T32" fmla="*/ 0 w 61"/>
                <a:gd name="T33" fmla="*/ 1 h 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1" h="60">
                  <a:moveTo>
                    <a:pt x="31" y="60"/>
                  </a:moveTo>
                  <a:lnTo>
                    <a:pt x="18" y="57"/>
                  </a:lnTo>
                  <a:lnTo>
                    <a:pt x="9" y="50"/>
                  </a:lnTo>
                  <a:lnTo>
                    <a:pt x="2" y="41"/>
                  </a:lnTo>
                  <a:lnTo>
                    <a:pt x="0" y="30"/>
                  </a:lnTo>
                  <a:lnTo>
                    <a:pt x="2" y="18"/>
                  </a:lnTo>
                  <a:lnTo>
                    <a:pt x="9" y="8"/>
                  </a:lnTo>
                  <a:lnTo>
                    <a:pt x="18" y="2"/>
                  </a:lnTo>
                  <a:lnTo>
                    <a:pt x="31" y="0"/>
                  </a:lnTo>
                  <a:lnTo>
                    <a:pt x="42" y="2"/>
                  </a:lnTo>
                  <a:lnTo>
                    <a:pt x="52" y="8"/>
                  </a:lnTo>
                  <a:lnTo>
                    <a:pt x="58" y="18"/>
                  </a:lnTo>
                  <a:lnTo>
                    <a:pt x="61" y="30"/>
                  </a:lnTo>
                  <a:lnTo>
                    <a:pt x="58" y="41"/>
                  </a:lnTo>
                  <a:lnTo>
                    <a:pt x="52" y="50"/>
                  </a:lnTo>
                  <a:lnTo>
                    <a:pt x="42" y="57"/>
                  </a:lnTo>
                  <a:lnTo>
                    <a:pt x="31" y="6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4" name="Freeform 6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5" name="Freeform 7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6" name="Freeform 8"/>
            <p:cNvSpPr>
              <a:spLocks/>
            </p:cNvSpPr>
            <p:nvPr/>
          </p:nvSpPr>
          <p:spPr bwMode="auto">
            <a:xfrm>
              <a:off x="2359" y="2051"/>
              <a:ext cx="89" cy="73"/>
            </a:xfrm>
            <a:custGeom>
              <a:avLst/>
              <a:gdLst>
                <a:gd name="T0" fmla="*/ 1 w 177"/>
                <a:gd name="T1" fmla="*/ 1 h 146"/>
                <a:gd name="T2" fmla="*/ 1 w 177"/>
                <a:gd name="T3" fmla="*/ 1 h 146"/>
                <a:gd name="T4" fmla="*/ 1 w 177"/>
                <a:gd name="T5" fmla="*/ 1 h 146"/>
                <a:gd name="T6" fmla="*/ 1 w 177"/>
                <a:gd name="T7" fmla="*/ 1 h 146"/>
                <a:gd name="T8" fmla="*/ 1 w 177"/>
                <a:gd name="T9" fmla="*/ 1 h 146"/>
                <a:gd name="T10" fmla="*/ 1 w 177"/>
                <a:gd name="T11" fmla="*/ 1 h 146"/>
                <a:gd name="T12" fmla="*/ 1 w 177"/>
                <a:gd name="T13" fmla="*/ 1 h 146"/>
                <a:gd name="T14" fmla="*/ 1 w 177"/>
                <a:gd name="T15" fmla="*/ 0 h 146"/>
                <a:gd name="T16" fmla="*/ 1 w 177"/>
                <a:gd name="T17" fmla="*/ 1 h 146"/>
                <a:gd name="T18" fmla="*/ 1 w 177"/>
                <a:gd name="T19" fmla="*/ 1 h 146"/>
                <a:gd name="T20" fmla="*/ 1 w 177"/>
                <a:gd name="T21" fmla="*/ 1 h 146"/>
                <a:gd name="T22" fmla="*/ 0 w 177"/>
                <a:gd name="T23" fmla="*/ 1 h 146"/>
                <a:gd name="T24" fmla="*/ 1 w 177"/>
                <a:gd name="T25" fmla="*/ 1 h 146"/>
                <a:gd name="T26" fmla="*/ 1 w 177"/>
                <a:gd name="T27" fmla="*/ 1 h 146"/>
                <a:gd name="T28" fmla="*/ 1 w 177"/>
                <a:gd name="T29" fmla="*/ 1 h 146"/>
                <a:gd name="T30" fmla="*/ 1 w 177"/>
                <a:gd name="T31" fmla="*/ 1 h 146"/>
                <a:gd name="T32" fmla="*/ 1 w 177"/>
                <a:gd name="T33" fmla="*/ 1 h 146"/>
                <a:gd name="T34" fmla="*/ 1 w 177"/>
                <a:gd name="T35" fmla="*/ 1 h 146"/>
                <a:gd name="T36" fmla="*/ 1 w 177"/>
                <a:gd name="T37" fmla="*/ 1 h 146"/>
                <a:gd name="T38" fmla="*/ 1 w 177"/>
                <a:gd name="T39" fmla="*/ 1 h 146"/>
                <a:gd name="T40" fmla="*/ 1 w 177"/>
                <a:gd name="T41" fmla="*/ 1 h 146"/>
                <a:gd name="T42" fmla="*/ 1 w 177"/>
                <a:gd name="T43" fmla="*/ 1 h 146"/>
                <a:gd name="T44" fmla="*/ 1 w 177"/>
                <a:gd name="T45" fmla="*/ 1 h 146"/>
                <a:gd name="T46" fmla="*/ 1 w 177"/>
                <a:gd name="T47" fmla="*/ 1 h 146"/>
                <a:gd name="T48" fmla="*/ 1 w 177"/>
                <a:gd name="T49" fmla="*/ 1 h 146"/>
                <a:gd name="T50" fmla="*/ 1 w 177"/>
                <a:gd name="T51" fmla="*/ 1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146">
                  <a:moveTo>
                    <a:pt x="163" y="144"/>
                  </a:moveTo>
                  <a:lnTo>
                    <a:pt x="177" y="118"/>
                  </a:lnTo>
                  <a:lnTo>
                    <a:pt x="172" y="110"/>
                  </a:lnTo>
                  <a:lnTo>
                    <a:pt x="161" y="89"/>
                  </a:lnTo>
                  <a:lnTo>
                    <a:pt x="144" y="62"/>
                  </a:lnTo>
                  <a:lnTo>
                    <a:pt x="122" y="33"/>
                  </a:lnTo>
                  <a:lnTo>
                    <a:pt x="95" y="11"/>
                  </a:lnTo>
                  <a:lnTo>
                    <a:pt x="69" y="0"/>
                  </a:lnTo>
                  <a:lnTo>
                    <a:pt x="40" y="7"/>
                  </a:lnTo>
                  <a:lnTo>
                    <a:pt x="14" y="38"/>
                  </a:lnTo>
                  <a:lnTo>
                    <a:pt x="3" y="60"/>
                  </a:lnTo>
                  <a:lnTo>
                    <a:pt x="0" y="78"/>
                  </a:lnTo>
                  <a:lnTo>
                    <a:pt x="1" y="94"/>
                  </a:lnTo>
                  <a:lnTo>
                    <a:pt x="8" y="106"/>
                  </a:lnTo>
                  <a:lnTo>
                    <a:pt x="17" y="117"/>
                  </a:lnTo>
                  <a:lnTo>
                    <a:pt x="30" y="126"/>
                  </a:lnTo>
                  <a:lnTo>
                    <a:pt x="46" y="132"/>
                  </a:lnTo>
                  <a:lnTo>
                    <a:pt x="62" y="138"/>
                  </a:lnTo>
                  <a:lnTo>
                    <a:pt x="79" y="141"/>
                  </a:lnTo>
                  <a:lnTo>
                    <a:pt x="98" y="143"/>
                  </a:lnTo>
                  <a:lnTo>
                    <a:pt x="115" y="144"/>
                  </a:lnTo>
                  <a:lnTo>
                    <a:pt x="130" y="146"/>
                  </a:lnTo>
                  <a:lnTo>
                    <a:pt x="144" y="146"/>
                  </a:lnTo>
                  <a:lnTo>
                    <a:pt x="154" y="144"/>
                  </a:lnTo>
                  <a:lnTo>
                    <a:pt x="161" y="144"/>
                  </a:lnTo>
                  <a:lnTo>
                    <a:pt x="163" y="14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7" name="Freeform 9"/>
            <p:cNvSpPr>
              <a:spLocks/>
            </p:cNvSpPr>
            <p:nvPr/>
          </p:nvSpPr>
          <p:spPr bwMode="auto">
            <a:xfrm>
              <a:off x="2359" y="2133"/>
              <a:ext cx="89" cy="71"/>
            </a:xfrm>
            <a:custGeom>
              <a:avLst/>
              <a:gdLst>
                <a:gd name="T0" fmla="*/ 1 w 178"/>
                <a:gd name="T1" fmla="*/ 0 h 143"/>
                <a:gd name="T2" fmla="*/ 1 w 178"/>
                <a:gd name="T3" fmla="*/ 0 h 143"/>
                <a:gd name="T4" fmla="*/ 1 w 178"/>
                <a:gd name="T5" fmla="*/ 0 h 143"/>
                <a:gd name="T6" fmla="*/ 1 w 178"/>
                <a:gd name="T7" fmla="*/ 0 h 143"/>
                <a:gd name="T8" fmla="*/ 1 w 178"/>
                <a:gd name="T9" fmla="*/ 0 h 143"/>
                <a:gd name="T10" fmla="*/ 1 w 178"/>
                <a:gd name="T11" fmla="*/ 0 h 143"/>
                <a:gd name="T12" fmla="*/ 1 w 178"/>
                <a:gd name="T13" fmla="*/ 0 h 143"/>
                <a:gd name="T14" fmla="*/ 1 w 178"/>
                <a:gd name="T15" fmla="*/ 0 h 143"/>
                <a:gd name="T16" fmla="*/ 1 w 178"/>
                <a:gd name="T17" fmla="*/ 0 h 143"/>
                <a:gd name="T18" fmla="*/ 1 w 178"/>
                <a:gd name="T19" fmla="*/ 0 h 143"/>
                <a:gd name="T20" fmla="*/ 1 w 178"/>
                <a:gd name="T21" fmla="*/ 0 h 143"/>
                <a:gd name="T22" fmla="*/ 1 w 178"/>
                <a:gd name="T23" fmla="*/ 0 h 143"/>
                <a:gd name="T24" fmla="*/ 1 w 178"/>
                <a:gd name="T25" fmla="*/ 0 h 143"/>
                <a:gd name="T26" fmla="*/ 1 w 178"/>
                <a:gd name="T27" fmla="*/ 0 h 143"/>
                <a:gd name="T28" fmla="*/ 1 w 178"/>
                <a:gd name="T29" fmla="*/ 0 h 143"/>
                <a:gd name="T30" fmla="*/ 0 w 178"/>
                <a:gd name="T31" fmla="*/ 0 h 143"/>
                <a:gd name="T32" fmla="*/ 1 w 178"/>
                <a:gd name="T33" fmla="*/ 0 h 143"/>
                <a:gd name="T34" fmla="*/ 1 w 178"/>
                <a:gd name="T35" fmla="*/ 0 h 143"/>
                <a:gd name="T36" fmla="*/ 1 w 178"/>
                <a:gd name="T37" fmla="*/ 0 h 143"/>
                <a:gd name="T38" fmla="*/ 1 w 178"/>
                <a:gd name="T39" fmla="*/ 0 h 143"/>
                <a:gd name="T40" fmla="*/ 1 w 178"/>
                <a:gd name="T41" fmla="*/ 0 h 143"/>
                <a:gd name="T42" fmla="*/ 1 w 178"/>
                <a:gd name="T43" fmla="*/ 0 h 143"/>
                <a:gd name="T44" fmla="*/ 1 w 178"/>
                <a:gd name="T45" fmla="*/ 0 h 143"/>
                <a:gd name="T46" fmla="*/ 1 w 178"/>
                <a:gd name="T47" fmla="*/ 0 h 143"/>
                <a:gd name="T48" fmla="*/ 1 w 178"/>
                <a:gd name="T49" fmla="*/ 0 h 143"/>
                <a:gd name="T50" fmla="*/ 1 w 178"/>
                <a:gd name="T51" fmla="*/ 0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8" h="143">
                  <a:moveTo>
                    <a:pt x="178" y="27"/>
                  </a:moveTo>
                  <a:lnTo>
                    <a:pt x="164" y="1"/>
                  </a:lnTo>
                  <a:lnTo>
                    <a:pt x="162" y="1"/>
                  </a:lnTo>
                  <a:lnTo>
                    <a:pt x="155" y="1"/>
                  </a:lnTo>
                  <a:lnTo>
                    <a:pt x="145" y="0"/>
                  </a:lnTo>
                  <a:lnTo>
                    <a:pt x="131" y="0"/>
                  </a:lnTo>
                  <a:lnTo>
                    <a:pt x="116" y="1"/>
                  </a:lnTo>
                  <a:lnTo>
                    <a:pt x="99" y="2"/>
                  </a:lnTo>
                  <a:lnTo>
                    <a:pt x="80" y="5"/>
                  </a:lnTo>
                  <a:lnTo>
                    <a:pt x="63" y="7"/>
                  </a:lnTo>
                  <a:lnTo>
                    <a:pt x="46" y="13"/>
                  </a:lnTo>
                  <a:lnTo>
                    <a:pt x="31" y="18"/>
                  </a:lnTo>
                  <a:lnTo>
                    <a:pt x="18" y="27"/>
                  </a:lnTo>
                  <a:lnTo>
                    <a:pt x="8" y="37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4" y="83"/>
                  </a:lnTo>
                  <a:lnTo>
                    <a:pt x="14" y="104"/>
                  </a:lnTo>
                  <a:lnTo>
                    <a:pt x="41" y="135"/>
                  </a:lnTo>
                  <a:lnTo>
                    <a:pt x="69" y="143"/>
                  </a:lnTo>
                  <a:lnTo>
                    <a:pt x="96" y="132"/>
                  </a:lnTo>
                  <a:lnTo>
                    <a:pt x="122" y="111"/>
                  </a:lnTo>
                  <a:lnTo>
                    <a:pt x="145" y="83"/>
                  </a:lnTo>
                  <a:lnTo>
                    <a:pt x="162" y="55"/>
                  </a:lnTo>
                  <a:lnTo>
                    <a:pt x="174" y="35"/>
                  </a:lnTo>
                  <a:lnTo>
                    <a:pt x="178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8" name="Freeform 10"/>
            <p:cNvSpPr>
              <a:spLocks/>
            </p:cNvSpPr>
            <p:nvPr/>
          </p:nvSpPr>
          <p:spPr bwMode="auto">
            <a:xfrm>
              <a:off x="2432" y="2151"/>
              <a:ext cx="66" cy="90"/>
            </a:xfrm>
            <a:custGeom>
              <a:avLst/>
              <a:gdLst>
                <a:gd name="T0" fmla="*/ 1 w 132"/>
                <a:gd name="T1" fmla="*/ 0 h 181"/>
                <a:gd name="T2" fmla="*/ 1 w 132"/>
                <a:gd name="T3" fmla="*/ 0 h 181"/>
                <a:gd name="T4" fmla="*/ 1 w 132"/>
                <a:gd name="T5" fmla="*/ 0 h 181"/>
                <a:gd name="T6" fmla="*/ 1 w 132"/>
                <a:gd name="T7" fmla="*/ 0 h 181"/>
                <a:gd name="T8" fmla="*/ 1 w 132"/>
                <a:gd name="T9" fmla="*/ 0 h 181"/>
                <a:gd name="T10" fmla="*/ 1 w 132"/>
                <a:gd name="T11" fmla="*/ 0 h 181"/>
                <a:gd name="T12" fmla="*/ 0 w 132"/>
                <a:gd name="T13" fmla="*/ 0 h 181"/>
                <a:gd name="T14" fmla="*/ 1 w 132"/>
                <a:gd name="T15" fmla="*/ 0 h 181"/>
                <a:gd name="T16" fmla="*/ 1 w 132"/>
                <a:gd name="T17" fmla="*/ 0 h 181"/>
                <a:gd name="T18" fmla="*/ 1 w 132"/>
                <a:gd name="T19" fmla="*/ 0 h 181"/>
                <a:gd name="T20" fmla="*/ 1 w 132"/>
                <a:gd name="T21" fmla="*/ 0 h 181"/>
                <a:gd name="T22" fmla="*/ 1 w 132"/>
                <a:gd name="T23" fmla="*/ 0 h 181"/>
                <a:gd name="T24" fmla="*/ 1 w 132"/>
                <a:gd name="T25" fmla="*/ 0 h 181"/>
                <a:gd name="T26" fmla="*/ 1 w 132"/>
                <a:gd name="T27" fmla="*/ 0 h 181"/>
                <a:gd name="T28" fmla="*/ 1 w 132"/>
                <a:gd name="T29" fmla="*/ 0 h 181"/>
                <a:gd name="T30" fmla="*/ 1 w 132"/>
                <a:gd name="T31" fmla="*/ 0 h 181"/>
                <a:gd name="T32" fmla="*/ 1 w 132"/>
                <a:gd name="T33" fmla="*/ 0 h 181"/>
                <a:gd name="T34" fmla="*/ 1 w 132"/>
                <a:gd name="T35" fmla="*/ 0 h 1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1">
                  <a:moveTo>
                    <a:pt x="82" y="0"/>
                  </a:moveTo>
                  <a:lnTo>
                    <a:pt x="52" y="0"/>
                  </a:lnTo>
                  <a:lnTo>
                    <a:pt x="47" y="8"/>
                  </a:lnTo>
                  <a:lnTo>
                    <a:pt x="35" y="29"/>
                  </a:lnTo>
                  <a:lnTo>
                    <a:pt x="20" y="57"/>
                  </a:lnTo>
                  <a:lnTo>
                    <a:pt x="7" y="90"/>
                  </a:lnTo>
                  <a:lnTo>
                    <a:pt x="0" y="123"/>
                  </a:lnTo>
                  <a:lnTo>
                    <a:pt x="5" y="152"/>
                  </a:lnTo>
                  <a:lnTo>
                    <a:pt x="24" y="172"/>
                  </a:lnTo>
                  <a:lnTo>
                    <a:pt x="64" y="181"/>
                  </a:lnTo>
                  <a:lnTo>
                    <a:pt x="106" y="172"/>
                  </a:lnTo>
                  <a:lnTo>
                    <a:pt x="127" y="152"/>
                  </a:lnTo>
                  <a:lnTo>
                    <a:pt x="132" y="123"/>
                  </a:lnTo>
                  <a:lnTo>
                    <a:pt x="127" y="90"/>
                  </a:lnTo>
                  <a:lnTo>
                    <a:pt x="114" y="57"/>
                  </a:lnTo>
                  <a:lnTo>
                    <a:pt x="99" y="29"/>
                  </a:lnTo>
                  <a:lnTo>
                    <a:pt x="86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9" name="Freeform 11"/>
            <p:cNvSpPr>
              <a:spLocks/>
            </p:cNvSpPr>
            <p:nvPr/>
          </p:nvSpPr>
          <p:spPr bwMode="auto">
            <a:xfrm>
              <a:off x="2482" y="2132"/>
              <a:ext cx="88" cy="72"/>
            </a:xfrm>
            <a:custGeom>
              <a:avLst/>
              <a:gdLst>
                <a:gd name="T0" fmla="*/ 0 w 177"/>
                <a:gd name="T1" fmla="*/ 1 h 144"/>
                <a:gd name="T2" fmla="*/ 0 w 177"/>
                <a:gd name="T3" fmla="*/ 1 h 144"/>
                <a:gd name="T4" fmla="*/ 0 w 177"/>
                <a:gd name="T5" fmla="*/ 1 h 144"/>
                <a:gd name="T6" fmla="*/ 0 w 177"/>
                <a:gd name="T7" fmla="*/ 1 h 144"/>
                <a:gd name="T8" fmla="*/ 0 w 177"/>
                <a:gd name="T9" fmla="*/ 1 h 144"/>
                <a:gd name="T10" fmla="*/ 0 w 177"/>
                <a:gd name="T11" fmla="*/ 1 h 144"/>
                <a:gd name="T12" fmla="*/ 0 w 177"/>
                <a:gd name="T13" fmla="*/ 1 h 144"/>
                <a:gd name="T14" fmla="*/ 0 w 177"/>
                <a:gd name="T15" fmla="*/ 1 h 144"/>
                <a:gd name="T16" fmla="*/ 0 w 177"/>
                <a:gd name="T17" fmla="*/ 1 h 144"/>
                <a:gd name="T18" fmla="*/ 0 w 177"/>
                <a:gd name="T19" fmla="*/ 1 h 144"/>
                <a:gd name="T20" fmla="*/ 0 w 177"/>
                <a:gd name="T21" fmla="*/ 1 h 144"/>
                <a:gd name="T22" fmla="*/ 0 w 177"/>
                <a:gd name="T23" fmla="*/ 1 h 144"/>
                <a:gd name="T24" fmla="*/ 0 w 177"/>
                <a:gd name="T25" fmla="*/ 1 h 144"/>
                <a:gd name="T26" fmla="*/ 0 w 177"/>
                <a:gd name="T27" fmla="*/ 1 h 144"/>
                <a:gd name="T28" fmla="*/ 0 w 177"/>
                <a:gd name="T29" fmla="*/ 1 h 144"/>
                <a:gd name="T30" fmla="*/ 0 w 177"/>
                <a:gd name="T31" fmla="*/ 1 h 144"/>
                <a:gd name="T32" fmla="*/ 0 w 177"/>
                <a:gd name="T33" fmla="*/ 1 h 144"/>
                <a:gd name="T34" fmla="*/ 0 w 177"/>
                <a:gd name="T35" fmla="*/ 1 h 144"/>
                <a:gd name="T36" fmla="*/ 0 w 177"/>
                <a:gd name="T37" fmla="*/ 1 h 144"/>
                <a:gd name="T38" fmla="*/ 0 w 177"/>
                <a:gd name="T39" fmla="*/ 1 h 144"/>
                <a:gd name="T40" fmla="*/ 0 w 177"/>
                <a:gd name="T41" fmla="*/ 1 h 144"/>
                <a:gd name="T42" fmla="*/ 0 w 177"/>
                <a:gd name="T43" fmla="*/ 0 h 144"/>
                <a:gd name="T44" fmla="*/ 0 w 177"/>
                <a:gd name="T45" fmla="*/ 0 h 144"/>
                <a:gd name="T46" fmla="*/ 0 w 177"/>
                <a:gd name="T47" fmla="*/ 1 h 144"/>
                <a:gd name="T48" fmla="*/ 0 w 177"/>
                <a:gd name="T49" fmla="*/ 1 h 144"/>
                <a:gd name="T50" fmla="*/ 0 w 177"/>
                <a:gd name="T51" fmla="*/ 1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144">
                  <a:moveTo>
                    <a:pt x="15" y="1"/>
                  </a:moveTo>
                  <a:lnTo>
                    <a:pt x="0" y="26"/>
                  </a:lnTo>
                  <a:lnTo>
                    <a:pt x="5" y="34"/>
                  </a:lnTo>
                  <a:lnTo>
                    <a:pt x="16" y="55"/>
                  </a:lnTo>
                  <a:lnTo>
                    <a:pt x="33" y="83"/>
                  </a:lnTo>
                  <a:lnTo>
                    <a:pt x="56" y="110"/>
                  </a:lnTo>
                  <a:lnTo>
                    <a:pt x="82" y="132"/>
                  </a:lnTo>
                  <a:lnTo>
                    <a:pt x="109" y="144"/>
                  </a:lnTo>
                  <a:lnTo>
                    <a:pt x="137" y="137"/>
                  </a:lnTo>
                  <a:lnTo>
                    <a:pt x="164" y="106"/>
                  </a:lnTo>
                  <a:lnTo>
                    <a:pt x="174" y="85"/>
                  </a:lnTo>
                  <a:lnTo>
                    <a:pt x="177" y="67"/>
                  </a:lnTo>
                  <a:lnTo>
                    <a:pt x="176" y="50"/>
                  </a:lnTo>
                  <a:lnTo>
                    <a:pt x="170" y="38"/>
                  </a:lnTo>
                  <a:lnTo>
                    <a:pt x="161" y="27"/>
                  </a:lnTo>
                  <a:lnTo>
                    <a:pt x="147" y="19"/>
                  </a:lnTo>
                  <a:lnTo>
                    <a:pt x="132" y="12"/>
                  </a:lnTo>
                  <a:lnTo>
                    <a:pt x="116" y="8"/>
                  </a:lnTo>
                  <a:lnTo>
                    <a:pt x="98" y="4"/>
                  </a:lnTo>
                  <a:lnTo>
                    <a:pt x="81" y="2"/>
                  </a:lnTo>
                  <a:lnTo>
                    <a:pt x="63" y="1"/>
                  </a:lnTo>
                  <a:lnTo>
                    <a:pt x="48" y="0"/>
                  </a:lnTo>
                  <a:lnTo>
                    <a:pt x="35" y="0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0" name="Freeform 12"/>
            <p:cNvSpPr>
              <a:spLocks/>
            </p:cNvSpPr>
            <p:nvPr/>
          </p:nvSpPr>
          <p:spPr bwMode="auto">
            <a:xfrm>
              <a:off x="2481" y="2051"/>
              <a:ext cx="90" cy="72"/>
            </a:xfrm>
            <a:custGeom>
              <a:avLst/>
              <a:gdLst>
                <a:gd name="T0" fmla="*/ 0 w 180"/>
                <a:gd name="T1" fmla="*/ 1 h 143"/>
                <a:gd name="T2" fmla="*/ 1 w 180"/>
                <a:gd name="T3" fmla="*/ 1 h 143"/>
                <a:gd name="T4" fmla="*/ 1 w 180"/>
                <a:gd name="T5" fmla="*/ 1 h 143"/>
                <a:gd name="T6" fmla="*/ 1 w 180"/>
                <a:gd name="T7" fmla="*/ 1 h 143"/>
                <a:gd name="T8" fmla="*/ 1 w 180"/>
                <a:gd name="T9" fmla="*/ 1 h 143"/>
                <a:gd name="T10" fmla="*/ 1 w 180"/>
                <a:gd name="T11" fmla="*/ 1 h 143"/>
                <a:gd name="T12" fmla="*/ 1 w 180"/>
                <a:gd name="T13" fmla="*/ 1 h 143"/>
                <a:gd name="T14" fmla="*/ 1 w 180"/>
                <a:gd name="T15" fmla="*/ 1 h 143"/>
                <a:gd name="T16" fmla="*/ 1 w 180"/>
                <a:gd name="T17" fmla="*/ 1 h 143"/>
                <a:gd name="T18" fmla="*/ 1 w 180"/>
                <a:gd name="T19" fmla="*/ 1 h 143"/>
                <a:gd name="T20" fmla="*/ 1 w 180"/>
                <a:gd name="T21" fmla="*/ 1 h 143"/>
                <a:gd name="T22" fmla="*/ 1 w 180"/>
                <a:gd name="T23" fmla="*/ 1 h 143"/>
                <a:gd name="T24" fmla="*/ 1 w 180"/>
                <a:gd name="T25" fmla="*/ 1 h 143"/>
                <a:gd name="T26" fmla="*/ 1 w 180"/>
                <a:gd name="T27" fmla="*/ 1 h 143"/>
                <a:gd name="T28" fmla="*/ 1 w 180"/>
                <a:gd name="T29" fmla="*/ 1 h 143"/>
                <a:gd name="T30" fmla="*/ 1 w 180"/>
                <a:gd name="T31" fmla="*/ 1 h 143"/>
                <a:gd name="T32" fmla="*/ 1 w 180"/>
                <a:gd name="T33" fmla="*/ 1 h 143"/>
                <a:gd name="T34" fmla="*/ 1 w 180"/>
                <a:gd name="T35" fmla="*/ 1 h 143"/>
                <a:gd name="T36" fmla="*/ 1 w 180"/>
                <a:gd name="T37" fmla="*/ 1 h 143"/>
                <a:gd name="T38" fmla="*/ 1 w 180"/>
                <a:gd name="T39" fmla="*/ 0 h 143"/>
                <a:gd name="T40" fmla="*/ 1 w 180"/>
                <a:gd name="T41" fmla="*/ 1 h 143"/>
                <a:gd name="T42" fmla="*/ 1 w 180"/>
                <a:gd name="T43" fmla="*/ 1 h 143"/>
                <a:gd name="T44" fmla="*/ 1 w 180"/>
                <a:gd name="T45" fmla="*/ 1 h 143"/>
                <a:gd name="T46" fmla="*/ 1 w 180"/>
                <a:gd name="T47" fmla="*/ 1 h 143"/>
                <a:gd name="T48" fmla="*/ 1 w 180"/>
                <a:gd name="T49" fmla="*/ 1 h 143"/>
                <a:gd name="T50" fmla="*/ 0 w 180"/>
                <a:gd name="T51" fmla="*/ 1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80" h="143">
                  <a:moveTo>
                    <a:pt x="0" y="116"/>
                  </a:moveTo>
                  <a:lnTo>
                    <a:pt x="15" y="142"/>
                  </a:lnTo>
                  <a:lnTo>
                    <a:pt x="17" y="142"/>
                  </a:lnTo>
                  <a:lnTo>
                    <a:pt x="24" y="142"/>
                  </a:lnTo>
                  <a:lnTo>
                    <a:pt x="34" y="143"/>
                  </a:lnTo>
                  <a:lnTo>
                    <a:pt x="48" y="143"/>
                  </a:lnTo>
                  <a:lnTo>
                    <a:pt x="63" y="142"/>
                  </a:lnTo>
                  <a:lnTo>
                    <a:pt x="80" y="141"/>
                  </a:lnTo>
                  <a:lnTo>
                    <a:pt x="99" y="139"/>
                  </a:lnTo>
                  <a:lnTo>
                    <a:pt x="116" y="135"/>
                  </a:lnTo>
                  <a:lnTo>
                    <a:pt x="133" y="131"/>
                  </a:lnTo>
                  <a:lnTo>
                    <a:pt x="148" y="125"/>
                  </a:lnTo>
                  <a:lnTo>
                    <a:pt x="161" y="117"/>
                  </a:lnTo>
                  <a:lnTo>
                    <a:pt x="171" y="106"/>
                  </a:lnTo>
                  <a:lnTo>
                    <a:pt x="177" y="94"/>
                  </a:lnTo>
                  <a:lnTo>
                    <a:pt x="180" y="79"/>
                  </a:lnTo>
                  <a:lnTo>
                    <a:pt x="175" y="60"/>
                  </a:lnTo>
                  <a:lnTo>
                    <a:pt x="166" y="40"/>
                  </a:lnTo>
                  <a:lnTo>
                    <a:pt x="138" y="7"/>
                  </a:lnTo>
                  <a:lnTo>
                    <a:pt x="109" y="0"/>
                  </a:lnTo>
                  <a:lnTo>
                    <a:pt x="82" y="10"/>
                  </a:lnTo>
                  <a:lnTo>
                    <a:pt x="56" y="32"/>
                  </a:lnTo>
                  <a:lnTo>
                    <a:pt x="33" y="59"/>
                  </a:lnTo>
                  <a:lnTo>
                    <a:pt x="16" y="87"/>
                  </a:lnTo>
                  <a:lnTo>
                    <a:pt x="4" y="10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1" name="Freeform 13"/>
            <p:cNvSpPr>
              <a:spLocks/>
            </p:cNvSpPr>
            <p:nvPr/>
          </p:nvSpPr>
          <p:spPr bwMode="auto">
            <a:xfrm>
              <a:off x="2654" y="1594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lnTo>
                    <a:pt x="8" y="23"/>
                  </a:lnTo>
                  <a:lnTo>
                    <a:pt x="3" y="21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7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1"/>
                  </a:lnTo>
                  <a:lnTo>
                    <a:pt x="17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2" name="Freeform 14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3" name="Freeform 15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4" name="Freeform 16"/>
            <p:cNvSpPr>
              <a:spLocks/>
            </p:cNvSpPr>
            <p:nvPr/>
          </p:nvSpPr>
          <p:spPr bwMode="auto">
            <a:xfrm>
              <a:off x="2618" y="1569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8">
                  <a:moveTo>
                    <a:pt x="66" y="58"/>
                  </a:moveTo>
                  <a:lnTo>
                    <a:pt x="71" y="48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5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7"/>
                  </a:lnTo>
                  <a:lnTo>
                    <a:pt x="0" y="33"/>
                  </a:lnTo>
                  <a:lnTo>
                    <a:pt x="3" y="43"/>
                  </a:lnTo>
                  <a:lnTo>
                    <a:pt x="11" y="51"/>
                  </a:lnTo>
                  <a:lnTo>
                    <a:pt x="25" y="56"/>
                  </a:lnTo>
                  <a:lnTo>
                    <a:pt x="39" y="58"/>
                  </a:lnTo>
                  <a:lnTo>
                    <a:pt x="52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5" name="Freeform 17"/>
            <p:cNvSpPr>
              <a:spLocks/>
            </p:cNvSpPr>
            <p:nvPr/>
          </p:nvSpPr>
          <p:spPr bwMode="auto">
            <a:xfrm>
              <a:off x="2618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0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71" y="10"/>
                  </a:moveTo>
                  <a:lnTo>
                    <a:pt x="66" y="0"/>
                  </a:lnTo>
                  <a:lnTo>
                    <a:pt x="62" y="0"/>
                  </a:lnTo>
                  <a:lnTo>
                    <a:pt x="53" y="0"/>
                  </a:lnTo>
                  <a:lnTo>
                    <a:pt x="39" y="0"/>
                  </a:lnTo>
                  <a:lnTo>
                    <a:pt x="25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2"/>
                  </a:lnTo>
                  <a:lnTo>
                    <a:pt x="16" y="54"/>
                  </a:lnTo>
                  <a:lnTo>
                    <a:pt x="28" y="57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8" y="33"/>
                  </a:lnTo>
                  <a:lnTo>
                    <a:pt x="64" y="22"/>
                  </a:lnTo>
                  <a:lnTo>
                    <a:pt x="70" y="14"/>
                  </a:lnTo>
                  <a:lnTo>
                    <a:pt x="71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6" name="Freeform 18"/>
            <p:cNvSpPr>
              <a:spLocks/>
            </p:cNvSpPr>
            <p:nvPr/>
          </p:nvSpPr>
          <p:spPr bwMode="auto">
            <a:xfrm>
              <a:off x="2647" y="1610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0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1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32" y="0"/>
                  </a:moveTo>
                  <a:lnTo>
                    <a:pt x="20" y="0"/>
                  </a:lnTo>
                  <a:lnTo>
                    <a:pt x="18" y="4"/>
                  </a:lnTo>
                  <a:lnTo>
                    <a:pt x="14" y="12"/>
                  </a:lnTo>
                  <a:lnTo>
                    <a:pt x="8" y="23"/>
                  </a:lnTo>
                  <a:lnTo>
                    <a:pt x="2" y="36"/>
                  </a:lnTo>
                  <a:lnTo>
                    <a:pt x="0" y="50"/>
                  </a:lnTo>
                  <a:lnTo>
                    <a:pt x="1" y="61"/>
                  </a:lnTo>
                  <a:lnTo>
                    <a:pt x="9" y="69"/>
                  </a:lnTo>
                  <a:lnTo>
                    <a:pt x="25" y="73"/>
                  </a:lnTo>
                  <a:lnTo>
                    <a:pt x="41" y="69"/>
                  </a:lnTo>
                  <a:lnTo>
                    <a:pt x="50" y="61"/>
                  </a:lnTo>
                  <a:lnTo>
                    <a:pt x="52" y="50"/>
                  </a:lnTo>
                  <a:lnTo>
                    <a:pt x="49" y="36"/>
                  </a:lnTo>
                  <a:lnTo>
                    <a:pt x="45" y="23"/>
                  </a:lnTo>
                  <a:lnTo>
                    <a:pt x="39" y="12"/>
                  </a:lnTo>
                  <a:lnTo>
                    <a:pt x="34" y="4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7" name="Freeform 19"/>
            <p:cNvSpPr>
              <a:spLocks/>
            </p:cNvSpPr>
            <p:nvPr/>
          </p:nvSpPr>
          <p:spPr bwMode="auto">
            <a:xfrm>
              <a:off x="2667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0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7"/>
                  </a:lnTo>
                  <a:lnTo>
                    <a:pt x="55" y="54"/>
                  </a:lnTo>
                  <a:lnTo>
                    <a:pt x="66" y="42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8" name="Freeform 20"/>
            <p:cNvSpPr>
              <a:spLocks/>
            </p:cNvSpPr>
            <p:nvPr/>
          </p:nvSpPr>
          <p:spPr bwMode="auto">
            <a:xfrm>
              <a:off x="2667" y="1569"/>
              <a:ext cx="36" cy="28"/>
            </a:xfrm>
            <a:custGeom>
              <a:avLst/>
              <a:gdLst>
                <a:gd name="T0" fmla="*/ 0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0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0" y="47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6" y="55"/>
                  </a:lnTo>
                  <a:lnTo>
                    <a:pt x="59" y="50"/>
                  </a:lnTo>
                  <a:lnTo>
                    <a:pt x="68" y="43"/>
                  </a:lnTo>
                  <a:lnTo>
                    <a:pt x="71" y="32"/>
                  </a:lnTo>
                  <a:lnTo>
                    <a:pt x="66" y="17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2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49" name="Freeform 21"/>
            <p:cNvSpPr>
              <a:spLocks/>
            </p:cNvSpPr>
            <p:nvPr/>
          </p:nvSpPr>
          <p:spPr bwMode="auto">
            <a:xfrm>
              <a:off x="3368" y="2439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11" y="24"/>
                  </a:moveTo>
                  <a:lnTo>
                    <a:pt x="7" y="23"/>
                  </a:lnTo>
                  <a:lnTo>
                    <a:pt x="3" y="20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0" name="Freeform 22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1" name="Freeform 23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2" name="Freeform 24"/>
            <p:cNvSpPr>
              <a:spLocks/>
            </p:cNvSpPr>
            <p:nvPr/>
          </p:nvSpPr>
          <p:spPr bwMode="auto">
            <a:xfrm>
              <a:off x="3331" y="2414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8">
                  <a:moveTo>
                    <a:pt x="66" y="58"/>
                  </a:moveTo>
                  <a:lnTo>
                    <a:pt x="71" y="47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4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6"/>
                  </a:lnTo>
                  <a:lnTo>
                    <a:pt x="0" y="32"/>
                  </a:lnTo>
                  <a:lnTo>
                    <a:pt x="3" y="43"/>
                  </a:lnTo>
                  <a:lnTo>
                    <a:pt x="13" y="51"/>
                  </a:lnTo>
                  <a:lnTo>
                    <a:pt x="25" y="55"/>
                  </a:lnTo>
                  <a:lnTo>
                    <a:pt x="39" y="58"/>
                  </a:lnTo>
                  <a:lnTo>
                    <a:pt x="53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3" name="Freeform 25"/>
            <p:cNvSpPr>
              <a:spLocks/>
            </p:cNvSpPr>
            <p:nvPr/>
          </p:nvSpPr>
          <p:spPr bwMode="auto">
            <a:xfrm>
              <a:off x="3331" y="2447"/>
              <a:ext cx="37" cy="28"/>
            </a:xfrm>
            <a:custGeom>
              <a:avLst/>
              <a:gdLst>
                <a:gd name="T0" fmla="*/ 1 w 72"/>
                <a:gd name="T1" fmla="*/ 1 h 56"/>
                <a:gd name="T2" fmla="*/ 1 w 72"/>
                <a:gd name="T3" fmla="*/ 0 h 56"/>
                <a:gd name="T4" fmla="*/ 1 w 72"/>
                <a:gd name="T5" fmla="*/ 0 h 56"/>
                <a:gd name="T6" fmla="*/ 1 w 72"/>
                <a:gd name="T7" fmla="*/ 0 h 56"/>
                <a:gd name="T8" fmla="*/ 1 w 72"/>
                <a:gd name="T9" fmla="*/ 0 h 56"/>
                <a:gd name="T10" fmla="*/ 1 w 72"/>
                <a:gd name="T11" fmla="*/ 1 h 56"/>
                <a:gd name="T12" fmla="*/ 1 w 72"/>
                <a:gd name="T13" fmla="*/ 1 h 56"/>
                <a:gd name="T14" fmla="*/ 1 w 72"/>
                <a:gd name="T15" fmla="*/ 1 h 56"/>
                <a:gd name="T16" fmla="*/ 0 w 72"/>
                <a:gd name="T17" fmla="*/ 1 h 56"/>
                <a:gd name="T18" fmla="*/ 1 w 72"/>
                <a:gd name="T19" fmla="*/ 1 h 56"/>
                <a:gd name="T20" fmla="*/ 1 w 72"/>
                <a:gd name="T21" fmla="*/ 1 h 56"/>
                <a:gd name="T22" fmla="*/ 1 w 72"/>
                <a:gd name="T23" fmla="*/ 1 h 56"/>
                <a:gd name="T24" fmla="*/ 1 w 72"/>
                <a:gd name="T25" fmla="*/ 1 h 56"/>
                <a:gd name="T26" fmla="*/ 1 w 72"/>
                <a:gd name="T27" fmla="*/ 1 h 56"/>
                <a:gd name="T28" fmla="*/ 1 w 72"/>
                <a:gd name="T29" fmla="*/ 1 h 56"/>
                <a:gd name="T30" fmla="*/ 1 w 72"/>
                <a:gd name="T31" fmla="*/ 1 h 56"/>
                <a:gd name="T32" fmla="*/ 1 w 72"/>
                <a:gd name="T33" fmla="*/ 1 h 56"/>
                <a:gd name="T34" fmla="*/ 1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6">
                  <a:moveTo>
                    <a:pt x="72" y="10"/>
                  </a:moveTo>
                  <a:lnTo>
                    <a:pt x="67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1"/>
                  </a:lnTo>
                  <a:lnTo>
                    <a:pt x="17" y="54"/>
                  </a:lnTo>
                  <a:lnTo>
                    <a:pt x="29" y="56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9" y="33"/>
                  </a:lnTo>
                  <a:lnTo>
                    <a:pt x="66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4" name="Freeform 26"/>
            <p:cNvSpPr>
              <a:spLocks/>
            </p:cNvSpPr>
            <p:nvPr/>
          </p:nvSpPr>
          <p:spPr bwMode="auto">
            <a:xfrm>
              <a:off x="3361" y="2454"/>
              <a:ext cx="26" cy="37"/>
            </a:xfrm>
            <a:custGeom>
              <a:avLst/>
              <a:gdLst>
                <a:gd name="T0" fmla="*/ 0 w 53"/>
                <a:gd name="T1" fmla="*/ 0 h 72"/>
                <a:gd name="T2" fmla="*/ 0 w 53"/>
                <a:gd name="T3" fmla="*/ 0 h 72"/>
                <a:gd name="T4" fmla="*/ 0 w 53"/>
                <a:gd name="T5" fmla="*/ 1 h 72"/>
                <a:gd name="T6" fmla="*/ 0 w 53"/>
                <a:gd name="T7" fmla="*/ 1 h 72"/>
                <a:gd name="T8" fmla="*/ 0 w 53"/>
                <a:gd name="T9" fmla="*/ 1 h 72"/>
                <a:gd name="T10" fmla="*/ 0 w 53"/>
                <a:gd name="T11" fmla="*/ 1 h 72"/>
                <a:gd name="T12" fmla="*/ 0 w 53"/>
                <a:gd name="T13" fmla="*/ 1 h 72"/>
                <a:gd name="T14" fmla="*/ 0 w 53"/>
                <a:gd name="T15" fmla="*/ 1 h 72"/>
                <a:gd name="T16" fmla="*/ 0 w 53"/>
                <a:gd name="T17" fmla="*/ 1 h 72"/>
                <a:gd name="T18" fmla="*/ 0 w 53"/>
                <a:gd name="T19" fmla="*/ 1 h 72"/>
                <a:gd name="T20" fmla="*/ 0 w 53"/>
                <a:gd name="T21" fmla="*/ 1 h 72"/>
                <a:gd name="T22" fmla="*/ 0 w 53"/>
                <a:gd name="T23" fmla="*/ 1 h 72"/>
                <a:gd name="T24" fmla="*/ 0 w 53"/>
                <a:gd name="T25" fmla="*/ 1 h 72"/>
                <a:gd name="T26" fmla="*/ 0 w 53"/>
                <a:gd name="T27" fmla="*/ 1 h 72"/>
                <a:gd name="T28" fmla="*/ 0 w 53"/>
                <a:gd name="T29" fmla="*/ 1 h 72"/>
                <a:gd name="T30" fmla="*/ 0 w 53"/>
                <a:gd name="T31" fmla="*/ 1 h 72"/>
                <a:gd name="T32" fmla="*/ 0 w 53"/>
                <a:gd name="T33" fmla="*/ 1 h 72"/>
                <a:gd name="T34" fmla="*/ 0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2">
                  <a:moveTo>
                    <a:pt x="33" y="0"/>
                  </a:moveTo>
                  <a:lnTo>
                    <a:pt x="20" y="0"/>
                  </a:lnTo>
                  <a:lnTo>
                    <a:pt x="18" y="3"/>
                  </a:lnTo>
                  <a:lnTo>
                    <a:pt x="13" y="11"/>
                  </a:lnTo>
                  <a:lnTo>
                    <a:pt x="8" y="23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6" y="72"/>
                  </a:lnTo>
                  <a:lnTo>
                    <a:pt x="42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0" y="35"/>
                  </a:lnTo>
                  <a:lnTo>
                    <a:pt x="46" y="23"/>
                  </a:lnTo>
                  <a:lnTo>
                    <a:pt x="40" y="11"/>
                  </a:lnTo>
                  <a:lnTo>
                    <a:pt x="35" y="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5" name="Freeform 27"/>
            <p:cNvSpPr>
              <a:spLocks/>
            </p:cNvSpPr>
            <p:nvPr/>
          </p:nvSpPr>
          <p:spPr bwMode="auto">
            <a:xfrm>
              <a:off x="3381" y="2447"/>
              <a:ext cx="36" cy="28"/>
            </a:xfrm>
            <a:custGeom>
              <a:avLst/>
              <a:gdLst>
                <a:gd name="T0" fmla="*/ 1 w 71"/>
                <a:gd name="T1" fmla="*/ 0 h 56"/>
                <a:gd name="T2" fmla="*/ 0 w 71"/>
                <a:gd name="T3" fmla="*/ 1 h 56"/>
                <a:gd name="T4" fmla="*/ 1 w 71"/>
                <a:gd name="T5" fmla="*/ 1 h 56"/>
                <a:gd name="T6" fmla="*/ 1 w 71"/>
                <a:gd name="T7" fmla="*/ 1 h 56"/>
                <a:gd name="T8" fmla="*/ 1 w 71"/>
                <a:gd name="T9" fmla="*/ 1 h 56"/>
                <a:gd name="T10" fmla="*/ 1 w 71"/>
                <a:gd name="T11" fmla="*/ 1 h 56"/>
                <a:gd name="T12" fmla="*/ 1 w 71"/>
                <a:gd name="T13" fmla="*/ 1 h 56"/>
                <a:gd name="T14" fmla="*/ 1 w 71"/>
                <a:gd name="T15" fmla="*/ 1 h 56"/>
                <a:gd name="T16" fmla="*/ 1 w 71"/>
                <a:gd name="T17" fmla="*/ 1 h 56"/>
                <a:gd name="T18" fmla="*/ 1 w 71"/>
                <a:gd name="T19" fmla="*/ 1 h 56"/>
                <a:gd name="T20" fmla="*/ 1 w 71"/>
                <a:gd name="T21" fmla="*/ 1 h 56"/>
                <a:gd name="T22" fmla="*/ 1 w 71"/>
                <a:gd name="T23" fmla="*/ 1 h 56"/>
                <a:gd name="T24" fmla="*/ 1 w 71"/>
                <a:gd name="T25" fmla="*/ 1 h 56"/>
                <a:gd name="T26" fmla="*/ 1 w 71"/>
                <a:gd name="T27" fmla="*/ 1 h 56"/>
                <a:gd name="T28" fmla="*/ 1 w 71"/>
                <a:gd name="T29" fmla="*/ 0 h 56"/>
                <a:gd name="T30" fmla="*/ 1 w 71"/>
                <a:gd name="T31" fmla="*/ 0 h 56"/>
                <a:gd name="T32" fmla="*/ 1 w 71"/>
                <a:gd name="T33" fmla="*/ 0 h 56"/>
                <a:gd name="T34" fmla="*/ 1 w 71"/>
                <a:gd name="T35" fmla="*/ 0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6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6"/>
                  </a:lnTo>
                  <a:lnTo>
                    <a:pt x="55" y="54"/>
                  </a:lnTo>
                  <a:lnTo>
                    <a:pt x="66" y="41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59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6" name="Freeform 28"/>
            <p:cNvSpPr>
              <a:spLocks/>
            </p:cNvSpPr>
            <p:nvPr/>
          </p:nvSpPr>
          <p:spPr bwMode="auto">
            <a:xfrm>
              <a:off x="3380" y="2414"/>
              <a:ext cx="37" cy="28"/>
            </a:xfrm>
            <a:custGeom>
              <a:avLst/>
              <a:gdLst>
                <a:gd name="T0" fmla="*/ 0 w 72"/>
                <a:gd name="T1" fmla="*/ 0 h 57"/>
                <a:gd name="T2" fmla="*/ 1 w 72"/>
                <a:gd name="T3" fmla="*/ 0 h 57"/>
                <a:gd name="T4" fmla="*/ 1 w 72"/>
                <a:gd name="T5" fmla="*/ 0 h 57"/>
                <a:gd name="T6" fmla="*/ 1 w 72"/>
                <a:gd name="T7" fmla="*/ 0 h 57"/>
                <a:gd name="T8" fmla="*/ 1 w 72"/>
                <a:gd name="T9" fmla="*/ 0 h 57"/>
                <a:gd name="T10" fmla="*/ 1 w 72"/>
                <a:gd name="T11" fmla="*/ 0 h 57"/>
                <a:gd name="T12" fmla="*/ 1 w 72"/>
                <a:gd name="T13" fmla="*/ 0 h 57"/>
                <a:gd name="T14" fmla="*/ 1 w 72"/>
                <a:gd name="T15" fmla="*/ 0 h 57"/>
                <a:gd name="T16" fmla="*/ 1 w 72"/>
                <a:gd name="T17" fmla="*/ 0 h 57"/>
                <a:gd name="T18" fmla="*/ 1 w 72"/>
                <a:gd name="T19" fmla="*/ 0 h 57"/>
                <a:gd name="T20" fmla="*/ 1 w 72"/>
                <a:gd name="T21" fmla="*/ 0 h 57"/>
                <a:gd name="T22" fmla="*/ 1 w 72"/>
                <a:gd name="T23" fmla="*/ 0 h 57"/>
                <a:gd name="T24" fmla="*/ 1 w 72"/>
                <a:gd name="T25" fmla="*/ 0 h 57"/>
                <a:gd name="T26" fmla="*/ 1 w 72"/>
                <a:gd name="T27" fmla="*/ 0 h 57"/>
                <a:gd name="T28" fmla="*/ 1 w 72"/>
                <a:gd name="T29" fmla="*/ 0 h 57"/>
                <a:gd name="T30" fmla="*/ 1 w 72"/>
                <a:gd name="T31" fmla="*/ 0 h 57"/>
                <a:gd name="T32" fmla="*/ 1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7">
                  <a:moveTo>
                    <a:pt x="0" y="46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7" y="54"/>
                  </a:lnTo>
                  <a:lnTo>
                    <a:pt x="60" y="50"/>
                  </a:lnTo>
                  <a:lnTo>
                    <a:pt x="69" y="43"/>
                  </a:lnTo>
                  <a:lnTo>
                    <a:pt x="72" y="31"/>
                  </a:lnTo>
                  <a:lnTo>
                    <a:pt x="67" y="16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3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7" name="Freeform 29"/>
            <p:cNvSpPr>
              <a:spLocks/>
            </p:cNvSpPr>
            <p:nvPr/>
          </p:nvSpPr>
          <p:spPr bwMode="auto">
            <a:xfrm>
              <a:off x="2672" y="2420"/>
              <a:ext cx="11" cy="12"/>
            </a:xfrm>
            <a:custGeom>
              <a:avLst/>
              <a:gdLst>
                <a:gd name="T0" fmla="*/ 0 w 23"/>
                <a:gd name="T1" fmla="*/ 1 h 24"/>
                <a:gd name="T2" fmla="*/ 0 w 23"/>
                <a:gd name="T3" fmla="*/ 1 h 24"/>
                <a:gd name="T4" fmla="*/ 0 w 23"/>
                <a:gd name="T5" fmla="*/ 1 h 24"/>
                <a:gd name="T6" fmla="*/ 0 w 23"/>
                <a:gd name="T7" fmla="*/ 1 h 24"/>
                <a:gd name="T8" fmla="*/ 0 w 23"/>
                <a:gd name="T9" fmla="*/ 1 h 24"/>
                <a:gd name="T10" fmla="*/ 0 w 23"/>
                <a:gd name="T11" fmla="*/ 1 h 24"/>
                <a:gd name="T12" fmla="*/ 0 w 23"/>
                <a:gd name="T13" fmla="*/ 1 h 24"/>
                <a:gd name="T14" fmla="*/ 0 w 23"/>
                <a:gd name="T15" fmla="*/ 1 h 24"/>
                <a:gd name="T16" fmla="*/ 0 w 23"/>
                <a:gd name="T17" fmla="*/ 0 h 24"/>
                <a:gd name="T18" fmla="*/ 0 w 23"/>
                <a:gd name="T19" fmla="*/ 1 h 24"/>
                <a:gd name="T20" fmla="*/ 0 w 23"/>
                <a:gd name="T21" fmla="*/ 1 h 24"/>
                <a:gd name="T22" fmla="*/ 0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0 w 23"/>
                <a:gd name="T29" fmla="*/ 1 h 24"/>
                <a:gd name="T30" fmla="*/ 0 w 23"/>
                <a:gd name="T31" fmla="*/ 1 h 24"/>
                <a:gd name="T32" fmla="*/ 0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3" h="24">
                  <a:moveTo>
                    <a:pt x="12" y="24"/>
                  </a:moveTo>
                  <a:lnTo>
                    <a:pt x="7" y="23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4" y="3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2" y="8"/>
                  </a:lnTo>
                  <a:lnTo>
                    <a:pt x="23" y="12"/>
                  </a:lnTo>
                  <a:lnTo>
                    <a:pt x="22" y="17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8" name="Freeform 30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59" name="Freeform 31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0" name="Freeform 32"/>
            <p:cNvSpPr>
              <a:spLocks/>
            </p:cNvSpPr>
            <p:nvPr/>
          </p:nvSpPr>
          <p:spPr bwMode="auto">
            <a:xfrm>
              <a:off x="2635" y="2396"/>
              <a:ext cx="35" cy="28"/>
            </a:xfrm>
            <a:custGeom>
              <a:avLst/>
              <a:gdLst>
                <a:gd name="T0" fmla="*/ 0 w 72"/>
                <a:gd name="T1" fmla="*/ 0 h 58"/>
                <a:gd name="T2" fmla="*/ 0 w 72"/>
                <a:gd name="T3" fmla="*/ 0 h 58"/>
                <a:gd name="T4" fmla="*/ 0 w 72"/>
                <a:gd name="T5" fmla="*/ 0 h 58"/>
                <a:gd name="T6" fmla="*/ 0 w 72"/>
                <a:gd name="T7" fmla="*/ 0 h 58"/>
                <a:gd name="T8" fmla="*/ 0 w 72"/>
                <a:gd name="T9" fmla="*/ 0 h 58"/>
                <a:gd name="T10" fmla="*/ 0 w 72"/>
                <a:gd name="T11" fmla="*/ 0 h 58"/>
                <a:gd name="T12" fmla="*/ 0 w 72"/>
                <a:gd name="T13" fmla="*/ 0 h 58"/>
                <a:gd name="T14" fmla="*/ 0 w 72"/>
                <a:gd name="T15" fmla="*/ 0 h 58"/>
                <a:gd name="T16" fmla="*/ 0 w 72"/>
                <a:gd name="T17" fmla="*/ 0 h 58"/>
                <a:gd name="T18" fmla="*/ 0 w 72"/>
                <a:gd name="T19" fmla="*/ 0 h 58"/>
                <a:gd name="T20" fmla="*/ 0 w 72"/>
                <a:gd name="T21" fmla="*/ 0 h 58"/>
                <a:gd name="T22" fmla="*/ 0 w 72"/>
                <a:gd name="T23" fmla="*/ 0 h 58"/>
                <a:gd name="T24" fmla="*/ 0 w 72"/>
                <a:gd name="T25" fmla="*/ 0 h 58"/>
                <a:gd name="T26" fmla="*/ 0 w 72"/>
                <a:gd name="T27" fmla="*/ 0 h 58"/>
                <a:gd name="T28" fmla="*/ 0 w 72"/>
                <a:gd name="T29" fmla="*/ 0 h 58"/>
                <a:gd name="T30" fmla="*/ 0 w 72"/>
                <a:gd name="T31" fmla="*/ 0 h 58"/>
                <a:gd name="T32" fmla="*/ 0 w 72"/>
                <a:gd name="T33" fmla="*/ 0 h 58"/>
                <a:gd name="T34" fmla="*/ 0 w 72"/>
                <a:gd name="T35" fmla="*/ 0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8">
                  <a:moveTo>
                    <a:pt x="66" y="58"/>
                  </a:moveTo>
                  <a:lnTo>
                    <a:pt x="72" y="47"/>
                  </a:lnTo>
                  <a:lnTo>
                    <a:pt x="71" y="44"/>
                  </a:lnTo>
                  <a:lnTo>
                    <a:pt x="65" y="36"/>
                  </a:lnTo>
                  <a:lnTo>
                    <a:pt x="58" y="24"/>
                  </a:lnTo>
                  <a:lnTo>
                    <a:pt x="50" y="14"/>
                  </a:lnTo>
                  <a:lnTo>
                    <a:pt x="40" y="5"/>
                  </a:lnTo>
                  <a:lnTo>
                    <a:pt x="28" y="0"/>
                  </a:lnTo>
                  <a:lnTo>
                    <a:pt x="16" y="3"/>
                  </a:lnTo>
                  <a:lnTo>
                    <a:pt x="6" y="15"/>
                  </a:lnTo>
                  <a:lnTo>
                    <a:pt x="0" y="31"/>
                  </a:lnTo>
                  <a:lnTo>
                    <a:pt x="4" y="43"/>
                  </a:lnTo>
                  <a:lnTo>
                    <a:pt x="12" y="51"/>
                  </a:lnTo>
                  <a:lnTo>
                    <a:pt x="26" y="56"/>
                  </a:lnTo>
                  <a:lnTo>
                    <a:pt x="40" y="58"/>
                  </a:lnTo>
                  <a:lnTo>
                    <a:pt x="52" y="58"/>
                  </a:lnTo>
                  <a:lnTo>
                    <a:pt x="63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1" name="Freeform 33"/>
            <p:cNvSpPr>
              <a:spLocks/>
            </p:cNvSpPr>
            <p:nvPr/>
          </p:nvSpPr>
          <p:spPr bwMode="auto">
            <a:xfrm>
              <a:off x="2635" y="2428"/>
              <a:ext cx="35" cy="29"/>
            </a:xfrm>
            <a:custGeom>
              <a:avLst/>
              <a:gdLst>
                <a:gd name="T0" fmla="*/ 0 w 72"/>
                <a:gd name="T1" fmla="*/ 1 h 56"/>
                <a:gd name="T2" fmla="*/ 0 w 72"/>
                <a:gd name="T3" fmla="*/ 0 h 56"/>
                <a:gd name="T4" fmla="*/ 0 w 72"/>
                <a:gd name="T5" fmla="*/ 0 h 56"/>
                <a:gd name="T6" fmla="*/ 0 w 72"/>
                <a:gd name="T7" fmla="*/ 0 h 56"/>
                <a:gd name="T8" fmla="*/ 0 w 72"/>
                <a:gd name="T9" fmla="*/ 0 h 56"/>
                <a:gd name="T10" fmla="*/ 0 w 72"/>
                <a:gd name="T11" fmla="*/ 1 h 56"/>
                <a:gd name="T12" fmla="*/ 0 w 72"/>
                <a:gd name="T13" fmla="*/ 1 h 56"/>
                <a:gd name="T14" fmla="*/ 0 w 72"/>
                <a:gd name="T15" fmla="*/ 1 h 56"/>
                <a:gd name="T16" fmla="*/ 0 w 72"/>
                <a:gd name="T17" fmla="*/ 1 h 56"/>
                <a:gd name="T18" fmla="*/ 0 w 72"/>
                <a:gd name="T19" fmla="*/ 1 h 56"/>
                <a:gd name="T20" fmla="*/ 0 w 72"/>
                <a:gd name="T21" fmla="*/ 1 h 56"/>
                <a:gd name="T22" fmla="*/ 0 w 72"/>
                <a:gd name="T23" fmla="*/ 1 h 56"/>
                <a:gd name="T24" fmla="*/ 0 w 72"/>
                <a:gd name="T25" fmla="*/ 1 h 56"/>
                <a:gd name="T26" fmla="*/ 0 w 72"/>
                <a:gd name="T27" fmla="*/ 1 h 56"/>
                <a:gd name="T28" fmla="*/ 0 w 72"/>
                <a:gd name="T29" fmla="*/ 1 h 56"/>
                <a:gd name="T30" fmla="*/ 0 w 72"/>
                <a:gd name="T31" fmla="*/ 1 h 56"/>
                <a:gd name="T32" fmla="*/ 0 w 72"/>
                <a:gd name="T33" fmla="*/ 1 h 56"/>
                <a:gd name="T34" fmla="*/ 0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6">
                  <a:moveTo>
                    <a:pt x="72" y="10"/>
                  </a:moveTo>
                  <a:lnTo>
                    <a:pt x="66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4" y="14"/>
                  </a:lnTo>
                  <a:lnTo>
                    <a:pt x="0" y="25"/>
                  </a:lnTo>
                  <a:lnTo>
                    <a:pt x="6" y="40"/>
                  </a:lnTo>
                  <a:lnTo>
                    <a:pt x="16" y="53"/>
                  </a:lnTo>
                  <a:lnTo>
                    <a:pt x="28" y="56"/>
                  </a:lnTo>
                  <a:lnTo>
                    <a:pt x="40" y="53"/>
                  </a:lnTo>
                  <a:lnTo>
                    <a:pt x="50" y="44"/>
                  </a:lnTo>
                  <a:lnTo>
                    <a:pt x="58" y="33"/>
                  </a:lnTo>
                  <a:lnTo>
                    <a:pt x="65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2" name="Freeform 34"/>
            <p:cNvSpPr>
              <a:spLocks/>
            </p:cNvSpPr>
            <p:nvPr/>
          </p:nvSpPr>
          <p:spPr bwMode="auto">
            <a:xfrm>
              <a:off x="2664" y="2435"/>
              <a:ext cx="27" cy="37"/>
            </a:xfrm>
            <a:custGeom>
              <a:avLst/>
              <a:gdLst>
                <a:gd name="T0" fmla="*/ 1 w 53"/>
                <a:gd name="T1" fmla="*/ 0 h 72"/>
                <a:gd name="T2" fmla="*/ 1 w 53"/>
                <a:gd name="T3" fmla="*/ 0 h 72"/>
                <a:gd name="T4" fmla="*/ 1 w 53"/>
                <a:gd name="T5" fmla="*/ 1 h 72"/>
                <a:gd name="T6" fmla="*/ 1 w 53"/>
                <a:gd name="T7" fmla="*/ 1 h 72"/>
                <a:gd name="T8" fmla="*/ 1 w 53"/>
                <a:gd name="T9" fmla="*/ 1 h 72"/>
                <a:gd name="T10" fmla="*/ 1 w 53"/>
                <a:gd name="T11" fmla="*/ 1 h 72"/>
                <a:gd name="T12" fmla="*/ 0 w 53"/>
                <a:gd name="T13" fmla="*/ 1 h 72"/>
                <a:gd name="T14" fmla="*/ 1 w 53"/>
                <a:gd name="T15" fmla="*/ 1 h 72"/>
                <a:gd name="T16" fmla="*/ 1 w 53"/>
                <a:gd name="T17" fmla="*/ 1 h 72"/>
                <a:gd name="T18" fmla="*/ 1 w 53"/>
                <a:gd name="T19" fmla="*/ 1 h 72"/>
                <a:gd name="T20" fmla="*/ 1 w 53"/>
                <a:gd name="T21" fmla="*/ 1 h 72"/>
                <a:gd name="T22" fmla="*/ 1 w 53"/>
                <a:gd name="T23" fmla="*/ 1 h 72"/>
                <a:gd name="T24" fmla="*/ 1 w 53"/>
                <a:gd name="T25" fmla="*/ 1 h 72"/>
                <a:gd name="T26" fmla="*/ 1 w 53"/>
                <a:gd name="T27" fmla="*/ 1 h 72"/>
                <a:gd name="T28" fmla="*/ 1 w 53"/>
                <a:gd name="T29" fmla="*/ 1 h 72"/>
                <a:gd name="T30" fmla="*/ 1 w 53"/>
                <a:gd name="T31" fmla="*/ 1 h 72"/>
                <a:gd name="T32" fmla="*/ 1 w 53"/>
                <a:gd name="T33" fmla="*/ 1 h 72"/>
                <a:gd name="T34" fmla="*/ 1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2">
                  <a:moveTo>
                    <a:pt x="32" y="0"/>
                  </a:moveTo>
                  <a:lnTo>
                    <a:pt x="21" y="0"/>
                  </a:lnTo>
                  <a:lnTo>
                    <a:pt x="19" y="3"/>
                  </a:lnTo>
                  <a:lnTo>
                    <a:pt x="14" y="11"/>
                  </a:lnTo>
                  <a:lnTo>
                    <a:pt x="8" y="23"/>
                  </a:lnTo>
                  <a:lnTo>
                    <a:pt x="2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7" y="72"/>
                  </a:lnTo>
                  <a:lnTo>
                    <a:pt x="43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1" y="35"/>
                  </a:lnTo>
                  <a:lnTo>
                    <a:pt x="45" y="23"/>
                  </a:lnTo>
                  <a:lnTo>
                    <a:pt x="39" y="11"/>
                  </a:lnTo>
                  <a:lnTo>
                    <a:pt x="35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3" name="Freeform 35"/>
            <p:cNvSpPr>
              <a:spLocks/>
            </p:cNvSpPr>
            <p:nvPr/>
          </p:nvSpPr>
          <p:spPr bwMode="auto">
            <a:xfrm>
              <a:off x="2684" y="2428"/>
              <a:ext cx="35" cy="29"/>
            </a:xfrm>
            <a:custGeom>
              <a:avLst/>
              <a:gdLst>
                <a:gd name="T0" fmla="*/ 0 w 72"/>
                <a:gd name="T1" fmla="*/ 0 h 57"/>
                <a:gd name="T2" fmla="*/ 0 w 72"/>
                <a:gd name="T3" fmla="*/ 1 h 57"/>
                <a:gd name="T4" fmla="*/ 0 w 72"/>
                <a:gd name="T5" fmla="*/ 1 h 57"/>
                <a:gd name="T6" fmla="*/ 0 w 72"/>
                <a:gd name="T7" fmla="*/ 1 h 57"/>
                <a:gd name="T8" fmla="*/ 0 w 72"/>
                <a:gd name="T9" fmla="*/ 1 h 57"/>
                <a:gd name="T10" fmla="*/ 0 w 72"/>
                <a:gd name="T11" fmla="*/ 1 h 57"/>
                <a:gd name="T12" fmla="*/ 0 w 72"/>
                <a:gd name="T13" fmla="*/ 1 h 57"/>
                <a:gd name="T14" fmla="*/ 0 w 72"/>
                <a:gd name="T15" fmla="*/ 1 h 57"/>
                <a:gd name="T16" fmla="*/ 0 w 72"/>
                <a:gd name="T17" fmla="*/ 1 h 57"/>
                <a:gd name="T18" fmla="*/ 0 w 72"/>
                <a:gd name="T19" fmla="*/ 1 h 57"/>
                <a:gd name="T20" fmla="*/ 0 w 72"/>
                <a:gd name="T21" fmla="*/ 1 h 57"/>
                <a:gd name="T22" fmla="*/ 0 w 72"/>
                <a:gd name="T23" fmla="*/ 1 h 57"/>
                <a:gd name="T24" fmla="*/ 0 w 72"/>
                <a:gd name="T25" fmla="*/ 1 h 57"/>
                <a:gd name="T26" fmla="*/ 0 w 72"/>
                <a:gd name="T27" fmla="*/ 1 h 57"/>
                <a:gd name="T28" fmla="*/ 0 w 72"/>
                <a:gd name="T29" fmla="*/ 0 h 57"/>
                <a:gd name="T30" fmla="*/ 0 w 72"/>
                <a:gd name="T31" fmla="*/ 0 h 57"/>
                <a:gd name="T32" fmla="*/ 0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3"/>
                  </a:lnTo>
                  <a:lnTo>
                    <a:pt x="33" y="53"/>
                  </a:lnTo>
                  <a:lnTo>
                    <a:pt x="44" y="57"/>
                  </a:lnTo>
                  <a:lnTo>
                    <a:pt x="56" y="55"/>
                  </a:lnTo>
                  <a:lnTo>
                    <a:pt x="66" y="42"/>
                  </a:lnTo>
                  <a:lnTo>
                    <a:pt x="72" y="26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4" name="Freeform 36"/>
            <p:cNvSpPr>
              <a:spLocks/>
            </p:cNvSpPr>
            <p:nvPr/>
          </p:nvSpPr>
          <p:spPr bwMode="auto">
            <a:xfrm>
              <a:off x="2684" y="2395"/>
              <a:ext cx="35" cy="29"/>
            </a:xfrm>
            <a:custGeom>
              <a:avLst/>
              <a:gdLst>
                <a:gd name="T0" fmla="*/ 0 w 72"/>
                <a:gd name="T1" fmla="*/ 1 h 58"/>
                <a:gd name="T2" fmla="*/ 0 w 72"/>
                <a:gd name="T3" fmla="*/ 1 h 58"/>
                <a:gd name="T4" fmla="*/ 0 w 72"/>
                <a:gd name="T5" fmla="*/ 1 h 58"/>
                <a:gd name="T6" fmla="*/ 0 w 72"/>
                <a:gd name="T7" fmla="*/ 1 h 58"/>
                <a:gd name="T8" fmla="*/ 0 w 72"/>
                <a:gd name="T9" fmla="*/ 1 h 58"/>
                <a:gd name="T10" fmla="*/ 0 w 72"/>
                <a:gd name="T11" fmla="*/ 1 h 58"/>
                <a:gd name="T12" fmla="*/ 0 w 72"/>
                <a:gd name="T13" fmla="*/ 1 h 58"/>
                <a:gd name="T14" fmla="*/ 0 w 72"/>
                <a:gd name="T15" fmla="*/ 1 h 58"/>
                <a:gd name="T16" fmla="*/ 0 w 72"/>
                <a:gd name="T17" fmla="*/ 1 h 58"/>
                <a:gd name="T18" fmla="*/ 0 w 72"/>
                <a:gd name="T19" fmla="*/ 1 h 58"/>
                <a:gd name="T20" fmla="*/ 0 w 72"/>
                <a:gd name="T21" fmla="*/ 1 h 58"/>
                <a:gd name="T22" fmla="*/ 0 w 72"/>
                <a:gd name="T23" fmla="*/ 0 h 58"/>
                <a:gd name="T24" fmla="*/ 0 w 72"/>
                <a:gd name="T25" fmla="*/ 1 h 58"/>
                <a:gd name="T26" fmla="*/ 0 w 72"/>
                <a:gd name="T27" fmla="*/ 1 h 58"/>
                <a:gd name="T28" fmla="*/ 0 w 72"/>
                <a:gd name="T29" fmla="*/ 1 h 58"/>
                <a:gd name="T30" fmla="*/ 0 w 72"/>
                <a:gd name="T31" fmla="*/ 1 h 58"/>
                <a:gd name="T32" fmla="*/ 0 w 72"/>
                <a:gd name="T33" fmla="*/ 1 h 58"/>
                <a:gd name="T34" fmla="*/ 0 w 72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8">
                  <a:moveTo>
                    <a:pt x="0" y="47"/>
                  </a:moveTo>
                  <a:lnTo>
                    <a:pt x="6" y="58"/>
                  </a:lnTo>
                  <a:lnTo>
                    <a:pt x="9" y="58"/>
                  </a:lnTo>
                  <a:lnTo>
                    <a:pt x="20" y="58"/>
                  </a:lnTo>
                  <a:lnTo>
                    <a:pt x="33" y="58"/>
                  </a:lnTo>
                  <a:lnTo>
                    <a:pt x="46" y="55"/>
                  </a:lnTo>
                  <a:lnTo>
                    <a:pt x="59" y="51"/>
                  </a:lnTo>
                  <a:lnTo>
                    <a:pt x="68" y="43"/>
                  </a:lnTo>
                  <a:lnTo>
                    <a:pt x="72" y="32"/>
                  </a:lnTo>
                  <a:lnTo>
                    <a:pt x="66" y="16"/>
                  </a:lnTo>
                  <a:lnTo>
                    <a:pt x="56" y="4"/>
                  </a:lnTo>
                  <a:lnTo>
                    <a:pt x="44" y="0"/>
                  </a:lnTo>
                  <a:lnTo>
                    <a:pt x="33" y="5"/>
                  </a:lnTo>
                  <a:lnTo>
                    <a:pt x="23" y="14"/>
                  </a:lnTo>
                  <a:lnTo>
                    <a:pt x="14" y="24"/>
                  </a:lnTo>
                  <a:lnTo>
                    <a:pt x="7" y="36"/>
                  </a:lnTo>
                  <a:lnTo>
                    <a:pt x="1" y="44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5" name="Freeform 37"/>
            <p:cNvSpPr>
              <a:spLocks/>
            </p:cNvSpPr>
            <p:nvPr/>
          </p:nvSpPr>
          <p:spPr bwMode="auto">
            <a:xfrm>
              <a:off x="2471" y="1815"/>
              <a:ext cx="72" cy="84"/>
            </a:xfrm>
            <a:custGeom>
              <a:avLst/>
              <a:gdLst>
                <a:gd name="T0" fmla="*/ 1 w 144"/>
                <a:gd name="T1" fmla="*/ 0 h 167"/>
                <a:gd name="T2" fmla="*/ 1 w 144"/>
                <a:gd name="T3" fmla="*/ 1 h 167"/>
                <a:gd name="T4" fmla="*/ 1 w 144"/>
                <a:gd name="T5" fmla="*/ 1 h 167"/>
                <a:gd name="T6" fmla="*/ 1 w 144"/>
                <a:gd name="T7" fmla="*/ 1 h 167"/>
                <a:gd name="T8" fmla="*/ 1 w 144"/>
                <a:gd name="T9" fmla="*/ 1 h 167"/>
                <a:gd name="T10" fmla="*/ 1 w 144"/>
                <a:gd name="T11" fmla="*/ 1 h 167"/>
                <a:gd name="T12" fmla="*/ 1 w 144"/>
                <a:gd name="T13" fmla="*/ 1 h 167"/>
                <a:gd name="T14" fmla="*/ 1 w 144"/>
                <a:gd name="T15" fmla="*/ 1 h 167"/>
                <a:gd name="T16" fmla="*/ 1 w 144"/>
                <a:gd name="T17" fmla="*/ 1 h 167"/>
                <a:gd name="T18" fmla="*/ 1 w 144"/>
                <a:gd name="T19" fmla="*/ 1 h 167"/>
                <a:gd name="T20" fmla="*/ 1 w 144"/>
                <a:gd name="T21" fmla="*/ 1 h 167"/>
                <a:gd name="T22" fmla="*/ 0 w 144"/>
                <a:gd name="T23" fmla="*/ 1 h 167"/>
                <a:gd name="T24" fmla="*/ 1 w 144"/>
                <a:gd name="T25" fmla="*/ 1 h 167"/>
                <a:gd name="T26" fmla="*/ 1 w 144"/>
                <a:gd name="T27" fmla="*/ 1 h 167"/>
                <a:gd name="T28" fmla="*/ 1 w 144"/>
                <a:gd name="T29" fmla="*/ 1 h 167"/>
                <a:gd name="T30" fmla="*/ 1 w 144"/>
                <a:gd name="T31" fmla="*/ 1 h 167"/>
                <a:gd name="T32" fmla="*/ 1 w 144"/>
                <a:gd name="T33" fmla="*/ 1 h 167"/>
                <a:gd name="T34" fmla="*/ 1 w 144"/>
                <a:gd name="T35" fmla="*/ 1 h 167"/>
                <a:gd name="T36" fmla="*/ 1 w 144"/>
                <a:gd name="T37" fmla="*/ 1 h 167"/>
                <a:gd name="T38" fmla="*/ 1 w 144"/>
                <a:gd name="T39" fmla="*/ 1 h 167"/>
                <a:gd name="T40" fmla="*/ 1 w 144"/>
                <a:gd name="T41" fmla="*/ 1 h 167"/>
                <a:gd name="T42" fmla="*/ 1 w 144"/>
                <a:gd name="T43" fmla="*/ 1 h 167"/>
                <a:gd name="T44" fmla="*/ 1 w 144"/>
                <a:gd name="T45" fmla="*/ 1 h 167"/>
                <a:gd name="T46" fmla="*/ 1 w 144"/>
                <a:gd name="T47" fmla="*/ 1 h 167"/>
                <a:gd name="T48" fmla="*/ 1 w 144"/>
                <a:gd name="T49" fmla="*/ 0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4" h="167">
                  <a:moveTo>
                    <a:pt x="144" y="0"/>
                  </a:moveTo>
                  <a:lnTo>
                    <a:pt x="143" y="28"/>
                  </a:lnTo>
                  <a:lnTo>
                    <a:pt x="138" y="57"/>
                  </a:lnTo>
                  <a:lnTo>
                    <a:pt x="129" y="84"/>
                  </a:lnTo>
                  <a:lnTo>
                    <a:pt x="116" y="111"/>
                  </a:lnTo>
                  <a:lnTo>
                    <a:pt x="100" y="135"/>
                  </a:lnTo>
                  <a:lnTo>
                    <a:pt x="82" y="152"/>
                  </a:lnTo>
                  <a:lnTo>
                    <a:pt x="60" y="164"/>
                  </a:lnTo>
                  <a:lnTo>
                    <a:pt x="36" y="167"/>
                  </a:lnTo>
                  <a:lnTo>
                    <a:pt x="16" y="163"/>
                  </a:lnTo>
                  <a:lnTo>
                    <a:pt x="5" y="152"/>
                  </a:lnTo>
                  <a:lnTo>
                    <a:pt x="0" y="140"/>
                  </a:lnTo>
                  <a:lnTo>
                    <a:pt x="2" y="123"/>
                  </a:lnTo>
                  <a:lnTo>
                    <a:pt x="12" y="109"/>
                  </a:lnTo>
                  <a:lnTo>
                    <a:pt x="24" y="96"/>
                  </a:lnTo>
                  <a:lnTo>
                    <a:pt x="42" y="85"/>
                  </a:lnTo>
                  <a:lnTo>
                    <a:pt x="62" y="82"/>
                  </a:lnTo>
                  <a:lnTo>
                    <a:pt x="80" y="79"/>
                  </a:lnTo>
                  <a:lnTo>
                    <a:pt x="95" y="69"/>
                  </a:lnTo>
                  <a:lnTo>
                    <a:pt x="108" y="57"/>
                  </a:lnTo>
                  <a:lnTo>
                    <a:pt x="121" y="41"/>
                  </a:lnTo>
                  <a:lnTo>
                    <a:pt x="130" y="26"/>
                  </a:lnTo>
                  <a:lnTo>
                    <a:pt x="138" y="13"/>
                  </a:lnTo>
                  <a:lnTo>
                    <a:pt x="143" y="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6" name="Freeform 38"/>
            <p:cNvSpPr>
              <a:spLocks/>
            </p:cNvSpPr>
            <p:nvPr/>
          </p:nvSpPr>
          <p:spPr bwMode="auto">
            <a:xfrm>
              <a:off x="2436" y="1811"/>
              <a:ext cx="102" cy="40"/>
            </a:xfrm>
            <a:custGeom>
              <a:avLst/>
              <a:gdLst>
                <a:gd name="T0" fmla="*/ 1 w 204"/>
                <a:gd name="T1" fmla="*/ 0 h 82"/>
                <a:gd name="T2" fmla="*/ 1 w 204"/>
                <a:gd name="T3" fmla="*/ 0 h 82"/>
                <a:gd name="T4" fmla="*/ 1 w 204"/>
                <a:gd name="T5" fmla="*/ 0 h 82"/>
                <a:gd name="T6" fmla="*/ 1 w 204"/>
                <a:gd name="T7" fmla="*/ 0 h 82"/>
                <a:gd name="T8" fmla="*/ 1 w 204"/>
                <a:gd name="T9" fmla="*/ 0 h 82"/>
                <a:gd name="T10" fmla="*/ 1 w 204"/>
                <a:gd name="T11" fmla="*/ 0 h 82"/>
                <a:gd name="T12" fmla="*/ 1 w 204"/>
                <a:gd name="T13" fmla="*/ 0 h 82"/>
                <a:gd name="T14" fmla="*/ 1 w 204"/>
                <a:gd name="T15" fmla="*/ 0 h 82"/>
                <a:gd name="T16" fmla="*/ 1 w 204"/>
                <a:gd name="T17" fmla="*/ 0 h 82"/>
                <a:gd name="T18" fmla="*/ 1 w 204"/>
                <a:gd name="T19" fmla="*/ 0 h 82"/>
                <a:gd name="T20" fmla="*/ 1 w 204"/>
                <a:gd name="T21" fmla="*/ 0 h 82"/>
                <a:gd name="T22" fmla="*/ 1 w 204"/>
                <a:gd name="T23" fmla="*/ 0 h 82"/>
                <a:gd name="T24" fmla="*/ 1 w 204"/>
                <a:gd name="T25" fmla="*/ 0 h 82"/>
                <a:gd name="T26" fmla="*/ 1 w 204"/>
                <a:gd name="T27" fmla="*/ 0 h 82"/>
                <a:gd name="T28" fmla="*/ 1 w 204"/>
                <a:gd name="T29" fmla="*/ 0 h 82"/>
                <a:gd name="T30" fmla="*/ 1 w 204"/>
                <a:gd name="T31" fmla="*/ 0 h 82"/>
                <a:gd name="T32" fmla="*/ 1 w 204"/>
                <a:gd name="T33" fmla="*/ 0 h 82"/>
                <a:gd name="T34" fmla="*/ 1 w 204"/>
                <a:gd name="T35" fmla="*/ 0 h 82"/>
                <a:gd name="T36" fmla="*/ 0 w 204"/>
                <a:gd name="T37" fmla="*/ 0 h 82"/>
                <a:gd name="T38" fmla="*/ 1 w 204"/>
                <a:gd name="T39" fmla="*/ 0 h 82"/>
                <a:gd name="T40" fmla="*/ 1 w 204"/>
                <a:gd name="T41" fmla="*/ 0 h 82"/>
                <a:gd name="T42" fmla="*/ 1 w 204"/>
                <a:gd name="T43" fmla="*/ 0 h 82"/>
                <a:gd name="T44" fmla="*/ 1 w 204"/>
                <a:gd name="T45" fmla="*/ 0 h 82"/>
                <a:gd name="T46" fmla="*/ 1 w 204"/>
                <a:gd name="T47" fmla="*/ 0 h 82"/>
                <a:gd name="T48" fmla="*/ 1 w 204"/>
                <a:gd name="T49" fmla="*/ 0 h 82"/>
                <a:gd name="T50" fmla="*/ 1 w 204"/>
                <a:gd name="T51" fmla="*/ 0 h 82"/>
                <a:gd name="T52" fmla="*/ 1 w 204"/>
                <a:gd name="T53" fmla="*/ 0 h 82"/>
                <a:gd name="T54" fmla="*/ 1 w 204"/>
                <a:gd name="T55" fmla="*/ 0 h 82"/>
                <a:gd name="T56" fmla="*/ 1 w 204"/>
                <a:gd name="T57" fmla="*/ 0 h 82"/>
                <a:gd name="T58" fmla="*/ 1 w 204"/>
                <a:gd name="T59" fmla="*/ 0 h 82"/>
                <a:gd name="T60" fmla="*/ 1 w 204"/>
                <a:gd name="T61" fmla="*/ 0 h 82"/>
                <a:gd name="T62" fmla="*/ 1 w 204"/>
                <a:gd name="T63" fmla="*/ 0 h 82"/>
                <a:gd name="T64" fmla="*/ 1 w 204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4" h="82">
                  <a:moveTo>
                    <a:pt x="204" y="0"/>
                  </a:moveTo>
                  <a:lnTo>
                    <a:pt x="196" y="10"/>
                  </a:lnTo>
                  <a:lnTo>
                    <a:pt x="187" y="21"/>
                  </a:lnTo>
                  <a:lnTo>
                    <a:pt x="175" y="31"/>
                  </a:lnTo>
                  <a:lnTo>
                    <a:pt x="165" y="40"/>
                  </a:lnTo>
                  <a:lnTo>
                    <a:pt x="152" y="50"/>
                  </a:lnTo>
                  <a:lnTo>
                    <a:pt x="139" y="58"/>
                  </a:lnTo>
                  <a:lnTo>
                    <a:pt x="127" y="65"/>
                  </a:lnTo>
                  <a:lnTo>
                    <a:pt x="114" y="70"/>
                  </a:lnTo>
                  <a:lnTo>
                    <a:pt x="100" y="76"/>
                  </a:lnTo>
                  <a:lnTo>
                    <a:pt x="88" y="80"/>
                  </a:lnTo>
                  <a:lnTo>
                    <a:pt x="74" y="81"/>
                  </a:lnTo>
                  <a:lnTo>
                    <a:pt x="61" y="82"/>
                  </a:lnTo>
                  <a:lnTo>
                    <a:pt x="48" y="81"/>
                  </a:lnTo>
                  <a:lnTo>
                    <a:pt x="37" y="77"/>
                  </a:lnTo>
                  <a:lnTo>
                    <a:pt x="25" y="71"/>
                  </a:lnTo>
                  <a:lnTo>
                    <a:pt x="15" y="65"/>
                  </a:lnTo>
                  <a:lnTo>
                    <a:pt x="2" y="48"/>
                  </a:lnTo>
                  <a:lnTo>
                    <a:pt x="0" y="33"/>
                  </a:lnTo>
                  <a:lnTo>
                    <a:pt x="6" y="21"/>
                  </a:lnTo>
                  <a:lnTo>
                    <a:pt x="17" y="10"/>
                  </a:lnTo>
                  <a:lnTo>
                    <a:pt x="33" y="3"/>
                  </a:lnTo>
                  <a:lnTo>
                    <a:pt x="52" y="1"/>
                  </a:lnTo>
                  <a:lnTo>
                    <a:pt x="71" y="5"/>
                  </a:lnTo>
                  <a:lnTo>
                    <a:pt x="90" y="15"/>
                  </a:lnTo>
                  <a:lnTo>
                    <a:pt x="105" y="22"/>
                  </a:lnTo>
                  <a:lnTo>
                    <a:pt x="123" y="24"/>
                  </a:lnTo>
                  <a:lnTo>
                    <a:pt x="142" y="22"/>
                  </a:lnTo>
                  <a:lnTo>
                    <a:pt x="160" y="17"/>
                  </a:lnTo>
                  <a:lnTo>
                    <a:pt x="177" y="12"/>
                  </a:lnTo>
                  <a:lnTo>
                    <a:pt x="191" y="6"/>
                  </a:lnTo>
                  <a:lnTo>
                    <a:pt x="200" y="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7" name="Freeform 39"/>
            <p:cNvSpPr>
              <a:spLocks/>
            </p:cNvSpPr>
            <p:nvPr/>
          </p:nvSpPr>
          <p:spPr bwMode="auto">
            <a:xfrm>
              <a:off x="2534" y="1815"/>
              <a:ext cx="42" cy="104"/>
            </a:xfrm>
            <a:custGeom>
              <a:avLst/>
              <a:gdLst>
                <a:gd name="T0" fmla="*/ 1 w 84"/>
                <a:gd name="T1" fmla="*/ 0 h 208"/>
                <a:gd name="T2" fmla="*/ 1 w 84"/>
                <a:gd name="T3" fmla="*/ 1 h 208"/>
                <a:gd name="T4" fmla="*/ 1 w 84"/>
                <a:gd name="T5" fmla="*/ 1 h 208"/>
                <a:gd name="T6" fmla="*/ 1 w 84"/>
                <a:gd name="T7" fmla="*/ 1 h 208"/>
                <a:gd name="T8" fmla="*/ 1 w 84"/>
                <a:gd name="T9" fmla="*/ 1 h 208"/>
                <a:gd name="T10" fmla="*/ 1 w 84"/>
                <a:gd name="T11" fmla="*/ 1 h 208"/>
                <a:gd name="T12" fmla="*/ 1 w 84"/>
                <a:gd name="T13" fmla="*/ 1 h 208"/>
                <a:gd name="T14" fmla="*/ 1 w 84"/>
                <a:gd name="T15" fmla="*/ 1 h 208"/>
                <a:gd name="T16" fmla="*/ 1 w 84"/>
                <a:gd name="T17" fmla="*/ 1 h 208"/>
                <a:gd name="T18" fmla="*/ 1 w 84"/>
                <a:gd name="T19" fmla="*/ 1 h 208"/>
                <a:gd name="T20" fmla="*/ 1 w 84"/>
                <a:gd name="T21" fmla="*/ 1 h 208"/>
                <a:gd name="T22" fmla="*/ 1 w 84"/>
                <a:gd name="T23" fmla="*/ 1 h 208"/>
                <a:gd name="T24" fmla="*/ 1 w 84"/>
                <a:gd name="T25" fmla="*/ 1 h 208"/>
                <a:gd name="T26" fmla="*/ 0 w 84"/>
                <a:gd name="T27" fmla="*/ 1 h 208"/>
                <a:gd name="T28" fmla="*/ 1 w 84"/>
                <a:gd name="T29" fmla="*/ 1 h 208"/>
                <a:gd name="T30" fmla="*/ 1 w 84"/>
                <a:gd name="T31" fmla="*/ 1 h 208"/>
                <a:gd name="T32" fmla="*/ 1 w 84"/>
                <a:gd name="T33" fmla="*/ 1 h 208"/>
                <a:gd name="T34" fmla="*/ 1 w 84"/>
                <a:gd name="T35" fmla="*/ 1 h 208"/>
                <a:gd name="T36" fmla="*/ 1 w 84"/>
                <a:gd name="T37" fmla="*/ 1 h 208"/>
                <a:gd name="T38" fmla="*/ 1 w 84"/>
                <a:gd name="T39" fmla="*/ 1 h 208"/>
                <a:gd name="T40" fmla="*/ 1 w 84"/>
                <a:gd name="T41" fmla="*/ 0 h 20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208">
                  <a:moveTo>
                    <a:pt x="24" y="0"/>
                  </a:moveTo>
                  <a:lnTo>
                    <a:pt x="42" y="21"/>
                  </a:lnTo>
                  <a:lnTo>
                    <a:pt x="59" y="45"/>
                  </a:lnTo>
                  <a:lnTo>
                    <a:pt x="71" y="73"/>
                  </a:lnTo>
                  <a:lnTo>
                    <a:pt x="79" y="100"/>
                  </a:lnTo>
                  <a:lnTo>
                    <a:pt x="84" y="128"/>
                  </a:lnTo>
                  <a:lnTo>
                    <a:pt x="82" y="155"/>
                  </a:lnTo>
                  <a:lnTo>
                    <a:pt x="74" y="178"/>
                  </a:lnTo>
                  <a:lnTo>
                    <a:pt x="57" y="197"/>
                  </a:lnTo>
                  <a:lnTo>
                    <a:pt x="40" y="208"/>
                  </a:lnTo>
                  <a:lnTo>
                    <a:pt x="25" y="208"/>
                  </a:lnTo>
                  <a:lnTo>
                    <a:pt x="12" y="201"/>
                  </a:lnTo>
                  <a:lnTo>
                    <a:pt x="4" y="187"/>
                  </a:lnTo>
                  <a:lnTo>
                    <a:pt x="0" y="170"/>
                  </a:lnTo>
                  <a:lnTo>
                    <a:pt x="1" y="151"/>
                  </a:lnTo>
                  <a:lnTo>
                    <a:pt x="7" y="133"/>
                  </a:lnTo>
                  <a:lnTo>
                    <a:pt x="19" y="115"/>
                  </a:lnTo>
                  <a:lnTo>
                    <a:pt x="34" y="84"/>
                  </a:lnTo>
                  <a:lnTo>
                    <a:pt x="34" y="46"/>
                  </a:lnTo>
                  <a:lnTo>
                    <a:pt x="27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8" name="Freeform 40"/>
            <p:cNvSpPr>
              <a:spLocks/>
            </p:cNvSpPr>
            <p:nvPr/>
          </p:nvSpPr>
          <p:spPr bwMode="auto">
            <a:xfrm>
              <a:off x="2551" y="1812"/>
              <a:ext cx="72" cy="84"/>
            </a:xfrm>
            <a:custGeom>
              <a:avLst/>
              <a:gdLst>
                <a:gd name="T0" fmla="*/ 0 w 144"/>
                <a:gd name="T1" fmla="*/ 0 h 170"/>
                <a:gd name="T2" fmla="*/ 1 w 144"/>
                <a:gd name="T3" fmla="*/ 0 h 170"/>
                <a:gd name="T4" fmla="*/ 1 w 144"/>
                <a:gd name="T5" fmla="*/ 0 h 170"/>
                <a:gd name="T6" fmla="*/ 1 w 144"/>
                <a:gd name="T7" fmla="*/ 0 h 170"/>
                <a:gd name="T8" fmla="*/ 1 w 144"/>
                <a:gd name="T9" fmla="*/ 0 h 170"/>
                <a:gd name="T10" fmla="*/ 1 w 144"/>
                <a:gd name="T11" fmla="*/ 0 h 170"/>
                <a:gd name="T12" fmla="*/ 1 w 144"/>
                <a:gd name="T13" fmla="*/ 0 h 170"/>
                <a:gd name="T14" fmla="*/ 1 w 144"/>
                <a:gd name="T15" fmla="*/ 0 h 170"/>
                <a:gd name="T16" fmla="*/ 1 w 144"/>
                <a:gd name="T17" fmla="*/ 0 h 170"/>
                <a:gd name="T18" fmla="*/ 1 w 144"/>
                <a:gd name="T19" fmla="*/ 0 h 170"/>
                <a:gd name="T20" fmla="*/ 1 w 144"/>
                <a:gd name="T21" fmla="*/ 0 h 170"/>
                <a:gd name="T22" fmla="*/ 1 w 144"/>
                <a:gd name="T23" fmla="*/ 0 h 170"/>
                <a:gd name="T24" fmla="*/ 1 w 144"/>
                <a:gd name="T25" fmla="*/ 0 h 170"/>
                <a:gd name="T26" fmla="*/ 1 w 144"/>
                <a:gd name="T27" fmla="*/ 0 h 170"/>
                <a:gd name="T28" fmla="*/ 1 w 144"/>
                <a:gd name="T29" fmla="*/ 0 h 170"/>
                <a:gd name="T30" fmla="*/ 1 w 144"/>
                <a:gd name="T31" fmla="*/ 0 h 170"/>
                <a:gd name="T32" fmla="*/ 1 w 144"/>
                <a:gd name="T33" fmla="*/ 0 h 170"/>
                <a:gd name="T34" fmla="*/ 1 w 144"/>
                <a:gd name="T35" fmla="*/ 0 h 170"/>
                <a:gd name="T36" fmla="*/ 1 w 144"/>
                <a:gd name="T37" fmla="*/ 0 h 170"/>
                <a:gd name="T38" fmla="*/ 1 w 144"/>
                <a:gd name="T39" fmla="*/ 0 h 170"/>
                <a:gd name="T40" fmla="*/ 1 w 144"/>
                <a:gd name="T41" fmla="*/ 0 h 170"/>
                <a:gd name="T42" fmla="*/ 1 w 144"/>
                <a:gd name="T43" fmla="*/ 0 h 170"/>
                <a:gd name="T44" fmla="*/ 1 w 144"/>
                <a:gd name="T45" fmla="*/ 0 h 170"/>
                <a:gd name="T46" fmla="*/ 1 w 144"/>
                <a:gd name="T47" fmla="*/ 0 h 170"/>
                <a:gd name="T48" fmla="*/ 0 w 144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4" h="170">
                  <a:moveTo>
                    <a:pt x="0" y="0"/>
                  </a:moveTo>
                  <a:lnTo>
                    <a:pt x="27" y="7"/>
                  </a:lnTo>
                  <a:lnTo>
                    <a:pt x="54" y="18"/>
                  </a:lnTo>
                  <a:lnTo>
                    <a:pt x="81" y="33"/>
                  </a:lnTo>
                  <a:lnTo>
                    <a:pt x="104" y="50"/>
                  </a:lnTo>
                  <a:lnTo>
                    <a:pt x="123" y="71"/>
                  </a:lnTo>
                  <a:lnTo>
                    <a:pt x="137" y="92"/>
                  </a:lnTo>
                  <a:lnTo>
                    <a:pt x="144" y="117"/>
                  </a:lnTo>
                  <a:lnTo>
                    <a:pt x="142" y="141"/>
                  </a:lnTo>
                  <a:lnTo>
                    <a:pt x="134" y="159"/>
                  </a:lnTo>
                  <a:lnTo>
                    <a:pt x="121" y="168"/>
                  </a:lnTo>
                  <a:lnTo>
                    <a:pt x="107" y="170"/>
                  </a:lnTo>
                  <a:lnTo>
                    <a:pt x="94" y="164"/>
                  </a:lnTo>
                  <a:lnTo>
                    <a:pt x="80" y="152"/>
                  </a:lnTo>
                  <a:lnTo>
                    <a:pt x="69" y="136"/>
                  </a:lnTo>
                  <a:lnTo>
                    <a:pt x="64" y="118"/>
                  </a:lnTo>
                  <a:lnTo>
                    <a:pt x="65" y="97"/>
                  </a:lnTo>
                  <a:lnTo>
                    <a:pt x="65" y="80"/>
                  </a:lnTo>
                  <a:lnTo>
                    <a:pt x="59" y="63"/>
                  </a:lnTo>
                  <a:lnTo>
                    <a:pt x="49" y="46"/>
                  </a:lnTo>
                  <a:lnTo>
                    <a:pt x="36" y="31"/>
                  </a:lnTo>
                  <a:lnTo>
                    <a:pt x="23" y="19"/>
                  </a:lnTo>
                  <a:lnTo>
                    <a:pt x="12" y="10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69" name="Freeform 41"/>
            <p:cNvSpPr>
              <a:spLocks/>
            </p:cNvSpPr>
            <p:nvPr/>
          </p:nvSpPr>
          <p:spPr bwMode="auto">
            <a:xfrm>
              <a:off x="2558" y="1793"/>
              <a:ext cx="99" cy="51"/>
            </a:xfrm>
            <a:custGeom>
              <a:avLst/>
              <a:gdLst>
                <a:gd name="T0" fmla="*/ 0 w 199"/>
                <a:gd name="T1" fmla="*/ 0 h 103"/>
                <a:gd name="T2" fmla="*/ 0 w 199"/>
                <a:gd name="T3" fmla="*/ 0 h 103"/>
                <a:gd name="T4" fmla="*/ 0 w 199"/>
                <a:gd name="T5" fmla="*/ 0 h 103"/>
                <a:gd name="T6" fmla="*/ 0 w 199"/>
                <a:gd name="T7" fmla="*/ 0 h 103"/>
                <a:gd name="T8" fmla="*/ 0 w 199"/>
                <a:gd name="T9" fmla="*/ 0 h 103"/>
                <a:gd name="T10" fmla="*/ 0 w 199"/>
                <a:gd name="T11" fmla="*/ 0 h 103"/>
                <a:gd name="T12" fmla="*/ 0 w 199"/>
                <a:gd name="T13" fmla="*/ 0 h 103"/>
                <a:gd name="T14" fmla="*/ 0 w 199"/>
                <a:gd name="T15" fmla="*/ 0 h 103"/>
                <a:gd name="T16" fmla="*/ 0 w 199"/>
                <a:gd name="T17" fmla="*/ 0 h 103"/>
                <a:gd name="T18" fmla="*/ 0 w 199"/>
                <a:gd name="T19" fmla="*/ 0 h 103"/>
                <a:gd name="T20" fmla="*/ 0 w 199"/>
                <a:gd name="T21" fmla="*/ 0 h 103"/>
                <a:gd name="T22" fmla="*/ 0 w 199"/>
                <a:gd name="T23" fmla="*/ 0 h 103"/>
                <a:gd name="T24" fmla="*/ 0 w 199"/>
                <a:gd name="T25" fmla="*/ 0 h 103"/>
                <a:gd name="T26" fmla="*/ 0 w 199"/>
                <a:gd name="T27" fmla="*/ 0 h 103"/>
                <a:gd name="T28" fmla="*/ 0 w 199"/>
                <a:gd name="T29" fmla="*/ 0 h 103"/>
                <a:gd name="T30" fmla="*/ 0 w 199"/>
                <a:gd name="T31" fmla="*/ 0 h 103"/>
                <a:gd name="T32" fmla="*/ 0 w 199"/>
                <a:gd name="T33" fmla="*/ 0 h 103"/>
                <a:gd name="T34" fmla="*/ 0 w 199"/>
                <a:gd name="T35" fmla="*/ 0 h 103"/>
                <a:gd name="T36" fmla="*/ 0 w 199"/>
                <a:gd name="T37" fmla="*/ 0 h 103"/>
                <a:gd name="T38" fmla="*/ 0 w 199"/>
                <a:gd name="T39" fmla="*/ 0 h 103"/>
                <a:gd name="T40" fmla="*/ 0 w 199"/>
                <a:gd name="T41" fmla="*/ 0 h 103"/>
                <a:gd name="T42" fmla="*/ 0 w 199"/>
                <a:gd name="T43" fmla="*/ 0 h 103"/>
                <a:gd name="T44" fmla="*/ 0 w 199"/>
                <a:gd name="T45" fmla="*/ 0 h 103"/>
                <a:gd name="T46" fmla="*/ 0 w 199"/>
                <a:gd name="T47" fmla="*/ 0 h 103"/>
                <a:gd name="T48" fmla="*/ 0 w 199"/>
                <a:gd name="T49" fmla="*/ 0 h 103"/>
                <a:gd name="T50" fmla="*/ 0 w 199"/>
                <a:gd name="T51" fmla="*/ 0 h 103"/>
                <a:gd name="T52" fmla="*/ 0 w 199"/>
                <a:gd name="T53" fmla="*/ 0 h 103"/>
                <a:gd name="T54" fmla="*/ 0 w 199"/>
                <a:gd name="T55" fmla="*/ 0 h 103"/>
                <a:gd name="T56" fmla="*/ 0 w 199"/>
                <a:gd name="T57" fmla="*/ 0 h 103"/>
                <a:gd name="T58" fmla="*/ 0 w 199"/>
                <a:gd name="T59" fmla="*/ 0 h 103"/>
                <a:gd name="T60" fmla="*/ 0 w 199"/>
                <a:gd name="T61" fmla="*/ 0 h 103"/>
                <a:gd name="T62" fmla="*/ 0 w 199"/>
                <a:gd name="T63" fmla="*/ 0 h 103"/>
                <a:gd name="T64" fmla="*/ 0 w 199"/>
                <a:gd name="T65" fmla="*/ 0 h 1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99" h="103">
                  <a:moveTo>
                    <a:pt x="0" y="18"/>
                  </a:moveTo>
                  <a:lnTo>
                    <a:pt x="13" y="13"/>
                  </a:lnTo>
                  <a:lnTo>
                    <a:pt x="27" y="8"/>
                  </a:lnTo>
                  <a:lnTo>
                    <a:pt x="40" y="5"/>
                  </a:lnTo>
                  <a:lnTo>
                    <a:pt x="54" y="3"/>
                  </a:lnTo>
                  <a:lnTo>
                    <a:pt x="69" y="0"/>
                  </a:lnTo>
                  <a:lnTo>
                    <a:pt x="84" y="0"/>
                  </a:lnTo>
                  <a:lnTo>
                    <a:pt x="99" y="0"/>
                  </a:lnTo>
                  <a:lnTo>
                    <a:pt x="114" y="1"/>
                  </a:lnTo>
                  <a:lnTo>
                    <a:pt x="128" y="4"/>
                  </a:lnTo>
                  <a:lnTo>
                    <a:pt x="141" y="8"/>
                  </a:lnTo>
                  <a:lnTo>
                    <a:pt x="153" y="13"/>
                  </a:lnTo>
                  <a:lnTo>
                    <a:pt x="165" y="19"/>
                  </a:lnTo>
                  <a:lnTo>
                    <a:pt x="175" y="27"/>
                  </a:lnTo>
                  <a:lnTo>
                    <a:pt x="183" y="35"/>
                  </a:lnTo>
                  <a:lnTo>
                    <a:pt x="190" y="45"/>
                  </a:lnTo>
                  <a:lnTo>
                    <a:pt x="196" y="57"/>
                  </a:lnTo>
                  <a:lnTo>
                    <a:pt x="199" y="76"/>
                  </a:lnTo>
                  <a:lnTo>
                    <a:pt x="194" y="91"/>
                  </a:lnTo>
                  <a:lnTo>
                    <a:pt x="182" y="99"/>
                  </a:lnTo>
                  <a:lnTo>
                    <a:pt x="167" y="103"/>
                  </a:lnTo>
                  <a:lnTo>
                    <a:pt x="150" y="101"/>
                  </a:lnTo>
                  <a:lnTo>
                    <a:pt x="132" y="92"/>
                  </a:lnTo>
                  <a:lnTo>
                    <a:pt x="118" y="80"/>
                  </a:lnTo>
                  <a:lnTo>
                    <a:pt x="106" y="63"/>
                  </a:lnTo>
                  <a:lnTo>
                    <a:pt x="97" y="49"/>
                  </a:lnTo>
                  <a:lnTo>
                    <a:pt x="82" y="37"/>
                  </a:lnTo>
                  <a:lnTo>
                    <a:pt x="65" y="29"/>
                  </a:lnTo>
                  <a:lnTo>
                    <a:pt x="46" y="25"/>
                  </a:lnTo>
                  <a:lnTo>
                    <a:pt x="29" y="21"/>
                  </a:lnTo>
                  <a:lnTo>
                    <a:pt x="14" y="19"/>
                  </a:lnTo>
                  <a:lnTo>
                    <a:pt x="4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0" name="Freeform 42"/>
            <p:cNvSpPr>
              <a:spLocks/>
            </p:cNvSpPr>
            <p:nvPr/>
          </p:nvSpPr>
          <p:spPr bwMode="auto">
            <a:xfrm>
              <a:off x="2631" y="2659"/>
              <a:ext cx="53" cy="98"/>
            </a:xfrm>
            <a:custGeom>
              <a:avLst/>
              <a:gdLst>
                <a:gd name="T0" fmla="*/ 0 w 107"/>
                <a:gd name="T1" fmla="*/ 0 h 195"/>
                <a:gd name="T2" fmla="*/ 0 w 107"/>
                <a:gd name="T3" fmla="*/ 1 h 195"/>
                <a:gd name="T4" fmla="*/ 0 w 107"/>
                <a:gd name="T5" fmla="*/ 1 h 195"/>
                <a:gd name="T6" fmla="*/ 0 w 107"/>
                <a:gd name="T7" fmla="*/ 1 h 195"/>
                <a:gd name="T8" fmla="*/ 0 w 107"/>
                <a:gd name="T9" fmla="*/ 1 h 195"/>
                <a:gd name="T10" fmla="*/ 0 w 107"/>
                <a:gd name="T11" fmla="*/ 1 h 195"/>
                <a:gd name="T12" fmla="*/ 0 w 107"/>
                <a:gd name="T13" fmla="*/ 1 h 195"/>
                <a:gd name="T14" fmla="*/ 0 w 107"/>
                <a:gd name="T15" fmla="*/ 1 h 195"/>
                <a:gd name="T16" fmla="*/ 0 w 107"/>
                <a:gd name="T17" fmla="*/ 1 h 195"/>
                <a:gd name="T18" fmla="*/ 0 w 107"/>
                <a:gd name="T19" fmla="*/ 1 h 195"/>
                <a:gd name="T20" fmla="*/ 0 w 107"/>
                <a:gd name="T21" fmla="*/ 1 h 195"/>
                <a:gd name="T22" fmla="*/ 0 w 107"/>
                <a:gd name="T23" fmla="*/ 1 h 195"/>
                <a:gd name="T24" fmla="*/ 0 w 107"/>
                <a:gd name="T25" fmla="*/ 1 h 195"/>
                <a:gd name="T26" fmla="*/ 0 w 107"/>
                <a:gd name="T27" fmla="*/ 1 h 195"/>
                <a:gd name="T28" fmla="*/ 0 w 107"/>
                <a:gd name="T29" fmla="*/ 1 h 195"/>
                <a:gd name="T30" fmla="*/ 0 w 107"/>
                <a:gd name="T31" fmla="*/ 1 h 195"/>
                <a:gd name="T32" fmla="*/ 0 w 107"/>
                <a:gd name="T33" fmla="*/ 1 h 195"/>
                <a:gd name="T34" fmla="*/ 0 w 107"/>
                <a:gd name="T35" fmla="*/ 1 h 195"/>
                <a:gd name="T36" fmla="*/ 0 w 107"/>
                <a:gd name="T37" fmla="*/ 1 h 195"/>
                <a:gd name="T38" fmla="*/ 0 w 107"/>
                <a:gd name="T39" fmla="*/ 1 h 195"/>
                <a:gd name="T40" fmla="*/ 0 w 107"/>
                <a:gd name="T41" fmla="*/ 1 h 195"/>
                <a:gd name="T42" fmla="*/ 0 w 107"/>
                <a:gd name="T43" fmla="*/ 1 h 195"/>
                <a:gd name="T44" fmla="*/ 0 w 107"/>
                <a:gd name="T45" fmla="*/ 1 h 195"/>
                <a:gd name="T46" fmla="*/ 0 w 107"/>
                <a:gd name="T47" fmla="*/ 1 h 195"/>
                <a:gd name="T48" fmla="*/ 0 w 107"/>
                <a:gd name="T49" fmla="*/ 0 h 1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7" h="195">
                  <a:moveTo>
                    <a:pt x="95" y="0"/>
                  </a:moveTo>
                  <a:lnTo>
                    <a:pt x="103" y="26"/>
                  </a:lnTo>
                  <a:lnTo>
                    <a:pt x="107" y="55"/>
                  </a:lnTo>
                  <a:lnTo>
                    <a:pt x="107" y="85"/>
                  </a:lnTo>
                  <a:lnTo>
                    <a:pt x="104" y="114"/>
                  </a:lnTo>
                  <a:lnTo>
                    <a:pt x="96" y="141"/>
                  </a:lnTo>
                  <a:lnTo>
                    <a:pt x="83" y="164"/>
                  </a:lnTo>
                  <a:lnTo>
                    <a:pt x="66" y="183"/>
                  </a:lnTo>
                  <a:lnTo>
                    <a:pt x="44" y="193"/>
                  </a:lnTo>
                  <a:lnTo>
                    <a:pt x="24" y="195"/>
                  </a:lnTo>
                  <a:lnTo>
                    <a:pt x="10" y="190"/>
                  </a:lnTo>
                  <a:lnTo>
                    <a:pt x="3" y="177"/>
                  </a:lnTo>
                  <a:lnTo>
                    <a:pt x="0" y="162"/>
                  </a:lnTo>
                  <a:lnTo>
                    <a:pt x="3" y="145"/>
                  </a:lnTo>
                  <a:lnTo>
                    <a:pt x="12" y="127"/>
                  </a:lnTo>
                  <a:lnTo>
                    <a:pt x="24" y="114"/>
                  </a:lnTo>
                  <a:lnTo>
                    <a:pt x="43" y="103"/>
                  </a:lnTo>
                  <a:lnTo>
                    <a:pt x="58" y="94"/>
                  </a:lnTo>
                  <a:lnTo>
                    <a:pt x="69" y="80"/>
                  </a:lnTo>
                  <a:lnTo>
                    <a:pt x="79" y="64"/>
                  </a:lnTo>
                  <a:lnTo>
                    <a:pt x="86" y="46"/>
                  </a:lnTo>
                  <a:lnTo>
                    <a:pt x="90" y="28"/>
                  </a:lnTo>
                  <a:lnTo>
                    <a:pt x="92" y="13"/>
                  </a:lnTo>
                  <a:lnTo>
                    <a:pt x="95" y="3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1" name="Freeform 43"/>
            <p:cNvSpPr>
              <a:spLocks/>
            </p:cNvSpPr>
            <p:nvPr/>
          </p:nvSpPr>
          <p:spPr bwMode="auto">
            <a:xfrm>
              <a:off x="2581" y="2656"/>
              <a:ext cx="91" cy="63"/>
            </a:xfrm>
            <a:custGeom>
              <a:avLst/>
              <a:gdLst>
                <a:gd name="T0" fmla="*/ 0 w 183"/>
                <a:gd name="T1" fmla="*/ 0 h 126"/>
                <a:gd name="T2" fmla="*/ 0 w 183"/>
                <a:gd name="T3" fmla="*/ 1 h 126"/>
                <a:gd name="T4" fmla="*/ 0 w 183"/>
                <a:gd name="T5" fmla="*/ 1 h 126"/>
                <a:gd name="T6" fmla="*/ 0 w 183"/>
                <a:gd name="T7" fmla="*/ 1 h 126"/>
                <a:gd name="T8" fmla="*/ 0 w 183"/>
                <a:gd name="T9" fmla="*/ 1 h 126"/>
                <a:gd name="T10" fmla="*/ 0 w 183"/>
                <a:gd name="T11" fmla="*/ 1 h 126"/>
                <a:gd name="T12" fmla="*/ 0 w 183"/>
                <a:gd name="T13" fmla="*/ 1 h 126"/>
                <a:gd name="T14" fmla="*/ 0 w 183"/>
                <a:gd name="T15" fmla="*/ 1 h 126"/>
                <a:gd name="T16" fmla="*/ 0 w 183"/>
                <a:gd name="T17" fmla="*/ 1 h 126"/>
                <a:gd name="T18" fmla="*/ 0 w 183"/>
                <a:gd name="T19" fmla="*/ 1 h 126"/>
                <a:gd name="T20" fmla="*/ 0 w 183"/>
                <a:gd name="T21" fmla="*/ 1 h 126"/>
                <a:gd name="T22" fmla="*/ 0 w 183"/>
                <a:gd name="T23" fmla="*/ 1 h 126"/>
                <a:gd name="T24" fmla="*/ 0 w 183"/>
                <a:gd name="T25" fmla="*/ 1 h 126"/>
                <a:gd name="T26" fmla="*/ 0 w 183"/>
                <a:gd name="T27" fmla="*/ 1 h 126"/>
                <a:gd name="T28" fmla="*/ 0 w 183"/>
                <a:gd name="T29" fmla="*/ 1 h 126"/>
                <a:gd name="T30" fmla="*/ 0 w 183"/>
                <a:gd name="T31" fmla="*/ 1 h 126"/>
                <a:gd name="T32" fmla="*/ 0 w 183"/>
                <a:gd name="T33" fmla="*/ 1 h 126"/>
                <a:gd name="T34" fmla="*/ 0 w 183"/>
                <a:gd name="T35" fmla="*/ 1 h 126"/>
                <a:gd name="T36" fmla="*/ 0 w 183"/>
                <a:gd name="T37" fmla="*/ 1 h 126"/>
                <a:gd name="T38" fmla="*/ 0 w 183"/>
                <a:gd name="T39" fmla="*/ 1 h 126"/>
                <a:gd name="T40" fmla="*/ 0 w 183"/>
                <a:gd name="T41" fmla="*/ 1 h 126"/>
                <a:gd name="T42" fmla="*/ 0 w 183"/>
                <a:gd name="T43" fmla="*/ 1 h 126"/>
                <a:gd name="T44" fmla="*/ 0 w 183"/>
                <a:gd name="T45" fmla="*/ 1 h 126"/>
                <a:gd name="T46" fmla="*/ 0 w 183"/>
                <a:gd name="T47" fmla="*/ 1 h 126"/>
                <a:gd name="T48" fmla="*/ 0 w 183"/>
                <a:gd name="T49" fmla="*/ 0 h 1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83" h="126">
                  <a:moveTo>
                    <a:pt x="183" y="0"/>
                  </a:moveTo>
                  <a:lnTo>
                    <a:pt x="173" y="25"/>
                  </a:lnTo>
                  <a:lnTo>
                    <a:pt x="159" y="51"/>
                  </a:lnTo>
                  <a:lnTo>
                    <a:pt x="141" y="74"/>
                  </a:lnTo>
                  <a:lnTo>
                    <a:pt x="120" y="94"/>
                  </a:lnTo>
                  <a:lnTo>
                    <a:pt x="97" y="111"/>
                  </a:lnTo>
                  <a:lnTo>
                    <a:pt x="73" y="122"/>
                  </a:lnTo>
                  <a:lnTo>
                    <a:pt x="48" y="126"/>
                  </a:lnTo>
                  <a:lnTo>
                    <a:pt x="24" y="120"/>
                  </a:lnTo>
                  <a:lnTo>
                    <a:pt x="7" y="109"/>
                  </a:lnTo>
                  <a:lnTo>
                    <a:pt x="0" y="96"/>
                  </a:lnTo>
                  <a:lnTo>
                    <a:pt x="1" y="82"/>
                  </a:lnTo>
                  <a:lnTo>
                    <a:pt x="8" y="69"/>
                  </a:lnTo>
                  <a:lnTo>
                    <a:pt x="22" y="58"/>
                  </a:lnTo>
                  <a:lnTo>
                    <a:pt x="39" y="50"/>
                  </a:lnTo>
                  <a:lnTo>
                    <a:pt x="58" y="46"/>
                  </a:lnTo>
                  <a:lnTo>
                    <a:pt x="78" y="50"/>
                  </a:lnTo>
                  <a:lnTo>
                    <a:pt x="96" y="52"/>
                  </a:lnTo>
                  <a:lnTo>
                    <a:pt x="113" y="48"/>
                  </a:lnTo>
                  <a:lnTo>
                    <a:pt x="130" y="40"/>
                  </a:lnTo>
                  <a:lnTo>
                    <a:pt x="148" y="30"/>
                  </a:lnTo>
                  <a:lnTo>
                    <a:pt x="161" y="20"/>
                  </a:lnTo>
                  <a:lnTo>
                    <a:pt x="173" y="10"/>
                  </a:lnTo>
                  <a:lnTo>
                    <a:pt x="181" y="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2" name="Freeform 44"/>
            <p:cNvSpPr>
              <a:spLocks/>
            </p:cNvSpPr>
            <p:nvPr/>
          </p:nvSpPr>
          <p:spPr bwMode="auto">
            <a:xfrm>
              <a:off x="2681" y="2658"/>
              <a:ext cx="52" cy="98"/>
            </a:xfrm>
            <a:custGeom>
              <a:avLst/>
              <a:gdLst>
                <a:gd name="T0" fmla="*/ 0 w 102"/>
                <a:gd name="T1" fmla="*/ 0 h 197"/>
                <a:gd name="T2" fmla="*/ 1 w 102"/>
                <a:gd name="T3" fmla="*/ 0 h 197"/>
                <a:gd name="T4" fmla="*/ 1 w 102"/>
                <a:gd name="T5" fmla="*/ 0 h 197"/>
                <a:gd name="T6" fmla="*/ 1 w 102"/>
                <a:gd name="T7" fmla="*/ 0 h 197"/>
                <a:gd name="T8" fmla="*/ 1 w 102"/>
                <a:gd name="T9" fmla="*/ 0 h 197"/>
                <a:gd name="T10" fmla="*/ 1 w 102"/>
                <a:gd name="T11" fmla="*/ 0 h 197"/>
                <a:gd name="T12" fmla="*/ 1 w 102"/>
                <a:gd name="T13" fmla="*/ 0 h 197"/>
                <a:gd name="T14" fmla="*/ 1 w 102"/>
                <a:gd name="T15" fmla="*/ 0 h 197"/>
                <a:gd name="T16" fmla="*/ 1 w 102"/>
                <a:gd name="T17" fmla="*/ 0 h 197"/>
                <a:gd name="T18" fmla="*/ 1 w 102"/>
                <a:gd name="T19" fmla="*/ 0 h 197"/>
                <a:gd name="T20" fmla="*/ 1 w 102"/>
                <a:gd name="T21" fmla="*/ 0 h 197"/>
                <a:gd name="T22" fmla="*/ 1 w 102"/>
                <a:gd name="T23" fmla="*/ 0 h 197"/>
                <a:gd name="T24" fmla="*/ 1 w 102"/>
                <a:gd name="T25" fmla="*/ 0 h 197"/>
                <a:gd name="T26" fmla="*/ 1 w 102"/>
                <a:gd name="T27" fmla="*/ 0 h 197"/>
                <a:gd name="T28" fmla="*/ 1 w 102"/>
                <a:gd name="T29" fmla="*/ 0 h 197"/>
                <a:gd name="T30" fmla="*/ 1 w 102"/>
                <a:gd name="T31" fmla="*/ 0 h 197"/>
                <a:gd name="T32" fmla="*/ 1 w 102"/>
                <a:gd name="T33" fmla="*/ 0 h 197"/>
                <a:gd name="T34" fmla="*/ 1 w 102"/>
                <a:gd name="T35" fmla="*/ 0 h 197"/>
                <a:gd name="T36" fmla="*/ 1 w 102"/>
                <a:gd name="T37" fmla="*/ 0 h 197"/>
                <a:gd name="T38" fmla="*/ 1 w 102"/>
                <a:gd name="T39" fmla="*/ 0 h 197"/>
                <a:gd name="T40" fmla="*/ 1 w 102"/>
                <a:gd name="T41" fmla="*/ 0 h 197"/>
                <a:gd name="T42" fmla="*/ 1 w 102"/>
                <a:gd name="T43" fmla="*/ 0 h 197"/>
                <a:gd name="T44" fmla="*/ 1 w 102"/>
                <a:gd name="T45" fmla="*/ 0 h 197"/>
                <a:gd name="T46" fmla="*/ 1 w 102"/>
                <a:gd name="T47" fmla="*/ 0 h 197"/>
                <a:gd name="T48" fmla="*/ 0 w 102"/>
                <a:gd name="T49" fmla="*/ 0 h 19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2" h="197">
                  <a:moveTo>
                    <a:pt x="0" y="0"/>
                  </a:moveTo>
                  <a:lnTo>
                    <a:pt x="23" y="14"/>
                  </a:lnTo>
                  <a:lnTo>
                    <a:pt x="46" y="33"/>
                  </a:lnTo>
                  <a:lnTo>
                    <a:pt x="66" y="54"/>
                  </a:lnTo>
                  <a:lnTo>
                    <a:pt x="83" y="77"/>
                  </a:lnTo>
                  <a:lnTo>
                    <a:pt x="95" y="103"/>
                  </a:lnTo>
                  <a:lnTo>
                    <a:pt x="102" y="128"/>
                  </a:lnTo>
                  <a:lnTo>
                    <a:pt x="102" y="153"/>
                  </a:lnTo>
                  <a:lnTo>
                    <a:pt x="93" y="177"/>
                  </a:lnTo>
                  <a:lnTo>
                    <a:pt x="79" y="191"/>
                  </a:lnTo>
                  <a:lnTo>
                    <a:pt x="65" y="197"/>
                  </a:lnTo>
                  <a:lnTo>
                    <a:pt x="51" y="194"/>
                  </a:lnTo>
                  <a:lnTo>
                    <a:pt x="39" y="183"/>
                  </a:lnTo>
                  <a:lnTo>
                    <a:pt x="30" y="170"/>
                  </a:lnTo>
                  <a:lnTo>
                    <a:pt x="25" y="151"/>
                  </a:lnTo>
                  <a:lnTo>
                    <a:pt x="25" y="132"/>
                  </a:lnTo>
                  <a:lnTo>
                    <a:pt x="32" y="112"/>
                  </a:lnTo>
                  <a:lnTo>
                    <a:pt x="37" y="96"/>
                  </a:lnTo>
                  <a:lnTo>
                    <a:pt x="35" y="77"/>
                  </a:lnTo>
                  <a:lnTo>
                    <a:pt x="31" y="59"/>
                  </a:lnTo>
                  <a:lnTo>
                    <a:pt x="24" y="41"/>
                  </a:lnTo>
                  <a:lnTo>
                    <a:pt x="16" y="24"/>
                  </a:lnTo>
                  <a:lnTo>
                    <a:pt x="8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3" name="Freeform 45"/>
            <p:cNvSpPr>
              <a:spLocks/>
            </p:cNvSpPr>
            <p:nvPr/>
          </p:nvSpPr>
          <p:spPr bwMode="auto">
            <a:xfrm>
              <a:off x="2684" y="2652"/>
              <a:ext cx="90" cy="64"/>
            </a:xfrm>
            <a:custGeom>
              <a:avLst/>
              <a:gdLst>
                <a:gd name="T0" fmla="*/ 0 w 180"/>
                <a:gd name="T1" fmla="*/ 0 h 129"/>
                <a:gd name="T2" fmla="*/ 1 w 180"/>
                <a:gd name="T3" fmla="*/ 0 h 129"/>
                <a:gd name="T4" fmla="*/ 1 w 180"/>
                <a:gd name="T5" fmla="*/ 0 h 129"/>
                <a:gd name="T6" fmla="*/ 1 w 180"/>
                <a:gd name="T7" fmla="*/ 0 h 129"/>
                <a:gd name="T8" fmla="*/ 1 w 180"/>
                <a:gd name="T9" fmla="*/ 0 h 129"/>
                <a:gd name="T10" fmla="*/ 1 w 180"/>
                <a:gd name="T11" fmla="*/ 0 h 129"/>
                <a:gd name="T12" fmla="*/ 1 w 180"/>
                <a:gd name="T13" fmla="*/ 0 h 129"/>
                <a:gd name="T14" fmla="*/ 1 w 180"/>
                <a:gd name="T15" fmla="*/ 0 h 129"/>
                <a:gd name="T16" fmla="*/ 1 w 180"/>
                <a:gd name="T17" fmla="*/ 0 h 129"/>
                <a:gd name="T18" fmla="*/ 1 w 180"/>
                <a:gd name="T19" fmla="*/ 0 h 129"/>
                <a:gd name="T20" fmla="*/ 1 w 180"/>
                <a:gd name="T21" fmla="*/ 0 h 129"/>
                <a:gd name="T22" fmla="*/ 1 w 180"/>
                <a:gd name="T23" fmla="*/ 0 h 129"/>
                <a:gd name="T24" fmla="*/ 1 w 180"/>
                <a:gd name="T25" fmla="*/ 0 h 129"/>
                <a:gd name="T26" fmla="*/ 1 w 180"/>
                <a:gd name="T27" fmla="*/ 0 h 129"/>
                <a:gd name="T28" fmla="*/ 1 w 180"/>
                <a:gd name="T29" fmla="*/ 0 h 129"/>
                <a:gd name="T30" fmla="*/ 1 w 180"/>
                <a:gd name="T31" fmla="*/ 0 h 129"/>
                <a:gd name="T32" fmla="*/ 1 w 180"/>
                <a:gd name="T33" fmla="*/ 0 h 129"/>
                <a:gd name="T34" fmla="*/ 1 w 180"/>
                <a:gd name="T35" fmla="*/ 0 h 129"/>
                <a:gd name="T36" fmla="*/ 1 w 180"/>
                <a:gd name="T37" fmla="*/ 0 h 129"/>
                <a:gd name="T38" fmla="*/ 1 w 180"/>
                <a:gd name="T39" fmla="*/ 0 h 129"/>
                <a:gd name="T40" fmla="*/ 1 w 180"/>
                <a:gd name="T41" fmla="*/ 0 h 129"/>
                <a:gd name="T42" fmla="*/ 1 w 180"/>
                <a:gd name="T43" fmla="*/ 0 h 129"/>
                <a:gd name="T44" fmla="*/ 1 w 180"/>
                <a:gd name="T45" fmla="*/ 0 h 129"/>
                <a:gd name="T46" fmla="*/ 1 w 180"/>
                <a:gd name="T47" fmla="*/ 0 h 129"/>
                <a:gd name="T48" fmla="*/ 0 w 180"/>
                <a:gd name="T49" fmla="*/ 0 h 1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80" h="129">
                  <a:moveTo>
                    <a:pt x="0" y="2"/>
                  </a:moveTo>
                  <a:lnTo>
                    <a:pt x="28" y="0"/>
                  </a:lnTo>
                  <a:lnTo>
                    <a:pt x="57" y="1"/>
                  </a:lnTo>
                  <a:lnTo>
                    <a:pt x="87" y="7"/>
                  </a:lnTo>
                  <a:lnTo>
                    <a:pt x="114" y="16"/>
                  </a:lnTo>
                  <a:lnTo>
                    <a:pt x="140" y="30"/>
                  </a:lnTo>
                  <a:lnTo>
                    <a:pt x="159" y="46"/>
                  </a:lnTo>
                  <a:lnTo>
                    <a:pt x="173" y="67"/>
                  </a:lnTo>
                  <a:lnTo>
                    <a:pt x="180" y="91"/>
                  </a:lnTo>
                  <a:lnTo>
                    <a:pt x="178" y="110"/>
                  </a:lnTo>
                  <a:lnTo>
                    <a:pt x="170" y="123"/>
                  </a:lnTo>
                  <a:lnTo>
                    <a:pt x="156" y="129"/>
                  </a:lnTo>
                  <a:lnTo>
                    <a:pt x="141" y="128"/>
                  </a:lnTo>
                  <a:lnTo>
                    <a:pt x="125" y="121"/>
                  </a:lnTo>
                  <a:lnTo>
                    <a:pt x="110" y="109"/>
                  </a:lnTo>
                  <a:lnTo>
                    <a:pt x="98" y="93"/>
                  </a:lnTo>
                  <a:lnTo>
                    <a:pt x="93" y="73"/>
                  </a:lnTo>
                  <a:lnTo>
                    <a:pt x="87" y="57"/>
                  </a:lnTo>
                  <a:lnTo>
                    <a:pt x="75" y="44"/>
                  </a:lnTo>
                  <a:lnTo>
                    <a:pt x="60" y="31"/>
                  </a:lnTo>
                  <a:lnTo>
                    <a:pt x="44" y="20"/>
                  </a:lnTo>
                  <a:lnTo>
                    <a:pt x="28" y="12"/>
                  </a:lnTo>
                  <a:lnTo>
                    <a:pt x="14" y="7"/>
                  </a:lnTo>
                  <a:lnTo>
                    <a:pt x="4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4" name="Freeform 46"/>
            <p:cNvSpPr>
              <a:spLocks/>
            </p:cNvSpPr>
            <p:nvPr/>
          </p:nvSpPr>
          <p:spPr bwMode="auto">
            <a:xfrm>
              <a:off x="2688" y="2614"/>
              <a:ext cx="103" cy="42"/>
            </a:xfrm>
            <a:custGeom>
              <a:avLst/>
              <a:gdLst>
                <a:gd name="T0" fmla="*/ 0 w 206"/>
                <a:gd name="T1" fmla="*/ 0 h 85"/>
                <a:gd name="T2" fmla="*/ 1 w 206"/>
                <a:gd name="T3" fmla="*/ 0 h 85"/>
                <a:gd name="T4" fmla="*/ 1 w 206"/>
                <a:gd name="T5" fmla="*/ 0 h 85"/>
                <a:gd name="T6" fmla="*/ 1 w 206"/>
                <a:gd name="T7" fmla="*/ 0 h 85"/>
                <a:gd name="T8" fmla="*/ 1 w 206"/>
                <a:gd name="T9" fmla="*/ 0 h 85"/>
                <a:gd name="T10" fmla="*/ 1 w 206"/>
                <a:gd name="T11" fmla="*/ 0 h 85"/>
                <a:gd name="T12" fmla="*/ 1 w 206"/>
                <a:gd name="T13" fmla="*/ 0 h 85"/>
                <a:gd name="T14" fmla="*/ 1 w 206"/>
                <a:gd name="T15" fmla="*/ 0 h 85"/>
                <a:gd name="T16" fmla="*/ 1 w 206"/>
                <a:gd name="T17" fmla="*/ 0 h 85"/>
                <a:gd name="T18" fmla="*/ 1 w 206"/>
                <a:gd name="T19" fmla="*/ 0 h 85"/>
                <a:gd name="T20" fmla="*/ 1 w 206"/>
                <a:gd name="T21" fmla="*/ 0 h 85"/>
                <a:gd name="T22" fmla="*/ 1 w 206"/>
                <a:gd name="T23" fmla="*/ 0 h 85"/>
                <a:gd name="T24" fmla="*/ 1 w 206"/>
                <a:gd name="T25" fmla="*/ 0 h 85"/>
                <a:gd name="T26" fmla="*/ 1 w 206"/>
                <a:gd name="T27" fmla="*/ 0 h 85"/>
                <a:gd name="T28" fmla="*/ 1 w 206"/>
                <a:gd name="T29" fmla="*/ 0 h 85"/>
                <a:gd name="T30" fmla="*/ 1 w 206"/>
                <a:gd name="T31" fmla="*/ 0 h 85"/>
                <a:gd name="T32" fmla="*/ 1 w 206"/>
                <a:gd name="T33" fmla="*/ 0 h 85"/>
                <a:gd name="T34" fmla="*/ 1 w 206"/>
                <a:gd name="T35" fmla="*/ 0 h 85"/>
                <a:gd name="T36" fmla="*/ 1 w 206"/>
                <a:gd name="T37" fmla="*/ 0 h 85"/>
                <a:gd name="T38" fmla="*/ 1 w 206"/>
                <a:gd name="T39" fmla="*/ 0 h 85"/>
                <a:gd name="T40" fmla="*/ 1 w 206"/>
                <a:gd name="T41" fmla="*/ 0 h 85"/>
                <a:gd name="T42" fmla="*/ 1 w 206"/>
                <a:gd name="T43" fmla="*/ 0 h 85"/>
                <a:gd name="T44" fmla="*/ 1 w 206"/>
                <a:gd name="T45" fmla="*/ 0 h 85"/>
                <a:gd name="T46" fmla="*/ 1 w 206"/>
                <a:gd name="T47" fmla="*/ 0 h 85"/>
                <a:gd name="T48" fmla="*/ 1 w 206"/>
                <a:gd name="T49" fmla="*/ 0 h 85"/>
                <a:gd name="T50" fmla="*/ 1 w 206"/>
                <a:gd name="T51" fmla="*/ 0 h 85"/>
                <a:gd name="T52" fmla="*/ 1 w 206"/>
                <a:gd name="T53" fmla="*/ 0 h 85"/>
                <a:gd name="T54" fmla="*/ 1 w 206"/>
                <a:gd name="T55" fmla="*/ 0 h 85"/>
                <a:gd name="T56" fmla="*/ 1 w 206"/>
                <a:gd name="T57" fmla="*/ 0 h 85"/>
                <a:gd name="T58" fmla="*/ 1 w 206"/>
                <a:gd name="T59" fmla="*/ 0 h 85"/>
                <a:gd name="T60" fmla="*/ 1 w 206"/>
                <a:gd name="T61" fmla="*/ 0 h 85"/>
                <a:gd name="T62" fmla="*/ 1 w 206"/>
                <a:gd name="T63" fmla="*/ 0 h 85"/>
                <a:gd name="T64" fmla="*/ 0 w 206"/>
                <a:gd name="T65" fmla="*/ 0 h 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6" h="85">
                  <a:moveTo>
                    <a:pt x="0" y="54"/>
                  </a:moveTo>
                  <a:lnTo>
                    <a:pt x="11" y="45"/>
                  </a:lnTo>
                  <a:lnTo>
                    <a:pt x="22" y="37"/>
                  </a:lnTo>
                  <a:lnTo>
                    <a:pt x="34" y="30"/>
                  </a:lnTo>
                  <a:lnTo>
                    <a:pt x="46" y="23"/>
                  </a:lnTo>
                  <a:lnTo>
                    <a:pt x="60" y="16"/>
                  </a:lnTo>
                  <a:lnTo>
                    <a:pt x="74" y="11"/>
                  </a:lnTo>
                  <a:lnTo>
                    <a:pt x="88" y="7"/>
                  </a:lnTo>
                  <a:lnTo>
                    <a:pt x="103" y="3"/>
                  </a:lnTo>
                  <a:lnTo>
                    <a:pt x="117" y="1"/>
                  </a:lnTo>
                  <a:lnTo>
                    <a:pt x="130" y="0"/>
                  </a:lnTo>
                  <a:lnTo>
                    <a:pt x="143" y="1"/>
                  </a:lnTo>
                  <a:lnTo>
                    <a:pt x="156" y="3"/>
                  </a:lnTo>
                  <a:lnTo>
                    <a:pt x="168" y="7"/>
                  </a:lnTo>
                  <a:lnTo>
                    <a:pt x="179" y="12"/>
                  </a:lnTo>
                  <a:lnTo>
                    <a:pt x="189" y="19"/>
                  </a:lnTo>
                  <a:lnTo>
                    <a:pt x="197" y="29"/>
                  </a:lnTo>
                  <a:lnTo>
                    <a:pt x="206" y="47"/>
                  </a:lnTo>
                  <a:lnTo>
                    <a:pt x="206" y="62"/>
                  </a:lnTo>
                  <a:lnTo>
                    <a:pt x="198" y="73"/>
                  </a:lnTo>
                  <a:lnTo>
                    <a:pt x="185" y="82"/>
                  </a:lnTo>
                  <a:lnTo>
                    <a:pt x="167" y="85"/>
                  </a:lnTo>
                  <a:lnTo>
                    <a:pt x="149" y="84"/>
                  </a:lnTo>
                  <a:lnTo>
                    <a:pt x="132" y="76"/>
                  </a:lnTo>
                  <a:lnTo>
                    <a:pt x="116" y="63"/>
                  </a:lnTo>
                  <a:lnTo>
                    <a:pt x="102" y="53"/>
                  </a:lnTo>
                  <a:lnTo>
                    <a:pt x="84" y="47"/>
                  </a:lnTo>
                  <a:lnTo>
                    <a:pt x="66" y="45"/>
                  </a:lnTo>
                  <a:lnTo>
                    <a:pt x="46" y="46"/>
                  </a:lnTo>
                  <a:lnTo>
                    <a:pt x="29" y="48"/>
                  </a:lnTo>
                  <a:lnTo>
                    <a:pt x="14" y="50"/>
                  </a:lnTo>
                  <a:lnTo>
                    <a:pt x="4" y="5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5" name="Freeform 47"/>
            <p:cNvSpPr>
              <a:spLocks/>
            </p:cNvSpPr>
            <p:nvPr/>
          </p:nvSpPr>
          <p:spPr bwMode="auto">
            <a:xfrm>
              <a:off x="2360" y="2408"/>
              <a:ext cx="74" cy="47"/>
            </a:xfrm>
            <a:custGeom>
              <a:avLst/>
              <a:gdLst>
                <a:gd name="T0" fmla="*/ 0 w 147"/>
                <a:gd name="T1" fmla="*/ 0 h 95"/>
                <a:gd name="T2" fmla="*/ 1 w 147"/>
                <a:gd name="T3" fmla="*/ 0 h 95"/>
                <a:gd name="T4" fmla="*/ 1 w 147"/>
                <a:gd name="T5" fmla="*/ 0 h 95"/>
                <a:gd name="T6" fmla="*/ 1 w 147"/>
                <a:gd name="T7" fmla="*/ 0 h 95"/>
                <a:gd name="T8" fmla="*/ 1 w 147"/>
                <a:gd name="T9" fmla="*/ 0 h 95"/>
                <a:gd name="T10" fmla="*/ 1 w 147"/>
                <a:gd name="T11" fmla="*/ 0 h 95"/>
                <a:gd name="T12" fmla="*/ 1 w 147"/>
                <a:gd name="T13" fmla="*/ 0 h 95"/>
                <a:gd name="T14" fmla="*/ 1 w 147"/>
                <a:gd name="T15" fmla="*/ 0 h 95"/>
                <a:gd name="T16" fmla="*/ 1 w 147"/>
                <a:gd name="T17" fmla="*/ 0 h 95"/>
                <a:gd name="T18" fmla="*/ 1 w 147"/>
                <a:gd name="T19" fmla="*/ 0 h 95"/>
                <a:gd name="T20" fmla="*/ 1 w 147"/>
                <a:gd name="T21" fmla="*/ 0 h 95"/>
                <a:gd name="T22" fmla="*/ 1 w 147"/>
                <a:gd name="T23" fmla="*/ 0 h 95"/>
                <a:gd name="T24" fmla="*/ 1 w 147"/>
                <a:gd name="T25" fmla="*/ 0 h 95"/>
                <a:gd name="T26" fmla="*/ 1 w 147"/>
                <a:gd name="T27" fmla="*/ 0 h 95"/>
                <a:gd name="T28" fmla="*/ 1 w 147"/>
                <a:gd name="T29" fmla="*/ 0 h 95"/>
                <a:gd name="T30" fmla="*/ 1 w 147"/>
                <a:gd name="T31" fmla="*/ 0 h 95"/>
                <a:gd name="T32" fmla="*/ 1 w 147"/>
                <a:gd name="T33" fmla="*/ 0 h 95"/>
                <a:gd name="T34" fmla="*/ 1 w 147"/>
                <a:gd name="T35" fmla="*/ 0 h 95"/>
                <a:gd name="T36" fmla="*/ 1 w 147"/>
                <a:gd name="T37" fmla="*/ 0 h 95"/>
                <a:gd name="T38" fmla="*/ 1 w 147"/>
                <a:gd name="T39" fmla="*/ 0 h 95"/>
                <a:gd name="T40" fmla="*/ 1 w 147"/>
                <a:gd name="T41" fmla="*/ 0 h 95"/>
                <a:gd name="T42" fmla="*/ 1 w 147"/>
                <a:gd name="T43" fmla="*/ 0 h 95"/>
                <a:gd name="T44" fmla="*/ 1 w 147"/>
                <a:gd name="T45" fmla="*/ 0 h 95"/>
                <a:gd name="T46" fmla="*/ 1 w 147"/>
                <a:gd name="T47" fmla="*/ 0 h 95"/>
                <a:gd name="T48" fmla="*/ 0 w 147"/>
                <a:gd name="T49" fmla="*/ 0 h 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7" h="95">
                  <a:moveTo>
                    <a:pt x="0" y="5"/>
                  </a:moveTo>
                  <a:lnTo>
                    <a:pt x="22" y="2"/>
                  </a:lnTo>
                  <a:lnTo>
                    <a:pt x="45" y="0"/>
                  </a:lnTo>
                  <a:lnTo>
                    <a:pt x="68" y="3"/>
                  </a:lnTo>
                  <a:lnTo>
                    <a:pt x="91" y="8"/>
                  </a:lnTo>
                  <a:lnTo>
                    <a:pt x="111" y="17"/>
                  </a:lnTo>
                  <a:lnTo>
                    <a:pt x="128" y="29"/>
                  </a:lnTo>
                  <a:lnTo>
                    <a:pt x="141" y="44"/>
                  </a:lnTo>
                  <a:lnTo>
                    <a:pt x="147" y="63"/>
                  </a:lnTo>
                  <a:lnTo>
                    <a:pt x="146" y="79"/>
                  </a:lnTo>
                  <a:lnTo>
                    <a:pt x="141" y="89"/>
                  </a:lnTo>
                  <a:lnTo>
                    <a:pt x="130" y="94"/>
                  </a:lnTo>
                  <a:lnTo>
                    <a:pt x="119" y="95"/>
                  </a:lnTo>
                  <a:lnTo>
                    <a:pt x="105" y="90"/>
                  </a:lnTo>
                  <a:lnTo>
                    <a:pt x="93" y="82"/>
                  </a:lnTo>
                  <a:lnTo>
                    <a:pt x="83" y="70"/>
                  </a:lnTo>
                  <a:lnTo>
                    <a:pt x="77" y="55"/>
                  </a:lnTo>
                  <a:lnTo>
                    <a:pt x="71" y="43"/>
                  </a:lnTo>
                  <a:lnTo>
                    <a:pt x="62" y="33"/>
                  </a:lnTo>
                  <a:lnTo>
                    <a:pt x="50" y="23"/>
                  </a:lnTo>
                  <a:lnTo>
                    <a:pt x="36" y="17"/>
                  </a:lnTo>
                  <a:lnTo>
                    <a:pt x="22" y="12"/>
                  </a:lnTo>
                  <a:lnTo>
                    <a:pt x="10" y="7"/>
                  </a:lnTo>
                  <a:lnTo>
                    <a:pt x="3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6" name="Freeform 48"/>
            <p:cNvSpPr>
              <a:spLocks/>
            </p:cNvSpPr>
            <p:nvPr/>
          </p:nvSpPr>
          <p:spPr bwMode="auto">
            <a:xfrm>
              <a:off x="2357" y="2414"/>
              <a:ext cx="43" cy="77"/>
            </a:xfrm>
            <a:custGeom>
              <a:avLst/>
              <a:gdLst>
                <a:gd name="T0" fmla="*/ 0 w 87"/>
                <a:gd name="T1" fmla="*/ 0 h 154"/>
                <a:gd name="T2" fmla="*/ 0 w 87"/>
                <a:gd name="T3" fmla="*/ 1 h 154"/>
                <a:gd name="T4" fmla="*/ 0 w 87"/>
                <a:gd name="T5" fmla="*/ 1 h 154"/>
                <a:gd name="T6" fmla="*/ 0 w 87"/>
                <a:gd name="T7" fmla="*/ 1 h 154"/>
                <a:gd name="T8" fmla="*/ 0 w 87"/>
                <a:gd name="T9" fmla="*/ 1 h 154"/>
                <a:gd name="T10" fmla="*/ 0 w 87"/>
                <a:gd name="T11" fmla="*/ 1 h 154"/>
                <a:gd name="T12" fmla="*/ 0 w 87"/>
                <a:gd name="T13" fmla="*/ 1 h 154"/>
                <a:gd name="T14" fmla="*/ 0 w 87"/>
                <a:gd name="T15" fmla="*/ 1 h 154"/>
                <a:gd name="T16" fmla="*/ 0 w 87"/>
                <a:gd name="T17" fmla="*/ 1 h 154"/>
                <a:gd name="T18" fmla="*/ 0 w 87"/>
                <a:gd name="T19" fmla="*/ 1 h 154"/>
                <a:gd name="T20" fmla="*/ 0 w 87"/>
                <a:gd name="T21" fmla="*/ 1 h 154"/>
                <a:gd name="T22" fmla="*/ 0 w 87"/>
                <a:gd name="T23" fmla="*/ 1 h 154"/>
                <a:gd name="T24" fmla="*/ 0 w 87"/>
                <a:gd name="T25" fmla="*/ 1 h 154"/>
                <a:gd name="T26" fmla="*/ 0 w 87"/>
                <a:gd name="T27" fmla="*/ 1 h 154"/>
                <a:gd name="T28" fmla="*/ 0 w 87"/>
                <a:gd name="T29" fmla="*/ 1 h 154"/>
                <a:gd name="T30" fmla="*/ 0 w 87"/>
                <a:gd name="T31" fmla="*/ 1 h 154"/>
                <a:gd name="T32" fmla="*/ 0 w 87"/>
                <a:gd name="T33" fmla="*/ 1 h 154"/>
                <a:gd name="T34" fmla="*/ 0 w 87"/>
                <a:gd name="T35" fmla="*/ 1 h 154"/>
                <a:gd name="T36" fmla="*/ 0 w 87"/>
                <a:gd name="T37" fmla="*/ 1 h 154"/>
                <a:gd name="T38" fmla="*/ 0 w 87"/>
                <a:gd name="T39" fmla="*/ 1 h 154"/>
                <a:gd name="T40" fmla="*/ 0 w 87"/>
                <a:gd name="T41" fmla="*/ 1 h 154"/>
                <a:gd name="T42" fmla="*/ 0 w 87"/>
                <a:gd name="T43" fmla="*/ 1 h 154"/>
                <a:gd name="T44" fmla="*/ 0 w 87"/>
                <a:gd name="T45" fmla="*/ 1 h 154"/>
                <a:gd name="T46" fmla="*/ 0 w 87"/>
                <a:gd name="T47" fmla="*/ 1 h 154"/>
                <a:gd name="T48" fmla="*/ 0 w 87"/>
                <a:gd name="T49" fmla="*/ 0 h 1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87" h="154">
                  <a:moveTo>
                    <a:pt x="0" y="0"/>
                  </a:moveTo>
                  <a:lnTo>
                    <a:pt x="20" y="10"/>
                  </a:lnTo>
                  <a:lnTo>
                    <a:pt x="38" y="24"/>
                  </a:lnTo>
                  <a:lnTo>
                    <a:pt x="56" y="40"/>
                  </a:lnTo>
                  <a:lnTo>
                    <a:pt x="69" y="59"/>
                  </a:lnTo>
                  <a:lnTo>
                    <a:pt x="81" y="78"/>
                  </a:lnTo>
                  <a:lnTo>
                    <a:pt x="87" y="98"/>
                  </a:lnTo>
                  <a:lnTo>
                    <a:pt x="87" y="119"/>
                  </a:lnTo>
                  <a:lnTo>
                    <a:pt x="81" y="137"/>
                  </a:lnTo>
                  <a:lnTo>
                    <a:pt x="71" y="150"/>
                  </a:lnTo>
                  <a:lnTo>
                    <a:pt x="59" y="154"/>
                  </a:lnTo>
                  <a:lnTo>
                    <a:pt x="49" y="152"/>
                  </a:lnTo>
                  <a:lnTo>
                    <a:pt x="38" y="144"/>
                  </a:lnTo>
                  <a:lnTo>
                    <a:pt x="30" y="133"/>
                  </a:lnTo>
                  <a:lnTo>
                    <a:pt x="26" y="119"/>
                  </a:lnTo>
                  <a:lnTo>
                    <a:pt x="26" y="103"/>
                  </a:lnTo>
                  <a:lnTo>
                    <a:pt x="30" y="88"/>
                  </a:lnTo>
                  <a:lnTo>
                    <a:pt x="34" y="74"/>
                  </a:lnTo>
                  <a:lnTo>
                    <a:pt x="31" y="60"/>
                  </a:lnTo>
                  <a:lnTo>
                    <a:pt x="27" y="45"/>
                  </a:lnTo>
                  <a:lnTo>
                    <a:pt x="21" y="31"/>
                  </a:lnTo>
                  <a:lnTo>
                    <a:pt x="14" y="19"/>
                  </a:lnTo>
                  <a:lnTo>
                    <a:pt x="7" y="9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7" name="Freeform 49"/>
            <p:cNvSpPr>
              <a:spLocks/>
            </p:cNvSpPr>
            <p:nvPr/>
          </p:nvSpPr>
          <p:spPr bwMode="auto">
            <a:xfrm>
              <a:off x="2359" y="2373"/>
              <a:ext cx="81" cy="34"/>
            </a:xfrm>
            <a:custGeom>
              <a:avLst/>
              <a:gdLst>
                <a:gd name="T0" fmla="*/ 0 w 161"/>
                <a:gd name="T1" fmla="*/ 0 h 69"/>
                <a:gd name="T2" fmla="*/ 1 w 161"/>
                <a:gd name="T3" fmla="*/ 0 h 69"/>
                <a:gd name="T4" fmla="*/ 1 w 161"/>
                <a:gd name="T5" fmla="*/ 0 h 69"/>
                <a:gd name="T6" fmla="*/ 1 w 161"/>
                <a:gd name="T7" fmla="*/ 0 h 69"/>
                <a:gd name="T8" fmla="*/ 1 w 161"/>
                <a:gd name="T9" fmla="*/ 0 h 69"/>
                <a:gd name="T10" fmla="*/ 1 w 161"/>
                <a:gd name="T11" fmla="*/ 0 h 69"/>
                <a:gd name="T12" fmla="*/ 1 w 161"/>
                <a:gd name="T13" fmla="*/ 0 h 69"/>
                <a:gd name="T14" fmla="*/ 1 w 161"/>
                <a:gd name="T15" fmla="*/ 0 h 69"/>
                <a:gd name="T16" fmla="*/ 1 w 161"/>
                <a:gd name="T17" fmla="*/ 0 h 69"/>
                <a:gd name="T18" fmla="*/ 1 w 161"/>
                <a:gd name="T19" fmla="*/ 0 h 69"/>
                <a:gd name="T20" fmla="*/ 1 w 161"/>
                <a:gd name="T21" fmla="*/ 0 h 69"/>
                <a:gd name="T22" fmla="*/ 1 w 161"/>
                <a:gd name="T23" fmla="*/ 0 h 69"/>
                <a:gd name="T24" fmla="*/ 1 w 161"/>
                <a:gd name="T25" fmla="*/ 0 h 69"/>
                <a:gd name="T26" fmla="*/ 1 w 161"/>
                <a:gd name="T27" fmla="*/ 0 h 69"/>
                <a:gd name="T28" fmla="*/ 1 w 161"/>
                <a:gd name="T29" fmla="*/ 0 h 69"/>
                <a:gd name="T30" fmla="*/ 1 w 161"/>
                <a:gd name="T31" fmla="*/ 0 h 69"/>
                <a:gd name="T32" fmla="*/ 1 w 161"/>
                <a:gd name="T33" fmla="*/ 0 h 69"/>
                <a:gd name="T34" fmla="*/ 1 w 161"/>
                <a:gd name="T35" fmla="*/ 0 h 69"/>
                <a:gd name="T36" fmla="*/ 1 w 161"/>
                <a:gd name="T37" fmla="*/ 0 h 69"/>
                <a:gd name="T38" fmla="*/ 1 w 161"/>
                <a:gd name="T39" fmla="*/ 0 h 69"/>
                <a:gd name="T40" fmla="*/ 1 w 161"/>
                <a:gd name="T41" fmla="*/ 0 h 69"/>
                <a:gd name="T42" fmla="*/ 1 w 161"/>
                <a:gd name="T43" fmla="*/ 0 h 69"/>
                <a:gd name="T44" fmla="*/ 1 w 161"/>
                <a:gd name="T45" fmla="*/ 0 h 69"/>
                <a:gd name="T46" fmla="*/ 1 w 161"/>
                <a:gd name="T47" fmla="*/ 0 h 69"/>
                <a:gd name="T48" fmla="*/ 0 w 161"/>
                <a:gd name="T49" fmla="*/ 0 h 6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1" h="69">
                  <a:moveTo>
                    <a:pt x="0" y="69"/>
                  </a:moveTo>
                  <a:lnTo>
                    <a:pt x="14" y="52"/>
                  </a:lnTo>
                  <a:lnTo>
                    <a:pt x="30" y="36"/>
                  </a:lnTo>
                  <a:lnTo>
                    <a:pt x="49" y="22"/>
                  </a:lnTo>
                  <a:lnTo>
                    <a:pt x="69" y="11"/>
                  </a:lnTo>
                  <a:lnTo>
                    <a:pt x="90" y="4"/>
                  </a:lnTo>
                  <a:lnTo>
                    <a:pt x="110" y="0"/>
                  </a:lnTo>
                  <a:lnTo>
                    <a:pt x="130" y="4"/>
                  </a:lnTo>
                  <a:lnTo>
                    <a:pt x="147" y="13"/>
                  </a:lnTo>
                  <a:lnTo>
                    <a:pt x="158" y="25"/>
                  </a:lnTo>
                  <a:lnTo>
                    <a:pt x="161" y="37"/>
                  </a:lnTo>
                  <a:lnTo>
                    <a:pt x="156" y="47"/>
                  </a:lnTo>
                  <a:lnTo>
                    <a:pt x="148" y="55"/>
                  </a:lnTo>
                  <a:lnTo>
                    <a:pt x="136" y="61"/>
                  </a:lnTo>
                  <a:lnTo>
                    <a:pt x="121" y="64"/>
                  </a:lnTo>
                  <a:lnTo>
                    <a:pt x="105" y="61"/>
                  </a:lnTo>
                  <a:lnTo>
                    <a:pt x="90" y="54"/>
                  </a:lnTo>
                  <a:lnTo>
                    <a:pt x="77" y="49"/>
                  </a:lnTo>
                  <a:lnTo>
                    <a:pt x="63" y="47"/>
                  </a:lnTo>
                  <a:lnTo>
                    <a:pt x="48" y="50"/>
                  </a:lnTo>
                  <a:lnTo>
                    <a:pt x="34" y="54"/>
                  </a:lnTo>
                  <a:lnTo>
                    <a:pt x="21" y="59"/>
                  </a:lnTo>
                  <a:lnTo>
                    <a:pt x="10" y="64"/>
                  </a:lnTo>
                  <a:lnTo>
                    <a:pt x="2" y="6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8" name="Freeform 50"/>
            <p:cNvSpPr>
              <a:spLocks/>
            </p:cNvSpPr>
            <p:nvPr/>
          </p:nvSpPr>
          <p:spPr bwMode="auto">
            <a:xfrm>
              <a:off x="2356" y="2338"/>
              <a:ext cx="57" cy="66"/>
            </a:xfrm>
            <a:custGeom>
              <a:avLst/>
              <a:gdLst>
                <a:gd name="T0" fmla="*/ 0 w 114"/>
                <a:gd name="T1" fmla="*/ 0 h 133"/>
                <a:gd name="T2" fmla="*/ 1 w 114"/>
                <a:gd name="T3" fmla="*/ 0 h 133"/>
                <a:gd name="T4" fmla="*/ 1 w 114"/>
                <a:gd name="T5" fmla="*/ 0 h 133"/>
                <a:gd name="T6" fmla="*/ 1 w 114"/>
                <a:gd name="T7" fmla="*/ 0 h 133"/>
                <a:gd name="T8" fmla="*/ 1 w 114"/>
                <a:gd name="T9" fmla="*/ 0 h 133"/>
                <a:gd name="T10" fmla="*/ 1 w 114"/>
                <a:gd name="T11" fmla="*/ 0 h 133"/>
                <a:gd name="T12" fmla="*/ 1 w 114"/>
                <a:gd name="T13" fmla="*/ 0 h 133"/>
                <a:gd name="T14" fmla="*/ 1 w 114"/>
                <a:gd name="T15" fmla="*/ 0 h 133"/>
                <a:gd name="T16" fmla="*/ 1 w 114"/>
                <a:gd name="T17" fmla="*/ 0 h 133"/>
                <a:gd name="T18" fmla="*/ 1 w 114"/>
                <a:gd name="T19" fmla="*/ 0 h 133"/>
                <a:gd name="T20" fmla="*/ 1 w 114"/>
                <a:gd name="T21" fmla="*/ 0 h 133"/>
                <a:gd name="T22" fmla="*/ 1 w 114"/>
                <a:gd name="T23" fmla="*/ 0 h 133"/>
                <a:gd name="T24" fmla="*/ 1 w 114"/>
                <a:gd name="T25" fmla="*/ 0 h 133"/>
                <a:gd name="T26" fmla="*/ 1 w 114"/>
                <a:gd name="T27" fmla="*/ 0 h 133"/>
                <a:gd name="T28" fmla="*/ 1 w 114"/>
                <a:gd name="T29" fmla="*/ 0 h 133"/>
                <a:gd name="T30" fmla="*/ 1 w 114"/>
                <a:gd name="T31" fmla="*/ 0 h 133"/>
                <a:gd name="T32" fmla="*/ 1 w 114"/>
                <a:gd name="T33" fmla="*/ 0 h 133"/>
                <a:gd name="T34" fmla="*/ 1 w 114"/>
                <a:gd name="T35" fmla="*/ 0 h 133"/>
                <a:gd name="T36" fmla="*/ 1 w 114"/>
                <a:gd name="T37" fmla="*/ 0 h 133"/>
                <a:gd name="T38" fmla="*/ 1 w 114"/>
                <a:gd name="T39" fmla="*/ 0 h 133"/>
                <a:gd name="T40" fmla="*/ 1 w 114"/>
                <a:gd name="T41" fmla="*/ 0 h 133"/>
                <a:gd name="T42" fmla="*/ 1 w 114"/>
                <a:gd name="T43" fmla="*/ 0 h 133"/>
                <a:gd name="T44" fmla="*/ 1 w 114"/>
                <a:gd name="T45" fmla="*/ 0 h 133"/>
                <a:gd name="T46" fmla="*/ 1 w 114"/>
                <a:gd name="T47" fmla="*/ 0 h 133"/>
                <a:gd name="T48" fmla="*/ 0 w 114"/>
                <a:gd name="T49" fmla="*/ 0 h 1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4" h="133">
                  <a:moveTo>
                    <a:pt x="0" y="133"/>
                  </a:moveTo>
                  <a:lnTo>
                    <a:pt x="1" y="111"/>
                  </a:lnTo>
                  <a:lnTo>
                    <a:pt x="5" y="88"/>
                  </a:lnTo>
                  <a:lnTo>
                    <a:pt x="11" y="65"/>
                  </a:lnTo>
                  <a:lnTo>
                    <a:pt x="22" y="44"/>
                  </a:lnTo>
                  <a:lnTo>
                    <a:pt x="35" y="25"/>
                  </a:lnTo>
                  <a:lnTo>
                    <a:pt x="49" y="12"/>
                  </a:lnTo>
                  <a:lnTo>
                    <a:pt x="67" y="2"/>
                  </a:lnTo>
                  <a:lnTo>
                    <a:pt x="86" y="0"/>
                  </a:lnTo>
                  <a:lnTo>
                    <a:pt x="102" y="4"/>
                  </a:lnTo>
                  <a:lnTo>
                    <a:pt x="112" y="12"/>
                  </a:lnTo>
                  <a:lnTo>
                    <a:pt x="114" y="22"/>
                  </a:lnTo>
                  <a:lnTo>
                    <a:pt x="112" y="35"/>
                  </a:lnTo>
                  <a:lnTo>
                    <a:pt x="105" y="46"/>
                  </a:lnTo>
                  <a:lnTo>
                    <a:pt x="94" y="56"/>
                  </a:lnTo>
                  <a:lnTo>
                    <a:pt x="81" y="65"/>
                  </a:lnTo>
                  <a:lnTo>
                    <a:pt x="64" y="67"/>
                  </a:lnTo>
                  <a:lnTo>
                    <a:pt x="52" y="69"/>
                  </a:lnTo>
                  <a:lnTo>
                    <a:pt x="39" y="77"/>
                  </a:lnTo>
                  <a:lnTo>
                    <a:pt x="29" y="88"/>
                  </a:lnTo>
                  <a:lnTo>
                    <a:pt x="18" y="99"/>
                  </a:lnTo>
                  <a:lnTo>
                    <a:pt x="11" y="112"/>
                  </a:lnTo>
                  <a:lnTo>
                    <a:pt x="5" y="122"/>
                  </a:lnTo>
                  <a:lnTo>
                    <a:pt x="1" y="13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79" name="Freeform 51"/>
            <p:cNvSpPr>
              <a:spLocks/>
            </p:cNvSpPr>
            <p:nvPr/>
          </p:nvSpPr>
          <p:spPr bwMode="auto">
            <a:xfrm>
              <a:off x="2332" y="2318"/>
              <a:ext cx="35" cy="82"/>
            </a:xfrm>
            <a:custGeom>
              <a:avLst/>
              <a:gdLst>
                <a:gd name="T0" fmla="*/ 1 w 70"/>
                <a:gd name="T1" fmla="*/ 1 h 163"/>
                <a:gd name="T2" fmla="*/ 1 w 70"/>
                <a:gd name="T3" fmla="*/ 1 h 163"/>
                <a:gd name="T4" fmla="*/ 1 w 70"/>
                <a:gd name="T5" fmla="*/ 1 h 163"/>
                <a:gd name="T6" fmla="*/ 1 w 70"/>
                <a:gd name="T7" fmla="*/ 1 h 163"/>
                <a:gd name="T8" fmla="*/ 0 w 70"/>
                <a:gd name="T9" fmla="*/ 1 h 163"/>
                <a:gd name="T10" fmla="*/ 0 w 70"/>
                <a:gd name="T11" fmla="*/ 1 h 163"/>
                <a:gd name="T12" fmla="*/ 1 w 70"/>
                <a:gd name="T13" fmla="*/ 1 h 163"/>
                <a:gd name="T14" fmla="*/ 1 w 70"/>
                <a:gd name="T15" fmla="*/ 1 h 163"/>
                <a:gd name="T16" fmla="*/ 1 w 70"/>
                <a:gd name="T17" fmla="*/ 1 h 163"/>
                <a:gd name="T18" fmla="*/ 1 w 70"/>
                <a:gd name="T19" fmla="*/ 0 h 163"/>
                <a:gd name="T20" fmla="*/ 1 w 70"/>
                <a:gd name="T21" fmla="*/ 1 h 163"/>
                <a:gd name="T22" fmla="*/ 1 w 70"/>
                <a:gd name="T23" fmla="*/ 1 h 163"/>
                <a:gd name="T24" fmla="*/ 1 w 70"/>
                <a:gd name="T25" fmla="*/ 1 h 163"/>
                <a:gd name="T26" fmla="*/ 1 w 70"/>
                <a:gd name="T27" fmla="*/ 1 h 163"/>
                <a:gd name="T28" fmla="*/ 1 w 70"/>
                <a:gd name="T29" fmla="*/ 1 h 163"/>
                <a:gd name="T30" fmla="*/ 1 w 70"/>
                <a:gd name="T31" fmla="*/ 1 h 163"/>
                <a:gd name="T32" fmla="*/ 1 w 70"/>
                <a:gd name="T33" fmla="*/ 1 h 163"/>
                <a:gd name="T34" fmla="*/ 1 w 70"/>
                <a:gd name="T35" fmla="*/ 1 h 163"/>
                <a:gd name="T36" fmla="*/ 1 w 70"/>
                <a:gd name="T37" fmla="*/ 1 h 163"/>
                <a:gd name="T38" fmla="*/ 1 w 70"/>
                <a:gd name="T39" fmla="*/ 1 h 163"/>
                <a:gd name="T40" fmla="*/ 1 w 70"/>
                <a:gd name="T41" fmla="*/ 1 h 1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0" h="163">
                  <a:moveTo>
                    <a:pt x="30" y="163"/>
                  </a:moveTo>
                  <a:lnTo>
                    <a:pt x="18" y="145"/>
                  </a:lnTo>
                  <a:lnTo>
                    <a:pt x="9" y="124"/>
                  </a:lnTo>
                  <a:lnTo>
                    <a:pt x="3" y="101"/>
                  </a:lnTo>
                  <a:lnTo>
                    <a:pt x="0" y="78"/>
                  </a:lnTo>
                  <a:lnTo>
                    <a:pt x="0" y="56"/>
                  </a:lnTo>
                  <a:lnTo>
                    <a:pt x="4" y="36"/>
                  </a:lnTo>
                  <a:lnTo>
                    <a:pt x="13" y="18"/>
                  </a:lnTo>
                  <a:lnTo>
                    <a:pt x="28" y="6"/>
                  </a:lnTo>
                  <a:lnTo>
                    <a:pt x="43" y="0"/>
                  </a:lnTo>
                  <a:lnTo>
                    <a:pt x="56" y="2"/>
                  </a:lnTo>
                  <a:lnTo>
                    <a:pt x="64" y="9"/>
                  </a:lnTo>
                  <a:lnTo>
                    <a:pt x="70" y="21"/>
                  </a:lnTo>
                  <a:lnTo>
                    <a:pt x="70" y="34"/>
                  </a:lnTo>
                  <a:lnTo>
                    <a:pt x="68" y="48"/>
                  </a:lnTo>
                  <a:lnTo>
                    <a:pt x="59" y="62"/>
                  </a:lnTo>
                  <a:lnTo>
                    <a:pt x="48" y="74"/>
                  </a:lnTo>
                  <a:lnTo>
                    <a:pt x="33" y="97"/>
                  </a:lnTo>
                  <a:lnTo>
                    <a:pt x="27" y="127"/>
                  </a:lnTo>
                  <a:lnTo>
                    <a:pt x="28" y="152"/>
                  </a:lnTo>
                  <a:lnTo>
                    <a:pt x="30" y="16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0" name="Freeform 52"/>
            <p:cNvSpPr>
              <a:spLocks/>
            </p:cNvSpPr>
            <p:nvPr/>
          </p:nvSpPr>
          <p:spPr bwMode="auto">
            <a:xfrm>
              <a:off x="2376" y="1599"/>
              <a:ext cx="180" cy="174"/>
            </a:xfrm>
            <a:custGeom>
              <a:avLst/>
              <a:gdLst>
                <a:gd name="T0" fmla="*/ 0 w 361"/>
                <a:gd name="T1" fmla="*/ 1 h 348"/>
                <a:gd name="T2" fmla="*/ 0 w 361"/>
                <a:gd name="T3" fmla="*/ 1 h 348"/>
                <a:gd name="T4" fmla="*/ 0 w 361"/>
                <a:gd name="T5" fmla="*/ 0 h 348"/>
                <a:gd name="T6" fmla="*/ 0 w 361"/>
                <a:gd name="T7" fmla="*/ 0 h 348"/>
                <a:gd name="T8" fmla="*/ 0 w 361"/>
                <a:gd name="T9" fmla="*/ 1 h 348"/>
                <a:gd name="T10" fmla="*/ 0 w 361"/>
                <a:gd name="T11" fmla="*/ 1 h 348"/>
                <a:gd name="T12" fmla="*/ 0 w 361"/>
                <a:gd name="T13" fmla="*/ 1 h 348"/>
                <a:gd name="T14" fmla="*/ 0 w 361"/>
                <a:gd name="T15" fmla="*/ 1 h 348"/>
                <a:gd name="T16" fmla="*/ 0 w 361"/>
                <a:gd name="T17" fmla="*/ 1 h 348"/>
                <a:gd name="T18" fmla="*/ 0 w 361"/>
                <a:gd name="T19" fmla="*/ 1 h 348"/>
                <a:gd name="T20" fmla="*/ 0 w 361"/>
                <a:gd name="T21" fmla="*/ 1 h 348"/>
                <a:gd name="T22" fmla="*/ 0 w 361"/>
                <a:gd name="T23" fmla="*/ 1 h 348"/>
                <a:gd name="T24" fmla="*/ 0 w 361"/>
                <a:gd name="T25" fmla="*/ 1 h 348"/>
                <a:gd name="T26" fmla="*/ 0 w 361"/>
                <a:gd name="T27" fmla="*/ 1 h 348"/>
                <a:gd name="T28" fmla="*/ 0 w 361"/>
                <a:gd name="T29" fmla="*/ 1 h 348"/>
                <a:gd name="T30" fmla="*/ 0 w 361"/>
                <a:gd name="T31" fmla="*/ 1 h 348"/>
                <a:gd name="T32" fmla="*/ 0 w 361"/>
                <a:gd name="T33" fmla="*/ 1 h 348"/>
                <a:gd name="T34" fmla="*/ 0 w 361"/>
                <a:gd name="T35" fmla="*/ 1 h 348"/>
                <a:gd name="T36" fmla="*/ 0 w 361"/>
                <a:gd name="T37" fmla="*/ 1 h 348"/>
                <a:gd name="T38" fmla="*/ 0 w 361"/>
                <a:gd name="T39" fmla="*/ 1 h 348"/>
                <a:gd name="T40" fmla="*/ 0 w 361"/>
                <a:gd name="T41" fmla="*/ 1 h 348"/>
                <a:gd name="T42" fmla="*/ 0 w 361"/>
                <a:gd name="T43" fmla="*/ 1 h 348"/>
                <a:gd name="T44" fmla="*/ 0 w 361"/>
                <a:gd name="T45" fmla="*/ 1 h 348"/>
                <a:gd name="T46" fmla="*/ 0 w 361"/>
                <a:gd name="T47" fmla="*/ 1 h 348"/>
                <a:gd name="T48" fmla="*/ 0 w 361"/>
                <a:gd name="T49" fmla="*/ 1 h 348"/>
                <a:gd name="T50" fmla="*/ 0 w 361"/>
                <a:gd name="T51" fmla="*/ 1 h 348"/>
                <a:gd name="T52" fmla="*/ 0 w 361"/>
                <a:gd name="T53" fmla="*/ 1 h 348"/>
                <a:gd name="T54" fmla="*/ 0 w 361"/>
                <a:gd name="T55" fmla="*/ 1 h 348"/>
                <a:gd name="T56" fmla="*/ 0 w 361"/>
                <a:gd name="T57" fmla="*/ 1 h 348"/>
                <a:gd name="T58" fmla="*/ 0 w 361"/>
                <a:gd name="T59" fmla="*/ 1 h 348"/>
                <a:gd name="T60" fmla="*/ 0 w 361"/>
                <a:gd name="T61" fmla="*/ 1 h 348"/>
                <a:gd name="T62" fmla="*/ 0 w 361"/>
                <a:gd name="T63" fmla="*/ 1 h 348"/>
                <a:gd name="T64" fmla="*/ 0 w 361"/>
                <a:gd name="T65" fmla="*/ 1 h 348"/>
                <a:gd name="T66" fmla="*/ 0 w 361"/>
                <a:gd name="T67" fmla="*/ 1 h 348"/>
                <a:gd name="T68" fmla="*/ 0 w 361"/>
                <a:gd name="T69" fmla="*/ 1 h 348"/>
                <a:gd name="T70" fmla="*/ 0 w 361"/>
                <a:gd name="T71" fmla="*/ 1 h 348"/>
                <a:gd name="T72" fmla="*/ 0 w 361"/>
                <a:gd name="T73" fmla="*/ 1 h 348"/>
                <a:gd name="T74" fmla="*/ 0 w 361"/>
                <a:gd name="T75" fmla="*/ 1 h 348"/>
                <a:gd name="T76" fmla="*/ 0 w 361"/>
                <a:gd name="T77" fmla="*/ 1 h 348"/>
                <a:gd name="T78" fmla="*/ 0 w 361"/>
                <a:gd name="T79" fmla="*/ 1 h 348"/>
                <a:gd name="T80" fmla="*/ 0 w 361"/>
                <a:gd name="T81" fmla="*/ 1 h 3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61" h="348">
                  <a:moveTo>
                    <a:pt x="8" y="6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8" y="0"/>
                  </a:lnTo>
                  <a:lnTo>
                    <a:pt x="23" y="4"/>
                  </a:lnTo>
                  <a:lnTo>
                    <a:pt x="44" y="8"/>
                  </a:lnTo>
                  <a:lnTo>
                    <a:pt x="69" y="16"/>
                  </a:lnTo>
                  <a:lnTo>
                    <a:pt x="98" y="27"/>
                  </a:lnTo>
                  <a:lnTo>
                    <a:pt x="129" y="39"/>
                  </a:lnTo>
                  <a:lnTo>
                    <a:pt x="162" y="55"/>
                  </a:lnTo>
                  <a:lnTo>
                    <a:pt x="196" y="74"/>
                  </a:lnTo>
                  <a:lnTo>
                    <a:pt x="229" y="96"/>
                  </a:lnTo>
                  <a:lnTo>
                    <a:pt x="262" y="120"/>
                  </a:lnTo>
                  <a:lnTo>
                    <a:pt x="291" y="146"/>
                  </a:lnTo>
                  <a:lnTo>
                    <a:pt x="317" y="178"/>
                  </a:lnTo>
                  <a:lnTo>
                    <a:pt x="340" y="210"/>
                  </a:lnTo>
                  <a:lnTo>
                    <a:pt x="356" y="247"/>
                  </a:lnTo>
                  <a:lnTo>
                    <a:pt x="361" y="267"/>
                  </a:lnTo>
                  <a:lnTo>
                    <a:pt x="358" y="287"/>
                  </a:lnTo>
                  <a:lnTo>
                    <a:pt x="354" y="304"/>
                  </a:lnTo>
                  <a:lnTo>
                    <a:pt x="346" y="319"/>
                  </a:lnTo>
                  <a:lnTo>
                    <a:pt x="336" y="331"/>
                  </a:lnTo>
                  <a:lnTo>
                    <a:pt x="328" y="340"/>
                  </a:lnTo>
                  <a:lnTo>
                    <a:pt x="323" y="346"/>
                  </a:lnTo>
                  <a:lnTo>
                    <a:pt x="320" y="348"/>
                  </a:lnTo>
                  <a:lnTo>
                    <a:pt x="321" y="346"/>
                  </a:lnTo>
                  <a:lnTo>
                    <a:pt x="326" y="341"/>
                  </a:lnTo>
                  <a:lnTo>
                    <a:pt x="331" y="332"/>
                  </a:lnTo>
                  <a:lnTo>
                    <a:pt x="336" y="320"/>
                  </a:lnTo>
                  <a:lnTo>
                    <a:pt x="340" y="305"/>
                  </a:lnTo>
                  <a:lnTo>
                    <a:pt x="342" y="287"/>
                  </a:lnTo>
                  <a:lnTo>
                    <a:pt x="341" y="267"/>
                  </a:lnTo>
                  <a:lnTo>
                    <a:pt x="336" y="244"/>
                  </a:lnTo>
                  <a:lnTo>
                    <a:pt x="326" y="220"/>
                  </a:lnTo>
                  <a:lnTo>
                    <a:pt x="309" y="194"/>
                  </a:lnTo>
                  <a:lnTo>
                    <a:pt x="283" y="165"/>
                  </a:lnTo>
                  <a:lnTo>
                    <a:pt x="250" y="136"/>
                  </a:lnTo>
                  <a:lnTo>
                    <a:pt x="207" y="105"/>
                  </a:lnTo>
                  <a:lnTo>
                    <a:pt x="153" y="73"/>
                  </a:lnTo>
                  <a:lnTo>
                    <a:pt x="88" y="39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1" name="Freeform 53"/>
            <p:cNvSpPr>
              <a:spLocks/>
            </p:cNvSpPr>
            <p:nvPr/>
          </p:nvSpPr>
          <p:spPr bwMode="auto">
            <a:xfrm>
              <a:off x="2332" y="2439"/>
              <a:ext cx="63" cy="171"/>
            </a:xfrm>
            <a:custGeom>
              <a:avLst/>
              <a:gdLst>
                <a:gd name="T0" fmla="*/ 1 w 126"/>
                <a:gd name="T1" fmla="*/ 0 h 343"/>
                <a:gd name="T2" fmla="*/ 1 w 126"/>
                <a:gd name="T3" fmla="*/ 0 h 343"/>
                <a:gd name="T4" fmla="*/ 1 w 126"/>
                <a:gd name="T5" fmla="*/ 0 h 343"/>
                <a:gd name="T6" fmla="*/ 0 w 126"/>
                <a:gd name="T7" fmla="*/ 0 h 343"/>
                <a:gd name="T8" fmla="*/ 1 w 126"/>
                <a:gd name="T9" fmla="*/ 0 h 343"/>
                <a:gd name="T10" fmla="*/ 1 w 126"/>
                <a:gd name="T11" fmla="*/ 0 h 343"/>
                <a:gd name="T12" fmla="*/ 1 w 126"/>
                <a:gd name="T13" fmla="*/ 0 h 343"/>
                <a:gd name="T14" fmla="*/ 1 w 126"/>
                <a:gd name="T15" fmla="*/ 0 h 343"/>
                <a:gd name="T16" fmla="*/ 1 w 126"/>
                <a:gd name="T17" fmla="*/ 0 h 343"/>
                <a:gd name="T18" fmla="*/ 1 w 126"/>
                <a:gd name="T19" fmla="*/ 0 h 343"/>
                <a:gd name="T20" fmla="*/ 1 w 126"/>
                <a:gd name="T21" fmla="*/ 0 h 343"/>
                <a:gd name="T22" fmla="*/ 1 w 126"/>
                <a:gd name="T23" fmla="*/ 0 h 343"/>
                <a:gd name="T24" fmla="*/ 1 w 126"/>
                <a:gd name="T25" fmla="*/ 0 h 343"/>
                <a:gd name="T26" fmla="*/ 1 w 126"/>
                <a:gd name="T27" fmla="*/ 0 h 343"/>
                <a:gd name="T28" fmla="*/ 1 w 126"/>
                <a:gd name="T29" fmla="*/ 0 h 343"/>
                <a:gd name="T30" fmla="*/ 1 w 126"/>
                <a:gd name="T31" fmla="*/ 0 h 343"/>
                <a:gd name="T32" fmla="*/ 1 w 126"/>
                <a:gd name="T33" fmla="*/ 0 h 343"/>
                <a:gd name="T34" fmla="*/ 1 w 126"/>
                <a:gd name="T35" fmla="*/ 0 h 343"/>
                <a:gd name="T36" fmla="*/ 1 w 126"/>
                <a:gd name="T37" fmla="*/ 0 h 343"/>
                <a:gd name="T38" fmla="*/ 1 w 126"/>
                <a:gd name="T39" fmla="*/ 0 h 343"/>
                <a:gd name="T40" fmla="*/ 1 w 126"/>
                <a:gd name="T41" fmla="*/ 0 h 343"/>
                <a:gd name="T42" fmla="*/ 1 w 126"/>
                <a:gd name="T43" fmla="*/ 0 h 343"/>
                <a:gd name="T44" fmla="*/ 1 w 126"/>
                <a:gd name="T45" fmla="*/ 0 h 343"/>
                <a:gd name="T46" fmla="*/ 1 w 126"/>
                <a:gd name="T47" fmla="*/ 0 h 343"/>
                <a:gd name="T48" fmla="*/ 1 w 126"/>
                <a:gd name="T49" fmla="*/ 0 h 3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6" h="343">
                  <a:moveTo>
                    <a:pt x="25" y="0"/>
                  </a:moveTo>
                  <a:lnTo>
                    <a:pt x="10" y="30"/>
                  </a:lnTo>
                  <a:lnTo>
                    <a:pt x="2" y="71"/>
                  </a:lnTo>
                  <a:lnTo>
                    <a:pt x="0" y="121"/>
                  </a:lnTo>
                  <a:lnTo>
                    <a:pt x="5" y="175"/>
                  </a:lnTo>
                  <a:lnTo>
                    <a:pt x="19" y="228"/>
                  </a:lnTo>
                  <a:lnTo>
                    <a:pt x="43" y="276"/>
                  </a:lnTo>
                  <a:lnTo>
                    <a:pt x="79" y="316"/>
                  </a:lnTo>
                  <a:lnTo>
                    <a:pt x="126" y="343"/>
                  </a:lnTo>
                  <a:lnTo>
                    <a:pt x="123" y="341"/>
                  </a:lnTo>
                  <a:lnTo>
                    <a:pt x="115" y="332"/>
                  </a:lnTo>
                  <a:lnTo>
                    <a:pt x="102" y="321"/>
                  </a:lnTo>
                  <a:lnTo>
                    <a:pt x="87" y="306"/>
                  </a:lnTo>
                  <a:lnTo>
                    <a:pt x="71" y="288"/>
                  </a:lnTo>
                  <a:lnTo>
                    <a:pt x="55" y="267"/>
                  </a:lnTo>
                  <a:lnTo>
                    <a:pt x="41" y="245"/>
                  </a:lnTo>
                  <a:lnTo>
                    <a:pt x="30" y="221"/>
                  </a:lnTo>
                  <a:lnTo>
                    <a:pt x="19" y="183"/>
                  </a:lnTo>
                  <a:lnTo>
                    <a:pt x="13" y="145"/>
                  </a:lnTo>
                  <a:lnTo>
                    <a:pt x="12" y="108"/>
                  </a:lnTo>
                  <a:lnTo>
                    <a:pt x="13" y="73"/>
                  </a:lnTo>
                  <a:lnTo>
                    <a:pt x="17" y="43"/>
                  </a:lnTo>
                  <a:lnTo>
                    <a:pt x="20" y="20"/>
                  </a:lnTo>
                  <a:lnTo>
                    <a:pt x="24" y="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2" name="Freeform 54"/>
            <p:cNvSpPr>
              <a:spLocks/>
            </p:cNvSpPr>
            <p:nvPr/>
          </p:nvSpPr>
          <p:spPr bwMode="auto">
            <a:xfrm>
              <a:off x="2684" y="2480"/>
              <a:ext cx="165" cy="80"/>
            </a:xfrm>
            <a:custGeom>
              <a:avLst/>
              <a:gdLst>
                <a:gd name="T0" fmla="*/ 0 w 332"/>
                <a:gd name="T1" fmla="*/ 1 h 160"/>
                <a:gd name="T2" fmla="*/ 0 w 332"/>
                <a:gd name="T3" fmla="*/ 1 h 160"/>
                <a:gd name="T4" fmla="*/ 0 w 332"/>
                <a:gd name="T5" fmla="*/ 1 h 160"/>
                <a:gd name="T6" fmla="*/ 0 w 332"/>
                <a:gd name="T7" fmla="*/ 1 h 160"/>
                <a:gd name="T8" fmla="*/ 0 w 332"/>
                <a:gd name="T9" fmla="*/ 1 h 160"/>
                <a:gd name="T10" fmla="*/ 0 w 332"/>
                <a:gd name="T11" fmla="*/ 1 h 160"/>
                <a:gd name="T12" fmla="*/ 0 w 332"/>
                <a:gd name="T13" fmla="*/ 1 h 160"/>
                <a:gd name="T14" fmla="*/ 0 w 332"/>
                <a:gd name="T15" fmla="*/ 1 h 160"/>
                <a:gd name="T16" fmla="*/ 0 w 332"/>
                <a:gd name="T17" fmla="*/ 1 h 160"/>
                <a:gd name="T18" fmla="*/ 0 w 332"/>
                <a:gd name="T19" fmla="*/ 1 h 160"/>
                <a:gd name="T20" fmla="*/ 0 w 332"/>
                <a:gd name="T21" fmla="*/ 1 h 160"/>
                <a:gd name="T22" fmla="*/ 0 w 332"/>
                <a:gd name="T23" fmla="*/ 1 h 160"/>
                <a:gd name="T24" fmla="*/ 0 w 332"/>
                <a:gd name="T25" fmla="*/ 0 h 160"/>
                <a:gd name="T26" fmla="*/ 0 w 332"/>
                <a:gd name="T27" fmla="*/ 0 h 160"/>
                <a:gd name="T28" fmla="*/ 0 w 332"/>
                <a:gd name="T29" fmla="*/ 1 h 160"/>
                <a:gd name="T30" fmla="*/ 0 w 332"/>
                <a:gd name="T31" fmla="*/ 1 h 160"/>
                <a:gd name="T32" fmla="*/ 0 w 332"/>
                <a:gd name="T33" fmla="*/ 1 h 160"/>
                <a:gd name="T34" fmla="*/ 0 w 332"/>
                <a:gd name="T35" fmla="*/ 1 h 160"/>
                <a:gd name="T36" fmla="*/ 0 w 332"/>
                <a:gd name="T37" fmla="*/ 1 h 160"/>
                <a:gd name="T38" fmla="*/ 0 w 332"/>
                <a:gd name="T39" fmla="*/ 1 h 160"/>
                <a:gd name="T40" fmla="*/ 0 w 332"/>
                <a:gd name="T41" fmla="*/ 1 h 160"/>
                <a:gd name="T42" fmla="*/ 0 w 332"/>
                <a:gd name="T43" fmla="*/ 1 h 160"/>
                <a:gd name="T44" fmla="*/ 0 w 332"/>
                <a:gd name="T45" fmla="*/ 1 h 160"/>
                <a:gd name="T46" fmla="*/ 0 w 332"/>
                <a:gd name="T47" fmla="*/ 1 h 160"/>
                <a:gd name="T48" fmla="*/ 0 w 332"/>
                <a:gd name="T49" fmla="*/ 1 h 160"/>
                <a:gd name="T50" fmla="*/ 0 w 332"/>
                <a:gd name="T51" fmla="*/ 1 h 160"/>
                <a:gd name="T52" fmla="*/ 0 w 332"/>
                <a:gd name="T53" fmla="*/ 1 h 160"/>
                <a:gd name="T54" fmla="*/ 0 w 332"/>
                <a:gd name="T55" fmla="*/ 1 h 160"/>
                <a:gd name="T56" fmla="*/ 0 w 332"/>
                <a:gd name="T57" fmla="*/ 1 h 160"/>
                <a:gd name="T58" fmla="*/ 0 w 332"/>
                <a:gd name="T59" fmla="*/ 1 h 160"/>
                <a:gd name="T60" fmla="*/ 0 w 332"/>
                <a:gd name="T61" fmla="*/ 1 h 160"/>
                <a:gd name="T62" fmla="*/ 0 w 332"/>
                <a:gd name="T63" fmla="*/ 1 h 160"/>
                <a:gd name="T64" fmla="*/ 0 w 332"/>
                <a:gd name="T65" fmla="*/ 1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2" h="160">
                  <a:moveTo>
                    <a:pt x="332" y="160"/>
                  </a:moveTo>
                  <a:lnTo>
                    <a:pt x="326" y="146"/>
                  </a:lnTo>
                  <a:lnTo>
                    <a:pt x="318" y="130"/>
                  </a:lnTo>
                  <a:lnTo>
                    <a:pt x="305" y="114"/>
                  </a:lnTo>
                  <a:lnTo>
                    <a:pt x="290" y="96"/>
                  </a:lnTo>
                  <a:lnTo>
                    <a:pt x="273" y="79"/>
                  </a:lnTo>
                  <a:lnTo>
                    <a:pt x="254" y="63"/>
                  </a:lnTo>
                  <a:lnTo>
                    <a:pt x="232" y="48"/>
                  </a:lnTo>
                  <a:lnTo>
                    <a:pt x="208" y="34"/>
                  </a:lnTo>
                  <a:lnTo>
                    <a:pt x="183" y="21"/>
                  </a:lnTo>
                  <a:lnTo>
                    <a:pt x="158" y="11"/>
                  </a:lnTo>
                  <a:lnTo>
                    <a:pt x="132" y="4"/>
                  </a:lnTo>
                  <a:lnTo>
                    <a:pt x="104" y="0"/>
                  </a:lnTo>
                  <a:lnTo>
                    <a:pt x="77" y="0"/>
                  </a:lnTo>
                  <a:lnTo>
                    <a:pt x="51" y="2"/>
                  </a:lnTo>
                  <a:lnTo>
                    <a:pt x="26" y="10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15" y="19"/>
                  </a:lnTo>
                  <a:lnTo>
                    <a:pt x="33" y="17"/>
                  </a:lnTo>
                  <a:lnTo>
                    <a:pt x="54" y="15"/>
                  </a:lnTo>
                  <a:lnTo>
                    <a:pt x="79" y="13"/>
                  </a:lnTo>
                  <a:lnTo>
                    <a:pt x="105" y="15"/>
                  </a:lnTo>
                  <a:lnTo>
                    <a:pt x="132" y="18"/>
                  </a:lnTo>
                  <a:lnTo>
                    <a:pt x="157" y="24"/>
                  </a:lnTo>
                  <a:lnTo>
                    <a:pt x="194" y="39"/>
                  </a:lnTo>
                  <a:lnTo>
                    <a:pt x="226" y="59"/>
                  </a:lnTo>
                  <a:lnTo>
                    <a:pt x="256" y="81"/>
                  </a:lnTo>
                  <a:lnTo>
                    <a:pt x="282" y="104"/>
                  </a:lnTo>
                  <a:lnTo>
                    <a:pt x="303" y="125"/>
                  </a:lnTo>
                  <a:lnTo>
                    <a:pt x="318" y="144"/>
                  </a:lnTo>
                  <a:lnTo>
                    <a:pt x="329" y="155"/>
                  </a:lnTo>
                  <a:lnTo>
                    <a:pt x="332" y="16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3" name="Freeform 55"/>
            <p:cNvSpPr>
              <a:spLocks/>
            </p:cNvSpPr>
            <p:nvPr/>
          </p:nvSpPr>
          <p:spPr bwMode="auto">
            <a:xfrm>
              <a:off x="2464" y="1984"/>
              <a:ext cx="186" cy="670"/>
            </a:xfrm>
            <a:custGeom>
              <a:avLst/>
              <a:gdLst>
                <a:gd name="T0" fmla="*/ 0 w 373"/>
                <a:gd name="T1" fmla="*/ 1 h 1340"/>
                <a:gd name="T2" fmla="*/ 0 w 373"/>
                <a:gd name="T3" fmla="*/ 1 h 1340"/>
                <a:gd name="T4" fmla="*/ 0 w 373"/>
                <a:gd name="T5" fmla="*/ 1 h 1340"/>
                <a:gd name="T6" fmla="*/ 0 w 373"/>
                <a:gd name="T7" fmla="*/ 1 h 1340"/>
                <a:gd name="T8" fmla="*/ 0 w 373"/>
                <a:gd name="T9" fmla="*/ 1 h 1340"/>
                <a:gd name="T10" fmla="*/ 0 w 373"/>
                <a:gd name="T11" fmla="*/ 1 h 1340"/>
                <a:gd name="T12" fmla="*/ 0 w 373"/>
                <a:gd name="T13" fmla="*/ 1 h 1340"/>
                <a:gd name="T14" fmla="*/ 0 w 373"/>
                <a:gd name="T15" fmla="*/ 1 h 1340"/>
                <a:gd name="T16" fmla="*/ 0 w 373"/>
                <a:gd name="T17" fmla="*/ 1 h 1340"/>
                <a:gd name="T18" fmla="*/ 0 w 373"/>
                <a:gd name="T19" fmla="*/ 1 h 1340"/>
                <a:gd name="T20" fmla="*/ 0 w 373"/>
                <a:gd name="T21" fmla="*/ 1 h 1340"/>
                <a:gd name="T22" fmla="*/ 0 w 373"/>
                <a:gd name="T23" fmla="*/ 1 h 1340"/>
                <a:gd name="T24" fmla="*/ 0 w 373"/>
                <a:gd name="T25" fmla="*/ 1 h 1340"/>
                <a:gd name="T26" fmla="*/ 0 w 373"/>
                <a:gd name="T27" fmla="*/ 1 h 1340"/>
                <a:gd name="T28" fmla="*/ 0 w 373"/>
                <a:gd name="T29" fmla="*/ 1 h 1340"/>
                <a:gd name="T30" fmla="*/ 0 w 373"/>
                <a:gd name="T31" fmla="*/ 1 h 1340"/>
                <a:gd name="T32" fmla="*/ 0 w 373"/>
                <a:gd name="T33" fmla="*/ 1 h 1340"/>
                <a:gd name="T34" fmla="*/ 0 w 373"/>
                <a:gd name="T35" fmla="*/ 1 h 1340"/>
                <a:gd name="T36" fmla="*/ 0 w 373"/>
                <a:gd name="T37" fmla="*/ 1 h 1340"/>
                <a:gd name="T38" fmla="*/ 0 w 373"/>
                <a:gd name="T39" fmla="*/ 1 h 1340"/>
                <a:gd name="T40" fmla="*/ 0 w 373"/>
                <a:gd name="T41" fmla="*/ 1 h 1340"/>
                <a:gd name="T42" fmla="*/ 0 w 373"/>
                <a:gd name="T43" fmla="*/ 1 h 1340"/>
                <a:gd name="T44" fmla="*/ 0 w 373"/>
                <a:gd name="T45" fmla="*/ 1 h 1340"/>
                <a:gd name="T46" fmla="*/ 0 w 373"/>
                <a:gd name="T47" fmla="*/ 1 h 1340"/>
                <a:gd name="T48" fmla="*/ 0 w 373"/>
                <a:gd name="T49" fmla="*/ 1 h 1340"/>
                <a:gd name="T50" fmla="*/ 0 w 373"/>
                <a:gd name="T51" fmla="*/ 1 h 1340"/>
                <a:gd name="T52" fmla="*/ 0 w 373"/>
                <a:gd name="T53" fmla="*/ 1 h 1340"/>
                <a:gd name="T54" fmla="*/ 0 w 373"/>
                <a:gd name="T55" fmla="*/ 1 h 1340"/>
                <a:gd name="T56" fmla="*/ 0 w 373"/>
                <a:gd name="T57" fmla="*/ 1 h 1340"/>
                <a:gd name="T58" fmla="*/ 0 w 373"/>
                <a:gd name="T59" fmla="*/ 1 h 1340"/>
                <a:gd name="T60" fmla="*/ 0 w 373"/>
                <a:gd name="T61" fmla="*/ 1 h 1340"/>
                <a:gd name="T62" fmla="*/ 0 w 373"/>
                <a:gd name="T63" fmla="*/ 1 h 1340"/>
                <a:gd name="T64" fmla="*/ 0 w 373"/>
                <a:gd name="T65" fmla="*/ 1 h 1340"/>
                <a:gd name="T66" fmla="*/ 0 w 373"/>
                <a:gd name="T67" fmla="*/ 1 h 1340"/>
                <a:gd name="T68" fmla="*/ 0 w 373"/>
                <a:gd name="T69" fmla="*/ 1 h 1340"/>
                <a:gd name="T70" fmla="*/ 0 w 373"/>
                <a:gd name="T71" fmla="*/ 1 h 1340"/>
                <a:gd name="T72" fmla="*/ 0 w 373"/>
                <a:gd name="T73" fmla="*/ 1 h 1340"/>
                <a:gd name="T74" fmla="*/ 0 w 373"/>
                <a:gd name="T75" fmla="*/ 1 h 1340"/>
                <a:gd name="T76" fmla="*/ 0 w 373"/>
                <a:gd name="T77" fmla="*/ 1 h 1340"/>
                <a:gd name="T78" fmla="*/ 0 w 373"/>
                <a:gd name="T79" fmla="*/ 1 h 1340"/>
                <a:gd name="T80" fmla="*/ 0 w 373"/>
                <a:gd name="T81" fmla="*/ 1 h 1340"/>
                <a:gd name="T82" fmla="*/ 0 w 373"/>
                <a:gd name="T83" fmla="*/ 1 h 1340"/>
                <a:gd name="T84" fmla="*/ 0 w 373"/>
                <a:gd name="T85" fmla="*/ 1 h 1340"/>
                <a:gd name="T86" fmla="*/ 0 w 373"/>
                <a:gd name="T87" fmla="*/ 1 h 1340"/>
                <a:gd name="T88" fmla="*/ 0 w 373"/>
                <a:gd name="T89" fmla="*/ 1 h 1340"/>
                <a:gd name="T90" fmla="*/ 0 w 373"/>
                <a:gd name="T91" fmla="*/ 1 h 1340"/>
                <a:gd name="T92" fmla="*/ 0 w 373"/>
                <a:gd name="T93" fmla="*/ 1 h 1340"/>
                <a:gd name="T94" fmla="*/ 0 w 373"/>
                <a:gd name="T95" fmla="*/ 1 h 1340"/>
                <a:gd name="T96" fmla="*/ 0 w 373"/>
                <a:gd name="T97" fmla="*/ 1 h 1340"/>
                <a:gd name="T98" fmla="*/ 0 w 373"/>
                <a:gd name="T99" fmla="*/ 1 h 1340"/>
                <a:gd name="T100" fmla="*/ 0 w 373"/>
                <a:gd name="T101" fmla="*/ 1 h 1340"/>
                <a:gd name="T102" fmla="*/ 0 w 373"/>
                <a:gd name="T103" fmla="*/ 1 h 1340"/>
                <a:gd name="T104" fmla="*/ 0 w 373"/>
                <a:gd name="T105" fmla="*/ 1 h 1340"/>
                <a:gd name="T106" fmla="*/ 0 w 373"/>
                <a:gd name="T107" fmla="*/ 1 h 1340"/>
                <a:gd name="T108" fmla="*/ 0 w 373"/>
                <a:gd name="T109" fmla="*/ 1 h 1340"/>
                <a:gd name="T110" fmla="*/ 0 w 373"/>
                <a:gd name="T111" fmla="*/ 1 h 134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73" h="1340">
                  <a:moveTo>
                    <a:pt x="373" y="1336"/>
                  </a:moveTo>
                  <a:lnTo>
                    <a:pt x="330" y="1333"/>
                  </a:lnTo>
                  <a:lnTo>
                    <a:pt x="286" y="1329"/>
                  </a:lnTo>
                  <a:lnTo>
                    <a:pt x="242" y="1323"/>
                  </a:lnTo>
                  <a:lnTo>
                    <a:pt x="201" y="1315"/>
                  </a:lnTo>
                  <a:lnTo>
                    <a:pt x="162" y="1304"/>
                  </a:lnTo>
                  <a:lnTo>
                    <a:pt x="127" y="1287"/>
                  </a:lnTo>
                  <a:lnTo>
                    <a:pt x="96" y="1268"/>
                  </a:lnTo>
                  <a:lnTo>
                    <a:pt x="72" y="1242"/>
                  </a:lnTo>
                  <a:lnTo>
                    <a:pt x="53" y="1211"/>
                  </a:lnTo>
                  <a:lnTo>
                    <a:pt x="43" y="1175"/>
                  </a:lnTo>
                  <a:lnTo>
                    <a:pt x="42" y="1130"/>
                  </a:lnTo>
                  <a:lnTo>
                    <a:pt x="50" y="1077"/>
                  </a:lnTo>
                  <a:lnTo>
                    <a:pt x="68" y="1017"/>
                  </a:lnTo>
                  <a:lnTo>
                    <a:pt x="99" y="946"/>
                  </a:lnTo>
                  <a:lnTo>
                    <a:pt x="142" y="867"/>
                  </a:lnTo>
                  <a:lnTo>
                    <a:pt x="200" y="777"/>
                  </a:lnTo>
                  <a:lnTo>
                    <a:pt x="248" y="700"/>
                  </a:lnTo>
                  <a:lnTo>
                    <a:pt x="287" y="626"/>
                  </a:lnTo>
                  <a:lnTo>
                    <a:pt x="318" y="556"/>
                  </a:lnTo>
                  <a:lnTo>
                    <a:pt x="341" y="489"/>
                  </a:lnTo>
                  <a:lnTo>
                    <a:pt x="357" y="426"/>
                  </a:lnTo>
                  <a:lnTo>
                    <a:pt x="365" y="366"/>
                  </a:lnTo>
                  <a:lnTo>
                    <a:pt x="368" y="310"/>
                  </a:lnTo>
                  <a:lnTo>
                    <a:pt x="364" y="258"/>
                  </a:lnTo>
                  <a:lnTo>
                    <a:pt x="355" y="210"/>
                  </a:lnTo>
                  <a:lnTo>
                    <a:pt x="341" y="167"/>
                  </a:lnTo>
                  <a:lnTo>
                    <a:pt x="323" y="129"/>
                  </a:lnTo>
                  <a:lnTo>
                    <a:pt x="301" y="94"/>
                  </a:lnTo>
                  <a:lnTo>
                    <a:pt x="276" y="65"/>
                  </a:lnTo>
                  <a:lnTo>
                    <a:pt x="248" y="41"/>
                  </a:lnTo>
                  <a:lnTo>
                    <a:pt x="218" y="22"/>
                  </a:lnTo>
                  <a:lnTo>
                    <a:pt x="186" y="8"/>
                  </a:lnTo>
                  <a:lnTo>
                    <a:pt x="162" y="2"/>
                  </a:lnTo>
                  <a:lnTo>
                    <a:pt x="140" y="0"/>
                  </a:lnTo>
                  <a:lnTo>
                    <a:pt x="119" y="2"/>
                  </a:lnTo>
                  <a:lnTo>
                    <a:pt x="101" y="7"/>
                  </a:lnTo>
                  <a:lnTo>
                    <a:pt x="84" y="15"/>
                  </a:lnTo>
                  <a:lnTo>
                    <a:pt x="69" y="25"/>
                  </a:lnTo>
                  <a:lnTo>
                    <a:pt x="56" y="35"/>
                  </a:lnTo>
                  <a:lnTo>
                    <a:pt x="43" y="48"/>
                  </a:lnTo>
                  <a:lnTo>
                    <a:pt x="33" y="62"/>
                  </a:lnTo>
                  <a:lnTo>
                    <a:pt x="25" y="75"/>
                  </a:lnTo>
                  <a:lnTo>
                    <a:pt x="16" y="87"/>
                  </a:lnTo>
                  <a:lnTo>
                    <a:pt x="11" y="99"/>
                  </a:lnTo>
                  <a:lnTo>
                    <a:pt x="6" y="108"/>
                  </a:lnTo>
                  <a:lnTo>
                    <a:pt x="3" y="116"/>
                  </a:lnTo>
                  <a:lnTo>
                    <a:pt x="1" y="121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4" y="117"/>
                  </a:lnTo>
                  <a:lnTo>
                    <a:pt x="8" y="111"/>
                  </a:lnTo>
                  <a:lnTo>
                    <a:pt x="15" y="103"/>
                  </a:lnTo>
                  <a:lnTo>
                    <a:pt x="23" y="94"/>
                  </a:lnTo>
                  <a:lnTo>
                    <a:pt x="33" y="85"/>
                  </a:lnTo>
                  <a:lnTo>
                    <a:pt x="44" y="75"/>
                  </a:lnTo>
                  <a:lnTo>
                    <a:pt x="56" y="64"/>
                  </a:lnTo>
                  <a:lnTo>
                    <a:pt x="69" y="54"/>
                  </a:lnTo>
                  <a:lnTo>
                    <a:pt x="84" y="45"/>
                  </a:lnTo>
                  <a:lnTo>
                    <a:pt x="99" y="37"/>
                  </a:lnTo>
                  <a:lnTo>
                    <a:pt x="115" y="31"/>
                  </a:lnTo>
                  <a:lnTo>
                    <a:pt x="133" y="27"/>
                  </a:lnTo>
                  <a:lnTo>
                    <a:pt x="151" y="26"/>
                  </a:lnTo>
                  <a:lnTo>
                    <a:pt x="170" y="27"/>
                  </a:lnTo>
                  <a:lnTo>
                    <a:pt x="189" y="33"/>
                  </a:lnTo>
                  <a:lnTo>
                    <a:pt x="210" y="42"/>
                  </a:lnTo>
                  <a:lnTo>
                    <a:pt x="232" y="55"/>
                  </a:lnTo>
                  <a:lnTo>
                    <a:pt x="253" y="72"/>
                  </a:lnTo>
                  <a:lnTo>
                    <a:pt x="273" y="92"/>
                  </a:lnTo>
                  <a:lnTo>
                    <a:pt x="293" y="114"/>
                  </a:lnTo>
                  <a:lnTo>
                    <a:pt x="311" y="140"/>
                  </a:lnTo>
                  <a:lnTo>
                    <a:pt x="327" y="169"/>
                  </a:lnTo>
                  <a:lnTo>
                    <a:pt x="340" y="200"/>
                  </a:lnTo>
                  <a:lnTo>
                    <a:pt x="350" y="236"/>
                  </a:lnTo>
                  <a:lnTo>
                    <a:pt x="357" y="273"/>
                  </a:lnTo>
                  <a:lnTo>
                    <a:pt x="361" y="313"/>
                  </a:lnTo>
                  <a:lnTo>
                    <a:pt x="360" y="357"/>
                  </a:lnTo>
                  <a:lnTo>
                    <a:pt x="353" y="402"/>
                  </a:lnTo>
                  <a:lnTo>
                    <a:pt x="340" y="450"/>
                  </a:lnTo>
                  <a:lnTo>
                    <a:pt x="322" y="501"/>
                  </a:lnTo>
                  <a:lnTo>
                    <a:pt x="297" y="554"/>
                  </a:lnTo>
                  <a:lnTo>
                    <a:pt x="268" y="610"/>
                  </a:lnTo>
                  <a:lnTo>
                    <a:pt x="236" y="663"/>
                  </a:lnTo>
                  <a:lnTo>
                    <a:pt x="205" y="715"/>
                  </a:lnTo>
                  <a:lnTo>
                    <a:pt x="175" y="764"/>
                  </a:lnTo>
                  <a:lnTo>
                    <a:pt x="145" y="813"/>
                  </a:lnTo>
                  <a:lnTo>
                    <a:pt x="118" y="858"/>
                  </a:lnTo>
                  <a:lnTo>
                    <a:pt x="92" y="902"/>
                  </a:lnTo>
                  <a:lnTo>
                    <a:pt x="68" y="944"/>
                  </a:lnTo>
                  <a:lnTo>
                    <a:pt x="49" y="984"/>
                  </a:lnTo>
                  <a:lnTo>
                    <a:pt x="31" y="1022"/>
                  </a:lnTo>
                  <a:lnTo>
                    <a:pt x="19" y="1060"/>
                  </a:lnTo>
                  <a:lnTo>
                    <a:pt x="11" y="1095"/>
                  </a:lnTo>
                  <a:lnTo>
                    <a:pt x="7" y="1130"/>
                  </a:lnTo>
                  <a:lnTo>
                    <a:pt x="11" y="1162"/>
                  </a:lnTo>
                  <a:lnTo>
                    <a:pt x="19" y="1193"/>
                  </a:lnTo>
                  <a:lnTo>
                    <a:pt x="35" y="1223"/>
                  </a:lnTo>
                  <a:lnTo>
                    <a:pt x="56" y="1249"/>
                  </a:lnTo>
                  <a:lnTo>
                    <a:pt x="79" y="1271"/>
                  </a:lnTo>
                  <a:lnTo>
                    <a:pt x="104" y="1290"/>
                  </a:lnTo>
                  <a:lnTo>
                    <a:pt x="130" y="1305"/>
                  </a:lnTo>
                  <a:lnTo>
                    <a:pt x="158" y="1317"/>
                  </a:lnTo>
                  <a:lnTo>
                    <a:pt x="187" y="1325"/>
                  </a:lnTo>
                  <a:lnTo>
                    <a:pt x="215" y="1332"/>
                  </a:lnTo>
                  <a:lnTo>
                    <a:pt x="242" y="1337"/>
                  </a:lnTo>
                  <a:lnTo>
                    <a:pt x="269" y="1339"/>
                  </a:lnTo>
                  <a:lnTo>
                    <a:pt x="293" y="1340"/>
                  </a:lnTo>
                  <a:lnTo>
                    <a:pt x="316" y="1340"/>
                  </a:lnTo>
                  <a:lnTo>
                    <a:pt x="334" y="1339"/>
                  </a:lnTo>
                  <a:lnTo>
                    <a:pt x="350" y="1338"/>
                  </a:lnTo>
                  <a:lnTo>
                    <a:pt x="363" y="1337"/>
                  </a:lnTo>
                  <a:lnTo>
                    <a:pt x="371" y="1336"/>
                  </a:lnTo>
                  <a:lnTo>
                    <a:pt x="373" y="133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4" name="Freeform 56"/>
            <p:cNvSpPr>
              <a:spLocks/>
            </p:cNvSpPr>
            <p:nvPr/>
          </p:nvSpPr>
          <p:spPr bwMode="auto">
            <a:xfrm>
              <a:off x="2886" y="2685"/>
              <a:ext cx="55" cy="62"/>
            </a:xfrm>
            <a:custGeom>
              <a:avLst/>
              <a:gdLst>
                <a:gd name="T0" fmla="*/ 1 w 110"/>
                <a:gd name="T1" fmla="*/ 1 h 123"/>
                <a:gd name="T2" fmla="*/ 1 w 110"/>
                <a:gd name="T3" fmla="*/ 1 h 123"/>
                <a:gd name="T4" fmla="*/ 1 w 110"/>
                <a:gd name="T5" fmla="*/ 1 h 123"/>
                <a:gd name="T6" fmla="*/ 1 w 110"/>
                <a:gd name="T7" fmla="*/ 1 h 123"/>
                <a:gd name="T8" fmla="*/ 1 w 110"/>
                <a:gd name="T9" fmla="*/ 1 h 123"/>
                <a:gd name="T10" fmla="*/ 1 w 110"/>
                <a:gd name="T11" fmla="*/ 1 h 123"/>
                <a:gd name="T12" fmla="*/ 1 w 110"/>
                <a:gd name="T13" fmla="*/ 1 h 123"/>
                <a:gd name="T14" fmla="*/ 1 w 110"/>
                <a:gd name="T15" fmla="*/ 1 h 123"/>
                <a:gd name="T16" fmla="*/ 1 w 110"/>
                <a:gd name="T17" fmla="*/ 1 h 123"/>
                <a:gd name="T18" fmla="*/ 1 w 110"/>
                <a:gd name="T19" fmla="*/ 1 h 123"/>
                <a:gd name="T20" fmla="*/ 1 w 110"/>
                <a:gd name="T21" fmla="*/ 1 h 123"/>
                <a:gd name="T22" fmla="*/ 1 w 110"/>
                <a:gd name="T23" fmla="*/ 1 h 123"/>
                <a:gd name="T24" fmla="*/ 1 w 110"/>
                <a:gd name="T25" fmla="*/ 0 h 123"/>
                <a:gd name="T26" fmla="*/ 1 w 110"/>
                <a:gd name="T27" fmla="*/ 1 h 123"/>
                <a:gd name="T28" fmla="*/ 1 w 110"/>
                <a:gd name="T29" fmla="*/ 1 h 123"/>
                <a:gd name="T30" fmla="*/ 1 w 110"/>
                <a:gd name="T31" fmla="*/ 1 h 123"/>
                <a:gd name="T32" fmla="*/ 1 w 110"/>
                <a:gd name="T33" fmla="*/ 1 h 123"/>
                <a:gd name="T34" fmla="*/ 1 w 110"/>
                <a:gd name="T35" fmla="*/ 1 h 123"/>
                <a:gd name="T36" fmla="*/ 1 w 110"/>
                <a:gd name="T37" fmla="*/ 1 h 123"/>
                <a:gd name="T38" fmla="*/ 1 w 110"/>
                <a:gd name="T39" fmla="*/ 1 h 123"/>
                <a:gd name="T40" fmla="*/ 1 w 110"/>
                <a:gd name="T41" fmla="*/ 1 h 123"/>
                <a:gd name="T42" fmla="*/ 1 w 110"/>
                <a:gd name="T43" fmla="*/ 1 h 123"/>
                <a:gd name="T44" fmla="*/ 1 w 110"/>
                <a:gd name="T45" fmla="*/ 1 h 123"/>
                <a:gd name="T46" fmla="*/ 1 w 110"/>
                <a:gd name="T47" fmla="*/ 1 h 123"/>
                <a:gd name="T48" fmla="*/ 1 w 110"/>
                <a:gd name="T49" fmla="*/ 1 h 123"/>
                <a:gd name="T50" fmla="*/ 1 w 110"/>
                <a:gd name="T51" fmla="*/ 1 h 123"/>
                <a:gd name="T52" fmla="*/ 0 w 110"/>
                <a:gd name="T53" fmla="*/ 1 h 123"/>
                <a:gd name="T54" fmla="*/ 0 w 110"/>
                <a:gd name="T55" fmla="*/ 1 h 123"/>
                <a:gd name="T56" fmla="*/ 1 w 110"/>
                <a:gd name="T57" fmla="*/ 1 h 123"/>
                <a:gd name="T58" fmla="*/ 1 w 110"/>
                <a:gd name="T59" fmla="*/ 1 h 123"/>
                <a:gd name="T60" fmla="*/ 1 w 110"/>
                <a:gd name="T61" fmla="*/ 1 h 123"/>
                <a:gd name="T62" fmla="*/ 1 w 110"/>
                <a:gd name="T63" fmla="*/ 1 h 123"/>
                <a:gd name="T64" fmla="*/ 1 w 110"/>
                <a:gd name="T65" fmla="*/ 1 h 123"/>
                <a:gd name="T66" fmla="*/ 1 w 110"/>
                <a:gd name="T67" fmla="*/ 1 h 123"/>
                <a:gd name="T68" fmla="*/ 1 w 110"/>
                <a:gd name="T69" fmla="*/ 1 h 123"/>
                <a:gd name="T70" fmla="*/ 1 w 110"/>
                <a:gd name="T71" fmla="*/ 1 h 123"/>
                <a:gd name="T72" fmla="*/ 1 w 110"/>
                <a:gd name="T73" fmla="*/ 1 h 123"/>
                <a:gd name="T74" fmla="*/ 1 w 110"/>
                <a:gd name="T75" fmla="*/ 1 h 123"/>
                <a:gd name="T76" fmla="*/ 1 w 110"/>
                <a:gd name="T77" fmla="*/ 1 h 123"/>
                <a:gd name="T78" fmla="*/ 1 w 110"/>
                <a:gd name="T79" fmla="*/ 1 h 123"/>
                <a:gd name="T80" fmla="*/ 1 w 110"/>
                <a:gd name="T81" fmla="*/ 1 h 123"/>
                <a:gd name="T82" fmla="*/ 1 w 110"/>
                <a:gd name="T83" fmla="*/ 1 h 123"/>
                <a:gd name="T84" fmla="*/ 1 w 110"/>
                <a:gd name="T85" fmla="*/ 1 h 123"/>
                <a:gd name="T86" fmla="*/ 1 w 110"/>
                <a:gd name="T87" fmla="*/ 1 h 123"/>
                <a:gd name="T88" fmla="*/ 1 w 110"/>
                <a:gd name="T89" fmla="*/ 1 h 123"/>
                <a:gd name="T90" fmla="*/ 1 w 110"/>
                <a:gd name="T91" fmla="*/ 1 h 123"/>
                <a:gd name="T92" fmla="*/ 1 w 110"/>
                <a:gd name="T93" fmla="*/ 1 h 123"/>
                <a:gd name="T94" fmla="*/ 1 w 110"/>
                <a:gd name="T95" fmla="*/ 1 h 123"/>
                <a:gd name="T96" fmla="*/ 1 w 110"/>
                <a:gd name="T97" fmla="*/ 1 h 1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0" h="123">
                  <a:moveTo>
                    <a:pt x="99" y="62"/>
                  </a:moveTo>
                  <a:lnTo>
                    <a:pt x="105" y="56"/>
                  </a:lnTo>
                  <a:lnTo>
                    <a:pt x="110" y="48"/>
                  </a:lnTo>
                  <a:lnTo>
                    <a:pt x="110" y="39"/>
                  </a:lnTo>
                  <a:lnTo>
                    <a:pt x="108" y="31"/>
                  </a:lnTo>
                  <a:lnTo>
                    <a:pt x="102" y="25"/>
                  </a:lnTo>
                  <a:lnTo>
                    <a:pt x="94" y="21"/>
                  </a:lnTo>
                  <a:lnTo>
                    <a:pt x="86" y="20"/>
                  </a:lnTo>
                  <a:lnTo>
                    <a:pt x="77" y="23"/>
                  </a:lnTo>
                  <a:lnTo>
                    <a:pt x="74" y="13"/>
                  </a:lnTo>
                  <a:lnTo>
                    <a:pt x="70" y="6"/>
                  </a:lnTo>
                  <a:lnTo>
                    <a:pt x="63" y="2"/>
                  </a:lnTo>
                  <a:lnTo>
                    <a:pt x="55" y="0"/>
                  </a:lnTo>
                  <a:lnTo>
                    <a:pt x="48" y="2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3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4"/>
                  </a:lnTo>
                  <a:lnTo>
                    <a:pt x="3" y="31"/>
                  </a:lnTo>
                  <a:lnTo>
                    <a:pt x="1" y="39"/>
                  </a:lnTo>
                  <a:lnTo>
                    <a:pt x="1" y="47"/>
                  </a:lnTo>
                  <a:lnTo>
                    <a:pt x="4" y="55"/>
                  </a:lnTo>
                  <a:lnTo>
                    <a:pt x="11" y="61"/>
                  </a:lnTo>
                  <a:lnTo>
                    <a:pt x="4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92"/>
                  </a:lnTo>
                  <a:lnTo>
                    <a:pt x="8" y="97"/>
                  </a:lnTo>
                  <a:lnTo>
                    <a:pt x="16" y="101"/>
                  </a:lnTo>
                  <a:lnTo>
                    <a:pt x="24" y="102"/>
                  </a:lnTo>
                  <a:lnTo>
                    <a:pt x="33" y="100"/>
                  </a:lnTo>
                  <a:lnTo>
                    <a:pt x="35" y="109"/>
                  </a:lnTo>
                  <a:lnTo>
                    <a:pt x="40" y="116"/>
                  </a:lnTo>
                  <a:lnTo>
                    <a:pt x="46" y="121"/>
                  </a:lnTo>
                  <a:lnTo>
                    <a:pt x="54" y="123"/>
                  </a:lnTo>
                  <a:lnTo>
                    <a:pt x="62" y="121"/>
                  </a:lnTo>
                  <a:lnTo>
                    <a:pt x="69" y="116"/>
                  </a:lnTo>
                  <a:lnTo>
                    <a:pt x="73" y="109"/>
                  </a:lnTo>
                  <a:lnTo>
                    <a:pt x="76" y="101"/>
                  </a:lnTo>
                  <a:lnTo>
                    <a:pt x="85" y="103"/>
                  </a:lnTo>
                  <a:lnTo>
                    <a:pt x="93" y="102"/>
                  </a:lnTo>
                  <a:lnTo>
                    <a:pt x="101" y="99"/>
                  </a:lnTo>
                  <a:lnTo>
                    <a:pt x="107" y="93"/>
                  </a:lnTo>
                  <a:lnTo>
                    <a:pt x="109" y="85"/>
                  </a:lnTo>
                  <a:lnTo>
                    <a:pt x="109" y="77"/>
                  </a:lnTo>
                  <a:lnTo>
                    <a:pt x="105" y="69"/>
                  </a:lnTo>
                  <a:lnTo>
                    <a:pt x="99" y="6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5" name="Freeform 57"/>
            <p:cNvSpPr>
              <a:spLocks/>
            </p:cNvSpPr>
            <p:nvPr/>
          </p:nvSpPr>
          <p:spPr bwMode="auto">
            <a:xfrm>
              <a:off x="2905" y="2708"/>
              <a:ext cx="16" cy="16"/>
            </a:xfrm>
            <a:custGeom>
              <a:avLst/>
              <a:gdLst>
                <a:gd name="T0" fmla="*/ 1 w 31"/>
                <a:gd name="T1" fmla="*/ 0 h 33"/>
                <a:gd name="T2" fmla="*/ 1 w 31"/>
                <a:gd name="T3" fmla="*/ 0 h 33"/>
                <a:gd name="T4" fmla="*/ 1 w 31"/>
                <a:gd name="T5" fmla="*/ 0 h 33"/>
                <a:gd name="T6" fmla="*/ 1 w 31"/>
                <a:gd name="T7" fmla="*/ 0 h 33"/>
                <a:gd name="T8" fmla="*/ 0 w 31"/>
                <a:gd name="T9" fmla="*/ 0 h 33"/>
                <a:gd name="T10" fmla="*/ 1 w 31"/>
                <a:gd name="T11" fmla="*/ 0 h 33"/>
                <a:gd name="T12" fmla="*/ 1 w 31"/>
                <a:gd name="T13" fmla="*/ 0 h 33"/>
                <a:gd name="T14" fmla="*/ 1 w 31"/>
                <a:gd name="T15" fmla="*/ 0 h 33"/>
                <a:gd name="T16" fmla="*/ 1 w 31"/>
                <a:gd name="T17" fmla="*/ 0 h 33"/>
                <a:gd name="T18" fmla="*/ 1 w 31"/>
                <a:gd name="T19" fmla="*/ 0 h 33"/>
                <a:gd name="T20" fmla="*/ 1 w 31"/>
                <a:gd name="T21" fmla="*/ 0 h 33"/>
                <a:gd name="T22" fmla="*/ 1 w 31"/>
                <a:gd name="T23" fmla="*/ 0 h 33"/>
                <a:gd name="T24" fmla="*/ 1 w 31"/>
                <a:gd name="T25" fmla="*/ 0 h 33"/>
                <a:gd name="T26" fmla="*/ 1 w 31"/>
                <a:gd name="T27" fmla="*/ 0 h 33"/>
                <a:gd name="T28" fmla="*/ 1 w 31"/>
                <a:gd name="T29" fmla="*/ 0 h 33"/>
                <a:gd name="T30" fmla="*/ 1 w 31"/>
                <a:gd name="T31" fmla="*/ 0 h 33"/>
                <a:gd name="T32" fmla="*/ 1 w 31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3">
                  <a:moveTo>
                    <a:pt x="15" y="33"/>
                  </a:moveTo>
                  <a:lnTo>
                    <a:pt x="9" y="32"/>
                  </a:lnTo>
                  <a:lnTo>
                    <a:pt x="4" y="28"/>
                  </a:lnTo>
                  <a:lnTo>
                    <a:pt x="1" y="24"/>
                  </a:lnTo>
                  <a:lnTo>
                    <a:pt x="0" y="17"/>
                  </a:lnTo>
                  <a:lnTo>
                    <a:pt x="1" y="10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2" y="2"/>
                  </a:lnTo>
                  <a:lnTo>
                    <a:pt x="26" y="5"/>
                  </a:lnTo>
                  <a:lnTo>
                    <a:pt x="30" y="10"/>
                  </a:lnTo>
                  <a:lnTo>
                    <a:pt x="31" y="17"/>
                  </a:lnTo>
                  <a:lnTo>
                    <a:pt x="30" y="24"/>
                  </a:lnTo>
                  <a:lnTo>
                    <a:pt x="26" y="28"/>
                  </a:lnTo>
                  <a:lnTo>
                    <a:pt x="22" y="32"/>
                  </a:lnTo>
                  <a:lnTo>
                    <a:pt x="15" y="3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6" name="Freeform 58"/>
            <p:cNvSpPr>
              <a:spLocks/>
            </p:cNvSpPr>
            <p:nvPr/>
          </p:nvSpPr>
          <p:spPr bwMode="auto">
            <a:xfrm>
              <a:off x="2366" y="2699"/>
              <a:ext cx="56" cy="61"/>
            </a:xfrm>
            <a:custGeom>
              <a:avLst/>
              <a:gdLst>
                <a:gd name="T0" fmla="*/ 1 w 111"/>
                <a:gd name="T1" fmla="*/ 1 h 122"/>
                <a:gd name="T2" fmla="*/ 1 w 111"/>
                <a:gd name="T3" fmla="*/ 1 h 122"/>
                <a:gd name="T4" fmla="*/ 1 w 111"/>
                <a:gd name="T5" fmla="*/ 1 h 122"/>
                <a:gd name="T6" fmla="*/ 1 w 111"/>
                <a:gd name="T7" fmla="*/ 1 h 122"/>
                <a:gd name="T8" fmla="*/ 1 w 111"/>
                <a:gd name="T9" fmla="*/ 1 h 122"/>
                <a:gd name="T10" fmla="*/ 1 w 111"/>
                <a:gd name="T11" fmla="*/ 1 h 122"/>
                <a:gd name="T12" fmla="*/ 1 w 111"/>
                <a:gd name="T13" fmla="*/ 1 h 122"/>
                <a:gd name="T14" fmla="*/ 1 w 111"/>
                <a:gd name="T15" fmla="*/ 1 h 122"/>
                <a:gd name="T16" fmla="*/ 1 w 111"/>
                <a:gd name="T17" fmla="*/ 1 h 122"/>
                <a:gd name="T18" fmla="*/ 1 w 111"/>
                <a:gd name="T19" fmla="*/ 1 h 122"/>
                <a:gd name="T20" fmla="*/ 1 w 111"/>
                <a:gd name="T21" fmla="*/ 1 h 122"/>
                <a:gd name="T22" fmla="*/ 1 w 111"/>
                <a:gd name="T23" fmla="*/ 1 h 122"/>
                <a:gd name="T24" fmla="*/ 1 w 111"/>
                <a:gd name="T25" fmla="*/ 0 h 122"/>
                <a:gd name="T26" fmla="*/ 1 w 111"/>
                <a:gd name="T27" fmla="*/ 1 h 122"/>
                <a:gd name="T28" fmla="*/ 1 w 111"/>
                <a:gd name="T29" fmla="*/ 1 h 122"/>
                <a:gd name="T30" fmla="*/ 1 w 111"/>
                <a:gd name="T31" fmla="*/ 1 h 122"/>
                <a:gd name="T32" fmla="*/ 1 w 111"/>
                <a:gd name="T33" fmla="*/ 1 h 122"/>
                <a:gd name="T34" fmla="*/ 1 w 111"/>
                <a:gd name="T35" fmla="*/ 1 h 122"/>
                <a:gd name="T36" fmla="*/ 1 w 111"/>
                <a:gd name="T37" fmla="*/ 1 h 122"/>
                <a:gd name="T38" fmla="*/ 1 w 111"/>
                <a:gd name="T39" fmla="*/ 1 h 122"/>
                <a:gd name="T40" fmla="*/ 1 w 111"/>
                <a:gd name="T41" fmla="*/ 1 h 122"/>
                <a:gd name="T42" fmla="*/ 1 w 111"/>
                <a:gd name="T43" fmla="*/ 1 h 122"/>
                <a:gd name="T44" fmla="*/ 1 w 111"/>
                <a:gd name="T45" fmla="*/ 1 h 122"/>
                <a:gd name="T46" fmla="*/ 1 w 111"/>
                <a:gd name="T47" fmla="*/ 1 h 122"/>
                <a:gd name="T48" fmla="*/ 1 w 111"/>
                <a:gd name="T49" fmla="*/ 1 h 122"/>
                <a:gd name="T50" fmla="*/ 1 w 111"/>
                <a:gd name="T51" fmla="*/ 1 h 122"/>
                <a:gd name="T52" fmla="*/ 1 w 111"/>
                <a:gd name="T53" fmla="*/ 1 h 122"/>
                <a:gd name="T54" fmla="*/ 0 w 111"/>
                <a:gd name="T55" fmla="*/ 1 h 122"/>
                <a:gd name="T56" fmla="*/ 1 w 111"/>
                <a:gd name="T57" fmla="*/ 1 h 122"/>
                <a:gd name="T58" fmla="*/ 1 w 111"/>
                <a:gd name="T59" fmla="*/ 1 h 122"/>
                <a:gd name="T60" fmla="*/ 1 w 111"/>
                <a:gd name="T61" fmla="*/ 1 h 122"/>
                <a:gd name="T62" fmla="*/ 1 w 111"/>
                <a:gd name="T63" fmla="*/ 1 h 122"/>
                <a:gd name="T64" fmla="*/ 1 w 111"/>
                <a:gd name="T65" fmla="*/ 1 h 122"/>
                <a:gd name="T66" fmla="*/ 1 w 111"/>
                <a:gd name="T67" fmla="*/ 1 h 122"/>
                <a:gd name="T68" fmla="*/ 1 w 111"/>
                <a:gd name="T69" fmla="*/ 1 h 122"/>
                <a:gd name="T70" fmla="*/ 1 w 111"/>
                <a:gd name="T71" fmla="*/ 1 h 122"/>
                <a:gd name="T72" fmla="*/ 1 w 111"/>
                <a:gd name="T73" fmla="*/ 1 h 122"/>
                <a:gd name="T74" fmla="*/ 1 w 111"/>
                <a:gd name="T75" fmla="*/ 1 h 122"/>
                <a:gd name="T76" fmla="*/ 1 w 111"/>
                <a:gd name="T77" fmla="*/ 1 h 122"/>
                <a:gd name="T78" fmla="*/ 1 w 111"/>
                <a:gd name="T79" fmla="*/ 1 h 122"/>
                <a:gd name="T80" fmla="*/ 1 w 111"/>
                <a:gd name="T81" fmla="*/ 1 h 122"/>
                <a:gd name="T82" fmla="*/ 1 w 111"/>
                <a:gd name="T83" fmla="*/ 1 h 122"/>
                <a:gd name="T84" fmla="*/ 1 w 111"/>
                <a:gd name="T85" fmla="*/ 1 h 122"/>
                <a:gd name="T86" fmla="*/ 1 w 111"/>
                <a:gd name="T87" fmla="*/ 1 h 122"/>
                <a:gd name="T88" fmla="*/ 1 w 111"/>
                <a:gd name="T89" fmla="*/ 1 h 122"/>
                <a:gd name="T90" fmla="*/ 1 w 111"/>
                <a:gd name="T91" fmla="*/ 1 h 122"/>
                <a:gd name="T92" fmla="*/ 1 w 111"/>
                <a:gd name="T93" fmla="*/ 1 h 122"/>
                <a:gd name="T94" fmla="*/ 1 w 111"/>
                <a:gd name="T95" fmla="*/ 1 h 122"/>
                <a:gd name="T96" fmla="*/ 1 w 111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1" h="122">
                  <a:moveTo>
                    <a:pt x="101" y="61"/>
                  </a:moveTo>
                  <a:lnTo>
                    <a:pt x="108" y="55"/>
                  </a:lnTo>
                  <a:lnTo>
                    <a:pt x="111" y="47"/>
                  </a:lnTo>
                  <a:lnTo>
                    <a:pt x="111" y="39"/>
                  </a:lnTo>
                  <a:lnTo>
                    <a:pt x="109" y="31"/>
                  </a:lnTo>
                  <a:lnTo>
                    <a:pt x="103" y="24"/>
                  </a:lnTo>
                  <a:lnTo>
                    <a:pt x="96" y="21"/>
                  </a:lnTo>
                  <a:lnTo>
                    <a:pt x="88" y="20"/>
                  </a:lnTo>
                  <a:lnTo>
                    <a:pt x="79" y="22"/>
                  </a:lnTo>
                  <a:lnTo>
                    <a:pt x="77" y="13"/>
                  </a:lnTo>
                  <a:lnTo>
                    <a:pt x="71" y="6"/>
                  </a:lnTo>
                  <a:lnTo>
                    <a:pt x="64" y="1"/>
                  </a:lnTo>
                  <a:lnTo>
                    <a:pt x="56" y="0"/>
                  </a:lnTo>
                  <a:lnTo>
                    <a:pt x="48" y="1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2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3"/>
                  </a:lnTo>
                  <a:lnTo>
                    <a:pt x="3" y="30"/>
                  </a:lnTo>
                  <a:lnTo>
                    <a:pt x="1" y="38"/>
                  </a:lnTo>
                  <a:lnTo>
                    <a:pt x="1" y="46"/>
                  </a:lnTo>
                  <a:lnTo>
                    <a:pt x="4" y="54"/>
                  </a:lnTo>
                  <a:lnTo>
                    <a:pt x="11" y="60"/>
                  </a:lnTo>
                  <a:lnTo>
                    <a:pt x="4" y="66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2" y="91"/>
                  </a:lnTo>
                  <a:lnTo>
                    <a:pt x="8" y="98"/>
                  </a:lnTo>
                  <a:lnTo>
                    <a:pt x="16" y="102"/>
                  </a:lnTo>
                  <a:lnTo>
                    <a:pt x="24" y="102"/>
                  </a:lnTo>
                  <a:lnTo>
                    <a:pt x="33" y="99"/>
                  </a:lnTo>
                  <a:lnTo>
                    <a:pt x="35" y="108"/>
                  </a:lnTo>
                  <a:lnTo>
                    <a:pt x="40" y="115"/>
                  </a:lnTo>
                  <a:lnTo>
                    <a:pt x="47" y="120"/>
                  </a:lnTo>
                  <a:lnTo>
                    <a:pt x="55" y="122"/>
                  </a:lnTo>
                  <a:lnTo>
                    <a:pt x="63" y="120"/>
                  </a:lnTo>
                  <a:lnTo>
                    <a:pt x="70" y="115"/>
                  </a:lnTo>
                  <a:lnTo>
                    <a:pt x="76" y="108"/>
                  </a:lnTo>
                  <a:lnTo>
                    <a:pt x="78" y="100"/>
                  </a:lnTo>
                  <a:lnTo>
                    <a:pt x="87" y="103"/>
                  </a:lnTo>
                  <a:lnTo>
                    <a:pt x="95" y="102"/>
                  </a:lnTo>
                  <a:lnTo>
                    <a:pt x="103" y="98"/>
                  </a:lnTo>
                  <a:lnTo>
                    <a:pt x="109" y="92"/>
                  </a:lnTo>
                  <a:lnTo>
                    <a:pt x="111" y="84"/>
                  </a:lnTo>
                  <a:lnTo>
                    <a:pt x="110" y="76"/>
                  </a:lnTo>
                  <a:lnTo>
                    <a:pt x="107" y="68"/>
                  </a:lnTo>
                  <a:lnTo>
                    <a:pt x="101" y="6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7" name="Freeform 59"/>
            <p:cNvSpPr>
              <a:spLocks/>
            </p:cNvSpPr>
            <p:nvPr/>
          </p:nvSpPr>
          <p:spPr bwMode="auto">
            <a:xfrm>
              <a:off x="2385" y="2721"/>
              <a:ext cx="16" cy="16"/>
            </a:xfrm>
            <a:custGeom>
              <a:avLst/>
              <a:gdLst>
                <a:gd name="T0" fmla="*/ 1 w 32"/>
                <a:gd name="T1" fmla="*/ 1 h 32"/>
                <a:gd name="T2" fmla="*/ 1 w 32"/>
                <a:gd name="T3" fmla="*/ 1 h 32"/>
                <a:gd name="T4" fmla="*/ 1 w 32"/>
                <a:gd name="T5" fmla="*/ 1 h 32"/>
                <a:gd name="T6" fmla="*/ 1 w 32"/>
                <a:gd name="T7" fmla="*/ 1 h 32"/>
                <a:gd name="T8" fmla="*/ 0 w 32"/>
                <a:gd name="T9" fmla="*/ 1 h 32"/>
                <a:gd name="T10" fmla="*/ 1 w 32"/>
                <a:gd name="T11" fmla="*/ 1 h 32"/>
                <a:gd name="T12" fmla="*/ 1 w 32"/>
                <a:gd name="T13" fmla="*/ 1 h 32"/>
                <a:gd name="T14" fmla="*/ 1 w 32"/>
                <a:gd name="T15" fmla="*/ 1 h 32"/>
                <a:gd name="T16" fmla="*/ 1 w 32"/>
                <a:gd name="T17" fmla="*/ 0 h 32"/>
                <a:gd name="T18" fmla="*/ 1 w 32"/>
                <a:gd name="T19" fmla="*/ 1 h 32"/>
                <a:gd name="T20" fmla="*/ 1 w 32"/>
                <a:gd name="T21" fmla="*/ 1 h 32"/>
                <a:gd name="T22" fmla="*/ 1 w 32"/>
                <a:gd name="T23" fmla="*/ 1 h 32"/>
                <a:gd name="T24" fmla="*/ 1 w 32"/>
                <a:gd name="T25" fmla="*/ 1 h 32"/>
                <a:gd name="T26" fmla="*/ 1 w 32"/>
                <a:gd name="T27" fmla="*/ 1 h 32"/>
                <a:gd name="T28" fmla="*/ 1 w 32"/>
                <a:gd name="T29" fmla="*/ 1 h 32"/>
                <a:gd name="T30" fmla="*/ 1 w 32"/>
                <a:gd name="T31" fmla="*/ 1 h 32"/>
                <a:gd name="T32" fmla="*/ 1 w 32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lnTo>
                    <a:pt x="9" y="31"/>
                  </a:lnTo>
                  <a:lnTo>
                    <a:pt x="4" y="28"/>
                  </a:lnTo>
                  <a:lnTo>
                    <a:pt x="1" y="23"/>
                  </a:lnTo>
                  <a:lnTo>
                    <a:pt x="0" y="16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3" y="1"/>
                  </a:lnTo>
                  <a:lnTo>
                    <a:pt x="27" y="5"/>
                  </a:lnTo>
                  <a:lnTo>
                    <a:pt x="31" y="9"/>
                  </a:lnTo>
                  <a:lnTo>
                    <a:pt x="32" y="16"/>
                  </a:lnTo>
                  <a:lnTo>
                    <a:pt x="31" y="23"/>
                  </a:lnTo>
                  <a:lnTo>
                    <a:pt x="27" y="28"/>
                  </a:lnTo>
                  <a:lnTo>
                    <a:pt x="23" y="31"/>
                  </a:lnTo>
                  <a:lnTo>
                    <a:pt x="16" y="3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8" name="Freeform 60"/>
            <p:cNvSpPr>
              <a:spLocks/>
            </p:cNvSpPr>
            <p:nvPr/>
          </p:nvSpPr>
          <p:spPr bwMode="auto">
            <a:xfrm>
              <a:off x="2400" y="1686"/>
              <a:ext cx="68" cy="74"/>
            </a:xfrm>
            <a:custGeom>
              <a:avLst/>
              <a:gdLst>
                <a:gd name="T0" fmla="*/ 1 w 136"/>
                <a:gd name="T1" fmla="*/ 0 h 149"/>
                <a:gd name="T2" fmla="*/ 1 w 136"/>
                <a:gd name="T3" fmla="*/ 0 h 149"/>
                <a:gd name="T4" fmla="*/ 1 w 136"/>
                <a:gd name="T5" fmla="*/ 0 h 149"/>
                <a:gd name="T6" fmla="*/ 1 w 136"/>
                <a:gd name="T7" fmla="*/ 0 h 149"/>
                <a:gd name="T8" fmla="*/ 1 w 136"/>
                <a:gd name="T9" fmla="*/ 0 h 149"/>
                <a:gd name="T10" fmla="*/ 1 w 136"/>
                <a:gd name="T11" fmla="*/ 0 h 149"/>
                <a:gd name="T12" fmla="*/ 1 w 136"/>
                <a:gd name="T13" fmla="*/ 0 h 149"/>
                <a:gd name="T14" fmla="*/ 1 w 136"/>
                <a:gd name="T15" fmla="*/ 0 h 149"/>
                <a:gd name="T16" fmla="*/ 1 w 136"/>
                <a:gd name="T17" fmla="*/ 0 h 149"/>
                <a:gd name="T18" fmla="*/ 1 w 136"/>
                <a:gd name="T19" fmla="*/ 0 h 149"/>
                <a:gd name="T20" fmla="*/ 1 w 136"/>
                <a:gd name="T21" fmla="*/ 0 h 149"/>
                <a:gd name="T22" fmla="*/ 1 w 136"/>
                <a:gd name="T23" fmla="*/ 0 h 149"/>
                <a:gd name="T24" fmla="*/ 1 w 136"/>
                <a:gd name="T25" fmla="*/ 0 h 149"/>
                <a:gd name="T26" fmla="*/ 1 w 136"/>
                <a:gd name="T27" fmla="*/ 0 h 149"/>
                <a:gd name="T28" fmla="*/ 0 w 136"/>
                <a:gd name="T29" fmla="*/ 0 h 149"/>
                <a:gd name="T30" fmla="*/ 1 w 136"/>
                <a:gd name="T31" fmla="*/ 0 h 149"/>
                <a:gd name="T32" fmla="*/ 1 w 136"/>
                <a:gd name="T33" fmla="*/ 0 h 149"/>
                <a:gd name="T34" fmla="*/ 0 w 136"/>
                <a:gd name="T35" fmla="*/ 0 h 149"/>
                <a:gd name="T36" fmla="*/ 1 w 136"/>
                <a:gd name="T37" fmla="*/ 0 h 149"/>
                <a:gd name="T38" fmla="*/ 1 w 136"/>
                <a:gd name="T39" fmla="*/ 0 h 149"/>
                <a:gd name="T40" fmla="*/ 1 w 136"/>
                <a:gd name="T41" fmla="*/ 0 h 149"/>
                <a:gd name="T42" fmla="*/ 1 w 136"/>
                <a:gd name="T43" fmla="*/ 0 h 149"/>
                <a:gd name="T44" fmla="*/ 1 w 136"/>
                <a:gd name="T45" fmla="*/ 0 h 149"/>
                <a:gd name="T46" fmla="*/ 1 w 136"/>
                <a:gd name="T47" fmla="*/ 0 h 149"/>
                <a:gd name="T48" fmla="*/ 1 w 136"/>
                <a:gd name="T49" fmla="*/ 0 h 149"/>
                <a:gd name="T50" fmla="*/ 1 w 136"/>
                <a:gd name="T51" fmla="*/ 0 h 149"/>
                <a:gd name="T52" fmla="*/ 1 w 136"/>
                <a:gd name="T53" fmla="*/ 0 h 149"/>
                <a:gd name="T54" fmla="*/ 1 w 136"/>
                <a:gd name="T55" fmla="*/ 0 h 149"/>
                <a:gd name="T56" fmla="*/ 1 w 136"/>
                <a:gd name="T57" fmla="*/ 0 h 149"/>
                <a:gd name="T58" fmla="*/ 1 w 136"/>
                <a:gd name="T59" fmla="*/ 0 h 149"/>
                <a:gd name="T60" fmla="*/ 1 w 136"/>
                <a:gd name="T61" fmla="*/ 0 h 149"/>
                <a:gd name="T62" fmla="*/ 1 w 136"/>
                <a:gd name="T63" fmla="*/ 0 h 1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9">
                  <a:moveTo>
                    <a:pt x="123" y="75"/>
                  </a:moveTo>
                  <a:lnTo>
                    <a:pt x="131" y="67"/>
                  </a:lnTo>
                  <a:lnTo>
                    <a:pt x="135" y="58"/>
                  </a:lnTo>
                  <a:lnTo>
                    <a:pt x="136" y="47"/>
                  </a:lnTo>
                  <a:lnTo>
                    <a:pt x="133" y="38"/>
                  </a:lnTo>
                  <a:lnTo>
                    <a:pt x="129" y="34"/>
                  </a:lnTo>
                  <a:lnTo>
                    <a:pt x="126" y="30"/>
                  </a:lnTo>
                  <a:lnTo>
                    <a:pt x="121" y="28"/>
                  </a:lnTo>
                  <a:lnTo>
                    <a:pt x="117" y="26"/>
                  </a:lnTo>
                  <a:lnTo>
                    <a:pt x="112" y="26"/>
                  </a:lnTo>
                  <a:lnTo>
                    <a:pt x="106" y="26"/>
                  </a:lnTo>
                  <a:lnTo>
                    <a:pt x="102" y="26"/>
                  </a:lnTo>
                  <a:lnTo>
                    <a:pt x="96" y="28"/>
                  </a:lnTo>
                  <a:lnTo>
                    <a:pt x="94" y="18"/>
                  </a:lnTo>
                  <a:lnTo>
                    <a:pt x="88" y="8"/>
                  </a:lnTo>
                  <a:lnTo>
                    <a:pt x="79" y="3"/>
                  </a:lnTo>
                  <a:lnTo>
                    <a:pt x="68" y="0"/>
                  </a:lnTo>
                  <a:lnTo>
                    <a:pt x="58" y="3"/>
                  </a:lnTo>
                  <a:lnTo>
                    <a:pt x="50" y="8"/>
                  </a:lnTo>
                  <a:lnTo>
                    <a:pt x="44" y="16"/>
                  </a:lnTo>
                  <a:lnTo>
                    <a:pt x="42" y="27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25" y="24"/>
                  </a:lnTo>
                  <a:lnTo>
                    <a:pt x="20" y="24"/>
                  </a:lnTo>
                  <a:lnTo>
                    <a:pt x="15" y="27"/>
                  </a:lnTo>
                  <a:lnTo>
                    <a:pt x="11" y="29"/>
                  </a:lnTo>
                  <a:lnTo>
                    <a:pt x="7" y="32"/>
                  </a:lnTo>
                  <a:lnTo>
                    <a:pt x="4" y="37"/>
                  </a:lnTo>
                  <a:lnTo>
                    <a:pt x="0" y="46"/>
                  </a:lnTo>
                  <a:lnTo>
                    <a:pt x="2" y="57"/>
                  </a:lnTo>
                  <a:lnTo>
                    <a:pt x="6" y="66"/>
                  </a:lnTo>
                  <a:lnTo>
                    <a:pt x="13" y="74"/>
                  </a:lnTo>
                  <a:lnTo>
                    <a:pt x="5" y="81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4" y="111"/>
                  </a:lnTo>
                  <a:lnTo>
                    <a:pt x="7" y="115"/>
                  </a:lnTo>
                  <a:lnTo>
                    <a:pt x="11" y="119"/>
                  </a:lnTo>
                  <a:lnTo>
                    <a:pt x="14" y="121"/>
                  </a:lnTo>
                  <a:lnTo>
                    <a:pt x="19" y="122"/>
                  </a:lnTo>
                  <a:lnTo>
                    <a:pt x="25" y="123"/>
                  </a:lnTo>
                  <a:lnTo>
                    <a:pt x="29" y="123"/>
                  </a:lnTo>
                  <a:lnTo>
                    <a:pt x="34" y="122"/>
                  </a:lnTo>
                  <a:lnTo>
                    <a:pt x="40" y="121"/>
                  </a:lnTo>
                  <a:lnTo>
                    <a:pt x="42" y="132"/>
                  </a:lnTo>
                  <a:lnTo>
                    <a:pt x="49" y="141"/>
                  </a:lnTo>
                  <a:lnTo>
                    <a:pt x="57" y="147"/>
                  </a:lnTo>
                  <a:lnTo>
                    <a:pt x="67" y="149"/>
                  </a:lnTo>
                  <a:lnTo>
                    <a:pt x="78" y="147"/>
                  </a:lnTo>
                  <a:lnTo>
                    <a:pt x="86" y="141"/>
                  </a:lnTo>
                  <a:lnTo>
                    <a:pt x="91" y="133"/>
                  </a:lnTo>
                  <a:lnTo>
                    <a:pt x="94" y="122"/>
                  </a:lnTo>
                  <a:lnTo>
                    <a:pt x="100" y="123"/>
                  </a:lnTo>
                  <a:lnTo>
                    <a:pt x="105" y="125"/>
                  </a:lnTo>
                  <a:lnTo>
                    <a:pt x="111" y="125"/>
                  </a:lnTo>
                  <a:lnTo>
                    <a:pt x="116" y="123"/>
                  </a:lnTo>
                  <a:lnTo>
                    <a:pt x="120" y="122"/>
                  </a:lnTo>
                  <a:lnTo>
                    <a:pt x="125" y="120"/>
                  </a:lnTo>
                  <a:lnTo>
                    <a:pt x="128" y="117"/>
                  </a:lnTo>
                  <a:lnTo>
                    <a:pt x="132" y="112"/>
                  </a:lnTo>
                  <a:lnTo>
                    <a:pt x="135" y="103"/>
                  </a:lnTo>
                  <a:lnTo>
                    <a:pt x="134" y="92"/>
                  </a:lnTo>
                  <a:lnTo>
                    <a:pt x="129" y="83"/>
                  </a:lnTo>
                  <a:lnTo>
                    <a:pt x="123" y="7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89" name="Freeform 61"/>
            <p:cNvSpPr>
              <a:spLocks/>
            </p:cNvSpPr>
            <p:nvPr/>
          </p:nvSpPr>
          <p:spPr bwMode="auto">
            <a:xfrm>
              <a:off x="2423" y="1713"/>
              <a:ext cx="20" cy="20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0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1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11" y="38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9" y="0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9" y="20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8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0" name="Freeform 62"/>
            <p:cNvSpPr>
              <a:spLocks/>
            </p:cNvSpPr>
            <p:nvPr/>
          </p:nvSpPr>
          <p:spPr bwMode="auto">
            <a:xfrm>
              <a:off x="3282" y="2529"/>
              <a:ext cx="64" cy="90"/>
            </a:xfrm>
            <a:custGeom>
              <a:avLst/>
              <a:gdLst>
                <a:gd name="T0" fmla="*/ 0 w 129"/>
                <a:gd name="T1" fmla="*/ 0 h 181"/>
                <a:gd name="T2" fmla="*/ 0 w 129"/>
                <a:gd name="T3" fmla="*/ 0 h 181"/>
                <a:gd name="T4" fmla="*/ 0 w 129"/>
                <a:gd name="T5" fmla="*/ 0 h 181"/>
                <a:gd name="T6" fmla="*/ 0 w 129"/>
                <a:gd name="T7" fmla="*/ 0 h 181"/>
                <a:gd name="T8" fmla="*/ 0 w 129"/>
                <a:gd name="T9" fmla="*/ 0 h 181"/>
                <a:gd name="T10" fmla="*/ 0 w 129"/>
                <a:gd name="T11" fmla="*/ 0 h 181"/>
                <a:gd name="T12" fmla="*/ 0 w 129"/>
                <a:gd name="T13" fmla="*/ 0 h 181"/>
                <a:gd name="T14" fmla="*/ 0 w 129"/>
                <a:gd name="T15" fmla="*/ 0 h 181"/>
                <a:gd name="T16" fmla="*/ 0 w 129"/>
                <a:gd name="T17" fmla="*/ 0 h 181"/>
                <a:gd name="T18" fmla="*/ 0 w 129"/>
                <a:gd name="T19" fmla="*/ 0 h 181"/>
                <a:gd name="T20" fmla="*/ 0 w 129"/>
                <a:gd name="T21" fmla="*/ 0 h 181"/>
                <a:gd name="T22" fmla="*/ 0 w 129"/>
                <a:gd name="T23" fmla="*/ 0 h 181"/>
                <a:gd name="T24" fmla="*/ 0 w 129"/>
                <a:gd name="T25" fmla="*/ 0 h 181"/>
                <a:gd name="T26" fmla="*/ 0 w 129"/>
                <a:gd name="T27" fmla="*/ 0 h 181"/>
                <a:gd name="T28" fmla="*/ 0 w 129"/>
                <a:gd name="T29" fmla="*/ 0 h 181"/>
                <a:gd name="T30" fmla="*/ 0 w 129"/>
                <a:gd name="T31" fmla="*/ 0 h 181"/>
                <a:gd name="T32" fmla="*/ 0 w 129"/>
                <a:gd name="T33" fmla="*/ 0 h 181"/>
                <a:gd name="T34" fmla="*/ 0 w 129"/>
                <a:gd name="T35" fmla="*/ 0 h 181"/>
                <a:gd name="T36" fmla="*/ 0 w 129"/>
                <a:gd name="T37" fmla="*/ 0 h 181"/>
                <a:gd name="T38" fmla="*/ 0 w 129"/>
                <a:gd name="T39" fmla="*/ 0 h 181"/>
                <a:gd name="T40" fmla="*/ 0 w 129"/>
                <a:gd name="T41" fmla="*/ 0 h 181"/>
                <a:gd name="T42" fmla="*/ 0 w 129"/>
                <a:gd name="T43" fmla="*/ 0 h 181"/>
                <a:gd name="T44" fmla="*/ 0 w 129"/>
                <a:gd name="T45" fmla="*/ 0 h 181"/>
                <a:gd name="T46" fmla="*/ 0 w 129"/>
                <a:gd name="T47" fmla="*/ 0 h 181"/>
                <a:gd name="T48" fmla="*/ 0 w 129"/>
                <a:gd name="T49" fmla="*/ 0 h 1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9" h="181">
                  <a:moveTo>
                    <a:pt x="0" y="181"/>
                  </a:moveTo>
                  <a:lnTo>
                    <a:pt x="25" y="172"/>
                  </a:lnTo>
                  <a:lnTo>
                    <a:pt x="52" y="158"/>
                  </a:lnTo>
                  <a:lnTo>
                    <a:pt x="76" y="141"/>
                  </a:lnTo>
                  <a:lnTo>
                    <a:pt x="97" y="120"/>
                  </a:lnTo>
                  <a:lnTo>
                    <a:pt x="114" y="98"/>
                  </a:lnTo>
                  <a:lnTo>
                    <a:pt x="124" y="74"/>
                  </a:lnTo>
                  <a:lnTo>
                    <a:pt x="129" y="50"/>
                  </a:lnTo>
                  <a:lnTo>
                    <a:pt x="124" y="26"/>
                  </a:lnTo>
                  <a:lnTo>
                    <a:pt x="114" y="8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72" y="8"/>
                  </a:lnTo>
                  <a:lnTo>
                    <a:pt x="61" y="21"/>
                  </a:lnTo>
                  <a:lnTo>
                    <a:pt x="53" y="38"/>
                  </a:lnTo>
                  <a:lnTo>
                    <a:pt x="49" y="58"/>
                  </a:lnTo>
                  <a:lnTo>
                    <a:pt x="52" y="79"/>
                  </a:lnTo>
                  <a:lnTo>
                    <a:pt x="54" y="95"/>
                  </a:lnTo>
                  <a:lnTo>
                    <a:pt x="49" y="113"/>
                  </a:lnTo>
                  <a:lnTo>
                    <a:pt x="41" y="129"/>
                  </a:lnTo>
                  <a:lnTo>
                    <a:pt x="31" y="145"/>
                  </a:lnTo>
                  <a:lnTo>
                    <a:pt x="19" y="160"/>
                  </a:lnTo>
                  <a:lnTo>
                    <a:pt x="10" y="171"/>
                  </a:lnTo>
                  <a:lnTo>
                    <a:pt x="2" y="179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1" name="Freeform 63"/>
            <p:cNvSpPr>
              <a:spLocks/>
            </p:cNvSpPr>
            <p:nvPr/>
          </p:nvSpPr>
          <p:spPr bwMode="auto">
            <a:xfrm>
              <a:off x="3251" y="2513"/>
              <a:ext cx="45" cy="103"/>
            </a:xfrm>
            <a:custGeom>
              <a:avLst/>
              <a:gdLst>
                <a:gd name="T0" fmla="*/ 1 w 90"/>
                <a:gd name="T1" fmla="*/ 1 h 206"/>
                <a:gd name="T2" fmla="*/ 1 w 90"/>
                <a:gd name="T3" fmla="*/ 1 h 206"/>
                <a:gd name="T4" fmla="*/ 1 w 90"/>
                <a:gd name="T5" fmla="*/ 1 h 206"/>
                <a:gd name="T6" fmla="*/ 1 w 90"/>
                <a:gd name="T7" fmla="*/ 1 h 206"/>
                <a:gd name="T8" fmla="*/ 1 w 90"/>
                <a:gd name="T9" fmla="*/ 1 h 206"/>
                <a:gd name="T10" fmla="*/ 1 w 90"/>
                <a:gd name="T11" fmla="*/ 1 h 206"/>
                <a:gd name="T12" fmla="*/ 1 w 90"/>
                <a:gd name="T13" fmla="*/ 1 h 206"/>
                <a:gd name="T14" fmla="*/ 1 w 90"/>
                <a:gd name="T15" fmla="*/ 1 h 206"/>
                <a:gd name="T16" fmla="*/ 1 w 90"/>
                <a:gd name="T17" fmla="*/ 1 h 206"/>
                <a:gd name="T18" fmla="*/ 1 w 90"/>
                <a:gd name="T19" fmla="*/ 0 h 206"/>
                <a:gd name="T20" fmla="*/ 1 w 90"/>
                <a:gd name="T21" fmla="*/ 1 h 206"/>
                <a:gd name="T22" fmla="*/ 1 w 90"/>
                <a:gd name="T23" fmla="*/ 1 h 206"/>
                <a:gd name="T24" fmla="*/ 1 w 90"/>
                <a:gd name="T25" fmla="*/ 1 h 206"/>
                <a:gd name="T26" fmla="*/ 0 w 90"/>
                <a:gd name="T27" fmla="*/ 1 h 206"/>
                <a:gd name="T28" fmla="*/ 1 w 90"/>
                <a:gd name="T29" fmla="*/ 1 h 206"/>
                <a:gd name="T30" fmla="*/ 1 w 90"/>
                <a:gd name="T31" fmla="*/ 1 h 206"/>
                <a:gd name="T32" fmla="*/ 1 w 90"/>
                <a:gd name="T33" fmla="*/ 1 h 206"/>
                <a:gd name="T34" fmla="*/ 1 w 90"/>
                <a:gd name="T35" fmla="*/ 1 h 206"/>
                <a:gd name="T36" fmla="*/ 1 w 90"/>
                <a:gd name="T37" fmla="*/ 1 h 206"/>
                <a:gd name="T38" fmla="*/ 1 w 90"/>
                <a:gd name="T39" fmla="*/ 1 h 206"/>
                <a:gd name="T40" fmla="*/ 1 w 90"/>
                <a:gd name="T41" fmla="*/ 1 h 206"/>
                <a:gd name="T42" fmla="*/ 1 w 90"/>
                <a:gd name="T43" fmla="*/ 1 h 206"/>
                <a:gd name="T44" fmla="*/ 1 w 90"/>
                <a:gd name="T45" fmla="*/ 1 h 206"/>
                <a:gd name="T46" fmla="*/ 1 w 90"/>
                <a:gd name="T47" fmla="*/ 1 h 206"/>
                <a:gd name="T48" fmla="*/ 1 w 90"/>
                <a:gd name="T49" fmla="*/ 1 h 20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0" h="206">
                  <a:moveTo>
                    <a:pt x="50" y="206"/>
                  </a:moveTo>
                  <a:lnTo>
                    <a:pt x="65" y="183"/>
                  </a:lnTo>
                  <a:lnTo>
                    <a:pt x="77" y="157"/>
                  </a:lnTo>
                  <a:lnTo>
                    <a:pt x="85" y="128"/>
                  </a:lnTo>
                  <a:lnTo>
                    <a:pt x="90" y="99"/>
                  </a:lnTo>
                  <a:lnTo>
                    <a:pt x="88" y="70"/>
                  </a:lnTo>
                  <a:lnTo>
                    <a:pt x="83" y="45"/>
                  </a:lnTo>
                  <a:lnTo>
                    <a:pt x="70" y="23"/>
                  </a:lnTo>
                  <a:lnTo>
                    <a:pt x="52" y="7"/>
                  </a:lnTo>
                  <a:lnTo>
                    <a:pt x="33" y="0"/>
                  </a:lnTo>
                  <a:lnTo>
                    <a:pt x="18" y="2"/>
                  </a:lnTo>
                  <a:lnTo>
                    <a:pt x="7" y="12"/>
                  </a:lnTo>
                  <a:lnTo>
                    <a:pt x="1" y="26"/>
                  </a:lnTo>
                  <a:lnTo>
                    <a:pt x="0" y="43"/>
                  </a:lnTo>
                  <a:lnTo>
                    <a:pt x="3" y="61"/>
                  </a:lnTo>
                  <a:lnTo>
                    <a:pt x="12" y="80"/>
                  </a:lnTo>
                  <a:lnTo>
                    <a:pt x="27" y="93"/>
                  </a:lnTo>
                  <a:lnTo>
                    <a:pt x="39" y="106"/>
                  </a:lnTo>
                  <a:lnTo>
                    <a:pt x="47" y="122"/>
                  </a:lnTo>
                  <a:lnTo>
                    <a:pt x="52" y="141"/>
                  </a:lnTo>
                  <a:lnTo>
                    <a:pt x="53" y="159"/>
                  </a:lnTo>
                  <a:lnTo>
                    <a:pt x="53" y="178"/>
                  </a:lnTo>
                  <a:lnTo>
                    <a:pt x="53" y="193"/>
                  </a:lnTo>
                  <a:lnTo>
                    <a:pt x="50" y="203"/>
                  </a:lnTo>
                  <a:lnTo>
                    <a:pt x="50" y="20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2" name="Freeform 64"/>
            <p:cNvSpPr>
              <a:spLocks/>
            </p:cNvSpPr>
            <p:nvPr/>
          </p:nvSpPr>
          <p:spPr bwMode="auto">
            <a:xfrm>
              <a:off x="3283" y="2583"/>
              <a:ext cx="100" cy="50"/>
            </a:xfrm>
            <a:custGeom>
              <a:avLst/>
              <a:gdLst>
                <a:gd name="T0" fmla="*/ 0 w 201"/>
                <a:gd name="T1" fmla="*/ 1 h 99"/>
                <a:gd name="T2" fmla="*/ 0 w 201"/>
                <a:gd name="T3" fmla="*/ 1 h 99"/>
                <a:gd name="T4" fmla="*/ 0 w 201"/>
                <a:gd name="T5" fmla="*/ 1 h 99"/>
                <a:gd name="T6" fmla="*/ 0 w 201"/>
                <a:gd name="T7" fmla="*/ 1 h 99"/>
                <a:gd name="T8" fmla="*/ 0 w 201"/>
                <a:gd name="T9" fmla="*/ 1 h 99"/>
                <a:gd name="T10" fmla="*/ 0 w 201"/>
                <a:gd name="T11" fmla="*/ 1 h 99"/>
                <a:gd name="T12" fmla="*/ 0 w 201"/>
                <a:gd name="T13" fmla="*/ 1 h 99"/>
                <a:gd name="T14" fmla="*/ 0 w 201"/>
                <a:gd name="T15" fmla="*/ 1 h 99"/>
                <a:gd name="T16" fmla="*/ 0 w 201"/>
                <a:gd name="T17" fmla="*/ 1 h 99"/>
                <a:gd name="T18" fmla="*/ 0 w 201"/>
                <a:gd name="T19" fmla="*/ 1 h 99"/>
                <a:gd name="T20" fmla="*/ 0 w 201"/>
                <a:gd name="T21" fmla="*/ 1 h 99"/>
                <a:gd name="T22" fmla="*/ 0 w 201"/>
                <a:gd name="T23" fmla="*/ 1 h 99"/>
                <a:gd name="T24" fmla="*/ 0 w 201"/>
                <a:gd name="T25" fmla="*/ 1 h 99"/>
                <a:gd name="T26" fmla="*/ 0 w 201"/>
                <a:gd name="T27" fmla="*/ 1 h 99"/>
                <a:gd name="T28" fmla="*/ 0 w 201"/>
                <a:gd name="T29" fmla="*/ 1 h 99"/>
                <a:gd name="T30" fmla="*/ 0 w 201"/>
                <a:gd name="T31" fmla="*/ 1 h 99"/>
                <a:gd name="T32" fmla="*/ 0 w 201"/>
                <a:gd name="T33" fmla="*/ 1 h 99"/>
                <a:gd name="T34" fmla="*/ 0 w 201"/>
                <a:gd name="T35" fmla="*/ 1 h 99"/>
                <a:gd name="T36" fmla="*/ 0 w 201"/>
                <a:gd name="T37" fmla="*/ 1 h 99"/>
                <a:gd name="T38" fmla="*/ 0 w 201"/>
                <a:gd name="T39" fmla="*/ 1 h 99"/>
                <a:gd name="T40" fmla="*/ 0 w 201"/>
                <a:gd name="T41" fmla="*/ 0 h 99"/>
                <a:gd name="T42" fmla="*/ 0 w 201"/>
                <a:gd name="T43" fmla="*/ 1 h 99"/>
                <a:gd name="T44" fmla="*/ 0 w 201"/>
                <a:gd name="T45" fmla="*/ 1 h 99"/>
                <a:gd name="T46" fmla="*/ 0 w 201"/>
                <a:gd name="T47" fmla="*/ 1 h 99"/>
                <a:gd name="T48" fmla="*/ 0 w 201"/>
                <a:gd name="T49" fmla="*/ 1 h 99"/>
                <a:gd name="T50" fmla="*/ 0 w 201"/>
                <a:gd name="T51" fmla="*/ 1 h 99"/>
                <a:gd name="T52" fmla="*/ 0 w 201"/>
                <a:gd name="T53" fmla="*/ 1 h 99"/>
                <a:gd name="T54" fmla="*/ 0 w 201"/>
                <a:gd name="T55" fmla="*/ 1 h 99"/>
                <a:gd name="T56" fmla="*/ 0 w 201"/>
                <a:gd name="T57" fmla="*/ 1 h 99"/>
                <a:gd name="T58" fmla="*/ 0 w 201"/>
                <a:gd name="T59" fmla="*/ 1 h 99"/>
                <a:gd name="T60" fmla="*/ 0 w 201"/>
                <a:gd name="T61" fmla="*/ 1 h 99"/>
                <a:gd name="T62" fmla="*/ 0 w 201"/>
                <a:gd name="T63" fmla="*/ 1 h 99"/>
                <a:gd name="T64" fmla="*/ 0 w 201"/>
                <a:gd name="T65" fmla="*/ 1 h 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1" h="99">
                  <a:moveTo>
                    <a:pt x="0" y="78"/>
                  </a:moveTo>
                  <a:lnTo>
                    <a:pt x="13" y="84"/>
                  </a:lnTo>
                  <a:lnTo>
                    <a:pt x="26" y="88"/>
                  </a:lnTo>
                  <a:lnTo>
                    <a:pt x="39" y="92"/>
                  </a:lnTo>
                  <a:lnTo>
                    <a:pt x="53" y="95"/>
                  </a:lnTo>
                  <a:lnTo>
                    <a:pt x="68" y="98"/>
                  </a:lnTo>
                  <a:lnTo>
                    <a:pt x="83" y="99"/>
                  </a:lnTo>
                  <a:lnTo>
                    <a:pt x="98" y="99"/>
                  </a:lnTo>
                  <a:lnTo>
                    <a:pt x="113" y="99"/>
                  </a:lnTo>
                  <a:lnTo>
                    <a:pt x="127" y="96"/>
                  </a:lnTo>
                  <a:lnTo>
                    <a:pt x="140" y="93"/>
                  </a:lnTo>
                  <a:lnTo>
                    <a:pt x="152" y="90"/>
                  </a:lnTo>
                  <a:lnTo>
                    <a:pt x="165" y="84"/>
                  </a:lnTo>
                  <a:lnTo>
                    <a:pt x="175" y="77"/>
                  </a:lnTo>
                  <a:lnTo>
                    <a:pt x="184" y="68"/>
                  </a:lnTo>
                  <a:lnTo>
                    <a:pt x="191" y="58"/>
                  </a:lnTo>
                  <a:lnTo>
                    <a:pt x="197" y="47"/>
                  </a:lnTo>
                  <a:lnTo>
                    <a:pt x="201" y="27"/>
                  </a:lnTo>
                  <a:lnTo>
                    <a:pt x="196" y="12"/>
                  </a:lnTo>
                  <a:lnTo>
                    <a:pt x="186" y="3"/>
                  </a:lnTo>
                  <a:lnTo>
                    <a:pt x="171" y="0"/>
                  </a:lnTo>
                  <a:lnTo>
                    <a:pt x="153" y="2"/>
                  </a:lnTo>
                  <a:lnTo>
                    <a:pt x="136" y="9"/>
                  </a:lnTo>
                  <a:lnTo>
                    <a:pt x="120" y="20"/>
                  </a:lnTo>
                  <a:lnTo>
                    <a:pt x="108" y="38"/>
                  </a:lnTo>
                  <a:lnTo>
                    <a:pt x="98" y="52"/>
                  </a:lnTo>
                  <a:lnTo>
                    <a:pt x="83" y="62"/>
                  </a:lnTo>
                  <a:lnTo>
                    <a:pt x="66" y="69"/>
                  </a:lnTo>
                  <a:lnTo>
                    <a:pt x="47" y="73"/>
                  </a:lnTo>
                  <a:lnTo>
                    <a:pt x="29" y="76"/>
                  </a:lnTo>
                  <a:lnTo>
                    <a:pt x="14" y="78"/>
                  </a:lnTo>
                  <a:lnTo>
                    <a:pt x="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3" name="Freeform 65"/>
            <p:cNvSpPr>
              <a:spLocks/>
            </p:cNvSpPr>
            <p:nvPr/>
          </p:nvSpPr>
          <p:spPr bwMode="auto">
            <a:xfrm>
              <a:off x="3281" y="2628"/>
              <a:ext cx="99" cy="50"/>
            </a:xfrm>
            <a:custGeom>
              <a:avLst/>
              <a:gdLst>
                <a:gd name="T0" fmla="*/ 0 w 198"/>
                <a:gd name="T1" fmla="*/ 0 h 100"/>
                <a:gd name="T2" fmla="*/ 1 w 198"/>
                <a:gd name="T3" fmla="*/ 1 h 100"/>
                <a:gd name="T4" fmla="*/ 1 w 198"/>
                <a:gd name="T5" fmla="*/ 1 h 100"/>
                <a:gd name="T6" fmla="*/ 1 w 198"/>
                <a:gd name="T7" fmla="*/ 1 h 100"/>
                <a:gd name="T8" fmla="*/ 1 w 198"/>
                <a:gd name="T9" fmla="*/ 1 h 100"/>
                <a:gd name="T10" fmla="*/ 1 w 198"/>
                <a:gd name="T11" fmla="*/ 1 h 100"/>
                <a:gd name="T12" fmla="*/ 1 w 198"/>
                <a:gd name="T13" fmla="*/ 1 h 100"/>
                <a:gd name="T14" fmla="*/ 1 w 198"/>
                <a:gd name="T15" fmla="*/ 1 h 100"/>
                <a:gd name="T16" fmla="*/ 1 w 198"/>
                <a:gd name="T17" fmla="*/ 1 h 100"/>
                <a:gd name="T18" fmla="*/ 1 w 198"/>
                <a:gd name="T19" fmla="*/ 1 h 100"/>
                <a:gd name="T20" fmla="*/ 1 w 198"/>
                <a:gd name="T21" fmla="*/ 1 h 100"/>
                <a:gd name="T22" fmla="*/ 1 w 198"/>
                <a:gd name="T23" fmla="*/ 1 h 100"/>
                <a:gd name="T24" fmla="*/ 1 w 198"/>
                <a:gd name="T25" fmla="*/ 1 h 100"/>
                <a:gd name="T26" fmla="*/ 1 w 198"/>
                <a:gd name="T27" fmla="*/ 1 h 100"/>
                <a:gd name="T28" fmla="*/ 1 w 198"/>
                <a:gd name="T29" fmla="*/ 1 h 100"/>
                <a:gd name="T30" fmla="*/ 1 w 198"/>
                <a:gd name="T31" fmla="*/ 1 h 100"/>
                <a:gd name="T32" fmla="*/ 1 w 198"/>
                <a:gd name="T33" fmla="*/ 1 h 100"/>
                <a:gd name="T34" fmla="*/ 1 w 198"/>
                <a:gd name="T35" fmla="*/ 1 h 100"/>
                <a:gd name="T36" fmla="*/ 1 w 198"/>
                <a:gd name="T37" fmla="*/ 1 h 100"/>
                <a:gd name="T38" fmla="*/ 1 w 198"/>
                <a:gd name="T39" fmla="*/ 1 h 100"/>
                <a:gd name="T40" fmla="*/ 1 w 198"/>
                <a:gd name="T41" fmla="*/ 1 h 100"/>
                <a:gd name="T42" fmla="*/ 1 w 198"/>
                <a:gd name="T43" fmla="*/ 1 h 100"/>
                <a:gd name="T44" fmla="*/ 1 w 198"/>
                <a:gd name="T45" fmla="*/ 1 h 100"/>
                <a:gd name="T46" fmla="*/ 1 w 198"/>
                <a:gd name="T47" fmla="*/ 1 h 100"/>
                <a:gd name="T48" fmla="*/ 0 w 198"/>
                <a:gd name="T49" fmla="*/ 0 h 1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100">
                  <a:moveTo>
                    <a:pt x="0" y="0"/>
                  </a:moveTo>
                  <a:lnTo>
                    <a:pt x="15" y="23"/>
                  </a:lnTo>
                  <a:lnTo>
                    <a:pt x="33" y="44"/>
                  </a:lnTo>
                  <a:lnTo>
                    <a:pt x="55" y="65"/>
                  </a:lnTo>
                  <a:lnTo>
                    <a:pt x="79" y="81"/>
                  </a:lnTo>
                  <a:lnTo>
                    <a:pt x="105" y="94"/>
                  </a:lnTo>
                  <a:lnTo>
                    <a:pt x="130" y="100"/>
                  </a:lnTo>
                  <a:lnTo>
                    <a:pt x="154" y="99"/>
                  </a:lnTo>
                  <a:lnTo>
                    <a:pt x="177" y="89"/>
                  </a:lnTo>
                  <a:lnTo>
                    <a:pt x="192" y="76"/>
                  </a:lnTo>
                  <a:lnTo>
                    <a:pt x="198" y="61"/>
                  </a:lnTo>
                  <a:lnTo>
                    <a:pt x="194" y="47"/>
                  </a:lnTo>
                  <a:lnTo>
                    <a:pt x="184" y="35"/>
                  </a:lnTo>
                  <a:lnTo>
                    <a:pt x="169" y="26"/>
                  </a:lnTo>
                  <a:lnTo>
                    <a:pt x="151" y="21"/>
                  </a:lnTo>
                  <a:lnTo>
                    <a:pt x="131" y="23"/>
                  </a:lnTo>
                  <a:lnTo>
                    <a:pt x="111" y="29"/>
                  </a:lnTo>
                  <a:lnTo>
                    <a:pt x="95" y="34"/>
                  </a:lnTo>
                  <a:lnTo>
                    <a:pt x="78" y="34"/>
                  </a:lnTo>
                  <a:lnTo>
                    <a:pt x="58" y="29"/>
                  </a:lnTo>
                  <a:lnTo>
                    <a:pt x="41" y="23"/>
                  </a:lnTo>
                  <a:lnTo>
                    <a:pt x="25" y="15"/>
                  </a:lnTo>
                  <a:lnTo>
                    <a:pt x="11" y="8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4" name="Freeform 66"/>
            <p:cNvSpPr>
              <a:spLocks/>
            </p:cNvSpPr>
            <p:nvPr/>
          </p:nvSpPr>
          <p:spPr bwMode="auto">
            <a:xfrm>
              <a:off x="3273" y="2637"/>
              <a:ext cx="68" cy="87"/>
            </a:xfrm>
            <a:custGeom>
              <a:avLst/>
              <a:gdLst>
                <a:gd name="T0" fmla="*/ 0 w 136"/>
                <a:gd name="T1" fmla="*/ 0 h 174"/>
                <a:gd name="T2" fmla="*/ 0 w 136"/>
                <a:gd name="T3" fmla="*/ 1 h 174"/>
                <a:gd name="T4" fmla="*/ 1 w 136"/>
                <a:gd name="T5" fmla="*/ 1 h 174"/>
                <a:gd name="T6" fmla="*/ 1 w 136"/>
                <a:gd name="T7" fmla="*/ 1 h 174"/>
                <a:gd name="T8" fmla="*/ 1 w 136"/>
                <a:gd name="T9" fmla="*/ 1 h 174"/>
                <a:gd name="T10" fmla="*/ 1 w 136"/>
                <a:gd name="T11" fmla="*/ 1 h 174"/>
                <a:gd name="T12" fmla="*/ 1 w 136"/>
                <a:gd name="T13" fmla="*/ 1 h 174"/>
                <a:gd name="T14" fmla="*/ 1 w 136"/>
                <a:gd name="T15" fmla="*/ 1 h 174"/>
                <a:gd name="T16" fmla="*/ 1 w 136"/>
                <a:gd name="T17" fmla="*/ 1 h 174"/>
                <a:gd name="T18" fmla="*/ 1 w 136"/>
                <a:gd name="T19" fmla="*/ 1 h 174"/>
                <a:gd name="T20" fmla="*/ 1 w 136"/>
                <a:gd name="T21" fmla="*/ 1 h 174"/>
                <a:gd name="T22" fmla="*/ 1 w 136"/>
                <a:gd name="T23" fmla="*/ 1 h 174"/>
                <a:gd name="T24" fmla="*/ 1 w 136"/>
                <a:gd name="T25" fmla="*/ 1 h 174"/>
                <a:gd name="T26" fmla="*/ 1 w 136"/>
                <a:gd name="T27" fmla="*/ 1 h 174"/>
                <a:gd name="T28" fmla="*/ 1 w 136"/>
                <a:gd name="T29" fmla="*/ 1 h 174"/>
                <a:gd name="T30" fmla="*/ 1 w 136"/>
                <a:gd name="T31" fmla="*/ 1 h 174"/>
                <a:gd name="T32" fmla="*/ 1 w 136"/>
                <a:gd name="T33" fmla="*/ 1 h 174"/>
                <a:gd name="T34" fmla="*/ 1 w 136"/>
                <a:gd name="T35" fmla="*/ 1 h 174"/>
                <a:gd name="T36" fmla="*/ 1 w 136"/>
                <a:gd name="T37" fmla="*/ 1 h 174"/>
                <a:gd name="T38" fmla="*/ 1 w 136"/>
                <a:gd name="T39" fmla="*/ 1 h 174"/>
                <a:gd name="T40" fmla="*/ 1 w 136"/>
                <a:gd name="T41" fmla="*/ 1 h 174"/>
                <a:gd name="T42" fmla="*/ 1 w 136"/>
                <a:gd name="T43" fmla="*/ 1 h 174"/>
                <a:gd name="T44" fmla="*/ 1 w 136"/>
                <a:gd name="T45" fmla="*/ 1 h 174"/>
                <a:gd name="T46" fmla="*/ 1 w 136"/>
                <a:gd name="T47" fmla="*/ 1 h 174"/>
                <a:gd name="T48" fmla="*/ 0 w 136"/>
                <a:gd name="T49" fmla="*/ 0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6" h="174">
                  <a:moveTo>
                    <a:pt x="0" y="0"/>
                  </a:moveTo>
                  <a:lnTo>
                    <a:pt x="0" y="28"/>
                  </a:lnTo>
                  <a:lnTo>
                    <a:pt x="2" y="56"/>
                  </a:lnTo>
                  <a:lnTo>
                    <a:pt x="10" y="85"/>
                  </a:lnTo>
                  <a:lnTo>
                    <a:pt x="20" y="113"/>
                  </a:lnTo>
                  <a:lnTo>
                    <a:pt x="35" y="137"/>
                  </a:lnTo>
                  <a:lnTo>
                    <a:pt x="53" y="157"/>
                  </a:lnTo>
                  <a:lnTo>
                    <a:pt x="74" y="169"/>
                  </a:lnTo>
                  <a:lnTo>
                    <a:pt x="99" y="174"/>
                  </a:lnTo>
                  <a:lnTo>
                    <a:pt x="118" y="170"/>
                  </a:lnTo>
                  <a:lnTo>
                    <a:pt x="131" y="161"/>
                  </a:lnTo>
                  <a:lnTo>
                    <a:pt x="136" y="147"/>
                  </a:lnTo>
                  <a:lnTo>
                    <a:pt x="133" y="132"/>
                  </a:lnTo>
                  <a:lnTo>
                    <a:pt x="126" y="116"/>
                  </a:lnTo>
                  <a:lnTo>
                    <a:pt x="114" y="102"/>
                  </a:lnTo>
                  <a:lnTo>
                    <a:pt x="96" y="92"/>
                  </a:lnTo>
                  <a:lnTo>
                    <a:pt x="77" y="88"/>
                  </a:lnTo>
                  <a:lnTo>
                    <a:pt x="61" y="83"/>
                  </a:lnTo>
                  <a:lnTo>
                    <a:pt x="46" y="73"/>
                  </a:lnTo>
                  <a:lnTo>
                    <a:pt x="32" y="59"/>
                  </a:lnTo>
                  <a:lnTo>
                    <a:pt x="21" y="43"/>
                  </a:lnTo>
                  <a:lnTo>
                    <a:pt x="12" y="26"/>
                  </a:lnTo>
                  <a:lnTo>
                    <a:pt x="5" y="1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5" name="Freeform 67"/>
            <p:cNvSpPr>
              <a:spLocks/>
            </p:cNvSpPr>
            <p:nvPr/>
          </p:nvSpPr>
          <p:spPr bwMode="auto">
            <a:xfrm>
              <a:off x="3028" y="2593"/>
              <a:ext cx="234" cy="81"/>
            </a:xfrm>
            <a:custGeom>
              <a:avLst/>
              <a:gdLst>
                <a:gd name="T0" fmla="*/ 0 w 469"/>
                <a:gd name="T1" fmla="*/ 0 h 163"/>
                <a:gd name="T2" fmla="*/ 0 w 469"/>
                <a:gd name="T3" fmla="*/ 0 h 163"/>
                <a:gd name="T4" fmla="*/ 0 w 469"/>
                <a:gd name="T5" fmla="*/ 0 h 163"/>
                <a:gd name="T6" fmla="*/ 0 w 469"/>
                <a:gd name="T7" fmla="*/ 0 h 163"/>
                <a:gd name="T8" fmla="*/ 0 w 469"/>
                <a:gd name="T9" fmla="*/ 0 h 163"/>
                <a:gd name="T10" fmla="*/ 0 w 469"/>
                <a:gd name="T11" fmla="*/ 0 h 163"/>
                <a:gd name="T12" fmla="*/ 0 w 469"/>
                <a:gd name="T13" fmla="*/ 0 h 163"/>
                <a:gd name="T14" fmla="*/ 0 w 469"/>
                <a:gd name="T15" fmla="*/ 0 h 163"/>
                <a:gd name="T16" fmla="*/ 0 w 469"/>
                <a:gd name="T17" fmla="*/ 0 h 163"/>
                <a:gd name="T18" fmla="*/ 0 w 469"/>
                <a:gd name="T19" fmla="*/ 0 h 163"/>
                <a:gd name="T20" fmla="*/ 0 w 469"/>
                <a:gd name="T21" fmla="*/ 0 h 163"/>
                <a:gd name="T22" fmla="*/ 0 w 469"/>
                <a:gd name="T23" fmla="*/ 0 h 163"/>
                <a:gd name="T24" fmla="*/ 0 w 469"/>
                <a:gd name="T25" fmla="*/ 0 h 163"/>
                <a:gd name="T26" fmla="*/ 0 w 469"/>
                <a:gd name="T27" fmla="*/ 0 h 163"/>
                <a:gd name="T28" fmla="*/ 0 w 469"/>
                <a:gd name="T29" fmla="*/ 0 h 163"/>
                <a:gd name="T30" fmla="*/ 0 w 469"/>
                <a:gd name="T31" fmla="*/ 0 h 163"/>
                <a:gd name="T32" fmla="*/ 0 w 469"/>
                <a:gd name="T33" fmla="*/ 0 h 163"/>
                <a:gd name="T34" fmla="*/ 0 w 469"/>
                <a:gd name="T35" fmla="*/ 0 h 163"/>
                <a:gd name="T36" fmla="*/ 0 w 469"/>
                <a:gd name="T37" fmla="*/ 0 h 163"/>
                <a:gd name="T38" fmla="*/ 0 w 469"/>
                <a:gd name="T39" fmla="*/ 0 h 163"/>
                <a:gd name="T40" fmla="*/ 0 w 469"/>
                <a:gd name="T41" fmla="*/ 0 h 163"/>
                <a:gd name="T42" fmla="*/ 0 w 469"/>
                <a:gd name="T43" fmla="*/ 0 h 163"/>
                <a:gd name="T44" fmla="*/ 0 w 469"/>
                <a:gd name="T45" fmla="*/ 0 h 163"/>
                <a:gd name="T46" fmla="*/ 0 w 469"/>
                <a:gd name="T47" fmla="*/ 0 h 163"/>
                <a:gd name="T48" fmla="*/ 0 w 469"/>
                <a:gd name="T49" fmla="*/ 0 h 163"/>
                <a:gd name="T50" fmla="*/ 0 w 469"/>
                <a:gd name="T51" fmla="*/ 0 h 163"/>
                <a:gd name="T52" fmla="*/ 0 w 469"/>
                <a:gd name="T53" fmla="*/ 0 h 163"/>
                <a:gd name="T54" fmla="*/ 0 w 469"/>
                <a:gd name="T55" fmla="*/ 0 h 163"/>
                <a:gd name="T56" fmla="*/ 0 w 469"/>
                <a:gd name="T57" fmla="*/ 0 h 163"/>
                <a:gd name="T58" fmla="*/ 0 w 469"/>
                <a:gd name="T59" fmla="*/ 0 h 163"/>
                <a:gd name="T60" fmla="*/ 0 w 469"/>
                <a:gd name="T61" fmla="*/ 0 h 163"/>
                <a:gd name="T62" fmla="*/ 0 w 469"/>
                <a:gd name="T63" fmla="*/ 0 h 163"/>
                <a:gd name="T64" fmla="*/ 0 w 469"/>
                <a:gd name="T65" fmla="*/ 0 h 163"/>
                <a:gd name="T66" fmla="*/ 0 w 469"/>
                <a:gd name="T67" fmla="*/ 0 h 163"/>
                <a:gd name="T68" fmla="*/ 0 w 469"/>
                <a:gd name="T69" fmla="*/ 0 h 163"/>
                <a:gd name="T70" fmla="*/ 0 w 469"/>
                <a:gd name="T71" fmla="*/ 0 h 163"/>
                <a:gd name="T72" fmla="*/ 0 w 469"/>
                <a:gd name="T73" fmla="*/ 0 h 163"/>
                <a:gd name="T74" fmla="*/ 0 w 469"/>
                <a:gd name="T75" fmla="*/ 0 h 163"/>
                <a:gd name="T76" fmla="*/ 0 w 469"/>
                <a:gd name="T77" fmla="*/ 0 h 163"/>
                <a:gd name="T78" fmla="*/ 0 w 469"/>
                <a:gd name="T79" fmla="*/ 0 h 163"/>
                <a:gd name="T80" fmla="*/ 0 w 469"/>
                <a:gd name="T81" fmla="*/ 0 h 16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469" h="163">
                  <a:moveTo>
                    <a:pt x="9" y="5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6" y="8"/>
                  </a:lnTo>
                  <a:lnTo>
                    <a:pt x="16" y="19"/>
                  </a:lnTo>
                  <a:lnTo>
                    <a:pt x="32" y="34"/>
                  </a:lnTo>
                  <a:lnTo>
                    <a:pt x="53" y="50"/>
                  </a:lnTo>
                  <a:lnTo>
                    <a:pt x="78" y="67"/>
                  </a:lnTo>
                  <a:lnTo>
                    <a:pt x="107" y="85"/>
                  </a:lnTo>
                  <a:lnTo>
                    <a:pt x="138" y="104"/>
                  </a:lnTo>
                  <a:lnTo>
                    <a:pt x="173" y="121"/>
                  </a:lnTo>
                  <a:lnTo>
                    <a:pt x="210" y="137"/>
                  </a:lnTo>
                  <a:lnTo>
                    <a:pt x="248" y="149"/>
                  </a:lnTo>
                  <a:lnTo>
                    <a:pt x="287" y="158"/>
                  </a:lnTo>
                  <a:lnTo>
                    <a:pt x="326" y="163"/>
                  </a:lnTo>
                  <a:lnTo>
                    <a:pt x="366" y="161"/>
                  </a:lnTo>
                  <a:lnTo>
                    <a:pt x="405" y="154"/>
                  </a:lnTo>
                  <a:lnTo>
                    <a:pt x="425" y="146"/>
                  </a:lnTo>
                  <a:lnTo>
                    <a:pt x="440" y="135"/>
                  </a:lnTo>
                  <a:lnTo>
                    <a:pt x="451" y="121"/>
                  </a:lnTo>
                  <a:lnTo>
                    <a:pt x="460" y="106"/>
                  </a:lnTo>
                  <a:lnTo>
                    <a:pt x="464" y="91"/>
                  </a:lnTo>
                  <a:lnTo>
                    <a:pt x="468" y="80"/>
                  </a:lnTo>
                  <a:lnTo>
                    <a:pt x="469" y="72"/>
                  </a:lnTo>
                  <a:lnTo>
                    <a:pt x="469" y="68"/>
                  </a:lnTo>
                  <a:lnTo>
                    <a:pt x="468" y="70"/>
                  </a:lnTo>
                  <a:lnTo>
                    <a:pt x="465" y="76"/>
                  </a:lnTo>
                  <a:lnTo>
                    <a:pt x="462" y="85"/>
                  </a:lnTo>
                  <a:lnTo>
                    <a:pt x="455" y="97"/>
                  </a:lnTo>
                  <a:lnTo>
                    <a:pt x="445" y="108"/>
                  </a:lnTo>
                  <a:lnTo>
                    <a:pt x="432" y="121"/>
                  </a:lnTo>
                  <a:lnTo>
                    <a:pt x="415" y="131"/>
                  </a:lnTo>
                  <a:lnTo>
                    <a:pt x="393" y="139"/>
                  </a:lnTo>
                  <a:lnTo>
                    <a:pt x="366" y="145"/>
                  </a:lnTo>
                  <a:lnTo>
                    <a:pt x="335" y="145"/>
                  </a:lnTo>
                  <a:lnTo>
                    <a:pt x="297" y="142"/>
                  </a:lnTo>
                  <a:lnTo>
                    <a:pt x="255" y="130"/>
                  </a:lnTo>
                  <a:lnTo>
                    <a:pt x="204" y="113"/>
                  </a:lnTo>
                  <a:lnTo>
                    <a:pt x="146" y="87"/>
                  </a:lnTo>
                  <a:lnTo>
                    <a:pt x="82" y="51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6" name="Freeform 68"/>
            <p:cNvSpPr>
              <a:spLocks/>
            </p:cNvSpPr>
            <p:nvPr/>
          </p:nvSpPr>
          <p:spPr bwMode="auto">
            <a:xfrm>
              <a:off x="3125" y="2508"/>
              <a:ext cx="71" cy="73"/>
            </a:xfrm>
            <a:custGeom>
              <a:avLst/>
              <a:gdLst>
                <a:gd name="T0" fmla="*/ 1 w 142"/>
                <a:gd name="T1" fmla="*/ 1 h 145"/>
                <a:gd name="T2" fmla="*/ 1 w 142"/>
                <a:gd name="T3" fmla="*/ 1 h 145"/>
                <a:gd name="T4" fmla="*/ 1 w 142"/>
                <a:gd name="T5" fmla="*/ 1 h 145"/>
                <a:gd name="T6" fmla="*/ 1 w 142"/>
                <a:gd name="T7" fmla="*/ 1 h 145"/>
                <a:gd name="T8" fmla="*/ 1 w 142"/>
                <a:gd name="T9" fmla="*/ 1 h 145"/>
                <a:gd name="T10" fmla="*/ 1 w 142"/>
                <a:gd name="T11" fmla="*/ 1 h 145"/>
                <a:gd name="T12" fmla="*/ 1 w 142"/>
                <a:gd name="T13" fmla="*/ 1 h 145"/>
                <a:gd name="T14" fmla="*/ 1 w 142"/>
                <a:gd name="T15" fmla="*/ 1 h 145"/>
                <a:gd name="T16" fmla="*/ 0 w 142"/>
                <a:gd name="T17" fmla="*/ 1 h 145"/>
                <a:gd name="T18" fmla="*/ 1 w 142"/>
                <a:gd name="T19" fmla="*/ 1 h 145"/>
                <a:gd name="T20" fmla="*/ 1 w 142"/>
                <a:gd name="T21" fmla="*/ 1 h 145"/>
                <a:gd name="T22" fmla="*/ 1 w 142"/>
                <a:gd name="T23" fmla="*/ 1 h 145"/>
                <a:gd name="T24" fmla="*/ 1 w 142"/>
                <a:gd name="T25" fmla="*/ 1 h 145"/>
                <a:gd name="T26" fmla="*/ 1 w 142"/>
                <a:gd name="T27" fmla="*/ 1 h 145"/>
                <a:gd name="T28" fmla="*/ 1 w 142"/>
                <a:gd name="T29" fmla="*/ 1 h 145"/>
                <a:gd name="T30" fmla="*/ 1 w 142"/>
                <a:gd name="T31" fmla="*/ 1 h 145"/>
                <a:gd name="T32" fmla="*/ 1 w 142"/>
                <a:gd name="T33" fmla="*/ 1 h 145"/>
                <a:gd name="T34" fmla="*/ 1 w 142"/>
                <a:gd name="T35" fmla="*/ 0 h 145"/>
                <a:gd name="T36" fmla="*/ 1 w 142"/>
                <a:gd name="T37" fmla="*/ 1 h 145"/>
                <a:gd name="T38" fmla="*/ 1 w 142"/>
                <a:gd name="T39" fmla="*/ 1 h 145"/>
                <a:gd name="T40" fmla="*/ 1 w 142"/>
                <a:gd name="T41" fmla="*/ 1 h 145"/>
                <a:gd name="T42" fmla="*/ 1 w 142"/>
                <a:gd name="T43" fmla="*/ 1 h 145"/>
                <a:gd name="T44" fmla="*/ 1 w 142"/>
                <a:gd name="T45" fmla="*/ 1 h 145"/>
                <a:gd name="T46" fmla="*/ 1 w 142"/>
                <a:gd name="T47" fmla="*/ 1 h 145"/>
                <a:gd name="T48" fmla="*/ 1 w 142"/>
                <a:gd name="T49" fmla="*/ 1 h 145"/>
                <a:gd name="T50" fmla="*/ 1 w 142"/>
                <a:gd name="T51" fmla="*/ 1 h 145"/>
                <a:gd name="T52" fmla="*/ 1 w 142"/>
                <a:gd name="T53" fmla="*/ 1 h 145"/>
                <a:gd name="T54" fmla="*/ 1 w 142"/>
                <a:gd name="T55" fmla="*/ 1 h 145"/>
                <a:gd name="T56" fmla="*/ 1 w 142"/>
                <a:gd name="T57" fmla="*/ 1 h 145"/>
                <a:gd name="T58" fmla="*/ 1 w 142"/>
                <a:gd name="T59" fmla="*/ 1 h 145"/>
                <a:gd name="T60" fmla="*/ 1 w 142"/>
                <a:gd name="T61" fmla="*/ 1 h 145"/>
                <a:gd name="T62" fmla="*/ 1 w 142"/>
                <a:gd name="T63" fmla="*/ 1 h 14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2" h="145">
                  <a:moveTo>
                    <a:pt x="89" y="123"/>
                  </a:moveTo>
                  <a:lnTo>
                    <a:pt x="85" y="134"/>
                  </a:lnTo>
                  <a:lnTo>
                    <a:pt x="76" y="140"/>
                  </a:lnTo>
                  <a:lnTo>
                    <a:pt x="67" y="145"/>
                  </a:lnTo>
                  <a:lnTo>
                    <a:pt x="57" y="145"/>
                  </a:lnTo>
                  <a:lnTo>
                    <a:pt x="48" y="140"/>
                  </a:lnTo>
                  <a:lnTo>
                    <a:pt x="41" y="134"/>
                  </a:lnTo>
                  <a:lnTo>
                    <a:pt x="37" y="124"/>
                  </a:lnTo>
                  <a:lnTo>
                    <a:pt x="36" y="113"/>
                  </a:lnTo>
                  <a:lnTo>
                    <a:pt x="30" y="114"/>
                  </a:lnTo>
                  <a:lnTo>
                    <a:pt x="25" y="114"/>
                  </a:lnTo>
                  <a:lnTo>
                    <a:pt x="20" y="113"/>
                  </a:lnTo>
                  <a:lnTo>
                    <a:pt x="15" y="112"/>
                  </a:lnTo>
                  <a:lnTo>
                    <a:pt x="11" y="108"/>
                  </a:lnTo>
                  <a:lnTo>
                    <a:pt x="7" y="105"/>
                  </a:lnTo>
                  <a:lnTo>
                    <a:pt x="4" y="101"/>
                  </a:lnTo>
                  <a:lnTo>
                    <a:pt x="2" y="97"/>
                  </a:lnTo>
                  <a:lnTo>
                    <a:pt x="0" y="86"/>
                  </a:lnTo>
                  <a:lnTo>
                    <a:pt x="3" y="76"/>
                  </a:lnTo>
                  <a:lnTo>
                    <a:pt x="9" y="68"/>
                  </a:lnTo>
                  <a:lnTo>
                    <a:pt x="18" y="62"/>
                  </a:lnTo>
                  <a:lnTo>
                    <a:pt x="12" y="53"/>
                  </a:lnTo>
                  <a:lnTo>
                    <a:pt x="10" y="43"/>
                  </a:lnTo>
                  <a:lnTo>
                    <a:pt x="11" y="32"/>
                  </a:lnTo>
                  <a:lnTo>
                    <a:pt x="15" y="23"/>
                  </a:lnTo>
                  <a:lnTo>
                    <a:pt x="19" y="20"/>
                  </a:lnTo>
                  <a:lnTo>
                    <a:pt x="24" y="17"/>
                  </a:lnTo>
                  <a:lnTo>
                    <a:pt x="28" y="16"/>
                  </a:lnTo>
                  <a:lnTo>
                    <a:pt x="33" y="15"/>
                  </a:lnTo>
                  <a:lnTo>
                    <a:pt x="38" y="15"/>
                  </a:lnTo>
                  <a:lnTo>
                    <a:pt x="43" y="16"/>
                  </a:lnTo>
                  <a:lnTo>
                    <a:pt x="49" y="18"/>
                  </a:lnTo>
                  <a:lnTo>
                    <a:pt x="53" y="21"/>
                  </a:lnTo>
                  <a:lnTo>
                    <a:pt x="58" y="10"/>
                  </a:lnTo>
                  <a:lnTo>
                    <a:pt x="66" y="3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95" y="3"/>
                  </a:lnTo>
                  <a:lnTo>
                    <a:pt x="102" y="10"/>
                  </a:lnTo>
                  <a:lnTo>
                    <a:pt x="106" y="21"/>
                  </a:lnTo>
                  <a:lnTo>
                    <a:pt x="106" y="31"/>
                  </a:lnTo>
                  <a:lnTo>
                    <a:pt x="112" y="30"/>
                  </a:lnTo>
                  <a:lnTo>
                    <a:pt x="118" y="30"/>
                  </a:lnTo>
                  <a:lnTo>
                    <a:pt x="123" y="31"/>
                  </a:lnTo>
                  <a:lnTo>
                    <a:pt x="128" y="33"/>
                  </a:lnTo>
                  <a:lnTo>
                    <a:pt x="133" y="36"/>
                  </a:lnTo>
                  <a:lnTo>
                    <a:pt x="136" y="39"/>
                  </a:lnTo>
                  <a:lnTo>
                    <a:pt x="139" y="44"/>
                  </a:lnTo>
                  <a:lnTo>
                    <a:pt x="141" y="48"/>
                  </a:lnTo>
                  <a:lnTo>
                    <a:pt x="142" y="58"/>
                  </a:lnTo>
                  <a:lnTo>
                    <a:pt x="140" y="68"/>
                  </a:lnTo>
                  <a:lnTo>
                    <a:pt x="134" y="76"/>
                  </a:lnTo>
                  <a:lnTo>
                    <a:pt x="125" y="83"/>
                  </a:lnTo>
                  <a:lnTo>
                    <a:pt x="131" y="92"/>
                  </a:lnTo>
                  <a:lnTo>
                    <a:pt x="133" y="101"/>
                  </a:lnTo>
                  <a:lnTo>
                    <a:pt x="132" y="112"/>
                  </a:lnTo>
                  <a:lnTo>
                    <a:pt x="127" y="121"/>
                  </a:lnTo>
                  <a:lnTo>
                    <a:pt x="124" y="124"/>
                  </a:lnTo>
                  <a:lnTo>
                    <a:pt x="119" y="127"/>
                  </a:lnTo>
                  <a:lnTo>
                    <a:pt x="114" y="129"/>
                  </a:lnTo>
                  <a:lnTo>
                    <a:pt x="110" y="129"/>
                  </a:lnTo>
                  <a:lnTo>
                    <a:pt x="104" y="129"/>
                  </a:lnTo>
                  <a:lnTo>
                    <a:pt x="100" y="128"/>
                  </a:lnTo>
                  <a:lnTo>
                    <a:pt x="94" y="127"/>
                  </a:lnTo>
                  <a:lnTo>
                    <a:pt x="89" y="12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7" name="Freeform 69"/>
            <p:cNvSpPr>
              <a:spLocks/>
            </p:cNvSpPr>
            <p:nvPr/>
          </p:nvSpPr>
          <p:spPr bwMode="auto">
            <a:xfrm>
              <a:off x="3149" y="2534"/>
              <a:ext cx="21" cy="20"/>
            </a:xfrm>
            <a:custGeom>
              <a:avLst/>
              <a:gdLst>
                <a:gd name="T0" fmla="*/ 1 w 40"/>
                <a:gd name="T1" fmla="*/ 1 h 39"/>
                <a:gd name="T2" fmla="*/ 1 w 40"/>
                <a:gd name="T3" fmla="*/ 1 h 39"/>
                <a:gd name="T4" fmla="*/ 1 w 40"/>
                <a:gd name="T5" fmla="*/ 1 h 39"/>
                <a:gd name="T6" fmla="*/ 1 w 40"/>
                <a:gd name="T7" fmla="*/ 0 h 39"/>
                <a:gd name="T8" fmla="*/ 1 w 40"/>
                <a:gd name="T9" fmla="*/ 1 h 39"/>
                <a:gd name="T10" fmla="*/ 1 w 40"/>
                <a:gd name="T11" fmla="*/ 1 h 39"/>
                <a:gd name="T12" fmla="*/ 1 w 40"/>
                <a:gd name="T13" fmla="*/ 1 h 39"/>
                <a:gd name="T14" fmla="*/ 0 w 40"/>
                <a:gd name="T15" fmla="*/ 1 h 39"/>
                <a:gd name="T16" fmla="*/ 1 w 40"/>
                <a:gd name="T17" fmla="*/ 1 h 39"/>
                <a:gd name="T18" fmla="*/ 1 w 40"/>
                <a:gd name="T19" fmla="*/ 1 h 39"/>
                <a:gd name="T20" fmla="*/ 1 w 40"/>
                <a:gd name="T21" fmla="*/ 1 h 39"/>
                <a:gd name="T22" fmla="*/ 1 w 40"/>
                <a:gd name="T23" fmla="*/ 1 h 39"/>
                <a:gd name="T24" fmla="*/ 1 w 40"/>
                <a:gd name="T25" fmla="*/ 1 h 39"/>
                <a:gd name="T26" fmla="*/ 1 w 40"/>
                <a:gd name="T27" fmla="*/ 1 h 39"/>
                <a:gd name="T28" fmla="*/ 1 w 40"/>
                <a:gd name="T29" fmla="*/ 1 h 39"/>
                <a:gd name="T30" fmla="*/ 1 w 40"/>
                <a:gd name="T31" fmla="*/ 1 h 39"/>
                <a:gd name="T32" fmla="*/ 1 w 40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0" h="39">
                  <a:moveTo>
                    <a:pt x="39" y="14"/>
                  </a:moveTo>
                  <a:lnTo>
                    <a:pt x="36" y="7"/>
                  </a:lnTo>
                  <a:lnTo>
                    <a:pt x="29" y="2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2" y="11"/>
                  </a:lnTo>
                  <a:lnTo>
                    <a:pt x="0" y="18"/>
                  </a:lnTo>
                  <a:lnTo>
                    <a:pt x="1" y="26"/>
                  </a:lnTo>
                  <a:lnTo>
                    <a:pt x="5" y="32"/>
                  </a:lnTo>
                  <a:lnTo>
                    <a:pt x="12" y="37"/>
                  </a:lnTo>
                  <a:lnTo>
                    <a:pt x="18" y="39"/>
                  </a:lnTo>
                  <a:lnTo>
                    <a:pt x="26" y="38"/>
                  </a:lnTo>
                  <a:lnTo>
                    <a:pt x="33" y="34"/>
                  </a:lnTo>
                  <a:lnTo>
                    <a:pt x="38" y="29"/>
                  </a:lnTo>
                  <a:lnTo>
                    <a:pt x="40" y="22"/>
                  </a:lnTo>
                  <a:lnTo>
                    <a:pt x="39" y="1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8" name="Freeform 70"/>
            <p:cNvSpPr>
              <a:spLocks/>
            </p:cNvSpPr>
            <p:nvPr/>
          </p:nvSpPr>
          <p:spPr bwMode="auto">
            <a:xfrm>
              <a:off x="2944" y="2499"/>
              <a:ext cx="26" cy="26"/>
            </a:xfrm>
            <a:custGeom>
              <a:avLst/>
              <a:gdLst>
                <a:gd name="T0" fmla="*/ 1 w 52"/>
                <a:gd name="T1" fmla="*/ 1 h 50"/>
                <a:gd name="T2" fmla="*/ 1 w 52"/>
                <a:gd name="T3" fmla="*/ 1 h 50"/>
                <a:gd name="T4" fmla="*/ 1 w 52"/>
                <a:gd name="T5" fmla="*/ 1 h 50"/>
                <a:gd name="T6" fmla="*/ 1 w 52"/>
                <a:gd name="T7" fmla="*/ 1 h 50"/>
                <a:gd name="T8" fmla="*/ 1 w 52"/>
                <a:gd name="T9" fmla="*/ 1 h 50"/>
                <a:gd name="T10" fmla="*/ 1 w 52"/>
                <a:gd name="T11" fmla="*/ 1 h 50"/>
                <a:gd name="T12" fmla="*/ 1 w 52"/>
                <a:gd name="T13" fmla="*/ 1 h 50"/>
                <a:gd name="T14" fmla="*/ 1 w 52"/>
                <a:gd name="T15" fmla="*/ 1 h 50"/>
                <a:gd name="T16" fmla="*/ 1 w 52"/>
                <a:gd name="T17" fmla="*/ 0 h 50"/>
                <a:gd name="T18" fmla="*/ 1 w 52"/>
                <a:gd name="T19" fmla="*/ 1 h 50"/>
                <a:gd name="T20" fmla="*/ 1 w 52"/>
                <a:gd name="T21" fmla="*/ 1 h 50"/>
                <a:gd name="T22" fmla="*/ 1 w 52"/>
                <a:gd name="T23" fmla="*/ 1 h 50"/>
                <a:gd name="T24" fmla="*/ 0 w 52"/>
                <a:gd name="T25" fmla="*/ 1 h 50"/>
                <a:gd name="T26" fmla="*/ 1 w 52"/>
                <a:gd name="T27" fmla="*/ 1 h 50"/>
                <a:gd name="T28" fmla="*/ 1 w 52"/>
                <a:gd name="T29" fmla="*/ 1 h 50"/>
                <a:gd name="T30" fmla="*/ 1 w 52"/>
                <a:gd name="T31" fmla="*/ 1 h 50"/>
                <a:gd name="T32" fmla="*/ 1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2" h="50">
                  <a:moveTo>
                    <a:pt x="26" y="50"/>
                  </a:moveTo>
                  <a:lnTo>
                    <a:pt x="37" y="48"/>
                  </a:lnTo>
                  <a:lnTo>
                    <a:pt x="45" y="42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49" y="15"/>
                  </a:lnTo>
                  <a:lnTo>
                    <a:pt x="45" y="6"/>
                  </a:lnTo>
                  <a:lnTo>
                    <a:pt x="37" y="2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6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8" y="42"/>
                  </a:lnTo>
                  <a:lnTo>
                    <a:pt x="16" y="48"/>
                  </a:lnTo>
                  <a:lnTo>
                    <a:pt x="26" y="5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99" name="Freeform 71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0" name="Freeform 72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1" name="Freeform 73"/>
            <p:cNvSpPr>
              <a:spLocks/>
            </p:cNvSpPr>
            <p:nvPr/>
          </p:nvSpPr>
          <p:spPr bwMode="auto">
            <a:xfrm>
              <a:off x="2972" y="2447"/>
              <a:ext cx="76" cy="61"/>
            </a:xfrm>
            <a:custGeom>
              <a:avLst/>
              <a:gdLst>
                <a:gd name="T0" fmla="*/ 1 w 152"/>
                <a:gd name="T1" fmla="*/ 0 h 123"/>
                <a:gd name="T2" fmla="*/ 0 w 152"/>
                <a:gd name="T3" fmla="*/ 0 h 123"/>
                <a:gd name="T4" fmla="*/ 1 w 152"/>
                <a:gd name="T5" fmla="*/ 0 h 123"/>
                <a:gd name="T6" fmla="*/ 1 w 152"/>
                <a:gd name="T7" fmla="*/ 0 h 123"/>
                <a:gd name="T8" fmla="*/ 1 w 152"/>
                <a:gd name="T9" fmla="*/ 0 h 123"/>
                <a:gd name="T10" fmla="*/ 1 w 152"/>
                <a:gd name="T11" fmla="*/ 0 h 123"/>
                <a:gd name="T12" fmla="*/ 1 w 152"/>
                <a:gd name="T13" fmla="*/ 0 h 123"/>
                <a:gd name="T14" fmla="*/ 1 w 152"/>
                <a:gd name="T15" fmla="*/ 0 h 123"/>
                <a:gd name="T16" fmla="*/ 1 w 152"/>
                <a:gd name="T17" fmla="*/ 0 h 123"/>
                <a:gd name="T18" fmla="*/ 1 w 152"/>
                <a:gd name="T19" fmla="*/ 0 h 123"/>
                <a:gd name="T20" fmla="*/ 1 w 152"/>
                <a:gd name="T21" fmla="*/ 0 h 123"/>
                <a:gd name="T22" fmla="*/ 1 w 152"/>
                <a:gd name="T23" fmla="*/ 0 h 123"/>
                <a:gd name="T24" fmla="*/ 1 w 152"/>
                <a:gd name="T25" fmla="*/ 0 h 123"/>
                <a:gd name="T26" fmla="*/ 1 w 152"/>
                <a:gd name="T27" fmla="*/ 0 h 123"/>
                <a:gd name="T28" fmla="*/ 1 w 152"/>
                <a:gd name="T29" fmla="*/ 0 h 123"/>
                <a:gd name="T30" fmla="*/ 1 w 152"/>
                <a:gd name="T31" fmla="*/ 0 h 123"/>
                <a:gd name="T32" fmla="*/ 1 w 152"/>
                <a:gd name="T33" fmla="*/ 0 h 123"/>
                <a:gd name="T34" fmla="*/ 1 w 152"/>
                <a:gd name="T35" fmla="*/ 0 h 123"/>
                <a:gd name="T36" fmla="*/ 1 w 152"/>
                <a:gd name="T37" fmla="*/ 0 h 123"/>
                <a:gd name="T38" fmla="*/ 1 w 152"/>
                <a:gd name="T39" fmla="*/ 0 h 123"/>
                <a:gd name="T40" fmla="*/ 1 w 152"/>
                <a:gd name="T41" fmla="*/ 0 h 123"/>
                <a:gd name="T42" fmla="*/ 1 w 152"/>
                <a:gd name="T43" fmla="*/ 0 h 123"/>
                <a:gd name="T44" fmla="*/ 1 w 152"/>
                <a:gd name="T45" fmla="*/ 0 h 123"/>
                <a:gd name="T46" fmla="*/ 1 w 152"/>
                <a:gd name="T47" fmla="*/ 0 h 123"/>
                <a:gd name="T48" fmla="*/ 1 w 152"/>
                <a:gd name="T49" fmla="*/ 0 h 123"/>
                <a:gd name="T50" fmla="*/ 1 w 152"/>
                <a:gd name="T51" fmla="*/ 0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23">
                  <a:moveTo>
                    <a:pt x="13" y="122"/>
                  </a:moveTo>
                  <a:lnTo>
                    <a:pt x="0" y="100"/>
                  </a:lnTo>
                  <a:lnTo>
                    <a:pt x="4" y="93"/>
                  </a:lnTo>
                  <a:lnTo>
                    <a:pt x="14" y="75"/>
                  </a:lnTo>
                  <a:lnTo>
                    <a:pt x="29" y="52"/>
                  </a:lnTo>
                  <a:lnTo>
                    <a:pt x="48" y="27"/>
                  </a:lnTo>
                  <a:lnTo>
                    <a:pt x="70" y="9"/>
                  </a:lnTo>
                  <a:lnTo>
                    <a:pt x="93" y="0"/>
                  </a:lnTo>
                  <a:lnTo>
                    <a:pt x="118" y="5"/>
                  </a:lnTo>
                  <a:lnTo>
                    <a:pt x="141" y="32"/>
                  </a:lnTo>
                  <a:lnTo>
                    <a:pt x="149" y="50"/>
                  </a:lnTo>
                  <a:lnTo>
                    <a:pt x="152" y="65"/>
                  </a:lnTo>
                  <a:lnTo>
                    <a:pt x="151" y="79"/>
                  </a:lnTo>
                  <a:lnTo>
                    <a:pt x="146" y="91"/>
                  </a:lnTo>
                  <a:lnTo>
                    <a:pt x="138" y="99"/>
                  </a:lnTo>
                  <a:lnTo>
                    <a:pt x="127" y="107"/>
                  </a:lnTo>
                  <a:lnTo>
                    <a:pt x="114" y="113"/>
                  </a:lnTo>
                  <a:lnTo>
                    <a:pt x="99" y="116"/>
                  </a:lnTo>
                  <a:lnTo>
                    <a:pt x="84" y="120"/>
                  </a:lnTo>
                  <a:lnTo>
                    <a:pt x="69" y="121"/>
                  </a:lnTo>
                  <a:lnTo>
                    <a:pt x="54" y="122"/>
                  </a:lnTo>
                  <a:lnTo>
                    <a:pt x="42" y="123"/>
                  </a:lnTo>
                  <a:lnTo>
                    <a:pt x="30" y="123"/>
                  </a:lnTo>
                  <a:lnTo>
                    <a:pt x="21" y="122"/>
                  </a:lnTo>
                  <a:lnTo>
                    <a:pt x="15" y="122"/>
                  </a:lnTo>
                  <a:lnTo>
                    <a:pt x="13" y="12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2" name="Freeform 74"/>
            <p:cNvSpPr>
              <a:spLocks/>
            </p:cNvSpPr>
            <p:nvPr/>
          </p:nvSpPr>
          <p:spPr bwMode="auto">
            <a:xfrm>
              <a:off x="2972" y="2517"/>
              <a:ext cx="76" cy="61"/>
            </a:xfrm>
            <a:custGeom>
              <a:avLst/>
              <a:gdLst>
                <a:gd name="T0" fmla="*/ 0 w 153"/>
                <a:gd name="T1" fmla="*/ 1 h 122"/>
                <a:gd name="T2" fmla="*/ 0 w 153"/>
                <a:gd name="T3" fmla="*/ 1 h 122"/>
                <a:gd name="T4" fmla="*/ 0 w 153"/>
                <a:gd name="T5" fmla="*/ 1 h 122"/>
                <a:gd name="T6" fmla="*/ 0 w 153"/>
                <a:gd name="T7" fmla="*/ 1 h 122"/>
                <a:gd name="T8" fmla="*/ 0 w 153"/>
                <a:gd name="T9" fmla="*/ 0 h 122"/>
                <a:gd name="T10" fmla="*/ 0 w 153"/>
                <a:gd name="T11" fmla="*/ 0 h 122"/>
                <a:gd name="T12" fmla="*/ 0 w 153"/>
                <a:gd name="T13" fmla="*/ 1 h 122"/>
                <a:gd name="T14" fmla="*/ 0 w 153"/>
                <a:gd name="T15" fmla="*/ 1 h 122"/>
                <a:gd name="T16" fmla="*/ 0 w 153"/>
                <a:gd name="T17" fmla="*/ 1 h 122"/>
                <a:gd name="T18" fmla="*/ 0 w 153"/>
                <a:gd name="T19" fmla="*/ 1 h 122"/>
                <a:gd name="T20" fmla="*/ 0 w 153"/>
                <a:gd name="T21" fmla="*/ 1 h 122"/>
                <a:gd name="T22" fmla="*/ 0 w 153"/>
                <a:gd name="T23" fmla="*/ 1 h 122"/>
                <a:gd name="T24" fmla="*/ 0 w 153"/>
                <a:gd name="T25" fmla="*/ 1 h 122"/>
                <a:gd name="T26" fmla="*/ 0 w 153"/>
                <a:gd name="T27" fmla="*/ 1 h 122"/>
                <a:gd name="T28" fmla="*/ 0 w 153"/>
                <a:gd name="T29" fmla="*/ 1 h 122"/>
                <a:gd name="T30" fmla="*/ 0 w 153"/>
                <a:gd name="T31" fmla="*/ 1 h 122"/>
                <a:gd name="T32" fmla="*/ 0 w 153"/>
                <a:gd name="T33" fmla="*/ 1 h 122"/>
                <a:gd name="T34" fmla="*/ 0 w 153"/>
                <a:gd name="T35" fmla="*/ 1 h 122"/>
                <a:gd name="T36" fmla="*/ 0 w 153"/>
                <a:gd name="T37" fmla="*/ 1 h 122"/>
                <a:gd name="T38" fmla="*/ 0 w 153"/>
                <a:gd name="T39" fmla="*/ 1 h 122"/>
                <a:gd name="T40" fmla="*/ 0 w 153"/>
                <a:gd name="T41" fmla="*/ 1 h 122"/>
                <a:gd name="T42" fmla="*/ 0 w 153"/>
                <a:gd name="T43" fmla="*/ 1 h 122"/>
                <a:gd name="T44" fmla="*/ 0 w 153"/>
                <a:gd name="T45" fmla="*/ 1 h 122"/>
                <a:gd name="T46" fmla="*/ 0 w 153"/>
                <a:gd name="T47" fmla="*/ 1 h 122"/>
                <a:gd name="T48" fmla="*/ 0 w 153"/>
                <a:gd name="T49" fmla="*/ 1 h 122"/>
                <a:gd name="T50" fmla="*/ 0 w 153"/>
                <a:gd name="T51" fmla="*/ 1 h 1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3" h="122">
                  <a:moveTo>
                    <a:pt x="0" y="23"/>
                  </a:move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1"/>
                  </a:lnTo>
                  <a:lnTo>
                    <a:pt x="69" y="2"/>
                  </a:lnTo>
                  <a:lnTo>
                    <a:pt x="84" y="4"/>
                  </a:lnTo>
                  <a:lnTo>
                    <a:pt x="99" y="7"/>
                  </a:lnTo>
                  <a:lnTo>
                    <a:pt x="114" y="10"/>
                  </a:lnTo>
                  <a:lnTo>
                    <a:pt x="127" y="16"/>
                  </a:lnTo>
                  <a:lnTo>
                    <a:pt x="138" y="23"/>
                  </a:lnTo>
                  <a:lnTo>
                    <a:pt x="146" y="32"/>
                  </a:lnTo>
                  <a:lnTo>
                    <a:pt x="152" y="43"/>
                  </a:lnTo>
                  <a:lnTo>
                    <a:pt x="153" y="55"/>
                  </a:lnTo>
                  <a:lnTo>
                    <a:pt x="150" y="70"/>
                  </a:lnTo>
                  <a:lnTo>
                    <a:pt x="142" y="89"/>
                  </a:lnTo>
                  <a:lnTo>
                    <a:pt x="118" y="115"/>
                  </a:lnTo>
                  <a:lnTo>
                    <a:pt x="93" y="122"/>
                  </a:lnTo>
                  <a:lnTo>
                    <a:pt x="70" y="114"/>
                  </a:lnTo>
                  <a:lnTo>
                    <a:pt x="48" y="95"/>
                  </a:lnTo>
                  <a:lnTo>
                    <a:pt x="29" y="72"/>
                  </a:lnTo>
                  <a:lnTo>
                    <a:pt x="14" y="48"/>
                  </a:lnTo>
                  <a:lnTo>
                    <a:pt x="4" y="3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3" name="Freeform 75"/>
            <p:cNvSpPr>
              <a:spLocks/>
            </p:cNvSpPr>
            <p:nvPr/>
          </p:nvSpPr>
          <p:spPr bwMode="auto">
            <a:xfrm>
              <a:off x="2930" y="2532"/>
              <a:ext cx="55" cy="78"/>
            </a:xfrm>
            <a:custGeom>
              <a:avLst/>
              <a:gdLst>
                <a:gd name="T0" fmla="*/ 0 w 112"/>
                <a:gd name="T1" fmla="*/ 0 h 156"/>
                <a:gd name="T2" fmla="*/ 0 w 112"/>
                <a:gd name="T3" fmla="*/ 0 h 156"/>
                <a:gd name="T4" fmla="*/ 0 w 112"/>
                <a:gd name="T5" fmla="*/ 1 h 156"/>
                <a:gd name="T6" fmla="*/ 0 w 112"/>
                <a:gd name="T7" fmla="*/ 1 h 156"/>
                <a:gd name="T8" fmla="*/ 0 w 112"/>
                <a:gd name="T9" fmla="*/ 1 h 156"/>
                <a:gd name="T10" fmla="*/ 0 w 112"/>
                <a:gd name="T11" fmla="*/ 1 h 156"/>
                <a:gd name="T12" fmla="*/ 0 w 112"/>
                <a:gd name="T13" fmla="*/ 1 h 156"/>
                <a:gd name="T14" fmla="*/ 0 w 112"/>
                <a:gd name="T15" fmla="*/ 1 h 156"/>
                <a:gd name="T16" fmla="*/ 0 w 112"/>
                <a:gd name="T17" fmla="*/ 1 h 156"/>
                <a:gd name="T18" fmla="*/ 0 w 112"/>
                <a:gd name="T19" fmla="*/ 1 h 156"/>
                <a:gd name="T20" fmla="*/ 0 w 112"/>
                <a:gd name="T21" fmla="*/ 1 h 156"/>
                <a:gd name="T22" fmla="*/ 0 w 112"/>
                <a:gd name="T23" fmla="*/ 1 h 156"/>
                <a:gd name="T24" fmla="*/ 0 w 112"/>
                <a:gd name="T25" fmla="*/ 1 h 156"/>
                <a:gd name="T26" fmla="*/ 0 w 112"/>
                <a:gd name="T27" fmla="*/ 1 h 156"/>
                <a:gd name="T28" fmla="*/ 0 w 112"/>
                <a:gd name="T29" fmla="*/ 1 h 156"/>
                <a:gd name="T30" fmla="*/ 0 w 112"/>
                <a:gd name="T31" fmla="*/ 1 h 156"/>
                <a:gd name="T32" fmla="*/ 0 w 112"/>
                <a:gd name="T33" fmla="*/ 1 h 156"/>
                <a:gd name="T34" fmla="*/ 0 w 112"/>
                <a:gd name="T35" fmla="*/ 0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2" h="156">
                  <a:moveTo>
                    <a:pt x="43" y="0"/>
                  </a:moveTo>
                  <a:lnTo>
                    <a:pt x="68" y="0"/>
                  </a:lnTo>
                  <a:lnTo>
                    <a:pt x="73" y="7"/>
                  </a:lnTo>
                  <a:lnTo>
                    <a:pt x="83" y="24"/>
                  </a:lnTo>
                  <a:lnTo>
                    <a:pt x="96" y="50"/>
                  </a:lnTo>
                  <a:lnTo>
                    <a:pt x="106" y="77"/>
                  </a:lnTo>
                  <a:lnTo>
                    <a:pt x="112" y="106"/>
                  </a:lnTo>
                  <a:lnTo>
                    <a:pt x="108" y="131"/>
                  </a:lnTo>
                  <a:lnTo>
                    <a:pt x="91" y="149"/>
                  </a:lnTo>
                  <a:lnTo>
                    <a:pt x="56" y="156"/>
                  </a:lnTo>
                  <a:lnTo>
                    <a:pt x="22" y="149"/>
                  </a:lnTo>
                  <a:lnTo>
                    <a:pt x="4" y="131"/>
                  </a:lnTo>
                  <a:lnTo>
                    <a:pt x="0" y="106"/>
                  </a:lnTo>
                  <a:lnTo>
                    <a:pt x="5" y="77"/>
                  </a:lnTo>
                  <a:lnTo>
                    <a:pt x="15" y="50"/>
                  </a:lnTo>
                  <a:lnTo>
                    <a:pt x="28" y="24"/>
                  </a:lnTo>
                  <a:lnTo>
                    <a:pt x="38" y="7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4" name="Freeform 76"/>
            <p:cNvSpPr>
              <a:spLocks/>
            </p:cNvSpPr>
            <p:nvPr/>
          </p:nvSpPr>
          <p:spPr bwMode="auto">
            <a:xfrm>
              <a:off x="2868" y="2515"/>
              <a:ext cx="75" cy="62"/>
            </a:xfrm>
            <a:custGeom>
              <a:avLst/>
              <a:gdLst>
                <a:gd name="T0" fmla="*/ 0 w 151"/>
                <a:gd name="T1" fmla="*/ 1 h 123"/>
                <a:gd name="T2" fmla="*/ 0 w 151"/>
                <a:gd name="T3" fmla="*/ 1 h 123"/>
                <a:gd name="T4" fmla="*/ 0 w 151"/>
                <a:gd name="T5" fmla="*/ 1 h 123"/>
                <a:gd name="T6" fmla="*/ 0 w 151"/>
                <a:gd name="T7" fmla="*/ 1 h 123"/>
                <a:gd name="T8" fmla="*/ 0 w 151"/>
                <a:gd name="T9" fmla="*/ 1 h 123"/>
                <a:gd name="T10" fmla="*/ 0 w 151"/>
                <a:gd name="T11" fmla="*/ 1 h 123"/>
                <a:gd name="T12" fmla="*/ 0 w 151"/>
                <a:gd name="T13" fmla="*/ 1 h 123"/>
                <a:gd name="T14" fmla="*/ 0 w 151"/>
                <a:gd name="T15" fmla="*/ 1 h 123"/>
                <a:gd name="T16" fmla="*/ 0 w 151"/>
                <a:gd name="T17" fmla="*/ 1 h 123"/>
                <a:gd name="T18" fmla="*/ 0 w 151"/>
                <a:gd name="T19" fmla="*/ 1 h 123"/>
                <a:gd name="T20" fmla="*/ 0 w 151"/>
                <a:gd name="T21" fmla="*/ 1 h 123"/>
                <a:gd name="T22" fmla="*/ 0 w 151"/>
                <a:gd name="T23" fmla="*/ 1 h 123"/>
                <a:gd name="T24" fmla="*/ 0 w 151"/>
                <a:gd name="T25" fmla="*/ 1 h 123"/>
                <a:gd name="T26" fmla="*/ 0 w 151"/>
                <a:gd name="T27" fmla="*/ 1 h 123"/>
                <a:gd name="T28" fmla="*/ 0 w 151"/>
                <a:gd name="T29" fmla="*/ 1 h 123"/>
                <a:gd name="T30" fmla="*/ 0 w 151"/>
                <a:gd name="T31" fmla="*/ 1 h 123"/>
                <a:gd name="T32" fmla="*/ 0 w 151"/>
                <a:gd name="T33" fmla="*/ 1 h 123"/>
                <a:gd name="T34" fmla="*/ 0 w 151"/>
                <a:gd name="T35" fmla="*/ 1 h 123"/>
                <a:gd name="T36" fmla="*/ 0 w 151"/>
                <a:gd name="T37" fmla="*/ 1 h 123"/>
                <a:gd name="T38" fmla="*/ 0 w 151"/>
                <a:gd name="T39" fmla="*/ 1 h 123"/>
                <a:gd name="T40" fmla="*/ 0 w 151"/>
                <a:gd name="T41" fmla="*/ 1 h 123"/>
                <a:gd name="T42" fmla="*/ 0 w 151"/>
                <a:gd name="T43" fmla="*/ 0 h 123"/>
                <a:gd name="T44" fmla="*/ 0 w 151"/>
                <a:gd name="T45" fmla="*/ 0 h 123"/>
                <a:gd name="T46" fmla="*/ 0 w 151"/>
                <a:gd name="T47" fmla="*/ 1 h 123"/>
                <a:gd name="T48" fmla="*/ 0 w 151"/>
                <a:gd name="T49" fmla="*/ 1 h 123"/>
                <a:gd name="T50" fmla="*/ 0 w 151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1" h="123">
                  <a:moveTo>
                    <a:pt x="138" y="1"/>
                  </a:moveTo>
                  <a:lnTo>
                    <a:pt x="151" y="23"/>
                  </a:lnTo>
                  <a:lnTo>
                    <a:pt x="147" y="30"/>
                  </a:lnTo>
                  <a:lnTo>
                    <a:pt x="137" y="48"/>
                  </a:lnTo>
                  <a:lnTo>
                    <a:pt x="122" y="71"/>
                  </a:lnTo>
                  <a:lnTo>
                    <a:pt x="103" y="95"/>
                  </a:lnTo>
                  <a:lnTo>
                    <a:pt x="82" y="114"/>
                  </a:lnTo>
                  <a:lnTo>
                    <a:pt x="57" y="123"/>
                  </a:lnTo>
                  <a:lnTo>
                    <a:pt x="34" y="117"/>
                  </a:lnTo>
                  <a:lnTo>
                    <a:pt x="11" y="91"/>
                  </a:lnTo>
                  <a:lnTo>
                    <a:pt x="3" y="72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6" y="32"/>
                  </a:lnTo>
                  <a:lnTo>
                    <a:pt x="14" y="24"/>
                  </a:lnTo>
                  <a:lnTo>
                    <a:pt x="25" y="16"/>
                  </a:lnTo>
                  <a:lnTo>
                    <a:pt x="38" y="10"/>
                  </a:lnTo>
                  <a:lnTo>
                    <a:pt x="52" y="7"/>
                  </a:lnTo>
                  <a:lnTo>
                    <a:pt x="67" y="3"/>
                  </a:lnTo>
                  <a:lnTo>
                    <a:pt x="82" y="2"/>
                  </a:lnTo>
                  <a:lnTo>
                    <a:pt x="97" y="1"/>
                  </a:lnTo>
                  <a:lnTo>
                    <a:pt x="109" y="0"/>
                  </a:lnTo>
                  <a:lnTo>
                    <a:pt x="121" y="0"/>
                  </a:lnTo>
                  <a:lnTo>
                    <a:pt x="130" y="1"/>
                  </a:lnTo>
                  <a:lnTo>
                    <a:pt x="136" y="1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5" name="Freeform 77"/>
            <p:cNvSpPr>
              <a:spLocks/>
            </p:cNvSpPr>
            <p:nvPr/>
          </p:nvSpPr>
          <p:spPr bwMode="auto">
            <a:xfrm>
              <a:off x="2867" y="2446"/>
              <a:ext cx="76" cy="62"/>
            </a:xfrm>
            <a:custGeom>
              <a:avLst/>
              <a:gdLst>
                <a:gd name="T0" fmla="*/ 1 w 152"/>
                <a:gd name="T1" fmla="*/ 1 h 123"/>
                <a:gd name="T2" fmla="*/ 1 w 152"/>
                <a:gd name="T3" fmla="*/ 1 h 123"/>
                <a:gd name="T4" fmla="*/ 1 w 152"/>
                <a:gd name="T5" fmla="*/ 1 h 123"/>
                <a:gd name="T6" fmla="*/ 1 w 152"/>
                <a:gd name="T7" fmla="*/ 1 h 123"/>
                <a:gd name="T8" fmla="*/ 1 w 152"/>
                <a:gd name="T9" fmla="*/ 1 h 123"/>
                <a:gd name="T10" fmla="*/ 1 w 152"/>
                <a:gd name="T11" fmla="*/ 1 h 123"/>
                <a:gd name="T12" fmla="*/ 1 w 152"/>
                <a:gd name="T13" fmla="*/ 1 h 123"/>
                <a:gd name="T14" fmla="*/ 1 w 152"/>
                <a:gd name="T15" fmla="*/ 1 h 123"/>
                <a:gd name="T16" fmla="*/ 1 w 152"/>
                <a:gd name="T17" fmla="*/ 1 h 123"/>
                <a:gd name="T18" fmla="*/ 1 w 152"/>
                <a:gd name="T19" fmla="*/ 1 h 123"/>
                <a:gd name="T20" fmla="*/ 1 w 152"/>
                <a:gd name="T21" fmla="*/ 1 h 123"/>
                <a:gd name="T22" fmla="*/ 1 w 152"/>
                <a:gd name="T23" fmla="*/ 1 h 123"/>
                <a:gd name="T24" fmla="*/ 1 w 152"/>
                <a:gd name="T25" fmla="*/ 1 h 123"/>
                <a:gd name="T26" fmla="*/ 1 w 152"/>
                <a:gd name="T27" fmla="*/ 1 h 123"/>
                <a:gd name="T28" fmla="*/ 1 w 152"/>
                <a:gd name="T29" fmla="*/ 1 h 123"/>
                <a:gd name="T30" fmla="*/ 0 w 152"/>
                <a:gd name="T31" fmla="*/ 1 h 123"/>
                <a:gd name="T32" fmla="*/ 1 w 152"/>
                <a:gd name="T33" fmla="*/ 1 h 123"/>
                <a:gd name="T34" fmla="*/ 1 w 152"/>
                <a:gd name="T35" fmla="*/ 1 h 123"/>
                <a:gd name="T36" fmla="*/ 1 w 152"/>
                <a:gd name="T37" fmla="*/ 1 h 123"/>
                <a:gd name="T38" fmla="*/ 1 w 152"/>
                <a:gd name="T39" fmla="*/ 0 h 123"/>
                <a:gd name="T40" fmla="*/ 1 w 152"/>
                <a:gd name="T41" fmla="*/ 1 h 123"/>
                <a:gd name="T42" fmla="*/ 1 w 152"/>
                <a:gd name="T43" fmla="*/ 1 h 123"/>
                <a:gd name="T44" fmla="*/ 1 w 152"/>
                <a:gd name="T45" fmla="*/ 1 h 123"/>
                <a:gd name="T46" fmla="*/ 1 w 152"/>
                <a:gd name="T47" fmla="*/ 1 h 123"/>
                <a:gd name="T48" fmla="*/ 1 w 152"/>
                <a:gd name="T49" fmla="*/ 1 h 123"/>
                <a:gd name="T50" fmla="*/ 1 w 152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23">
                  <a:moveTo>
                    <a:pt x="152" y="99"/>
                  </a:moveTo>
                  <a:lnTo>
                    <a:pt x="139" y="122"/>
                  </a:lnTo>
                  <a:lnTo>
                    <a:pt x="137" y="122"/>
                  </a:lnTo>
                  <a:lnTo>
                    <a:pt x="131" y="122"/>
                  </a:lnTo>
                  <a:lnTo>
                    <a:pt x="122" y="123"/>
                  </a:lnTo>
                  <a:lnTo>
                    <a:pt x="110" y="122"/>
                  </a:lnTo>
                  <a:lnTo>
                    <a:pt x="98" y="122"/>
                  </a:lnTo>
                  <a:lnTo>
                    <a:pt x="83" y="121"/>
                  </a:lnTo>
                  <a:lnTo>
                    <a:pt x="68" y="118"/>
                  </a:lnTo>
                  <a:lnTo>
                    <a:pt x="53" y="116"/>
                  </a:lnTo>
                  <a:lnTo>
                    <a:pt x="39" y="111"/>
                  </a:lnTo>
                  <a:lnTo>
                    <a:pt x="26" y="106"/>
                  </a:lnTo>
                  <a:lnTo>
                    <a:pt x="15" y="99"/>
                  </a:lnTo>
                  <a:lnTo>
                    <a:pt x="7" y="91"/>
                  </a:lnTo>
                  <a:lnTo>
                    <a:pt x="1" y="79"/>
                  </a:lnTo>
                  <a:lnTo>
                    <a:pt x="0" y="66"/>
                  </a:lnTo>
                  <a:lnTo>
                    <a:pt x="3" y="51"/>
                  </a:lnTo>
                  <a:lnTo>
                    <a:pt x="11" y="33"/>
                  </a:lnTo>
                  <a:lnTo>
                    <a:pt x="34" y="6"/>
                  </a:lnTo>
                  <a:lnTo>
                    <a:pt x="58" y="0"/>
                  </a:lnTo>
                  <a:lnTo>
                    <a:pt x="83" y="8"/>
                  </a:lnTo>
                  <a:lnTo>
                    <a:pt x="104" y="27"/>
                  </a:lnTo>
                  <a:lnTo>
                    <a:pt x="123" y="50"/>
                  </a:lnTo>
                  <a:lnTo>
                    <a:pt x="138" y="73"/>
                  </a:lnTo>
                  <a:lnTo>
                    <a:pt x="148" y="92"/>
                  </a:lnTo>
                  <a:lnTo>
                    <a:pt x="152" y="9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6" name="Freeform 78"/>
            <p:cNvSpPr>
              <a:spLocks/>
            </p:cNvSpPr>
            <p:nvPr/>
          </p:nvSpPr>
          <p:spPr bwMode="auto">
            <a:xfrm>
              <a:off x="2555" y="2447"/>
              <a:ext cx="68" cy="74"/>
            </a:xfrm>
            <a:custGeom>
              <a:avLst/>
              <a:gdLst>
                <a:gd name="T0" fmla="*/ 1 w 136"/>
                <a:gd name="T1" fmla="*/ 1 h 148"/>
                <a:gd name="T2" fmla="*/ 0 w 136"/>
                <a:gd name="T3" fmla="*/ 1 h 148"/>
                <a:gd name="T4" fmla="*/ 1 w 136"/>
                <a:gd name="T5" fmla="*/ 1 h 148"/>
                <a:gd name="T6" fmla="*/ 1 w 136"/>
                <a:gd name="T7" fmla="*/ 1 h 148"/>
                <a:gd name="T8" fmla="*/ 1 w 136"/>
                <a:gd name="T9" fmla="*/ 1 h 148"/>
                <a:gd name="T10" fmla="*/ 1 w 136"/>
                <a:gd name="T11" fmla="*/ 1 h 148"/>
                <a:gd name="T12" fmla="*/ 1 w 136"/>
                <a:gd name="T13" fmla="*/ 1 h 148"/>
                <a:gd name="T14" fmla="*/ 1 w 136"/>
                <a:gd name="T15" fmla="*/ 1 h 148"/>
                <a:gd name="T16" fmla="*/ 1 w 136"/>
                <a:gd name="T17" fmla="*/ 1 h 148"/>
                <a:gd name="T18" fmla="*/ 1 w 136"/>
                <a:gd name="T19" fmla="*/ 1 h 148"/>
                <a:gd name="T20" fmla="*/ 1 w 136"/>
                <a:gd name="T21" fmla="*/ 1 h 148"/>
                <a:gd name="T22" fmla="*/ 1 w 136"/>
                <a:gd name="T23" fmla="*/ 1 h 148"/>
                <a:gd name="T24" fmla="*/ 1 w 136"/>
                <a:gd name="T25" fmla="*/ 1 h 148"/>
                <a:gd name="T26" fmla="*/ 1 w 136"/>
                <a:gd name="T27" fmla="*/ 1 h 148"/>
                <a:gd name="T28" fmla="*/ 1 w 136"/>
                <a:gd name="T29" fmla="*/ 1 h 148"/>
                <a:gd name="T30" fmla="*/ 1 w 136"/>
                <a:gd name="T31" fmla="*/ 1 h 148"/>
                <a:gd name="T32" fmla="*/ 1 w 136"/>
                <a:gd name="T33" fmla="*/ 1 h 148"/>
                <a:gd name="T34" fmla="*/ 1 w 136"/>
                <a:gd name="T35" fmla="*/ 1 h 148"/>
                <a:gd name="T36" fmla="*/ 1 w 136"/>
                <a:gd name="T37" fmla="*/ 1 h 148"/>
                <a:gd name="T38" fmla="*/ 1 w 136"/>
                <a:gd name="T39" fmla="*/ 1 h 148"/>
                <a:gd name="T40" fmla="*/ 1 w 136"/>
                <a:gd name="T41" fmla="*/ 1 h 148"/>
                <a:gd name="T42" fmla="*/ 1 w 136"/>
                <a:gd name="T43" fmla="*/ 1 h 148"/>
                <a:gd name="T44" fmla="*/ 1 w 136"/>
                <a:gd name="T45" fmla="*/ 1 h 148"/>
                <a:gd name="T46" fmla="*/ 1 w 136"/>
                <a:gd name="T47" fmla="*/ 1 h 148"/>
                <a:gd name="T48" fmla="*/ 1 w 136"/>
                <a:gd name="T49" fmla="*/ 1 h 148"/>
                <a:gd name="T50" fmla="*/ 1 w 136"/>
                <a:gd name="T51" fmla="*/ 1 h 148"/>
                <a:gd name="T52" fmla="*/ 1 w 136"/>
                <a:gd name="T53" fmla="*/ 1 h 148"/>
                <a:gd name="T54" fmla="*/ 1 w 136"/>
                <a:gd name="T55" fmla="*/ 1 h 148"/>
                <a:gd name="T56" fmla="*/ 1 w 136"/>
                <a:gd name="T57" fmla="*/ 1 h 148"/>
                <a:gd name="T58" fmla="*/ 1 w 136"/>
                <a:gd name="T59" fmla="*/ 1 h 148"/>
                <a:gd name="T60" fmla="*/ 1 w 136"/>
                <a:gd name="T61" fmla="*/ 1 h 148"/>
                <a:gd name="T62" fmla="*/ 1 w 136"/>
                <a:gd name="T63" fmla="*/ 1 h 1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8">
                  <a:moveTo>
                    <a:pt x="14" y="75"/>
                  </a:moveTo>
                  <a:lnTo>
                    <a:pt x="6" y="67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7"/>
                  </a:lnTo>
                  <a:lnTo>
                    <a:pt x="20" y="25"/>
                  </a:lnTo>
                  <a:lnTo>
                    <a:pt x="24" y="25"/>
                  </a:lnTo>
                  <a:lnTo>
                    <a:pt x="30" y="25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0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7" y="24"/>
                  </a:lnTo>
                  <a:lnTo>
                    <a:pt x="121" y="26"/>
                  </a:lnTo>
                  <a:lnTo>
                    <a:pt x="126" y="29"/>
                  </a:lnTo>
                  <a:lnTo>
                    <a:pt x="129" y="32"/>
                  </a:lnTo>
                  <a:lnTo>
                    <a:pt x="133" y="37"/>
                  </a:lnTo>
                  <a:lnTo>
                    <a:pt x="136" y="46"/>
                  </a:lnTo>
                  <a:lnTo>
                    <a:pt x="135" y="56"/>
                  </a:lnTo>
                  <a:lnTo>
                    <a:pt x="130" y="65"/>
                  </a:lnTo>
                  <a:lnTo>
                    <a:pt x="122" y="73"/>
                  </a:lnTo>
                  <a:lnTo>
                    <a:pt x="130" y="80"/>
                  </a:lnTo>
                  <a:lnTo>
                    <a:pt x="135" y="90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5"/>
                  </a:lnTo>
                  <a:lnTo>
                    <a:pt x="126" y="118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40"/>
                  </a:lnTo>
                  <a:lnTo>
                    <a:pt x="80" y="146"/>
                  </a:lnTo>
                  <a:lnTo>
                    <a:pt x="69" y="148"/>
                  </a:lnTo>
                  <a:lnTo>
                    <a:pt x="59" y="146"/>
                  </a:lnTo>
                  <a:lnTo>
                    <a:pt x="51" y="140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20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7" name="Freeform 79"/>
            <p:cNvSpPr>
              <a:spLocks/>
            </p:cNvSpPr>
            <p:nvPr/>
          </p:nvSpPr>
          <p:spPr bwMode="auto">
            <a:xfrm>
              <a:off x="2579" y="2473"/>
              <a:ext cx="20" cy="21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1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0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27" y="39"/>
                  </a:lnTo>
                  <a:lnTo>
                    <a:pt x="33" y="34"/>
                  </a:lnTo>
                  <a:lnTo>
                    <a:pt x="38" y="27"/>
                  </a:lnTo>
                  <a:lnTo>
                    <a:pt x="39" y="20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7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1" y="27"/>
                  </a:lnTo>
                  <a:lnTo>
                    <a:pt x="6" y="34"/>
                  </a:lnTo>
                  <a:lnTo>
                    <a:pt x="12" y="39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8" name="Freeform 80"/>
            <p:cNvSpPr>
              <a:spLocks/>
            </p:cNvSpPr>
            <p:nvPr/>
          </p:nvSpPr>
          <p:spPr bwMode="auto">
            <a:xfrm>
              <a:off x="2642" y="1923"/>
              <a:ext cx="68" cy="74"/>
            </a:xfrm>
            <a:custGeom>
              <a:avLst/>
              <a:gdLst>
                <a:gd name="T0" fmla="*/ 1 w 136"/>
                <a:gd name="T1" fmla="*/ 1 h 147"/>
                <a:gd name="T2" fmla="*/ 0 w 136"/>
                <a:gd name="T3" fmla="*/ 1 h 147"/>
                <a:gd name="T4" fmla="*/ 1 w 136"/>
                <a:gd name="T5" fmla="*/ 1 h 147"/>
                <a:gd name="T6" fmla="*/ 1 w 136"/>
                <a:gd name="T7" fmla="*/ 1 h 147"/>
                <a:gd name="T8" fmla="*/ 1 w 136"/>
                <a:gd name="T9" fmla="*/ 1 h 147"/>
                <a:gd name="T10" fmla="*/ 1 w 136"/>
                <a:gd name="T11" fmla="*/ 1 h 147"/>
                <a:gd name="T12" fmla="*/ 1 w 136"/>
                <a:gd name="T13" fmla="*/ 1 h 147"/>
                <a:gd name="T14" fmla="*/ 1 w 136"/>
                <a:gd name="T15" fmla="*/ 1 h 147"/>
                <a:gd name="T16" fmla="*/ 1 w 136"/>
                <a:gd name="T17" fmla="*/ 1 h 147"/>
                <a:gd name="T18" fmla="*/ 1 w 136"/>
                <a:gd name="T19" fmla="*/ 1 h 147"/>
                <a:gd name="T20" fmla="*/ 1 w 136"/>
                <a:gd name="T21" fmla="*/ 1 h 147"/>
                <a:gd name="T22" fmla="*/ 1 w 136"/>
                <a:gd name="T23" fmla="*/ 1 h 147"/>
                <a:gd name="T24" fmla="*/ 1 w 136"/>
                <a:gd name="T25" fmla="*/ 1 h 147"/>
                <a:gd name="T26" fmla="*/ 1 w 136"/>
                <a:gd name="T27" fmla="*/ 1 h 147"/>
                <a:gd name="T28" fmla="*/ 1 w 136"/>
                <a:gd name="T29" fmla="*/ 1 h 147"/>
                <a:gd name="T30" fmla="*/ 1 w 136"/>
                <a:gd name="T31" fmla="*/ 1 h 147"/>
                <a:gd name="T32" fmla="*/ 1 w 136"/>
                <a:gd name="T33" fmla="*/ 1 h 147"/>
                <a:gd name="T34" fmla="*/ 1 w 136"/>
                <a:gd name="T35" fmla="*/ 1 h 147"/>
                <a:gd name="T36" fmla="*/ 1 w 136"/>
                <a:gd name="T37" fmla="*/ 1 h 147"/>
                <a:gd name="T38" fmla="*/ 1 w 136"/>
                <a:gd name="T39" fmla="*/ 1 h 147"/>
                <a:gd name="T40" fmla="*/ 1 w 136"/>
                <a:gd name="T41" fmla="*/ 1 h 147"/>
                <a:gd name="T42" fmla="*/ 1 w 136"/>
                <a:gd name="T43" fmla="*/ 1 h 147"/>
                <a:gd name="T44" fmla="*/ 1 w 136"/>
                <a:gd name="T45" fmla="*/ 1 h 147"/>
                <a:gd name="T46" fmla="*/ 1 w 136"/>
                <a:gd name="T47" fmla="*/ 1 h 147"/>
                <a:gd name="T48" fmla="*/ 1 w 136"/>
                <a:gd name="T49" fmla="*/ 1 h 147"/>
                <a:gd name="T50" fmla="*/ 1 w 136"/>
                <a:gd name="T51" fmla="*/ 1 h 147"/>
                <a:gd name="T52" fmla="*/ 1 w 136"/>
                <a:gd name="T53" fmla="*/ 1 h 147"/>
                <a:gd name="T54" fmla="*/ 1 w 136"/>
                <a:gd name="T55" fmla="*/ 1 h 147"/>
                <a:gd name="T56" fmla="*/ 1 w 136"/>
                <a:gd name="T57" fmla="*/ 1 h 147"/>
                <a:gd name="T58" fmla="*/ 1 w 136"/>
                <a:gd name="T59" fmla="*/ 1 h 147"/>
                <a:gd name="T60" fmla="*/ 1 w 136"/>
                <a:gd name="T61" fmla="*/ 1 h 147"/>
                <a:gd name="T62" fmla="*/ 1 w 136"/>
                <a:gd name="T63" fmla="*/ 1 h 1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7">
                  <a:moveTo>
                    <a:pt x="14" y="74"/>
                  </a:moveTo>
                  <a:lnTo>
                    <a:pt x="6" y="66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6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6"/>
                  </a:lnTo>
                  <a:lnTo>
                    <a:pt x="20" y="25"/>
                  </a:lnTo>
                  <a:lnTo>
                    <a:pt x="25" y="24"/>
                  </a:lnTo>
                  <a:lnTo>
                    <a:pt x="30" y="24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1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6" y="24"/>
                  </a:lnTo>
                  <a:lnTo>
                    <a:pt x="121" y="25"/>
                  </a:lnTo>
                  <a:lnTo>
                    <a:pt x="126" y="28"/>
                  </a:lnTo>
                  <a:lnTo>
                    <a:pt x="129" y="32"/>
                  </a:lnTo>
                  <a:lnTo>
                    <a:pt x="133" y="35"/>
                  </a:lnTo>
                  <a:lnTo>
                    <a:pt x="136" y="46"/>
                  </a:lnTo>
                  <a:lnTo>
                    <a:pt x="135" y="55"/>
                  </a:lnTo>
                  <a:lnTo>
                    <a:pt x="130" y="65"/>
                  </a:lnTo>
                  <a:lnTo>
                    <a:pt x="122" y="72"/>
                  </a:lnTo>
                  <a:lnTo>
                    <a:pt x="130" y="80"/>
                  </a:lnTo>
                  <a:lnTo>
                    <a:pt x="135" y="89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4"/>
                  </a:lnTo>
                  <a:lnTo>
                    <a:pt x="126" y="117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39"/>
                  </a:lnTo>
                  <a:lnTo>
                    <a:pt x="80" y="145"/>
                  </a:lnTo>
                  <a:lnTo>
                    <a:pt x="69" y="147"/>
                  </a:lnTo>
                  <a:lnTo>
                    <a:pt x="59" y="145"/>
                  </a:lnTo>
                  <a:lnTo>
                    <a:pt x="51" y="139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19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09" name="Freeform 81"/>
            <p:cNvSpPr>
              <a:spLocks/>
            </p:cNvSpPr>
            <p:nvPr/>
          </p:nvSpPr>
          <p:spPr bwMode="auto">
            <a:xfrm>
              <a:off x="2667" y="1949"/>
              <a:ext cx="20" cy="20"/>
            </a:xfrm>
            <a:custGeom>
              <a:avLst/>
              <a:gdLst>
                <a:gd name="T0" fmla="*/ 1 w 39"/>
                <a:gd name="T1" fmla="*/ 1 h 39"/>
                <a:gd name="T2" fmla="*/ 1 w 39"/>
                <a:gd name="T3" fmla="*/ 1 h 39"/>
                <a:gd name="T4" fmla="*/ 1 w 39"/>
                <a:gd name="T5" fmla="*/ 1 h 39"/>
                <a:gd name="T6" fmla="*/ 1 w 39"/>
                <a:gd name="T7" fmla="*/ 1 h 39"/>
                <a:gd name="T8" fmla="*/ 1 w 39"/>
                <a:gd name="T9" fmla="*/ 1 h 39"/>
                <a:gd name="T10" fmla="*/ 1 w 39"/>
                <a:gd name="T11" fmla="*/ 1 h 39"/>
                <a:gd name="T12" fmla="*/ 1 w 39"/>
                <a:gd name="T13" fmla="*/ 1 h 39"/>
                <a:gd name="T14" fmla="*/ 1 w 39"/>
                <a:gd name="T15" fmla="*/ 1 h 39"/>
                <a:gd name="T16" fmla="*/ 1 w 39"/>
                <a:gd name="T17" fmla="*/ 0 h 39"/>
                <a:gd name="T18" fmla="*/ 1 w 39"/>
                <a:gd name="T19" fmla="*/ 1 h 39"/>
                <a:gd name="T20" fmla="*/ 1 w 39"/>
                <a:gd name="T21" fmla="*/ 1 h 39"/>
                <a:gd name="T22" fmla="*/ 1 w 39"/>
                <a:gd name="T23" fmla="*/ 1 h 39"/>
                <a:gd name="T24" fmla="*/ 0 w 39"/>
                <a:gd name="T25" fmla="*/ 1 h 39"/>
                <a:gd name="T26" fmla="*/ 1 w 39"/>
                <a:gd name="T27" fmla="*/ 1 h 39"/>
                <a:gd name="T28" fmla="*/ 1 w 39"/>
                <a:gd name="T29" fmla="*/ 1 h 39"/>
                <a:gd name="T30" fmla="*/ 1 w 39"/>
                <a:gd name="T31" fmla="*/ 1 h 39"/>
                <a:gd name="T32" fmla="*/ 1 w 39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39">
                  <a:moveTo>
                    <a:pt x="19" y="39"/>
                  </a:moveTo>
                  <a:lnTo>
                    <a:pt x="28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19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8" y="1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19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3" y="38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0" name="Freeform 82"/>
            <p:cNvSpPr>
              <a:spLocks/>
            </p:cNvSpPr>
            <p:nvPr/>
          </p:nvSpPr>
          <p:spPr bwMode="auto">
            <a:xfrm>
              <a:off x="2593" y="1695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9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29"/>
                  </a:lnTo>
                  <a:lnTo>
                    <a:pt x="2" y="35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10" y="50"/>
                  </a:lnTo>
                  <a:lnTo>
                    <a:pt x="14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1" name="Freeform 83"/>
            <p:cNvSpPr>
              <a:spLocks/>
            </p:cNvSpPr>
            <p:nvPr/>
          </p:nvSpPr>
          <p:spPr bwMode="auto">
            <a:xfrm>
              <a:off x="2601" y="170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2" name="Freeform 84"/>
            <p:cNvSpPr>
              <a:spLocks/>
            </p:cNvSpPr>
            <p:nvPr/>
          </p:nvSpPr>
          <p:spPr bwMode="auto">
            <a:xfrm>
              <a:off x="2352" y="181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7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3" name="Freeform 85"/>
            <p:cNvSpPr>
              <a:spLocks/>
            </p:cNvSpPr>
            <p:nvPr/>
          </p:nvSpPr>
          <p:spPr bwMode="auto">
            <a:xfrm>
              <a:off x="2359" y="1819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8" y="10"/>
                  </a:lnTo>
                  <a:lnTo>
                    <a:pt x="29" y="13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4" name="Freeform 86"/>
            <p:cNvSpPr>
              <a:spLocks/>
            </p:cNvSpPr>
            <p:nvPr/>
          </p:nvSpPr>
          <p:spPr bwMode="auto">
            <a:xfrm>
              <a:off x="2336" y="1607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5" name="Freeform 87"/>
            <p:cNvSpPr>
              <a:spLocks/>
            </p:cNvSpPr>
            <p:nvPr/>
          </p:nvSpPr>
          <p:spPr bwMode="auto">
            <a:xfrm>
              <a:off x="2343" y="1614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6" name="Freeform 88"/>
            <p:cNvSpPr>
              <a:spLocks/>
            </p:cNvSpPr>
            <p:nvPr/>
          </p:nvSpPr>
          <p:spPr bwMode="auto">
            <a:xfrm>
              <a:off x="2456" y="192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5" y="13"/>
                  </a:lnTo>
                  <a:lnTo>
                    <a:pt x="52" y="8"/>
                  </a:lnTo>
                  <a:lnTo>
                    <a:pt x="47" y="5"/>
                  </a:lnTo>
                  <a:lnTo>
                    <a:pt x="42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7" y="54"/>
                  </a:lnTo>
                  <a:lnTo>
                    <a:pt x="52" y="51"/>
                  </a:lnTo>
                  <a:lnTo>
                    <a:pt x="55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7" name="Freeform 89"/>
            <p:cNvSpPr>
              <a:spLocks/>
            </p:cNvSpPr>
            <p:nvPr/>
          </p:nvSpPr>
          <p:spPr bwMode="auto">
            <a:xfrm>
              <a:off x="2463" y="193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8" name="Freeform 90"/>
            <p:cNvSpPr>
              <a:spLocks/>
            </p:cNvSpPr>
            <p:nvPr/>
          </p:nvSpPr>
          <p:spPr bwMode="auto">
            <a:xfrm>
              <a:off x="2357" y="1988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19" name="Freeform 91"/>
            <p:cNvSpPr>
              <a:spLocks/>
            </p:cNvSpPr>
            <p:nvPr/>
          </p:nvSpPr>
          <p:spPr bwMode="auto">
            <a:xfrm>
              <a:off x="2365" y="1995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3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0" name="Freeform 92"/>
            <p:cNvSpPr>
              <a:spLocks/>
            </p:cNvSpPr>
            <p:nvPr/>
          </p:nvSpPr>
          <p:spPr bwMode="auto">
            <a:xfrm>
              <a:off x="2658" y="2044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7"/>
                  </a:lnTo>
                  <a:lnTo>
                    <a:pt x="9" y="51"/>
                  </a:lnTo>
                  <a:lnTo>
                    <a:pt x="13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5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1" name="Freeform 93"/>
            <p:cNvSpPr>
              <a:spLocks/>
            </p:cNvSpPr>
            <p:nvPr/>
          </p:nvSpPr>
          <p:spPr bwMode="auto">
            <a:xfrm>
              <a:off x="2666" y="205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6" y="27"/>
                  </a:lnTo>
                  <a:lnTo>
                    <a:pt x="4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6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2" name="Freeform 94"/>
            <p:cNvSpPr>
              <a:spLocks/>
            </p:cNvSpPr>
            <p:nvPr/>
          </p:nvSpPr>
          <p:spPr bwMode="auto">
            <a:xfrm>
              <a:off x="2674" y="1787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3" name="Freeform 95"/>
            <p:cNvSpPr>
              <a:spLocks/>
            </p:cNvSpPr>
            <p:nvPr/>
          </p:nvSpPr>
          <p:spPr bwMode="auto">
            <a:xfrm>
              <a:off x="2682" y="1795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8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4" name="Freeform 96"/>
            <p:cNvSpPr>
              <a:spLocks/>
            </p:cNvSpPr>
            <p:nvPr/>
          </p:nvSpPr>
          <p:spPr bwMode="auto">
            <a:xfrm>
              <a:off x="2677" y="2164"/>
              <a:ext cx="30" cy="29"/>
            </a:xfrm>
            <a:custGeom>
              <a:avLst/>
              <a:gdLst>
                <a:gd name="T0" fmla="*/ 1 w 58"/>
                <a:gd name="T1" fmla="*/ 0 h 60"/>
                <a:gd name="T2" fmla="*/ 1 w 58"/>
                <a:gd name="T3" fmla="*/ 0 h 60"/>
                <a:gd name="T4" fmla="*/ 1 w 58"/>
                <a:gd name="T5" fmla="*/ 0 h 60"/>
                <a:gd name="T6" fmla="*/ 1 w 58"/>
                <a:gd name="T7" fmla="*/ 0 h 60"/>
                <a:gd name="T8" fmla="*/ 1 w 58"/>
                <a:gd name="T9" fmla="*/ 0 h 60"/>
                <a:gd name="T10" fmla="*/ 1 w 58"/>
                <a:gd name="T11" fmla="*/ 0 h 60"/>
                <a:gd name="T12" fmla="*/ 1 w 58"/>
                <a:gd name="T13" fmla="*/ 0 h 60"/>
                <a:gd name="T14" fmla="*/ 1 w 58"/>
                <a:gd name="T15" fmla="*/ 0 h 60"/>
                <a:gd name="T16" fmla="*/ 1 w 58"/>
                <a:gd name="T17" fmla="*/ 0 h 60"/>
                <a:gd name="T18" fmla="*/ 1 w 58"/>
                <a:gd name="T19" fmla="*/ 0 h 60"/>
                <a:gd name="T20" fmla="*/ 1 w 58"/>
                <a:gd name="T21" fmla="*/ 0 h 60"/>
                <a:gd name="T22" fmla="*/ 1 w 58"/>
                <a:gd name="T23" fmla="*/ 0 h 60"/>
                <a:gd name="T24" fmla="*/ 0 w 58"/>
                <a:gd name="T25" fmla="*/ 0 h 60"/>
                <a:gd name="T26" fmla="*/ 0 w 58"/>
                <a:gd name="T27" fmla="*/ 0 h 60"/>
                <a:gd name="T28" fmla="*/ 1 w 58"/>
                <a:gd name="T29" fmla="*/ 0 h 60"/>
                <a:gd name="T30" fmla="*/ 1 w 58"/>
                <a:gd name="T31" fmla="*/ 0 h 60"/>
                <a:gd name="T32" fmla="*/ 1 w 58"/>
                <a:gd name="T33" fmla="*/ 0 h 60"/>
                <a:gd name="T34" fmla="*/ 1 w 58"/>
                <a:gd name="T35" fmla="*/ 0 h 60"/>
                <a:gd name="T36" fmla="*/ 1 w 58"/>
                <a:gd name="T37" fmla="*/ 0 h 60"/>
                <a:gd name="T38" fmla="*/ 1 w 58"/>
                <a:gd name="T39" fmla="*/ 0 h 60"/>
                <a:gd name="T40" fmla="*/ 1 w 58"/>
                <a:gd name="T41" fmla="*/ 0 h 60"/>
                <a:gd name="T42" fmla="*/ 1 w 58"/>
                <a:gd name="T43" fmla="*/ 0 h 60"/>
                <a:gd name="T44" fmla="*/ 1 w 58"/>
                <a:gd name="T45" fmla="*/ 0 h 60"/>
                <a:gd name="T46" fmla="*/ 1 w 58"/>
                <a:gd name="T47" fmla="*/ 0 h 60"/>
                <a:gd name="T48" fmla="*/ 1 w 58"/>
                <a:gd name="T49" fmla="*/ 0 h 60"/>
                <a:gd name="T50" fmla="*/ 1 w 58"/>
                <a:gd name="T51" fmla="*/ 0 h 60"/>
                <a:gd name="T52" fmla="*/ 1 w 58"/>
                <a:gd name="T53" fmla="*/ 0 h 60"/>
                <a:gd name="T54" fmla="*/ 1 w 58"/>
                <a:gd name="T55" fmla="*/ 0 h 60"/>
                <a:gd name="T56" fmla="*/ 1 w 58"/>
                <a:gd name="T57" fmla="*/ 0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60">
                  <a:moveTo>
                    <a:pt x="58" y="30"/>
                  </a:moveTo>
                  <a:lnTo>
                    <a:pt x="58" y="24"/>
                  </a:lnTo>
                  <a:lnTo>
                    <a:pt x="56" y="18"/>
                  </a:lnTo>
                  <a:lnTo>
                    <a:pt x="54" y="14"/>
                  </a:lnTo>
                  <a:lnTo>
                    <a:pt x="50" y="9"/>
                  </a:lnTo>
                  <a:lnTo>
                    <a:pt x="46" y="6"/>
                  </a:lnTo>
                  <a:lnTo>
                    <a:pt x="40" y="2"/>
                  </a:lnTo>
                  <a:lnTo>
                    <a:pt x="34" y="1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23" y="59"/>
                  </a:lnTo>
                  <a:lnTo>
                    <a:pt x="28" y="60"/>
                  </a:lnTo>
                  <a:lnTo>
                    <a:pt x="34" y="59"/>
                  </a:lnTo>
                  <a:lnTo>
                    <a:pt x="40" y="58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6" y="42"/>
                  </a:lnTo>
                  <a:lnTo>
                    <a:pt x="58" y="36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5" name="Freeform 97"/>
            <p:cNvSpPr>
              <a:spLocks/>
            </p:cNvSpPr>
            <p:nvPr/>
          </p:nvSpPr>
          <p:spPr bwMode="auto">
            <a:xfrm>
              <a:off x="2685" y="2171"/>
              <a:ext cx="14" cy="15"/>
            </a:xfrm>
            <a:custGeom>
              <a:avLst/>
              <a:gdLst>
                <a:gd name="T0" fmla="*/ 1 w 28"/>
                <a:gd name="T1" fmla="*/ 1 h 30"/>
                <a:gd name="T2" fmla="*/ 1 w 28"/>
                <a:gd name="T3" fmla="*/ 1 h 30"/>
                <a:gd name="T4" fmla="*/ 1 w 28"/>
                <a:gd name="T5" fmla="*/ 1 h 30"/>
                <a:gd name="T6" fmla="*/ 1 w 28"/>
                <a:gd name="T7" fmla="*/ 1 h 30"/>
                <a:gd name="T8" fmla="*/ 1 w 28"/>
                <a:gd name="T9" fmla="*/ 1 h 30"/>
                <a:gd name="T10" fmla="*/ 1 w 28"/>
                <a:gd name="T11" fmla="*/ 1 h 30"/>
                <a:gd name="T12" fmla="*/ 1 w 28"/>
                <a:gd name="T13" fmla="*/ 1 h 30"/>
                <a:gd name="T14" fmla="*/ 0 w 28"/>
                <a:gd name="T15" fmla="*/ 1 h 30"/>
                <a:gd name="T16" fmla="*/ 0 w 28"/>
                <a:gd name="T17" fmla="*/ 1 h 30"/>
                <a:gd name="T18" fmla="*/ 0 w 28"/>
                <a:gd name="T19" fmla="*/ 1 h 30"/>
                <a:gd name="T20" fmla="*/ 1 w 28"/>
                <a:gd name="T21" fmla="*/ 1 h 30"/>
                <a:gd name="T22" fmla="*/ 1 w 28"/>
                <a:gd name="T23" fmla="*/ 1 h 30"/>
                <a:gd name="T24" fmla="*/ 1 w 28"/>
                <a:gd name="T25" fmla="*/ 1 h 30"/>
                <a:gd name="T26" fmla="*/ 1 w 28"/>
                <a:gd name="T27" fmla="*/ 1 h 30"/>
                <a:gd name="T28" fmla="*/ 1 w 28"/>
                <a:gd name="T29" fmla="*/ 1 h 30"/>
                <a:gd name="T30" fmla="*/ 1 w 28"/>
                <a:gd name="T31" fmla="*/ 0 h 30"/>
                <a:gd name="T32" fmla="*/ 1 w 28"/>
                <a:gd name="T33" fmla="*/ 0 h 30"/>
                <a:gd name="T34" fmla="*/ 1 w 28"/>
                <a:gd name="T35" fmla="*/ 0 h 30"/>
                <a:gd name="T36" fmla="*/ 1 w 28"/>
                <a:gd name="T37" fmla="*/ 1 h 30"/>
                <a:gd name="T38" fmla="*/ 1 w 28"/>
                <a:gd name="T39" fmla="*/ 1 h 30"/>
                <a:gd name="T40" fmla="*/ 1 w 28"/>
                <a:gd name="T41" fmla="*/ 1 h 30"/>
                <a:gd name="T42" fmla="*/ 1 w 28"/>
                <a:gd name="T43" fmla="*/ 1 h 30"/>
                <a:gd name="T44" fmla="*/ 1 w 28"/>
                <a:gd name="T45" fmla="*/ 1 h 30"/>
                <a:gd name="T46" fmla="*/ 1 w 28"/>
                <a:gd name="T47" fmla="*/ 1 h 30"/>
                <a:gd name="T48" fmla="*/ 1 w 28"/>
                <a:gd name="T49" fmla="*/ 1 h 30"/>
                <a:gd name="T50" fmla="*/ 1 w 28"/>
                <a:gd name="T51" fmla="*/ 1 h 30"/>
                <a:gd name="T52" fmla="*/ 1 w 28"/>
                <a:gd name="T53" fmla="*/ 1 h 30"/>
                <a:gd name="T54" fmla="*/ 1 w 28"/>
                <a:gd name="T55" fmla="*/ 1 h 30"/>
                <a:gd name="T56" fmla="*/ 1 w 28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8" h="30">
                  <a:moveTo>
                    <a:pt x="13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5" y="28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8" y="13"/>
                  </a:lnTo>
                  <a:lnTo>
                    <a:pt x="28" y="15"/>
                  </a:lnTo>
                  <a:lnTo>
                    <a:pt x="27" y="21"/>
                  </a:lnTo>
                  <a:lnTo>
                    <a:pt x="25" y="25"/>
                  </a:lnTo>
                  <a:lnTo>
                    <a:pt x="19" y="29"/>
                  </a:lnTo>
                  <a:lnTo>
                    <a:pt x="13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6" name="Freeform 98"/>
            <p:cNvSpPr>
              <a:spLocks/>
            </p:cNvSpPr>
            <p:nvPr/>
          </p:nvSpPr>
          <p:spPr bwMode="auto">
            <a:xfrm>
              <a:off x="2539" y="2259"/>
              <a:ext cx="29" cy="30"/>
            </a:xfrm>
            <a:custGeom>
              <a:avLst/>
              <a:gdLst>
                <a:gd name="T0" fmla="*/ 0 w 60"/>
                <a:gd name="T1" fmla="*/ 1 h 60"/>
                <a:gd name="T2" fmla="*/ 0 w 60"/>
                <a:gd name="T3" fmla="*/ 1 h 60"/>
                <a:gd name="T4" fmla="*/ 0 w 60"/>
                <a:gd name="T5" fmla="*/ 1 h 60"/>
                <a:gd name="T6" fmla="*/ 0 w 60"/>
                <a:gd name="T7" fmla="*/ 1 h 60"/>
                <a:gd name="T8" fmla="*/ 0 w 60"/>
                <a:gd name="T9" fmla="*/ 1 h 60"/>
                <a:gd name="T10" fmla="*/ 0 w 60"/>
                <a:gd name="T11" fmla="*/ 1 h 60"/>
                <a:gd name="T12" fmla="*/ 0 w 60"/>
                <a:gd name="T13" fmla="*/ 1 h 60"/>
                <a:gd name="T14" fmla="*/ 0 w 60"/>
                <a:gd name="T15" fmla="*/ 1 h 60"/>
                <a:gd name="T16" fmla="*/ 0 w 60"/>
                <a:gd name="T17" fmla="*/ 0 h 60"/>
                <a:gd name="T18" fmla="*/ 0 w 60"/>
                <a:gd name="T19" fmla="*/ 1 h 60"/>
                <a:gd name="T20" fmla="*/ 0 w 60"/>
                <a:gd name="T21" fmla="*/ 1 h 60"/>
                <a:gd name="T22" fmla="*/ 0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0 w 60"/>
                <a:gd name="T29" fmla="*/ 1 h 60"/>
                <a:gd name="T30" fmla="*/ 0 w 60"/>
                <a:gd name="T31" fmla="*/ 1 h 60"/>
                <a:gd name="T32" fmla="*/ 0 w 60"/>
                <a:gd name="T33" fmla="*/ 1 h 60"/>
                <a:gd name="T34" fmla="*/ 0 w 60"/>
                <a:gd name="T35" fmla="*/ 1 h 60"/>
                <a:gd name="T36" fmla="*/ 0 w 60"/>
                <a:gd name="T37" fmla="*/ 1 h 60"/>
                <a:gd name="T38" fmla="*/ 0 w 60"/>
                <a:gd name="T39" fmla="*/ 1 h 60"/>
                <a:gd name="T40" fmla="*/ 0 w 60"/>
                <a:gd name="T41" fmla="*/ 1 h 60"/>
                <a:gd name="T42" fmla="*/ 0 w 60"/>
                <a:gd name="T43" fmla="*/ 1 h 60"/>
                <a:gd name="T44" fmla="*/ 0 w 60"/>
                <a:gd name="T45" fmla="*/ 1 h 60"/>
                <a:gd name="T46" fmla="*/ 0 w 60"/>
                <a:gd name="T47" fmla="*/ 1 h 60"/>
                <a:gd name="T48" fmla="*/ 0 w 60"/>
                <a:gd name="T49" fmla="*/ 1 h 60"/>
                <a:gd name="T50" fmla="*/ 0 w 60"/>
                <a:gd name="T51" fmla="*/ 1 h 60"/>
                <a:gd name="T52" fmla="*/ 0 w 60"/>
                <a:gd name="T53" fmla="*/ 1 h 60"/>
                <a:gd name="T54" fmla="*/ 0 w 60"/>
                <a:gd name="T55" fmla="*/ 1 h 60"/>
                <a:gd name="T56" fmla="*/ 0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2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7" name="Freeform 99"/>
            <p:cNvSpPr>
              <a:spLocks/>
            </p:cNvSpPr>
            <p:nvPr/>
          </p:nvSpPr>
          <p:spPr bwMode="auto">
            <a:xfrm>
              <a:off x="2546" y="226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8" name="Freeform 100"/>
            <p:cNvSpPr>
              <a:spLocks/>
            </p:cNvSpPr>
            <p:nvPr/>
          </p:nvSpPr>
          <p:spPr bwMode="auto">
            <a:xfrm>
              <a:off x="2416" y="229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8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29" name="Freeform 101"/>
            <p:cNvSpPr>
              <a:spLocks/>
            </p:cNvSpPr>
            <p:nvPr/>
          </p:nvSpPr>
          <p:spPr bwMode="auto">
            <a:xfrm>
              <a:off x="2423" y="2298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0" name="Freeform 102"/>
            <p:cNvSpPr>
              <a:spLocks/>
            </p:cNvSpPr>
            <p:nvPr/>
          </p:nvSpPr>
          <p:spPr bwMode="auto">
            <a:xfrm>
              <a:off x="2344" y="2212"/>
              <a:ext cx="30" cy="29"/>
            </a:xfrm>
            <a:custGeom>
              <a:avLst/>
              <a:gdLst>
                <a:gd name="T0" fmla="*/ 1 w 60"/>
                <a:gd name="T1" fmla="*/ 1 h 57"/>
                <a:gd name="T2" fmla="*/ 1 w 60"/>
                <a:gd name="T3" fmla="*/ 1 h 57"/>
                <a:gd name="T4" fmla="*/ 1 w 60"/>
                <a:gd name="T5" fmla="*/ 1 h 57"/>
                <a:gd name="T6" fmla="*/ 1 w 60"/>
                <a:gd name="T7" fmla="*/ 1 h 57"/>
                <a:gd name="T8" fmla="*/ 1 w 60"/>
                <a:gd name="T9" fmla="*/ 1 h 57"/>
                <a:gd name="T10" fmla="*/ 1 w 60"/>
                <a:gd name="T11" fmla="*/ 1 h 57"/>
                <a:gd name="T12" fmla="*/ 1 w 60"/>
                <a:gd name="T13" fmla="*/ 1 h 57"/>
                <a:gd name="T14" fmla="*/ 1 w 60"/>
                <a:gd name="T15" fmla="*/ 0 h 57"/>
                <a:gd name="T16" fmla="*/ 1 w 60"/>
                <a:gd name="T17" fmla="*/ 0 h 57"/>
                <a:gd name="T18" fmla="*/ 1 w 60"/>
                <a:gd name="T19" fmla="*/ 1 h 57"/>
                <a:gd name="T20" fmla="*/ 1 w 60"/>
                <a:gd name="T21" fmla="*/ 1 h 57"/>
                <a:gd name="T22" fmla="*/ 1 w 60"/>
                <a:gd name="T23" fmla="*/ 1 h 57"/>
                <a:gd name="T24" fmla="*/ 0 w 60"/>
                <a:gd name="T25" fmla="*/ 1 h 57"/>
                <a:gd name="T26" fmla="*/ 1 w 60"/>
                <a:gd name="T27" fmla="*/ 1 h 57"/>
                <a:gd name="T28" fmla="*/ 1 w 60"/>
                <a:gd name="T29" fmla="*/ 1 h 57"/>
                <a:gd name="T30" fmla="*/ 1 w 60"/>
                <a:gd name="T31" fmla="*/ 1 h 57"/>
                <a:gd name="T32" fmla="*/ 1 w 60"/>
                <a:gd name="T33" fmla="*/ 1 h 57"/>
                <a:gd name="T34" fmla="*/ 1 w 60"/>
                <a:gd name="T35" fmla="*/ 1 h 57"/>
                <a:gd name="T36" fmla="*/ 1 w 60"/>
                <a:gd name="T37" fmla="*/ 1 h 57"/>
                <a:gd name="T38" fmla="*/ 1 w 60"/>
                <a:gd name="T39" fmla="*/ 1 h 57"/>
                <a:gd name="T40" fmla="*/ 1 w 60"/>
                <a:gd name="T41" fmla="*/ 1 h 57"/>
                <a:gd name="T42" fmla="*/ 1 w 60"/>
                <a:gd name="T43" fmla="*/ 1 h 57"/>
                <a:gd name="T44" fmla="*/ 1 w 60"/>
                <a:gd name="T45" fmla="*/ 1 h 57"/>
                <a:gd name="T46" fmla="*/ 1 w 60"/>
                <a:gd name="T47" fmla="*/ 1 h 57"/>
                <a:gd name="T48" fmla="*/ 1 w 60"/>
                <a:gd name="T49" fmla="*/ 1 h 57"/>
                <a:gd name="T50" fmla="*/ 1 w 60"/>
                <a:gd name="T51" fmla="*/ 1 h 57"/>
                <a:gd name="T52" fmla="*/ 1 w 60"/>
                <a:gd name="T53" fmla="*/ 1 h 57"/>
                <a:gd name="T54" fmla="*/ 1 w 60"/>
                <a:gd name="T55" fmla="*/ 1 h 57"/>
                <a:gd name="T56" fmla="*/ 1 w 60"/>
                <a:gd name="T57" fmla="*/ 1 h 5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7">
                  <a:moveTo>
                    <a:pt x="60" y="27"/>
                  </a:moveTo>
                  <a:lnTo>
                    <a:pt x="59" y="23"/>
                  </a:lnTo>
                  <a:lnTo>
                    <a:pt x="57" y="17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1" y="33"/>
                  </a:lnTo>
                  <a:lnTo>
                    <a:pt x="2" y="39"/>
                  </a:lnTo>
                  <a:lnTo>
                    <a:pt x="4" y="45"/>
                  </a:lnTo>
                  <a:lnTo>
                    <a:pt x="8" y="49"/>
                  </a:lnTo>
                  <a:lnTo>
                    <a:pt x="12" y="53"/>
                  </a:lnTo>
                  <a:lnTo>
                    <a:pt x="18" y="55"/>
                  </a:lnTo>
                  <a:lnTo>
                    <a:pt x="24" y="57"/>
                  </a:lnTo>
                  <a:lnTo>
                    <a:pt x="30" y="57"/>
                  </a:lnTo>
                  <a:lnTo>
                    <a:pt x="35" y="57"/>
                  </a:lnTo>
                  <a:lnTo>
                    <a:pt x="41" y="55"/>
                  </a:lnTo>
                  <a:lnTo>
                    <a:pt x="46" y="53"/>
                  </a:lnTo>
                  <a:lnTo>
                    <a:pt x="50" y="49"/>
                  </a:lnTo>
                  <a:lnTo>
                    <a:pt x="54" y="45"/>
                  </a:lnTo>
                  <a:lnTo>
                    <a:pt x="57" y="39"/>
                  </a:lnTo>
                  <a:lnTo>
                    <a:pt x="59" y="33"/>
                  </a:lnTo>
                  <a:lnTo>
                    <a:pt x="60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1" name="Freeform 103"/>
            <p:cNvSpPr>
              <a:spLocks/>
            </p:cNvSpPr>
            <p:nvPr/>
          </p:nvSpPr>
          <p:spPr bwMode="auto">
            <a:xfrm>
              <a:off x="2351" y="2219"/>
              <a:ext cx="15" cy="14"/>
            </a:xfrm>
            <a:custGeom>
              <a:avLst/>
              <a:gdLst>
                <a:gd name="T0" fmla="*/ 1 w 30"/>
                <a:gd name="T1" fmla="*/ 1 h 27"/>
                <a:gd name="T2" fmla="*/ 1 w 30"/>
                <a:gd name="T3" fmla="*/ 1 h 27"/>
                <a:gd name="T4" fmla="*/ 1 w 30"/>
                <a:gd name="T5" fmla="*/ 1 h 27"/>
                <a:gd name="T6" fmla="*/ 1 w 30"/>
                <a:gd name="T7" fmla="*/ 1 h 27"/>
                <a:gd name="T8" fmla="*/ 1 w 30"/>
                <a:gd name="T9" fmla="*/ 1 h 27"/>
                <a:gd name="T10" fmla="*/ 1 w 30"/>
                <a:gd name="T11" fmla="*/ 1 h 27"/>
                <a:gd name="T12" fmla="*/ 1 w 30"/>
                <a:gd name="T13" fmla="*/ 1 h 27"/>
                <a:gd name="T14" fmla="*/ 0 w 30"/>
                <a:gd name="T15" fmla="*/ 1 h 27"/>
                <a:gd name="T16" fmla="*/ 0 w 30"/>
                <a:gd name="T17" fmla="*/ 1 h 27"/>
                <a:gd name="T18" fmla="*/ 0 w 30"/>
                <a:gd name="T19" fmla="*/ 1 h 27"/>
                <a:gd name="T20" fmla="*/ 1 w 30"/>
                <a:gd name="T21" fmla="*/ 1 h 27"/>
                <a:gd name="T22" fmla="*/ 1 w 30"/>
                <a:gd name="T23" fmla="*/ 1 h 27"/>
                <a:gd name="T24" fmla="*/ 1 w 30"/>
                <a:gd name="T25" fmla="*/ 1 h 27"/>
                <a:gd name="T26" fmla="*/ 1 w 30"/>
                <a:gd name="T27" fmla="*/ 1 h 27"/>
                <a:gd name="T28" fmla="*/ 1 w 30"/>
                <a:gd name="T29" fmla="*/ 0 h 27"/>
                <a:gd name="T30" fmla="*/ 1 w 30"/>
                <a:gd name="T31" fmla="*/ 0 h 27"/>
                <a:gd name="T32" fmla="*/ 1 w 30"/>
                <a:gd name="T33" fmla="*/ 0 h 27"/>
                <a:gd name="T34" fmla="*/ 1 w 30"/>
                <a:gd name="T35" fmla="*/ 0 h 27"/>
                <a:gd name="T36" fmla="*/ 1 w 30"/>
                <a:gd name="T37" fmla="*/ 0 h 27"/>
                <a:gd name="T38" fmla="*/ 1 w 30"/>
                <a:gd name="T39" fmla="*/ 1 h 27"/>
                <a:gd name="T40" fmla="*/ 1 w 30"/>
                <a:gd name="T41" fmla="*/ 1 h 27"/>
                <a:gd name="T42" fmla="*/ 1 w 30"/>
                <a:gd name="T43" fmla="*/ 1 h 27"/>
                <a:gd name="T44" fmla="*/ 1 w 30"/>
                <a:gd name="T45" fmla="*/ 1 h 27"/>
                <a:gd name="T46" fmla="*/ 1 w 30"/>
                <a:gd name="T47" fmla="*/ 1 h 27"/>
                <a:gd name="T48" fmla="*/ 1 w 30"/>
                <a:gd name="T49" fmla="*/ 1 h 27"/>
                <a:gd name="T50" fmla="*/ 1 w 30"/>
                <a:gd name="T51" fmla="*/ 1 h 27"/>
                <a:gd name="T52" fmla="*/ 1 w 30"/>
                <a:gd name="T53" fmla="*/ 1 h 27"/>
                <a:gd name="T54" fmla="*/ 1 w 30"/>
                <a:gd name="T55" fmla="*/ 1 h 27"/>
                <a:gd name="T56" fmla="*/ 1 w 30"/>
                <a:gd name="T57" fmla="*/ 1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15" y="27"/>
                  </a:moveTo>
                  <a:lnTo>
                    <a:pt x="11" y="27"/>
                  </a:lnTo>
                  <a:lnTo>
                    <a:pt x="9" y="26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3" y="1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9" y="7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29" y="18"/>
                  </a:lnTo>
                  <a:lnTo>
                    <a:pt x="25" y="23"/>
                  </a:lnTo>
                  <a:lnTo>
                    <a:pt x="20" y="26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2" name="Freeform 104"/>
            <p:cNvSpPr>
              <a:spLocks/>
            </p:cNvSpPr>
            <p:nvPr/>
          </p:nvSpPr>
          <p:spPr bwMode="auto">
            <a:xfrm>
              <a:off x="2458" y="240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3" name="Freeform 105"/>
            <p:cNvSpPr>
              <a:spLocks/>
            </p:cNvSpPr>
            <p:nvPr/>
          </p:nvSpPr>
          <p:spPr bwMode="auto">
            <a:xfrm>
              <a:off x="2466" y="241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4" name="Freeform 106"/>
            <p:cNvSpPr>
              <a:spLocks/>
            </p:cNvSpPr>
            <p:nvPr/>
          </p:nvSpPr>
          <p:spPr bwMode="auto">
            <a:xfrm>
              <a:off x="2403" y="253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8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5" name="Freeform 107"/>
            <p:cNvSpPr>
              <a:spLocks/>
            </p:cNvSpPr>
            <p:nvPr/>
          </p:nvSpPr>
          <p:spPr bwMode="auto">
            <a:xfrm>
              <a:off x="2410" y="2546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6" name="Freeform 108"/>
            <p:cNvSpPr>
              <a:spLocks/>
            </p:cNvSpPr>
            <p:nvPr/>
          </p:nvSpPr>
          <p:spPr bwMode="auto">
            <a:xfrm>
              <a:off x="2480" y="2665"/>
              <a:ext cx="30" cy="29"/>
            </a:xfrm>
            <a:custGeom>
              <a:avLst/>
              <a:gdLst>
                <a:gd name="T0" fmla="*/ 1 w 59"/>
                <a:gd name="T1" fmla="*/ 0 h 59"/>
                <a:gd name="T2" fmla="*/ 1 w 59"/>
                <a:gd name="T3" fmla="*/ 0 h 59"/>
                <a:gd name="T4" fmla="*/ 1 w 59"/>
                <a:gd name="T5" fmla="*/ 0 h 59"/>
                <a:gd name="T6" fmla="*/ 1 w 59"/>
                <a:gd name="T7" fmla="*/ 0 h 59"/>
                <a:gd name="T8" fmla="*/ 1 w 59"/>
                <a:gd name="T9" fmla="*/ 0 h 59"/>
                <a:gd name="T10" fmla="*/ 1 w 59"/>
                <a:gd name="T11" fmla="*/ 0 h 59"/>
                <a:gd name="T12" fmla="*/ 1 w 59"/>
                <a:gd name="T13" fmla="*/ 0 h 59"/>
                <a:gd name="T14" fmla="*/ 1 w 59"/>
                <a:gd name="T15" fmla="*/ 0 h 59"/>
                <a:gd name="T16" fmla="*/ 1 w 59"/>
                <a:gd name="T17" fmla="*/ 0 h 59"/>
                <a:gd name="T18" fmla="*/ 1 w 59"/>
                <a:gd name="T19" fmla="*/ 0 h 59"/>
                <a:gd name="T20" fmla="*/ 1 w 59"/>
                <a:gd name="T21" fmla="*/ 0 h 59"/>
                <a:gd name="T22" fmla="*/ 1 w 59"/>
                <a:gd name="T23" fmla="*/ 0 h 59"/>
                <a:gd name="T24" fmla="*/ 0 w 59"/>
                <a:gd name="T25" fmla="*/ 0 h 59"/>
                <a:gd name="T26" fmla="*/ 1 w 59"/>
                <a:gd name="T27" fmla="*/ 0 h 59"/>
                <a:gd name="T28" fmla="*/ 1 w 59"/>
                <a:gd name="T29" fmla="*/ 0 h 59"/>
                <a:gd name="T30" fmla="*/ 1 w 59"/>
                <a:gd name="T31" fmla="*/ 0 h 59"/>
                <a:gd name="T32" fmla="*/ 1 w 59"/>
                <a:gd name="T33" fmla="*/ 0 h 59"/>
                <a:gd name="T34" fmla="*/ 1 w 59"/>
                <a:gd name="T35" fmla="*/ 0 h 59"/>
                <a:gd name="T36" fmla="*/ 1 w 59"/>
                <a:gd name="T37" fmla="*/ 0 h 59"/>
                <a:gd name="T38" fmla="*/ 1 w 59"/>
                <a:gd name="T39" fmla="*/ 0 h 59"/>
                <a:gd name="T40" fmla="*/ 1 w 59"/>
                <a:gd name="T41" fmla="*/ 0 h 59"/>
                <a:gd name="T42" fmla="*/ 1 w 59"/>
                <a:gd name="T43" fmla="*/ 0 h 59"/>
                <a:gd name="T44" fmla="*/ 1 w 59"/>
                <a:gd name="T45" fmla="*/ 0 h 59"/>
                <a:gd name="T46" fmla="*/ 1 w 59"/>
                <a:gd name="T47" fmla="*/ 0 h 59"/>
                <a:gd name="T48" fmla="*/ 1 w 59"/>
                <a:gd name="T49" fmla="*/ 0 h 59"/>
                <a:gd name="T50" fmla="*/ 1 w 59"/>
                <a:gd name="T51" fmla="*/ 0 h 59"/>
                <a:gd name="T52" fmla="*/ 1 w 59"/>
                <a:gd name="T53" fmla="*/ 0 h 59"/>
                <a:gd name="T54" fmla="*/ 1 w 59"/>
                <a:gd name="T55" fmla="*/ 0 h 59"/>
                <a:gd name="T56" fmla="*/ 1 w 59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59">
                  <a:moveTo>
                    <a:pt x="59" y="29"/>
                  </a:moveTo>
                  <a:lnTo>
                    <a:pt x="58" y="23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8" y="35"/>
                  </a:lnTo>
                  <a:lnTo>
                    <a:pt x="59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7" name="Freeform 109"/>
            <p:cNvSpPr>
              <a:spLocks/>
            </p:cNvSpPr>
            <p:nvPr/>
          </p:nvSpPr>
          <p:spPr bwMode="auto">
            <a:xfrm>
              <a:off x="2487" y="2672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8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8" name="Freeform 110"/>
            <p:cNvSpPr>
              <a:spLocks/>
            </p:cNvSpPr>
            <p:nvPr/>
          </p:nvSpPr>
          <p:spPr bwMode="auto">
            <a:xfrm>
              <a:off x="2624" y="2585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2" y="36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10" y="51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5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7" y="54"/>
                  </a:lnTo>
                  <a:lnTo>
                    <a:pt x="51" y="51"/>
                  </a:lnTo>
                  <a:lnTo>
                    <a:pt x="55" y="46"/>
                  </a:lnTo>
                  <a:lnTo>
                    <a:pt x="58" y="40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39" name="Freeform 111"/>
            <p:cNvSpPr>
              <a:spLocks/>
            </p:cNvSpPr>
            <p:nvPr/>
          </p:nvSpPr>
          <p:spPr bwMode="auto">
            <a:xfrm>
              <a:off x="2631" y="2592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0" name="Freeform 112"/>
            <p:cNvSpPr>
              <a:spLocks/>
            </p:cNvSpPr>
            <p:nvPr/>
          </p:nvSpPr>
          <p:spPr bwMode="auto">
            <a:xfrm>
              <a:off x="2621" y="233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5" y="14"/>
                  </a:lnTo>
                  <a:lnTo>
                    <a:pt x="52" y="9"/>
                  </a:lnTo>
                  <a:lnTo>
                    <a:pt x="47" y="6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5" y="60"/>
                  </a:lnTo>
                  <a:lnTo>
                    <a:pt x="41" y="57"/>
                  </a:lnTo>
                  <a:lnTo>
                    <a:pt x="47" y="55"/>
                  </a:lnTo>
                  <a:lnTo>
                    <a:pt x="52" y="52"/>
                  </a:lnTo>
                  <a:lnTo>
                    <a:pt x="55" y="47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1" name="Freeform 113"/>
            <p:cNvSpPr>
              <a:spLocks/>
            </p:cNvSpPr>
            <p:nvPr/>
          </p:nvSpPr>
          <p:spPr bwMode="auto">
            <a:xfrm>
              <a:off x="2628" y="2341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4" y="24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3" y="6"/>
                  </a:lnTo>
                  <a:lnTo>
                    <a:pt x="4" y="3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6"/>
                  </a:lnTo>
                  <a:lnTo>
                    <a:pt x="28" y="8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2" name="Freeform 114"/>
            <p:cNvSpPr>
              <a:spLocks/>
            </p:cNvSpPr>
            <p:nvPr/>
          </p:nvSpPr>
          <p:spPr bwMode="auto">
            <a:xfrm>
              <a:off x="2709" y="2526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3" name="Freeform 115"/>
            <p:cNvSpPr>
              <a:spLocks/>
            </p:cNvSpPr>
            <p:nvPr/>
          </p:nvSpPr>
          <p:spPr bwMode="auto">
            <a:xfrm>
              <a:off x="2716" y="2533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4" name="Freeform 116"/>
            <p:cNvSpPr>
              <a:spLocks/>
            </p:cNvSpPr>
            <p:nvPr/>
          </p:nvSpPr>
          <p:spPr bwMode="auto">
            <a:xfrm>
              <a:off x="2821" y="2427"/>
              <a:ext cx="30" cy="30"/>
            </a:xfrm>
            <a:custGeom>
              <a:avLst/>
              <a:gdLst>
                <a:gd name="T0" fmla="*/ 1 w 58"/>
                <a:gd name="T1" fmla="*/ 1 h 58"/>
                <a:gd name="T2" fmla="*/ 1 w 58"/>
                <a:gd name="T3" fmla="*/ 1 h 58"/>
                <a:gd name="T4" fmla="*/ 1 w 58"/>
                <a:gd name="T5" fmla="*/ 1 h 58"/>
                <a:gd name="T6" fmla="*/ 1 w 58"/>
                <a:gd name="T7" fmla="*/ 1 h 58"/>
                <a:gd name="T8" fmla="*/ 1 w 58"/>
                <a:gd name="T9" fmla="*/ 1 h 58"/>
                <a:gd name="T10" fmla="*/ 1 w 58"/>
                <a:gd name="T11" fmla="*/ 1 h 58"/>
                <a:gd name="T12" fmla="*/ 1 w 58"/>
                <a:gd name="T13" fmla="*/ 1 h 58"/>
                <a:gd name="T14" fmla="*/ 1 w 58"/>
                <a:gd name="T15" fmla="*/ 0 h 58"/>
                <a:gd name="T16" fmla="*/ 1 w 58"/>
                <a:gd name="T17" fmla="*/ 0 h 58"/>
                <a:gd name="T18" fmla="*/ 1 w 58"/>
                <a:gd name="T19" fmla="*/ 1 h 58"/>
                <a:gd name="T20" fmla="*/ 1 w 58"/>
                <a:gd name="T21" fmla="*/ 1 h 58"/>
                <a:gd name="T22" fmla="*/ 1 w 58"/>
                <a:gd name="T23" fmla="*/ 1 h 58"/>
                <a:gd name="T24" fmla="*/ 0 w 58"/>
                <a:gd name="T25" fmla="*/ 1 h 58"/>
                <a:gd name="T26" fmla="*/ 0 w 58"/>
                <a:gd name="T27" fmla="*/ 1 h 58"/>
                <a:gd name="T28" fmla="*/ 1 w 58"/>
                <a:gd name="T29" fmla="*/ 1 h 58"/>
                <a:gd name="T30" fmla="*/ 1 w 58"/>
                <a:gd name="T31" fmla="*/ 1 h 58"/>
                <a:gd name="T32" fmla="*/ 1 w 58"/>
                <a:gd name="T33" fmla="*/ 1 h 58"/>
                <a:gd name="T34" fmla="*/ 1 w 58"/>
                <a:gd name="T35" fmla="*/ 1 h 58"/>
                <a:gd name="T36" fmla="*/ 1 w 58"/>
                <a:gd name="T37" fmla="*/ 1 h 58"/>
                <a:gd name="T38" fmla="*/ 1 w 58"/>
                <a:gd name="T39" fmla="*/ 1 h 58"/>
                <a:gd name="T40" fmla="*/ 1 w 58"/>
                <a:gd name="T41" fmla="*/ 1 h 58"/>
                <a:gd name="T42" fmla="*/ 1 w 58"/>
                <a:gd name="T43" fmla="*/ 1 h 58"/>
                <a:gd name="T44" fmla="*/ 1 w 58"/>
                <a:gd name="T45" fmla="*/ 1 h 58"/>
                <a:gd name="T46" fmla="*/ 1 w 58"/>
                <a:gd name="T47" fmla="*/ 1 h 58"/>
                <a:gd name="T48" fmla="*/ 1 w 58"/>
                <a:gd name="T49" fmla="*/ 1 h 58"/>
                <a:gd name="T50" fmla="*/ 1 w 58"/>
                <a:gd name="T51" fmla="*/ 1 h 58"/>
                <a:gd name="T52" fmla="*/ 1 w 58"/>
                <a:gd name="T53" fmla="*/ 1 h 58"/>
                <a:gd name="T54" fmla="*/ 1 w 58"/>
                <a:gd name="T55" fmla="*/ 1 h 58"/>
                <a:gd name="T56" fmla="*/ 1 w 58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8">
                  <a:moveTo>
                    <a:pt x="58" y="28"/>
                  </a:moveTo>
                  <a:lnTo>
                    <a:pt x="58" y="23"/>
                  </a:lnTo>
                  <a:lnTo>
                    <a:pt x="56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0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3" y="58"/>
                  </a:lnTo>
                  <a:lnTo>
                    <a:pt x="28" y="58"/>
                  </a:lnTo>
                  <a:lnTo>
                    <a:pt x="34" y="58"/>
                  </a:lnTo>
                  <a:lnTo>
                    <a:pt x="40" y="56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0"/>
                  </a:lnTo>
                  <a:lnTo>
                    <a:pt x="58" y="34"/>
                  </a:lnTo>
                  <a:lnTo>
                    <a:pt x="58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5" name="Freeform 117"/>
            <p:cNvSpPr>
              <a:spLocks/>
            </p:cNvSpPr>
            <p:nvPr/>
          </p:nvSpPr>
          <p:spPr bwMode="auto">
            <a:xfrm>
              <a:off x="2829" y="2435"/>
              <a:ext cx="14" cy="14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8">
                  <a:moveTo>
                    <a:pt x="14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7" y="5"/>
                  </a:lnTo>
                  <a:lnTo>
                    <a:pt x="28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28" y="19"/>
                  </a:lnTo>
                  <a:lnTo>
                    <a:pt x="26" y="24"/>
                  </a:lnTo>
                  <a:lnTo>
                    <a:pt x="20" y="27"/>
                  </a:lnTo>
                  <a:lnTo>
                    <a:pt x="14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6" name="Freeform 118"/>
            <p:cNvSpPr>
              <a:spLocks/>
            </p:cNvSpPr>
            <p:nvPr/>
          </p:nvSpPr>
          <p:spPr bwMode="auto">
            <a:xfrm>
              <a:off x="2818" y="2606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5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7" name="Freeform 119"/>
            <p:cNvSpPr>
              <a:spLocks/>
            </p:cNvSpPr>
            <p:nvPr/>
          </p:nvSpPr>
          <p:spPr bwMode="auto">
            <a:xfrm>
              <a:off x="2826" y="2613"/>
              <a:ext cx="15" cy="15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0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8" name="Freeform 120"/>
            <p:cNvSpPr>
              <a:spLocks/>
            </p:cNvSpPr>
            <p:nvPr/>
          </p:nvSpPr>
          <p:spPr bwMode="auto">
            <a:xfrm>
              <a:off x="2802" y="2723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18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8"/>
                  </a:lnTo>
                  <a:lnTo>
                    <a:pt x="9" y="52"/>
                  </a:lnTo>
                  <a:lnTo>
                    <a:pt x="13" y="56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29" y="60"/>
                  </a:lnTo>
                  <a:lnTo>
                    <a:pt x="35" y="60"/>
                  </a:lnTo>
                  <a:lnTo>
                    <a:pt x="41" y="58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8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49" name="Freeform 121"/>
            <p:cNvSpPr>
              <a:spLocks/>
            </p:cNvSpPr>
            <p:nvPr/>
          </p:nvSpPr>
          <p:spPr bwMode="auto">
            <a:xfrm>
              <a:off x="2810" y="273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8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4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0" name="Freeform 122"/>
            <p:cNvSpPr>
              <a:spLocks/>
            </p:cNvSpPr>
            <p:nvPr/>
          </p:nvSpPr>
          <p:spPr bwMode="auto">
            <a:xfrm>
              <a:off x="3018" y="265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1" name="Freeform 123"/>
            <p:cNvSpPr>
              <a:spLocks/>
            </p:cNvSpPr>
            <p:nvPr/>
          </p:nvSpPr>
          <p:spPr bwMode="auto">
            <a:xfrm>
              <a:off x="3025" y="266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2" name="Freeform 124"/>
            <p:cNvSpPr>
              <a:spLocks/>
            </p:cNvSpPr>
            <p:nvPr/>
          </p:nvSpPr>
          <p:spPr bwMode="auto">
            <a:xfrm>
              <a:off x="3124" y="273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6" y="13"/>
                  </a:lnTo>
                  <a:lnTo>
                    <a:pt x="52" y="9"/>
                  </a:lnTo>
                  <a:lnTo>
                    <a:pt x="48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1"/>
                  </a:lnTo>
                  <a:lnTo>
                    <a:pt x="6" y="47"/>
                  </a:lnTo>
                  <a:lnTo>
                    <a:pt x="10" y="51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8" y="55"/>
                  </a:lnTo>
                  <a:lnTo>
                    <a:pt x="52" y="51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3" name="Freeform 125"/>
            <p:cNvSpPr>
              <a:spLocks/>
            </p:cNvSpPr>
            <p:nvPr/>
          </p:nvSpPr>
          <p:spPr bwMode="auto">
            <a:xfrm>
              <a:off x="3132" y="2738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11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6"/>
                  </a:lnTo>
                  <a:lnTo>
                    <a:pt x="5" y="4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4" name="Freeform 126"/>
            <p:cNvSpPr>
              <a:spLocks/>
            </p:cNvSpPr>
            <p:nvPr/>
          </p:nvSpPr>
          <p:spPr bwMode="auto">
            <a:xfrm>
              <a:off x="3079" y="2462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0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0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5" y="12"/>
                  </a:lnTo>
                  <a:lnTo>
                    <a:pt x="51" y="8"/>
                  </a:lnTo>
                  <a:lnTo>
                    <a:pt x="47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9" y="50"/>
                  </a:lnTo>
                  <a:lnTo>
                    <a:pt x="13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5" name="Freeform 127"/>
            <p:cNvSpPr>
              <a:spLocks/>
            </p:cNvSpPr>
            <p:nvPr/>
          </p:nvSpPr>
          <p:spPr bwMode="auto">
            <a:xfrm>
              <a:off x="3087" y="2469"/>
              <a:ext cx="14" cy="15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8">
                  <a:moveTo>
                    <a:pt x="15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1"/>
                  </a:lnTo>
                  <a:lnTo>
                    <a:pt x="29" y="15"/>
                  </a:lnTo>
                  <a:lnTo>
                    <a:pt x="28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6" name="Freeform 128"/>
            <p:cNvSpPr>
              <a:spLocks/>
            </p:cNvSpPr>
            <p:nvPr/>
          </p:nvSpPr>
          <p:spPr bwMode="auto">
            <a:xfrm>
              <a:off x="3234" y="244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3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7" name="Freeform 129"/>
            <p:cNvSpPr>
              <a:spLocks/>
            </p:cNvSpPr>
            <p:nvPr/>
          </p:nvSpPr>
          <p:spPr bwMode="auto">
            <a:xfrm>
              <a:off x="3241" y="245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8" name="Freeform 130"/>
            <p:cNvSpPr>
              <a:spLocks/>
            </p:cNvSpPr>
            <p:nvPr/>
          </p:nvSpPr>
          <p:spPr bwMode="auto">
            <a:xfrm>
              <a:off x="3207" y="2590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2" y="3"/>
                  </a:lnTo>
                  <a:lnTo>
                    <a:pt x="36" y="2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5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59" name="Freeform 131"/>
            <p:cNvSpPr>
              <a:spLocks/>
            </p:cNvSpPr>
            <p:nvPr/>
          </p:nvSpPr>
          <p:spPr bwMode="auto">
            <a:xfrm>
              <a:off x="3215" y="259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0" name="Freeform 132"/>
            <p:cNvSpPr>
              <a:spLocks/>
            </p:cNvSpPr>
            <p:nvPr/>
          </p:nvSpPr>
          <p:spPr bwMode="auto">
            <a:xfrm>
              <a:off x="3231" y="2715"/>
              <a:ext cx="30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9">
                  <a:moveTo>
                    <a:pt x="58" y="29"/>
                  </a:moveTo>
                  <a:lnTo>
                    <a:pt x="58" y="23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1" name="Freeform 133"/>
            <p:cNvSpPr>
              <a:spLocks/>
            </p:cNvSpPr>
            <p:nvPr/>
          </p:nvSpPr>
          <p:spPr bwMode="auto">
            <a:xfrm>
              <a:off x="3239" y="2723"/>
              <a:ext cx="14" cy="14"/>
            </a:xfrm>
            <a:custGeom>
              <a:avLst/>
              <a:gdLst>
                <a:gd name="T0" fmla="*/ 1 w 28"/>
                <a:gd name="T1" fmla="*/ 0 h 29"/>
                <a:gd name="T2" fmla="*/ 1 w 28"/>
                <a:gd name="T3" fmla="*/ 0 h 29"/>
                <a:gd name="T4" fmla="*/ 1 w 28"/>
                <a:gd name="T5" fmla="*/ 0 h 29"/>
                <a:gd name="T6" fmla="*/ 1 w 28"/>
                <a:gd name="T7" fmla="*/ 0 h 29"/>
                <a:gd name="T8" fmla="*/ 1 w 28"/>
                <a:gd name="T9" fmla="*/ 0 h 29"/>
                <a:gd name="T10" fmla="*/ 1 w 28"/>
                <a:gd name="T11" fmla="*/ 0 h 29"/>
                <a:gd name="T12" fmla="*/ 1 w 28"/>
                <a:gd name="T13" fmla="*/ 0 h 29"/>
                <a:gd name="T14" fmla="*/ 0 w 28"/>
                <a:gd name="T15" fmla="*/ 0 h 29"/>
                <a:gd name="T16" fmla="*/ 0 w 28"/>
                <a:gd name="T17" fmla="*/ 0 h 29"/>
                <a:gd name="T18" fmla="*/ 0 w 28"/>
                <a:gd name="T19" fmla="*/ 0 h 29"/>
                <a:gd name="T20" fmla="*/ 1 w 28"/>
                <a:gd name="T21" fmla="*/ 0 h 29"/>
                <a:gd name="T22" fmla="*/ 1 w 28"/>
                <a:gd name="T23" fmla="*/ 0 h 29"/>
                <a:gd name="T24" fmla="*/ 1 w 28"/>
                <a:gd name="T25" fmla="*/ 0 h 29"/>
                <a:gd name="T26" fmla="*/ 1 w 28"/>
                <a:gd name="T27" fmla="*/ 0 h 29"/>
                <a:gd name="T28" fmla="*/ 1 w 28"/>
                <a:gd name="T29" fmla="*/ 0 h 29"/>
                <a:gd name="T30" fmla="*/ 1 w 28"/>
                <a:gd name="T31" fmla="*/ 0 h 29"/>
                <a:gd name="T32" fmla="*/ 1 w 28"/>
                <a:gd name="T33" fmla="*/ 0 h 29"/>
                <a:gd name="T34" fmla="*/ 1 w 28"/>
                <a:gd name="T35" fmla="*/ 0 h 29"/>
                <a:gd name="T36" fmla="*/ 1 w 28"/>
                <a:gd name="T37" fmla="*/ 0 h 29"/>
                <a:gd name="T38" fmla="*/ 1 w 28"/>
                <a:gd name="T39" fmla="*/ 0 h 29"/>
                <a:gd name="T40" fmla="*/ 1 w 28"/>
                <a:gd name="T41" fmla="*/ 0 h 29"/>
                <a:gd name="T42" fmla="*/ 1 w 28"/>
                <a:gd name="T43" fmla="*/ 0 h 29"/>
                <a:gd name="T44" fmla="*/ 1 w 28"/>
                <a:gd name="T45" fmla="*/ 0 h 29"/>
                <a:gd name="T46" fmla="*/ 1 w 28"/>
                <a:gd name="T47" fmla="*/ 0 h 29"/>
                <a:gd name="T48" fmla="*/ 1 w 28"/>
                <a:gd name="T49" fmla="*/ 0 h 29"/>
                <a:gd name="T50" fmla="*/ 1 w 28"/>
                <a:gd name="T51" fmla="*/ 0 h 29"/>
                <a:gd name="T52" fmla="*/ 1 w 28"/>
                <a:gd name="T53" fmla="*/ 0 h 29"/>
                <a:gd name="T54" fmla="*/ 1 w 28"/>
                <a:gd name="T55" fmla="*/ 0 h 29"/>
                <a:gd name="T56" fmla="*/ 1 w 28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8" h="29">
                  <a:moveTo>
                    <a:pt x="13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3" y="4"/>
                  </a:lnTo>
                  <a:lnTo>
                    <a:pt x="5" y="3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7" y="8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7" y="20"/>
                  </a:lnTo>
                  <a:lnTo>
                    <a:pt x="25" y="25"/>
                  </a:lnTo>
                  <a:lnTo>
                    <a:pt x="19" y="28"/>
                  </a:lnTo>
                  <a:lnTo>
                    <a:pt x="13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2" name="Freeform 134"/>
            <p:cNvSpPr>
              <a:spLocks/>
            </p:cNvSpPr>
            <p:nvPr/>
          </p:nvSpPr>
          <p:spPr bwMode="auto">
            <a:xfrm>
              <a:off x="3380" y="2742"/>
              <a:ext cx="30" cy="30"/>
            </a:xfrm>
            <a:custGeom>
              <a:avLst/>
              <a:gdLst>
                <a:gd name="T0" fmla="*/ 1 w 60"/>
                <a:gd name="T1" fmla="*/ 1 h 58"/>
                <a:gd name="T2" fmla="*/ 1 w 60"/>
                <a:gd name="T3" fmla="*/ 1 h 58"/>
                <a:gd name="T4" fmla="*/ 1 w 60"/>
                <a:gd name="T5" fmla="*/ 1 h 58"/>
                <a:gd name="T6" fmla="*/ 1 w 60"/>
                <a:gd name="T7" fmla="*/ 1 h 58"/>
                <a:gd name="T8" fmla="*/ 1 w 60"/>
                <a:gd name="T9" fmla="*/ 1 h 58"/>
                <a:gd name="T10" fmla="*/ 1 w 60"/>
                <a:gd name="T11" fmla="*/ 1 h 58"/>
                <a:gd name="T12" fmla="*/ 1 w 60"/>
                <a:gd name="T13" fmla="*/ 1 h 58"/>
                <a:gd name="T14" fmla="*/ 1 w 60"/>
                <a:gd name="T15" fmla="*/ 0 h 58"/>
                <a:gd name="T16" fmla="*/ 1 w 60"/>
                <a:gd name="T17" fmla="*/ 0 h 58"/>
                <a:gd name="T18" fmla="*/ 1 w 60"/>
                <a:gd name="T19" fmla="*/ 1 h 58"/>
                <a:gd name="T20" fmla="*/ 1 w 60"/>
                <a:gd name="T21" fmla="*/ 1 h 58"/>
                <a:gd name="T22" fmla="*/ 1 w 60"/>
                <a:gd name="T23" fmla="*/ 1 h 58"/>
                <a:gd name="T24" fmla="*/ 0 w 60"/>
                <a:gd name="T25" fmla="*/ 1 h 58"/>
                <a:gd name="T26" fmla="*/ 1 w 60"/>
                <a:gd name="T27" fmla="*/ 1 h 58"/>
                <a:gd name="T28" fmla="*/ 1 w 60"/>
                <a:gd name="T29" fmla="*/ 1 h 58"/>
                <a:gd name="T30" fmla="*/ 1 w 60"/>
                <a:gd name="T31" fmla="*/ 1 h 58"/>
                <a:gd name="T32" fmla="*/ 1 w 60"/>
                <a:gd name="T33" fmla="*/ 1 h 58"/>
                <a:gd name="T34" fmla="*/ 1 w 60"/>
                <a:gd name="T35" fmla="*/ 1 h 58"/>
                <a:gd name="T36" fmla="*/ 1 w 60"/>
                <a:gd name="T37" fmla="*/ 1 h 58"/>
                <a:gd name="T38" fmla="*/ 1 w 60"/>
                <a:gd name="T39" fmla="*/ 1 h 58"/>
                <a:gd name="T40" fmla="*/ 1 w 60"/>
                <a:gd name="T41" fmla="*/ 1 h 58"/>
                <a:gd name="T42" fmla="*/ 1 w 60"/>
                <a:gd name="T43" fmla="*/ 1 h 58"/>
                <a:gd name="T44" fmla="*/ 1 w 60"/>
                <a:gd name="T45" fmla="*/ 1 h 58"/>
                <a:gd name="T46" fmla="*/ 1 w 60"/>
                <a:gd name="T47" fmla="*/ 1 h 58"/>
                <a:gd name="T48" fmla="*/ 1 w 60"/>
                <a:gd name="T49" fmla="*/ 1 h 58"/>
                <a:gd name="T50" fmla="*/ 1 w 60"/>
                <a:gd name="T51" fmla="*/ 1 h 58"/>
                <a:gd name="T52" fmla="*/ 1 w 60"/>
                <a:gd name="T53" fmla="*/ 1 h 58"/>
                <a:gd name="T54" fmla="*/ 1 w 60"/>
                <a:gd name="T55" fmla="*/ 1 h 58"/>
                <a:gd name="T56" fmla="*/ 1 w 60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8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8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4" y="58"/>
                  </a:lnTo>
                  <a:lnTo>
                    <a:pt x="30" y="58"/>
                  </a:lnTo>
                  <a:lnTo>
                    <a:pt x="36" y="58"/>
                  </a:lnTo>
                  <a:lnTo>
                    <a:pt x="41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3" name="Freeform 135"/>
            <p:cNvSpPr>
              <a:spLocks/>
            </p:cNvSpPr>
            <p:nvPr/>
          </p:nvSpPr>
          <p:spPr bwMode="auto">
            <a:xfrm>
              <a:off x="3388" y="2750"/>
              <a:ext cx="15" cy="14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4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4" name="Freeform 136"/>
            <p:cNvSpPr>
              <a:spLocks/>
            </p:cNvSpPr>
            <p:nvPr/>
          </p:nvSpPr>
          <p:spPr bwMode="auto">
            <a:xfrm>
              <a:off x="3407" y="2643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5" name="Freeform 137"/>
            <p:cNvSpPr>
              <a:spLocks/>
            </p:cNvSpPr>
            <p:nvPr/>
          </p:nvSpPr>
          <p:spPr bwMode="auto">
            <a:xfrm>
              <a:off x="3414" y="2651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6" name="Freeform 138"/>
            <p:cNvSpPr>
              <a:spLocks/>
            </p:cNvSpPr>
            <p:nvPr/>
          </p:nvSpPr>
          <p:spPr bwMode="auto">
            <a:xfrm>
              <a:off x="3407" y="2515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7" name="Freeform 139"/>
            <p:cNvSpPr>
              <a:spLocks/>
            </p:cNvSpPr>
            <p:nvPr/>
          </p:nvSpPr>
          <p:spPr bwMode="auto">
            <a:xfrm>
              <a:off x="3414" y="252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8" name="Freeform 140"/>
            <p:cNvSpPr>
              <a:spLocks/>
            </p:cNvSpPr>
            <p:nvPr/>
          </p:nvSpPr>
          <p:spPr bwMode="auto">
            <a:xfrm>
              <a:off x="2347" y="2643"/>
              <a:ext cx="29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9">
                  <a:moveTo>
                    <a:pt x="58" y="29"/>
                  </a:moveTo>
                  <a:lnTo>
                    <a:pt x="58" y="24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7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69" name="Freeform 141"/>
            <p:cNvSpPr>
              <a:spLocks/>
            </p:cNvSpPr>
            <p:nvPr/>
          </p:nvSpPr>
          <p:spPr bwMode="auto">
            <a:xfrm>
              <a:off x="2354" y="2651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9">
                  <a:moveTo>
                    <a:pt x="14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70" name="Freeform 142"/>
            <p:cNvSpPr>
              <a:spLocks/>
            </p:cNvSpPr>
            <p:nvPr/>
          </p:nvSpPr>
          <p:spPr bwMode="auto">
            <a:xfrm>
              <a:off x="2485" y="156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7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671" name="Freeform 143"/>
            <p:cNvSpPr>
              <a:spLocks/>
            </p:cNvSpPr>
            <p:nvPr/>
          </p:nvSpPr>
          <p:spPr bwMode="auto">
            <a:xfrm>
              <a:off x="2492" y="157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pic>
        <p:nvPicPr>
          <p:cNvPr id="16388" name="Picture 284" descr="j04374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96" y="4894263"/>
            <a:ext cx="1559852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285" descr="icon-cchuon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521" y="5837238"/>
            <a:ext cx="8255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-39555" y="2887966"/>
            <a:ext cx="10054092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eaLnBrk="1" hangingPunct="1">
              <a:lnSpc>
                <a:spcPct val="150000"/>
              </a:lnSpc>
              <a:spcAft>
                <a:spcPts val="1200"/>
              </a:spcAft>
              <a:defRPr/>
            </a:pPr>
            <a:r>
              <a:rPr lang="en-US" sz="4600" u="sng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Bài</a:t>
            </a:r>
            <a:r>
              <a:rPr lang="en-US" sz="46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3: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Tạo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hiệu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ứng</a:t>
            </a:r>
            <a:r>
              <a:rPr lang="en-US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cho</a:t>
            </a:r>
            <a:r>
              <a:rPr lang="en-US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v</a:t>
            </a:r>
            <a:r>
              <a:rPr lang="vi-VN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ă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n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bản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trong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trang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trình</a:t>
            </a:r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chiếu</a:t>
            </a:r>
            <a:r>
              <a:rPr lang="en-US" sz="4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(</a:t>
            </a:r>
            <a:r>
              <a:rPr lang="en-US" sz="4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Tiết</a:t>
            </a:r>
            <a:r>
              <a:rPr lang="en-US" sz="4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 2)</a:t>
            </a:r>
            <a:endParaRPr lang="en-US" sz="4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6392" name="TextBox 1"/>
          <p:cNvSpPr txBox="1">
            <a:spLocks noChangeArrowheads="1"/>
          </p:cNvSpPr>
          <p:nvPr/>
        </p:nvSpPr>
        <p:spPr bwMode="auto">
          <a:xfrm>
            <a:off x="3236649" y="1916113"/>
            <a:ext cx="319881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600" u="sng" smtClean="0">
                <a:solidFill>
                  <a:srgbClr val="FFFFFF"/>
                </a:solidFill>
                <a:latin typeface="Times New Roman" pitchFamily="18" charset="0"/>
                <a:cs typeface="Arial" charset="0"/>
              </a:rPr>
              <a:t>Tin học:</a:t>
            </a:r>
          </a:p>
        </p:txBody>
      </p:sp>
      <p:grpSp>
        <p:nvGrpSpPr>
          <p:cNvPr id="16393" name="Group 4"/>
          <p:cNvGrpSpPr>
            <a:grpSpLocks/>
          </p:cNvGrpSpPr>
          <p:nvPr/>
        </p:nvGrpSpPr>
        <p:grpSpPr bwMode="auto">
          <a:xfrm rot="10800000">
            <a:off x="7838810" y="44453"/>
            <a:ext cx="1981200" cy="1831975"/>
            <a:chOff x="2332" y="1554"/>
            <a:chExt cx="1105" cy="1218"/>
          </a:xfrm>
        </p:grpSpPr>
        <p:sp>
          <p:nvSpPr>
            <p:cNvPr id="16394" name="Freeform 5"/>
            <p:cNvSpPr>
              <a:spLocks/>
            </p:cNvSpPr>
            <p:nvPr/>
          </p:nvSpPr>
          <p:spPr bwMode="auto">
            <a:xfrm>
              <a:off x="2450" y="2113"/>
              <a:ext cx="30" cy="30"/>
            </a:xfrm>
            <a:custGeom>
              <a:avLst/>
              <a:gdLst>
                <a:gd name="T0" fmla="*/ 0 w 61"/>
                <a:gd name="T1" fmla="*/ 1 h 60"/>
                <a:gd name="T2" fmla="*/ 0 w 61"/>
                <a:gd name="T3" fmla="*/ 1 h 60"/>
                <a:gd name="T4" fmla="*/ 0 w 61"/>
                <a:gd name="T5" fmla="*/ 1 h 60"/>
                <a:gd name="T6" fmla="*/ 0 w 61"/>
                <a:gd name="T7" fmla="*/ 1 h 60"/>
                <a:gd name="T8" fmla="*/ 0 w 61"/>
                <a:gd name="T9" fmla="*/ 1 h 60"/>
                <a:gd name="T10" fmla="*/ 0 w 61"/>
                <a:gd name="T11" fmla="*/ 1 h 60"/>
                <a:gd name="T12" fmla="*/ 0 w 61"/>
                <a:gd name="T13" fmla="*/ 1 h 60"/>
                <a:gd name="T14" fmla="*/ 0 w 61"/>
                <a:gd name="T15" fmla="*/ 1 h 60"/>
                <a:gd name="T16" fmla="*/ 0 w 61"/>
                <a:gd name="T17" fmla="*/ 0 h 60"/>
                <a:gd name="T18" fmla="*/ 0 w 61"/>
                <a:gd name="T19" fmla="*/ 1 h 60"/>
                <a:gd name="T20" fmla="*/ 0 w 61"/>
                <a:gd name="T21" fmla="*/ 1 h 60"/>
                <a:gd name="T22" fmla="*/ 0 w 61"/>
                <a:gd name="T23" fmla="*/ 1 h 60"/>
                <a:gd name="T24" fmla="*/ 0 w 61"/>
                <a:gd name="T25" fmla="*/ 1 h 60"/>
                <a:gd name="T26" fmla="*/ 0 w 61"/>
                <a:gd name="T27" fmla="*/ 1 h 60"/>
                <a:gd name="T28" fmla="*/ 0 w 61"/>
                <a:gd name="T29" fmla="*/ 1 h 60"/>
                <a:gd name="T30" fmla="*/ 0 w 61"/>
                <a:gd name="T31" fmla="*/ 1 h 60"/>
                <a:gd name="T32" fmla="*/ 0 w 61"/>
                <a:gd name="T33" fmla="*/ 1 h 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1" h="60">
                  <a:moveTo>
                    <a:pt x="31" y="60"/>
                  </a:moveTo>
                  <a:lnTo>
                    <a:pt x="18" y="57"/>
                  </a:lnTo>
                  <a:lnTo>
                    <a:pt x="9" y="50"/>
                  </a:lnTo>
                  <a:lnTo>
                    <a:pt x="2" y="41"/>
                  </a:lnTo>
                  <a:lnTo>
                    <a:pt x="0" y="30"/>
                  </a:lnTo>
                  <a:lnTo>
                    <a:pt x="2" y="18"/>
                  </a:lnTo>
                  <a:lnTo>
                    <a:pt x="9" y="8"/>
                  </a:lnTo>
                  <a:lnTo>
                    <a:pt x="18" y="2"/>
                  </a:lnTo>
                  <a:lnTo>
                    <a:pt x="31" y="0"/>
                  </a:lnTo>
                  <a:lnTo>
                    <a:pt x="42" y="2"/>
                  </a:lnTo>
                  <a:lnTo>
                    <a:pt x="52" y="8"/>
                  </a:lnTo>
                  <a:lnTo>
                    <a:pt x="58" y="18"/>
                  </a:lnTo>
                  <a:lnTo>
                    <a:pt x="61" y="30"/>
                  </a:lnTo>
                  <a:lnTo>
                    <a:pt x="58" y="41"/>
                  </a:lnTo>
                  <a:lnTo>
                    <a:pt x="52" y="50"/>
                  </a:lnTo>
                  <a:lnTo>
                    <a:pt x="42" y="57"/>
                  </a:lnTo>
                  <a:lnTo>
                    <a:pt x="31" y="6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395" name="Freeform 6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396" name="Freeform 7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397" name="Freeform 8"/>
            <p:cNvSpPr>
              <a:spLocks/>
            </p:cNvSpPr>
            <p:nvPr/>
          </p:nvSpPr>
          <p:spPr bwMode="auto">
            <a:xfrm>
              <a:off x="2359" y="2051"/>
              <a:ext cx="89" cy="73"/>
            </a:xfrm>
            <a:custGeom>
              <a:avLst/>
              <a:gdLst>
                <a:gd name="T0" fmla="*/ 1 w 177"/>
                <a:gd name="T1" fmla="*/ 1 h 146"/>
                <a:gd name="T2" fmla="*/ 1 w 177"/>
                <a:gd name="T3" fmla="*/ 1 h 146"/>
                <a:gd name="T4" fmla="*/ 1 w 177"/>
                <a:gd name="T5" fmla="*/ 1 h 146"/>
                <a:gd name="T6" fmla="*/ 1 w 177"/>
                <a:gd name="T7" fmla="*/ 1 h 146"/>
                <a:gd name="T8" fmla="*/ 1 w 177"/>
                <a:gd name="T9" fmla="*/ 1 h 146"/>
                <a:gd name="T10" fmla="*/ 1 w 177"/>
                <a:gd name="T11" fmla="*/ 1 h 146"/>
                <a:gd name="T12" fmla="*/ 1 w 177"/>
                <a:gd name="T13" fmla="*/ 1 h 146"/>
                <a:gd name="T14" fmla="*/ 1 w 177"/>
                <a:gd name="T15" fmla="*/ 0 h 146"/>
                <a:gd name="T16" fmla="*/ 1 w 177"/>
                <a:gd name="T17" fmla="*/ 1 h 146"/>
                <a:gd name="T18" fmla="*/ 1 w 177"/>
                <a:gd name="T19" fmla="*/ 1 h 146"/>
                <a:gd name="T20" fmla="*/ 1 w 177"/>
                <a:gd name="T21" fmla="*/ 1 h 146"/>
                <a:gd name="T22" fmla="*/ 0 w 177"/>
                <a:gd name="T23" fmla="*/ 1 h 146"/>
                <a:gd name="T24" fmla="*/ 1 w 177"/>
                <a:gd name="T25" fmla="*/ 1 h 146"/>
                <a:gd name="T26" fmla="*/ 1 w 177"/>
                <a:gd name="T27" fmla="*/ 1 h 146"/>
                <a:gd name="T28" fmla="*/ 1 w 177"/>
                <a:gd name="T29" fmla="*/ 1 h 146"/>
                <a:gd name="T30" fmla="*/ 1 w 177"/>
                <a:gd name="T31" fmla="*/ 1 h 146"/>
                <a:gd name="T32" fmla="*/ 1 w 177"/>
                <a:gd name="T33" fmla="*/ 1 h 146"/>
                <a:gd name="T34" fmla="*/ 1 w 177"/>
                <a:gd name="T35" fmla="*/ 1 h 146"/>
                <a:gd name="T36" fmla="*/ 1 w 177"/>
                <a:gd name="T37" fmla="*/ 1 h 146"/>
                <a:gd name="T38" fmla="*/ 1 w 177"/>
                <a:gd name="T39" fmla="*/ 1 h 146"/>
                <a:gd name="T40" fmla="*/ 1 w 177"/>
                <a:gd name="T41" fmla="*/ 1 h 146"/>
                <a:gd name="T42" fmla="*/ 1 w 177"/>
                <a:gd name="T43" fmla="*/ 1 h 146"/>
                <a:gd name="T44" fmla="*/ 1 w 177"/>
                <a:gd name="T45" fmla="*/ 1 h 146"/>
                <a:gd name="T46" fmla="*/ 1 w 177"/>
                <a:gd name="T47" fmla="*/ 1 h 146"/>
                <a:gd name="T48" fmla="*/ 1 w 177"/>
                <a:gd name="T49" fmla="*/ 1 h 146"/>
                <a:gd name="T50" fmla="*/ 1 w 177"/>
                <a:gd name="T51" fmla="*/ 1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146">
                  <a:moveTo>
                    <a:pt x="163" y="144"/>
                  </a:moveTo>
                  <a:lnTo>
                    <a:pt x="177" y="118"/>
                  </a:lnTo>
                  <a:lnTo>
                    <a:pt x="172" y="110"/>
                  </a:lnTo>
                  <a:lnTo>
                    <a:pt x="161" y="89"/>
                  </a:lnTo>
                  <a:lnTo>
                    <a:pt x="144" y="62"/>
                  </a:lnTo>
                  <a:lnTo>
                    <a:pt x="122" y="33"/>
                  </a:lnTo>
                  <a:lnTo>
                    <a:pt x="95" y="11"/>
                  </a:lnTo>
                  <a:lnTo>
                    <a:pt x="69" y="0"/>
                  </a:lnTo>
                  <a:lnTo>
                    <a:pt x="40" y="7"/>
                  </a:lnTo>
                  <a:lnTo>
                    <a:pt x="14" y="38"/>
                  </a:lnTo>
                  <a:lnTo>
                    <a:pt x="3" y="60"/>
                  </a:lnTo>
                  <a:lnTo>
                    <a:pt x="0" y="78"/>
                  </a:lnTo>
                  <a:lnTo>
                    <a:pt x="1" y="94"/>
                  </a:lnTo>
                  <a:lnTo>
                    <a:pt x="8" y="106"/>
                  </a:lnTo>
                  <a:lnTo>
                    <a:pt x="17" y="117"/>
                  </a:lnTo>
                  <a:lnTo>
                    <a:pt x="30" y="126"/>
                  </a:lnTo>
                  <a:lnTo>
                    <a:pt x="46" y="132"/>
                  </a:lnTo>
                  <a:lnTo>
                    <a:pt x="62" y="138"/>
                  </a:lnTo>
                  <a:lnTo>
                    <a:pt x="79" y="141"/>
                  </a:lnTo>
                  <a:lnTo>
                    <a:pt x="98" y="143"/>
                  </a:lnTo>
                  <a:lnTo>
                    <a:pt x="115" y="144"/>
                  </a:lnTo>
                  <a:lnTo>
                    <a:pt x="130" y="146"/>
                  </a:lnTo>
                  <a:lnTo>
                    <a:pt x="144" y="146"/>
                  </a:lnTo>
                  <a:lnTo>
                    <a:pt x="154" y="144"/>
                  </a:lnTo>
                  <a:lnTo>
                    <a:pt x="161" y="144"/>
                  </a:lnTo>
                  <a:lnTo>
                    <a:pt x="163" y="14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398" name="Freeform 9"/>
            <p:cNvSpPr>
              <a:spLocks/>
            </p:cNvSpPr>
            <p:nvPr/>
          </p:nvSpPr>
          <p:spPr bwMode="auto">
            <a:xfrm>
              <a:off x="2359" y="2133"/>
              <a:ext cx="89" cy="71"/>
            </a:xfrm>
            <a:custGeom>
              <a:avLst/>
              <a:gdLst>
                <a:gd name="T0" fmla="*/ 1 w 178"/>
                <a:gd name="T1" fmla="*/ 0 h 143"/>
                <a:gd name="T2" fmla="*/ 1 w 178"/>
                <a:gd name="T3" fmla="*/ 0 h 143"/>
                <a:gd name="T4" fmla="*/ 1 w 178"/>
                <a:gd name="T5" fmla="*/ 0 h 143"/>
                <a:gd name="T6" fmla="*/ 1 w 178"/>
                <a:gd name="T7" fmla="*/ 0 h 143"/>
                <a:gd name="T8" fmla="*/ 1 w 178"/>
                <a:gd name="T9" fmla="*/ 0 h 143"/>
                <a:gd name="T10" fmla="*/ 1 w 178"/>
                <a:gd name="T11" fmla="*/ 0 h 143"/>
                <a:gd name="T12" fmla="*/ 1 w 178"/>
                <a:gd name="T13" fmla="*/ 0 h 143"/>
                <a:gd name="T14" fmla="*/ 1 w 178"/>
                <a:gd name="T15" fmla="*/ 0 h 143"/>
                <a:gd name="T16" fmla="*/ 1 w 178"/>
                <a:gd name="T17" fmla="*/ 0 h 143"/>
                <a:gd name="T18" fmla="*/ 1 w 178"/>
                <a:gd name="T19" fmla="*/ 0 h 143"/>
                <a:gd name="T20" fmla="*/ 1 w 178"/>
                <a:gd name="T21" fmla="*/ 0 h 143"/>
                <a:gd name="T22" fmla="*/ 1 w 178"/>
                <a:gd name="T23" fmla="*/ 0 h 143"/>
                <a:gd name="T24" fmla="*/ 1 w 178"/>
                <a:gd name="T25" fmla="*/ 0 h 143"/>
                <a:gd name="T26" fmla="*/ 1 w 178"/>
                <a:gd name="T27" fmla="*/ 0 h 143"/>
                <a:gd name="T28" fmla="*/ 1 w 178"/>
                <a:gd name="T29" fmla="*/ 0 h 143"/>
                <a:gd name="T30" fmla="*/ 0 w 178"/>
                <a:gd name="T31" fmla="*/ 0 h 143"/>
                <a:gd name="T32" fmla="*/ 1 w 178"/>
                <a:gd name="T33" fmla="*/ 0 h 143"/>
                <a:gd name="T34" fmla="*/ 1 w 178"/>
                <a:gd name="T35" fmla="*/ 0 h 143"/>
                <a:gd name="T36" fmla="*/ 1 w 178"/>
                <a:gd name="T37" fmla="*/ 0 h 143"/>
                <a:gd name="T38" fmla="*/ 1 w 178"/>
                <a:gd name="T39" fmla="*/ 0 h 143"/>
                <a:gd name="T40" fmla="*/ 1 w 178"/>
                <a:gd name="T41" fmla="*/ 0 h 143"/>
                <a:gd name="T42" fmla="*/ 1 w 178"/>
                <a:gd name="T43" fmla="*/ 0 h 143"/>
                <a:gd name="T44" fmla="*/ 1 w 178"/>
                <a:gd name="T45" fmla="*/ 0 h 143"/>
                <a:gd name="T46" fmla="*/ 1 w 178"/>
                <a:gd name="T47" fmla="*/ 0 h 143"/>
                <a:gd name="T48" fmla="*/ 1 w 178"/>
                <a:gd name="T49" fmla="*/ 0 h 143"/>
                <a:gd name="T50" fmla="*/ 1 w 178"/>
                <a:gd name="T51" fmla="*/ 0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8" h="143">
                  <a:moveTo>
                    <a:pt x="178" y="27"/>
                  </a:moveTo>
                  <a:lnTo>
                    <a:pt x="164" y="1"/>
                  </a:lnTo>
                  <a:lnTo>
                    <a:pt x="162" y="1"/>
                  </a:lnTo>
                  <a:lnTo>
                    <a:pt x="155" y="1"/>
                  </a:lnTo>
                  <a:lnTo>
                    <a:pt x="145" y="0"/>
                  </a:lnTo>
                  <a:lnTo>
                    <a:pt x="131" y="0"/>
                  </a:lnTo>
                  <a:lnTo>
                    <a:pt x="116" y="1"/>
                  </a:lnTo>
                  <a:lnTo>
                    <a:pt x="99" y="2"/>
                  </a:lnTo>
                  <a:lnTo>
                    <a:pt x="80" y="5"/>
                  </a:lnTo>
                  <a:lnTo>
                    <a:pt x="63" y="7"/>
                  </a:lnTo>
                  <a:lnTo>
                    <a:pt x="46" y="13"/>
                  </a:lnTo>
                  <a:lnTo>
                    <a:pt x="31" y="18"/>
                  </a:lnTo>
                  <a:lnTo>
                    <a:pt x="18" y="27"/>
                  </a:lnTo>
                  <a:lnTo>
                    <a:pt x="8" y="37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4" y="83"/>
                  </a:lnTo>
                  <a:lnTo>
                    <a:pt x="14" y="104"/>
                  </a:lnTo>
                  <a:lnTo>
                    <a:pt x="41" y="135"/>
                  </a:lnTo>
                  <a:lnTo>
                    <a:pt x="69" y="143"/>
                  </a:lnTo>
                  <a:lnTo>
                    <a:pt x="96" y="132"/>
                  </a:lnTo>
                  <a:lnTo>
                    <a:pt x="122" y="111"/>
                  </a:lnTo>
                  <a:lnTo>
                    <a:pt x="145" y="83"/>
                  </a:lnTo>
                  <a:lnTo>
                    <a:pt x="162" y="55"/>
                  </a:lnTo>
                  <a:lnTo>
                    <a:pt x="174" y="35"/>
                  </a:lnTo>
                  <a:lnTo>
                    <a:pt x="178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399" name="Freeform 10"/>
            <p:cNvSpPr>
              <a:spLocks/>
            </p:cNvSpPr>
            <p:nvPr/>
          </p:nvSpPr>
          <p:spPr bwMode="auto">
            <a:xfrm>
              <a:off x="2432" y="2151"/>
              <a:ext cx="66" cy="90"/>
            </a:xfrm>
            <a:custGeom>
              <a:avLst/>
              <a:gdLst>
                <a:gd name="T0" fmla="*/ 1 w 132"/>
                <a:gd name="T1" fmla="*/ 0 h 181"/>
                <a:gd name="T2" fmla="*/ 1 w 132"/>
                <a:gd name="T3" fmla="*/ 0 h 181"/>
                <a:gd name="T4" fmla="*/ 1 w 132"/>
                <a:gd name="T5" fmla="*/ 0 h 181"/>
                <a:gd name="T6" fmla="*/ 1 w 132"/>
                <a:gd name="T7" fmla="*/ 0 h 181"/>
                <a:gd name="T8" fmla="*/ 1 w 132"/>
                <a:gd name="T9" fmla="*/ 0 h 181"/>
                <a:gd name="T10" fmla="*/ 1 w 132"/>
                <a:gd name="T11" fmla="*/ 0 h 181"/>
                <a:gd name="T12" fmla="*/ 0 w 132"/>
                <a:gd name="T13" fmla="*/ 0 h 181"/>
                <a:gd name="T14" fmla="*/ 1 w 132"/>
                <a:gd name="T15" fmla="*/ 0 h 181"/>
                <a:gd name="T16" fmla="*/ 1 w 132"/>
                <a:gd name="T17" fmla="*/ 0 h 181"/>
                <a:gd name="T18" fmla="*/ 1 w 132"/>
                <a:gd name="T19" fmla="*/ 0 h 181"/>
                <a:gd name="T20" fmla="*/ 1 w 132"/>
                <a:gd name="T21" fmla="*/ 0 h 181"/>
                <a:gd name="T22" fmla="*/ 1 w 132"/>
                <a:gd name="T23" fmla="*/ 0 h 181"/>
                <a:gd name="T24" fmla="*/ 1 w 132"/>
                <a:gd name="T25" fmla="*/ 0 h 181"/>
                <a:gd name="T26" fmla="*/ 1 w 132"/>
                <a:gd name="T27" fmla="*/ 0 h 181"/>
                <a:gd name="T28" fmla="*/ 1 w 132"/>
                <a:gd name="T29" fmla="*/ 0 h 181"/>
                <a:gd name="T30" fmla="*/ 1 w 132"/>
                <a:gd name="T31" fmla="*/ 0 h 181"/>
                <a:gd name="T32" fmla="*/ 1 w 132"/>
                <a:gd name="T33" fmla="*/ 0 h 181"/>
                <a:gd name="T34" fmla="*/ 1 w 132"/>
                <a:gd name="T35" fmla="*/ 0 h 1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1">
                  <a:moveTo>
                    <a:pt x="82" y="0"/>
                  </a:moveTo>
                  <a:lnTo>
                    <a:pt x="52" y="0"/>
                  </a:lnTo>
                  <a:lnTo>
                    <a:pt x="47" y="8"/>
                  </a:lnTo>
                  <a:lnTo>
                    <a:pt x="35" y="29"/>
                  </a:lnTo>
                  <a:lnTo>
                    <a:pt x="20" y="57"/>
                  </a:lnTo>
                  <a:lnTo>
                    <a:pt x="7" y="90"/>
                  </a:lnTo>
                  <a:lnTo>
                    <a:pt x="0" y="123"/>
                  </a:lnTo>
                  <a:lnTo>
                    <a:pt x="5" y="152"/>
                  </a:lnTo>
                  <a:lnTo>
                    <a:pt x="24" y="172"/>
                  </a:lnTo>
                  <a:lnTo>
                    <a:pt x="64" y="181"/>
                  </a:lnTo>
                  <a:lnTo>
                    <a:pt x="106" y="172"/>
                  </a:lnTo>
                  <a:lnTo>
                    <a:pt x="127" y="152"/>
                  </a:lnTo>
                  <a:lnTo>
                    <a:pt x="132" y="123"/>
                  </a:lnTo>
                  <a:lnTo>
                    <a:pt x="127" y="90"/>
                  </a:lnTo>
                  <a:lnTo>
                    <a:pt x="114" y="57"/>
                  </a:lnTo>
                  <a:lnTo>
                    <a:pt x="99" y="29"/>
                  </a:lnTo>
                  <a:lnTo>
                    <a:pt x="86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0" name="Freeform 11"/>
            <p:cNvSpPr>
              <a:spLocks/>
            </p:cNvSpPr>
            <p:nvPr/>
          </p:nvSpPr>
          <p:spPr bwMode="auto">
            <a:xfrm>
              <a:off x="2482" y="2132"/>
              <a:ext cx="88" cy="72"/>
            </a:xfrm>
            <a:custGeom>
              <a:avLst/>
              <a:gdLst>
                <a:gd name="T0" fmla="*/ 0 w 177"/>
                <a:gd name="T1" fmla="*/ 1 h 144"/>
                <a:gd name="T2" fmla="*/ 0 w 177"/>
                <a:gd name="T3" fmla="*/ 1 h 144"/>
                <a:gd name="T4" fmla="*/ 0 w 177"/>
                <a:gd name="T5" fmla="*/ 1 h 144"/>
                <a:gd name="T6" fmla="*/ 0 w 177"/>
                <a:gd name="T7" fmla="*/ 1 h 144"/>
                <a:gd name="T8" fmla="*/ 0 w 177"/>
                <a:gd name="T9" fmla="*/ 1 h 144"/>
                <a:gd name="T10" fmla="*/ 0 w 177"/>
                <a:gd name="T11" fmla="*/ 1 h 144"/>
                <a:gd name="T12" fmla="*/ 0 w 177"/>
                <a:gd name="T13" fmla="*/ 1 h 144"/>
                <a:gd name="T14" fmla="*/ 0 w 177"/>
                <a:gd name="T15" fmla="*/ 1 h 144"/>
                <a:gd name="T16" fmla="*/ 0 w 177"/>
                <a:gd name="T17" fmla="*/ 1 h 144"/>
                <a:gd name="T18" fmla="*/ 0 w 177"/>
                <a:gd name="T19" fmla="*/ 1 h 144"/>
                <a:gd name="T20" fmla="*/ 0 w 177"/>
                <a:gd name="T21" fmla="*/ 1 h 144"/>
                <a:gd name="T22" fmla="*/ 0 w 177"/>
                <a:gd name="T23" fmla="*/ 1 h 144"/>
                <a:gd name="T24" fmla="*/ 0 w 177"/>
                <a:gd name="T25" fmla="*/ 1 h 144"/>
                <a:gd name="T26" fmla="*/ 0 w 177"/>
                <a:gd name="T27" fmla="*/ 1 h 144"/>
                <a:gd name="T28" fmla="*/ 0 w 177"/>
                <a:gd name="T29" fmla="*/ 1 h 144"/>
                <a:gd name="T30" fmla="*/ 0 w 177"/>
                <a:gd name="T31" fmla="*/ 1 h 144"/>
                <a:gd name="T32" fmla="*/ 0 w 177"/>
                <a:gd name="T33" fmla="*/ 1 h 144"/>
                <a:gd name="T34" fmla="*/ 0 w 177"/>
                <a:gd name="T35" fmla="*/ 1 h 144"/>
                <a:gd name="T36" fmla="*/ 0 w 177"/>
                <a:gd name="T37" fmla="*/ 1 h 144"/>
                <a:gd name="T38" fmla="*/ 0 w 177"/>
                <a:gd name="T39" fmla="*/ 1 h 144"/>
                <a:gd name="T40" fmla="*/ 0 w 177"/>
                <a:gd name="T41" fmla="*/ 1 h 144"/>
                <a:gd name="T42" fmla="*/ 0 w 177"/>
                <a:gd name="T43" fmla="*/ 0 h 144"/>
                <a:gd name="T44" fmla="*/ 0 w 177"/>
                <a:gd name="T45" fmla="*/ 0 h 144"/>
                <a:gd name="T46" fmla="*/ 0 w 177"/>
                <a:gd name="T47" fmla="*/ 1 h 144"/>
                <a:gd name="T48" fmla="*/ 0 w 177"/>
                <a:gd name="T49" fmla="*/ 1 h 144"/>
                <a:gd name="T50" fmla="*/ 0 w 177"/>
                <a:gd name="T51" fmla="*/ 1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144">
                  <a:moveTo>
                    <a:pt x="15" y="1"/>
                  </a:moveTo>
                  <a:lnTo>
                    <a:pt x="0" y="26"/>
                  </a:lnTo>
                  <a:lnTo>
                    <a:pt x="5" y="34"/>
                  </a:lnTo>
                  <a:lnTo>
                    <a:pt x="16" y="55"/>
                  </a:lnTo>
                  <a:lnTo>
                    <a:pt x="33" y="83"/>
                  </a:lnTo>
                  <a:lnTo>
                    <a:pt x="56" y="110"/>
                  </a:lnTo>
                  <a:lnTo>
                    <a:pt x="82" y="132"/>
                  </a:lnTo>
                  <a:lnTo>
                    <a:pt x="109" y="144"/>
                  </a:lnTo>
                  <a:lnTo>
                    <a:pt x="137" y="137"/>
                  </a:lnTo>
                  <a:lnTo>
                    <a:pt x="164" y="106"/>
                  </a:lnTo>
                  <a:lnTo>
                    <a:pt x="174" y="85"/>
                  </a:lnTo>
                  <a:lnTo>
                    <a:pt x="177" y="67"/>
                  </a:lnTo>
                  <a:lnTo>
                    <a:pt x="176" y="50"/>
                  </a:lnTo>
                  <a:lnTo>
                    <a:pt x="170" y="38"/>
                  </a:lnTo>
                  <a:lnTo>
                    <a:pt x="161" y="27"/>
                  </a:lnTo>
                  <a:lnTo>
                    <a:pt x="147" y="19"/>
                  </a:lnTo>
                  <a:lnTo>
                    <a:pt x="132" y="12"/>
                  </a:lnTo>
                  <a:lnTo>
                    <a:pt x="116" y="8"/>
                  </a:lnTo>
                  <a:lnTo>
                    <a:pt x="98" y="4"/>
                  </a:lnTo>
                  <a:lnTo>
                    <a:pt x="81" y="2"/>
                  </a:lnTo>
                  <a:lnTo>
                    <a:pt x="63" y="1"/>
                  </a:lnTo>
                  <a:lnTo>
                    <a:pt x="48" y="0"/>
                  </a:lnTo>
                  <a:lnTo>
                    <a:pt x="35" y="0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1" name="Freeform 12"/>
            <p:cNvSpPr>
              <a:spLocks/>
            </p:cNvSpPr>
            <p:nvPr/>
          </p:nvSpPr>
          <p:spPr bwMode="auto">
            <a:xfrm>
              <a:off x="2481" y="2051"/>
              <a:ext cx="90" cy="72"/>
            </a:xfrm>
            <a:custGeom>
              <a:avLst/>
              <a:gdLst>
                <a:gd name="T0" fmla="*/ 0 w 180"/>
                <a:gd name="T1" fmla="*/ 1 h 143"/>
                <a:gd name="T2" fmla="*/ 1 w 180"/>
                <a:gd name="T3" fmla="*/ 1 h 143"/>
                <a:gd name="T4" fmla="*/ 1 w 180"/>
                <a:gd name="T5" fmla="*/ 1 h 143"/>
                <a:gd name="T6" fmla="*/ 1 w 180"/>
                <a:gd name="T7" fmla="*/ 1 h 143"/>
                <a:gd name="T8" fmla="*/ 1 w 180"/>
                <a:gd name="T9" fmla="*/ 1 h 143"/>
                <a:gd name="T10" fmla="*/ 1 w 180"/>
                <a:gd name="T11" fmla="*/ 1 h 143"/>
                <a:gd name="T12" fmla="*/ 1 w 180"/>
                <a:gd name="T13" fmla="*/ 1 h 143"/>
                <a:gd name="T14" fmla="*/ 1 w 180"/>
                <a:gd name="T15" fmla="*/ 1 h 143"/>
                <a:gd name="T16" fmla="*/ 1 w 180"/>
                <a:gd name="T17" fmla="*/ 1 h 143"/>
                <a:gd name="T18" fmla="*/ 1 w 180"/>
                <a:gd name="T19" fmla="*/ 1 h 143"/>
                <a:gd name="T20" fmla="*/ 1 w 180"/>
                <a:gd name="T21" fmla="*/ 1 h 143"/>
                <a:gd name="T22" fmla="*/ 1 w 180"/>
                <a:gd name="T23" fmla="*/ 1 h 143"/>
                <a:gd name="T24" fmla="*/ 1 w 180"/>
                <a:gd name="T25" fmla="*/ 1 h 143"/>
                <a:gd name="T26" fmla="*/ 1 w 180"/>
                <a:gd name="T27" fmla="*/ 1 h 143"/>
                <a:gd name="T28" fmla="*/ 1 w 180"/>
                <a:gd name="T29" fmla="*/ 1 h 143"/>
                <a:gd name="T30" fmla="*/ 1 w 180"/>
                <a:gd name="T31" fmla="*/ 1 h 143"/>
                <a:gd name="T32" fmla="*/ 1 w 180"/>
                <a:gd name="T33" fmla="*/ 1 h 143"/>
                <a:gd name="T34" fmla="*/ 1 w 180"/>
                <a:gd name="T35" fmla="*/ 1 h 143"/>
                <a:gd name="T36" fmla="*/ 1 w 180"/>
                <a:gd name="T37" fmla="*/ 1 h 143"/>
                <a:gd name="T38" fmla="*/ 1 w 180"/>
                <a:gd name="T39" fmla="*/ 0 h 143"/>
                <a:gd name="T40" fmla="*/ 1 w 180"/>
                <a:gd name="T41" fmla="*/ 1 h 143"/>
                <a:gd name="T42" fmla="*/ 1 w 180"/>
                <a:gd name="T43" fmla="*/ 1 h 143"/>
                <a:gd name="T44" fmla="*/ 1 w 180"/>
                <a:gd name="T45" fmla="*/ 1 h 143"/>
                <a:gd name="T46" fmla="*/ 1 w 180"/>
                <a:gd name="T47" fmla="*/ 1 h 143"/>
                <a:gd name="T48" fmla="*/ 1 w 180"/>
                <a:gd name="T49" fmla="*/ 1 h 143"/>
                <a:gd name="T50" fmla="*/ 0 w 180"/>
                <a:gd name="T51" fmla="*/ 1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80" h="143">
                  <a:moveTo>
                    <a:pt x="0" y="116"/>
                  </a:moveTo>
                  <a:lnTo>
                    <a:pt x="15" y="142"/>
                  </a:lnTo>
                  <a:lnTo>
                    <a:pt x="17" y="142"/>
                  </a:lnTo>
                  <a:lnTo>
                    <a:pt x="24" y="142"/>
                  </a:lnTo>
                  <a:lnTo>
                    <a:pt x="34" y="143"/>
                  </a:lnTo>
                  <a:lnTo>
                    <a:pt x="48" y="143"/>
                  </a:lnTo>
                  <a:lnTo>
                    <a:pt x="63" y="142"/>
                  </a:lnTo>
                  <a:lnTo>
                    <a:pt x="80" y="141"/>
                  </a:lnTo>
                  <a:lnTo>
                    <a:pt x="99" y="139"/>
                  </a:lnTo>
                  <a:lnTo>
                    <a:pt x="116" y="135"/>
                  </a:lnTo>
                  <a:lnTo>
                    <a:pt x="133" y="131"/>
                  </a:lnTo>
                  <a:lnTo>
                    <a:pt x="148" y="125"/>
                  </a:lnTo>
                  <a:lnTo>
                    <a:pt x="161" y="117"/>
                  </a:lnTo>
                  <a:lnTo>
                    <a:pt x="171" y="106"/>
                  </a:lnTo>
                  <a:lnTo>
                    <a:pt x="177" y="94"/>
                  </a:lnTo>
                  <a:lnTo>
                    <a:pt x="180" y="79"/>
                  </a:lnTo>
                  <a:lnTo>
                    <a:pt x="175" y="60"/>
                  </a:lnTo>
                  <a:lnTo>
                    <a:pt x="166" y="40"/>
                  </a:lnTo>
                  <a:lnTo>
                    <a:pt x="138" y="7"/>
                  </a:lnTo>
                  <a:lnTo>
                    <a:pt x="109" y="0"/>
                  </a:lnTo>
                  <a:lnTo>
                    <a:pt x="82" y="10"/>
                  </a:lnTo>
                  <a:lnTo>
                    <a:pt x="56" y="32"/>
                  </a:lnTo>
                  <a:lnTo>
                    <a:pt x="33" y="59"/>
                  </a:lnTo>
                  <a:lnTo>
                    <a:pt x="16" y="87"/>
                  </a:lnTo>
                  <a:lnTo>
                    <a:pt x="4" y="10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2" name="Freeform 13"/>
            <p:cNvSpPr>
              <a:spLocks/>
            </p:cNvSpPr>
            <p:nvPr/>
          </p:nvSpPr>
          <p:spPr bwMode="auto">
            <a:xfrm>
              <a:off x="2654" y="1594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lnTo>
                    <a:pt x="8" y="23"/>
                  </a:lnTo>
                  <a:lnTo>
                    <a:pt x="3" y="21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7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1"/>
                  </a:lnTo>
                  <a:lnTo>
                    <a:pt x="17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3" name="Freeform 14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4" name="Freeform 15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5" name="Freeform 16"/>
            <p:cNvSpPr>
              <a:spLocks/>
            </p:cNvSpPr>
            <p:nvPr/>
          </p:nvSpPr>
          <p:spPr bwMode="auto">
            <a:xfrm>
              <a:off x="2618" y="1569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8">
                  <a:moveTo>
                    <a:pt x="66" y="58"/>
                  </a:moveTo>
                  <a:lnTo>
                    <a:pt x="71" y="48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5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7"/>
                  </a:lnTo>
                  <a:lnTo>
                    <a:pt x="0" y="33"/>
                  </a:lnTo>
                  <a:lnTo>
                    <a:pt x="3" y="43"/>
                  </a:lnTo>
                  <a:lnTo>
                    <a:pt x="11" y="51"/>
                  </a:lnTo>
                  <a:lnTo>
                    <a:pt x="25" y="56"/>
                  </a:lnTo>
                  <a:lnTo>
                    <a:pt x="39" y="58"/>
                  </a:lnTo>
                  <a:lnTo>
                    <a:pt x="52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6" name="Freeform 17"/>
            <p:cNvSpPr>
              <a:spLocks/>
            </p:cNvSpPr>
            <p:nvPr/>
          </p:nvSpPr>
          <p:spPr bwMode="auto">
            <a:xfrm>
              <a:off x="2618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0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71" y="10"/>
                  </a:moveTo>
                  <a:lnTo>
                    <a:pt x="66" y="0"/>
                  </a:lnTo>
                  <a:lnTo>
                    <a:pt x="62" y="0"/>
                  </a:lnTo>
                  <a:lnTo>
                    <a:pt x="53" y="0"/>
                  </a:lnTo>
                  <a:lnTo>
                    <a:pt x="39" y="0"/>
                  </a:lnTo>
                  <a:lnTo>
                    <a:pt x="25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2"/>
                  </a:lnTo>
                  <a:lnTo>
                    <a:pt x="16" y="54"/>
                  </a:lnTo>
                  <a:lnTo>
                    <a:pt x="28" y="57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8" y="33"/>
                  </a:lnTo>
                  <a:lnTo>
                    <a:pt x="64" y="22"/>
                  </a:lnTo>
                  <a:lnTo>
                    <a:pt x="70" y="14"/>
                  </a:lnTo>
                  <a:lnTo>
                    <a:pt x="71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7" name="Freeform 18"/>
            <p:cNvSpPr>
              <a:spLocks/>
            </p:cNvSpPr>
            <p:nvPr/>
          </p:nvSpPr>
          <p:spPr bwMode="auto">
            <a:xfrm>
              <a:off x="2647" y="1610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0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1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32" y="0"/>
                  </a:moveTo>
                  <a:lnTo>
                    <a:pt x="20" y="0"/>
                  </a:lnTo>
                  <a:lnTo>
                    <a:pt x="18" y="4"/>
                  </a:lnTo>
                  <a:lnTo>
                    <a:pt x="14" y="12"/>
                  </a:lnTo>
                  <a:lnTo>
                    <a:pt x="8" y="23"/>
                  </a:lnTo>
                  <a:lnTo>
                    <a:pt x="2" y="36"/>
                  </a:lnTo>
                  <a:lnTo>
                    <a:pt x="0" y="50"/>
                  </a:lnTo>
                  <a:lnTo>
                    <a:pt x="1" y="61"/>
                  </a:lnTo>
                  <a:lnTo>
                    <a:pt x="9" y="69"/>
                  </a:lnTo>
                  <a:lnTo>
                    <a:pt x="25" y="73"/>
                  </a:lnTo>
                  <a:lnTo>
                    <a:pt x="41" y="69"/>
                  </a:lnTo>
                  <a:lnTo>
                    <a:pt x="50" y="61"/>
                  </a:lnTo>
                  <a:lnTo>
                    <a:pt x="52" y="50"/>
                  </a:lnTo>
                  <a:lnTo>
                    <a:pt x="49" y="36"/>
                  </a:lnTo>
                  <a:lnTo>
                    <a:pt x="45" y="23"/>
                  </a:lnTo>
                  <a:lnTo>
                    <a:pt x="39" y="12"/>
                  </a:lnTo>
                  <a:lnTo>
                    <a:pt x="34" y="4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8" name="Freeform 19"/>
            <p:cNvSpPr>
              <a:spLocks/>
            </p:cNvSpPr>
            <p:nvPr/>
          </p:nvSpPr>
          <p:spPr bwMode="auto">
            <a:xfrm>
              <a:off x="2667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0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7"/>
                  </a:lnTo>
                  <a:lnTo>
                    <a:pt x="55" y="54"/>
                  </a:lnTo>
                  <a:lnTo>
                    <a:pt x="66" y="42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09" name="Freeform 20"/>
            <p:cNvSpPr>
              <a:spLocks/>
            </p:cNvSpPr>
            <p:nvPr/>
          </p:nvSpPr>
          <p:spPr bwMode="auto">
            <a:xfrm>
              <a:off x="2667" y="1569"/>
              <a:ext cx="36" cy="28"/>
            </a:xfrm>
            <a:custGeom>
              <a:avLst/>
              <a:gdLst>
                <a:gd name="T0" fmla="*/ 0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0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0" y="47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6" y="55"/>
                  </a:lnTo>
                  <a:lnTo>
                    <a:pt x="59" y="50"/>
                  </a:lnTo>
                  <a:lnTo>
                    <a:pt x="68" y="43"/>
                  </a:lnTo>
                  <a:lnTo>
                    <a:pt x="71" y="32"/>
                  </a:lnTo>
                  <a:lnTo>
                    <a:pt x="66" y="17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2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0" name="Freeform 21"/>
            <p:cNvSpPr>
              <a:spLocks/>
            </p:cNvSpPr>
            <p:nvPr/>
          </p:nvSpPr>
          <p:spPr bwMode="auto">
            <a:xfrm>
              <a:off x="3368" y="2439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11" y="24"/>
                  </a:moveTo>
                  <a:lnTo>
                    <a:pt x="7" y="23"/>
                  </a:lnTo>
                  <a:lnTo>
                    <a:pt x="3" y="20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1" name="Freeform 22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2" name="Freeform 23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3" name="Freeform 24"/>
            <p:cNvSpPr>
              <a:spLocks/>
            </p:cNvSpPr>
            <p:nvPr/>
          </p:nvSpPr>
          <p:spPr bwMode="auto">
            <a:xfrm>
              <a:off x="3331" y="2414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8">
                  <a:moveTo>
                    <a:pt x="66" y="58"/>
                  </a:moveTo>
                  <a:lnTo>
                    <a:pt x="71" y="47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4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6"/>
                  </a:lnTo>
                  <a:lnTo>
                    <a:pt x="0" y="32"/>
                  </a:lnTo>
                  <a:lnTo>
                    <a:pt x="3" y="43"/>
                  </a:lnTo>
                  <a:lnTo>
                    <a:pt x="13" y="51"/>
                  </a:lnTo>
                  <a:lnTo>
                    <a:pt x="25" y="55"/>
                  </a:lnTo>
                  <a:lnTo>
                    <a:pt x="39" y="58"/>
                  </a:lnTo>
                  <a:lnTo>
                    <a:pt x="53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4" name="Freeform 25"/>
            <p:cNvSpPr>
              <a:spLocks/>
            </p:cNvSpPr>
            <p:nvPr/>
          </p:nvSpPr>
          <p:spPr bwMode="auto">
            <a:xfrm>
              <a:off x="3331" y="2447"/>
              <a:ext cx="37" cy="28"/>
            </a:xfrm>
            <a:custGeom>
              <a:avLst/>
              <a:gdLst>
                <a:gd name="T0" fmla="*/ 1 w 72"/>
                <a:gd name="T1" fmla="*/ 1 h 56"/>
                <a:gd name="T2" fmla="*/ 1 w 72"/>
                <a:gd name="T3" fmla="*/ 0 h 56"/>
                <a:gd name="T4" fmla="*/ 1 w 72"/>
                <a:gd name="T5" fmla="*/ 0 h 56"/>
                <a:gd name="T6" fmla="*/ 1 w 72"/>
                <a:gd name="T7" fmla="*/ 0 h 56"/>
                <a:gd name="T8" fmla="*/ 1 w 72"/>
                <a:gd name="T9" fmla="*/ 0 h 56"/>
                <a:gd name="T10" fmla="*/ 1 w 72"/>
                <a:gd name="T11" fmla="*/ 1 h 56"/>
                <a:gd name="T12" fmla="*/ 1 w 72"/>
                <a:gd name="T13" fmla="*/ 1 h 56"/>
                <a:gd name="T14" fmla="*/ 1 w 72"/>
                <a:gd name="T15" fmla="*/ 1 h 56"/>
                <a:gd name="T16" fmla="*/ 0 w 72"/>
                <a:gd name="T17" fmla="*/ 1 h 56"/>
                <a:gd name="T18" fmla="*/ 1 w 72"/>
                <a:gd name="T19" fmla="*/ 1 h 56"/>
                <a:gd name="T20" fmla="*/ 1 w 72"/>
                <a:gd name="T21" fmla="*/ 1 h 56"/>
                <a:gd name="T22" fmla="*/ 1 w 72"/>
                <a:gd name="T23" fmla="*/ 1 h 56"/>
                <a:gd name="T24" fmla="*/ 1 w 72"/>
                <a:gd name="T25" fmla="*/ 1 h 56"/>
                <a:gd name="T26" fmla="*/ 1 w 72"/>
                <a:gd name="T27" fmla="*/ 1 h 56"/>
                <a:gd name="T28" fmla="*/ 1 w 72"/>
                <a:gd name="T29" fmla="*/ 1 h 56"/>
                <a:gd name="T30" fmla="*/ 1 w 72"/>
                <a:gd name="T31" fmla="*/ 1 h 56"/>
                <a:gd name="T32" fmla="*/ 1 w 72"/>
                <a:gd name="T33" fmla="*/ 1 h 56"/>
                <a:gd name="T34" fmla="*/ 1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6">
                  <a:moveTo>
                    <a:pt x="72" y="10"/>
                  </a:moveTo>
                  <a:lnTo>
                    <a:pt x="67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1"/>
                  </a:lnTo>
                  <a:lnTo>
                    <a:pt x="17" y="54"/>
                  </a:lnTo>
                  <a:lnTo>
                    <a:pt x="29" y="56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9" y="33"/>
                  </a:lnTo>
                  <a:lnTo>
                    <a:pt x="66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5" name="Freeform 26"/>
            <p:cNvSpPr>
              <a:spLocks/>
            </p:cNvSpPr>
            <p:nvPr/>
          </p:nvSpPr>
          <p:spPr bwMode="auto">
            <a:xfrm>
              <a:off x="3361" y="2454"/>
              <a:ext cx="26" cy="37"/>
            </a:xfrm>
            <a:custGeom>
              <a:avLst/>
              <a:gdLst>
                <a:gd name="T0" fmla="*/ 0 w 53"/>
                <a:gd name="T1" fmla="*/ 0 h 72"/>
                <a:gd name="T2" fmla="*/ 0 w 53"/>
                <a:gd name="T3" fmla="*/ 0 h 72"/>
                <a:gd name="T4" fmla="*/ 0 w 53"/>
                <a:gd name="T5" fmla="*/ 1 h 72"/>
                <a:gd name="T6" fmla="*/ 0 w 53"/>
                <a:gd name="T7" fmla="*/ 1 h 72"/>
                <a:gd name="T8" fmla="*/ 0 w 53"/>
                <a:gd name="T9" fmla="*/ 1 h 72"/>
                <a:gd name="T10" fmla="*/ 0 w 53"/>
                <a:gd name="T11" fmla="*/ 1 h 72"/>
                <a:gd name="T12" fmla="*/ 0 w 53"/>
                <a:gd name="T13" fmla="*/ 1 h 72"/>
                <a:gd name="T14" fmla="*/ 0 w 53"/>
                <a:gd name="T15" fmla="*/ 1 h 72"/>
                <a:gd name="T16" fmla="*/ 0 w 53"/>
                <a:gd name="T17" fmla="*/ 1 h 72"/>
                <a:gd name="T18" fmla="*/ 0 w 53"/>
                <a:gd name="T19" fmla="*/ 1 h 72"/>
                <a:gd name="T20" fmla="*/ 0 w 53"/>
                <a:gd name="T21" fmla="*/ 1 h 72"/>
                <a:gd name="T22" fmla="*/ 0 w 53"/>
                <a:gd name="T23" fmla="*/ 1 h 72"/>
                <a:gd name="T24" fmla="*/ 0 w 53"/>
                <a:gd name="T25" fmla="*/ 1 h 72"/>
                <a:gd name="T26" fmla="*/ 0 w 53"/>
                <a:gd name="T27" fmla="*/ 1 h 72"/>
                <a:gd name="T28" fmla="*/ 0 w 53"/>
                <a:gd name="T29" fmla="*/ 1 h 72"/>
                <a:gd name="T30" fmla="*/ 0 w 53"/>
                <a:gd name="T31" fmla="*/ 1 h 72"/>
                <a:gd name="T32" fmla="*/ 0 w 53"/>
                <a:gd name="T33" fmla="*/ 1 h 72"/>
                <a:gd name="T34" fmla="*/ 0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2">
                  <a:moveTo>
                    <a:pt x="33" y="0"/>
                  </a:moveTo>
                  <a:lnTo>
                    <a:pt x="20" y="0"/>
                  </a:lnTo>
                  <a:lnTo>
                    <a:pt x="18" y="3"/>
                  </a:lnTo>
                  <a:lnTo>
                    <a:pt x="13" y="11"/>
                  </a:lnTo>
                  <a:lnTo>
                    <a:pt x="8" y="23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6" y="72"/>
                  </a:lnTo>
                  <a:lnTo>
                    <a:pt x="42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0" y="35"/>
                  </a:lnTo>
                  <a:lnTo>
                    <a:pt x="46" y="23"/>
                  </a:lnTo>
                  <a:lnTo>
                    <a:pt x="40" y="11"/>
                  </a:lnTo>
                  <a:lnTo>
                    <a:pt x="35" y="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6" name="Freeform 27"/>
            <p:cNvSpPr>
              <a:spLocks/>
            </p:cNvSpPr>
            <p:nvPr/>
          </p:nvSpPr>
          <p:spPr bwMode="auto">
            <a:xfrm>
              <a:off x="3381" y="2447"/>
              <a:ext cx="36" cy="28"/>
            </a:xfrm>
            <a:custGeom>
              <a:avLst/>
              <a:gdLst>
                <a:gd name="T0" fmla="*/ 1 w 71"/>
                <a:gd name="T1" fmla="*/ 0 h 56"/>
                <a:gd name="T2" fmla="*/ 0 w 71"/>
                <a:gd name="T3" fmla="*/ 1 h 56"/>
                <a:gd name="T4" fmla="*/ 1 w 71"/>
                <a:gd name="T5" fmla="*/ 1 h 56"/>
                <a:gd name="T6" fmla="*/ 1 w 71"/>
                <a:gd name="T7" fmla="*/ 1 h 56"/>
                <a:gd name="T8" fmla="*/ 1 w 71"/>
                <a:gd name="T9" fmla="*/ 1 h 56"/>
                <a:gd name="T10" fmla="*/ 1 w 71"/>
                <a:gd name="T11" fmla="*/ 1 h 56"/>
                <a:gd name="T12" fmla="*/ 1 w 71"/>
                <a:gd name="T13" fmla="*/ 1 h 56"/>
                <a:gd name="T14" fmla="*/ 1 w 71"/>
                <a:gd name="T15" fmla="*/ 1 h 56"/>
                <a:gd name="T16" fmla="*/ 1 w 71"/>
                <a:gd name="T17" fmla="*/ 1 h 56"/>
                <a:gd name="T18" fmla="*/ 1 w 71"/>
                <a:gd name="T19" fmla="*/ 1 h 56"/>
                <a:gd name="T20" fmla="*/ 1 w 71"/>
                <a:gd name="T21" fmla="*/ 1 h 56"/>
                <a:gd name="T22" fmla="*/ 1 w 71"/>
                <a:gd name="T23" fmla="*/ 1 h 56"/>
                <a:gd name="T24" fmla="*/ 1 w 71"/>
                <a:gd name="T25" fmla="*/ 1 h 56"/>
                <a:gd name="T26" fmla="*/ 1 w 71"/>
                <a:gd name="T27" fmla="*/ 1 h 56"/>
                <a:gd name="T28" fmla="*/ 1 w 71"/>
                <a:gd name="T29" fmla="*/ 0 h 56"/>
                <a:gd name="T30" fmla="*/ 1 w 71"/>
                <a:gd name="T31" fmla="*/ 0 h 56"/>
                <a:gd name="T32" fmla="*/ 1 w 71"/>
                <a:gd name="T33" fmla="*/ 0 h 56"/>
                <a:gd name="T34" fmla="*/ 1 w 71"/>
                <a:gd name="T35" fmla="*/ 0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6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6"/>
                  </a:lnTo>
                  <a:lnTo>
                    <a:pt x="55" y="54"/>
                  </a:lnTo>
                  <a:lnTo>
                    <a:pt x="66" y="41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59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7" name="Freeform 28"/>
            <p:cNvSpPr>
              <a:spLocks/>
            </p:cNvSpPr>
            <p:nvPr/>
          </p:nvSpPr>
          <p:spPr bwMode="auto">
            <a:xfrm>
              <a:off x="3380" y="2414"/>
              <a:ext cx="37" cy="28"/>
            </a:xfrm>
            <a:custGeom>
              <a:avLst/>
              <a:gdLst>
                <a:gd name="T0" fmla="*/ 0 w 72"/>
                <a:gd name="T1" fmla="*/ 0 h 57"/>
                <a:gd name="T2" fmla="*/ 1 w 72"/>
                <a:gd name="T3" fmla="*/ 0 h 57"/>
                <a:gd name="T4" fmla="*/ 1 w 72"/>
                <a:gd name="T5" fmla="*/ 0 h 57"/>
                <a:gd name="T6" fmla="*/ 1 w 72"/>
                <a:gd name="T7" fmla="*/ 0 h 57"/>
                <a:gd name="T8" fmla="*/ 1 w 72"/>
                <a:gd name="T9" fmla="*/ 0 h 57"/>
                <a:gd name="T10" fmla="*/ 1 w 72"/>
                <a:gd name="T11" fmla="*/ 0 h 57"/>
                <a:gd name="T12" fmla="*/ 1 w 72"/>
                <a:gd name="T13" fmla="*/ 0 h 57"/>
                <a:gd name="T14" fmla="*/ 1 w 72"/>
                <a:gd name="T15" fmla="*/ 0 h 57"/>
                <a:gd name="T16" fmla="*/ 1 w 72"/>
                <a:gd name="T17" fmla="*/ 0 h 57"/>
                <a:gd name="T18" fmla="*/ 1 w 72"/>
                <a:gd name="T19" fmla="*/ 0 h 57"/>
                <a:gd name="T20" fmla="*/ 1 w 72"/>
                <a:gd name="T21" fmla="*/ 0 h 57"/>
                <a:gd name="T22" fmla="*/ 1 w 72"/>
                <a:gd name="T23" fmla="*/ 0 h 57"/>
                <a:gd name="T24" fmla="*/ 1 w 72"/>
                <a:gd name="T25" fmla="*/ 0 h 57"/>
                <a:gd name="T26" fmla="*/ 1 w 72"/>
                <a:gd name="T27" fmla="*/ 0 h 57"/>
                <a:gd name="T28" fmla="*/ 1 w 72"/>
                <a:gd name="T29" fmla="*/ 0 h 57"/>
                <a:gd name="T30" fmla="*/ 1 w 72"/>
                <a:gd name="T31" fmla="*/ 0 h 57"/>
                <a:gd name="T32" fmla="*/ 1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7">
                  <a:moveTo>
                    <a:pt x="0" y="46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7" y="54"/>
                  </a:lnTo>
                  <a:lnTo>
                    <a:pt x="60" y="50"/>
                  </a:lnTo>
                  <a:lnTo>
                    <a:pt x="69" y="43"/>
                  </a:lnTo>
                  <a:lnTo>
                    <a:pt x="72" y="31"/>
                  </a:lnTo>
                  <a:lnTo>
                    <a:pt x="67" y="16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3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8" name="Freeform 29"/>
            <p:cNvSpPr>
              <a:spLocks/>
            </p:cNvSpPr>
            <p:nvPr/>
          </p:nvSpPr>
          <p:spPr bwMode="auto">
            <a:xfrm>
              <a:off x="2672" y="2420"/>
              <a:ext cx="11" cy="12"/>
            </a:xfrm>
            <a:custGeom>
              <a:avLst/>
              <a:gdLst>
                <a:gd name="T0" fmla="*/ 0 w 23"/>
                <a:gd name="T1" fmla="*/ 1 h 24"/>
                <a:gd name="T2" fmla="*/ 0 w 23"/>
                <a:gd name="T3" fmla="*/ 1 h 24"/>
                <a:gd name="T4" fmla="*/ 0 w 23"/>
                <a:gd name="T5" fmla="*/ 1 h 24"/>
                <a:gd name="T6" fmla="*/ 0 w 23"/>
                <a:gd name="T7" fmla="*/ 1 h 24"/>
                <a:gd name="T8" fmla="*/ 0 w 23"/>
                <a:gd name="T9" fmla="*/ 1 h 24"/>
                <a:gd name="T10" fmla="*/ 0 w 23"/>
                <a:gd name="T11" fmla="*/ 1 h 24"/>
                <a:gd name="T12" fmla="*/ 0 w 23"/>
                <a:gd name="T13" fmla="*/ 1 h 24"/>
                <a:gd name="T14" fmla="*/ 0 w 23"/>
                <a:gd name="T15" fmla="*/ 1 h 24"/>
                <a:gd name="T16" fmla="*/ 0 w 23"/>
                <a:gd name="T17" fmla="*/ 0 h 24"/>
                <a:gd name="T18" fmla="*/ 0 w 23"/>
                <a:gd name="T19" fmla="*/ 1 h 24"/>
                <a:gd name="T20" fmla="*/ 0 w 23"/>
                <a:gd name="T21" fmla="*/ 1 h 24"/>
                <a:gd name="T22" fmla="*/ 0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0 w 23"/>
                <a:gd name="T29" fmla="*/ 1 h 24"/>
                <a:gd name="T30" fmla="*/ 0 w 23"/>
                <a:gd name="T31" fmla="*/ 1 h 24"/>
                <a:gd name="T32" fmla="*/ 0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3" h="24">
                  <a:moveTo>
                    <a:pt x="12" y="24"/>
                  </a:moveTo>
                  <a:lnTo>
                    <a:pt x="7" y="23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4" y="3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2" y="8"/>
                  </a:lnTo>
                  <a:lnTo>
                    <a:pt x="23" y="12"/>
                  </a:lnTo>
                  <a:lnTo>
                    <a:pt x="22" y="17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19" name="Freeform 30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0" name="Freeform 31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1" name="Freeform 32"/>
            <p:cNvSpPr>
              <a:spLocks/>
            </p:cNvSpPr>
            <p:nvPr/>
          </p:nvSpPr>
          <p:spPr bwMode="auto">
            <a:xfrm>
              <a:off x="2635" y="2396"/>
              <a:ext cx="35" cy="28"/>
            </a:xfrm>
            <a:custGeom>
              <a:avLst/>
              <a:gdLst>
                <a:gd name="T0" fmla="*/ 0 w 72"/>
                <a:gd name="T1" fmla="*/ 0 h 58"/>
                <a:gd name="T2" fmla="*/ 0 w 72"/>
                <a:gd name="T3" fmla="*/ 0 h 58"/>
                <a:gd name="T4" fmla="*/ 0 w 72"/>
                <a:gd name="T5" fmla="*/ 0 h 58"/>
                <a:gd name="T6" fmla="*/ 0 w 72"/>
                <a:gd name="T7" fmla="*/ 0 h 58"/>
                <a:gd name="T8" fmla="*/ 0 w 72"/>
                <a:gd name="T9" fmla="*/ 0 h 58"/>
                <a:gd name="T10" fmla="*/ 0 w 72"/>
                <a:gd name="T11" fmla="*/ 0 h 58"/>
                <a:gd name="T12" fmla="*/ 0 w 72"/>
                <a:gd name="T13" fmla="*/ 0 h 58"/>
                <a:gd name="T14" fmla="*/ 0 w 72"/>
                <a:gd name="T15" fmla="*/ 0 h 58"/>
                <a:gd name="T16" fmla="*/ 0 w 72"/>
                <a:gd name="T17" fmla="*/ 0 h 58"/>
                <a:gd name="T18" fmla="*/ 0 w 72"/>
                <a:gd name="T19" fmla="*/ 0 h 58"/>
                <a:gd name="T20" fmla="*/ 0 w 72"/>
                <a:gd name="T21" fmla="*/ 0 h 58"/>
                <a:gd name="T22" fmla="*/ 0 w 72"/>
                <a:gd name="T23" fmla="*/ 0 h 58"/>
                <a:gd name="T24" fmla="*/ 0 w 72"/>
                <a:gd name="T25" fmla="*/ 0 h 58"/>
                <a:gd name="T26" fmla="*/ 0 w 72"/>
                <a:gd name="T27" fmla="*/ 0 h 58"/>
                <a:gd name="T28" fmla="*/ 0 w 72"/>
                <a:gd name="T29" fmla="*/ 0 h 58"/>
                <a:gd name="T30" fmla="*/ 0 w 72"/>
                <a:gd name="T31" fmla="*/ 0 h 58"/>
                <a:gd name="T32" fmla="*/ 0 w 72"/>
                <a:gd name="T33" fmla="*/ 0 h 58"/>
                <a:gd name="T34" fmla="*/ 0 w 72"/>
                <a:gd name="T35" fmla="*/ 0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8">
                  <a:moveTo>
                    <a:pt x="66" y="58"/>
                  </a:moveTo>
                  <a:lnTo>
                    <a:pt x="72" y="47"/>
                  </a:lnTo>
                  <a:lnTo>
                    <a:pt x="71" y="44"/>
                  </a:lnTo>
                  <a:lnTo>
                    <a:pt x="65" y="36"/>
                  </a:lnTo>
                  <a:lnTo>
                    <a:pt x="58" y="24"/>
                  </a:lnTo>
                  <a:lnTo>
                    <a:pt x="50" y="14"/>
                  </a:lnTo>
                  <a:lnTo>
                    <a:pt x="40" y="5"/>
                  </a:lnTo>
                  <a:lnTo>
                    <a:pt x="28" y="0"/>
                  </a:lnTo>
                  <a:lnTo>
                    <a:pt x="16" y="3"/>
                  </a:lnTo>
                  <a:lnTo>
                    <a:pt x="6" y="15"/>
                  </a:lnTo>
                  <a:lnTo>
                    <a:pt x="0" y="31"/>
                  </a:lnTo>
                  <a:lnTo>
                    <a:pt x="4" y="43"/>
                  </a:lnTo>
                  <a:lnTo>
                    <a:pt x="12" y="51"/>
                  </a:lnTo>
                  <a:lnTo>
                    <a:pt x="26" y="56"/>
                  </a:lnTo>
                  <a:lnTo>
                    <a:pt x="40" y="58"/>
                  </a:lnTo>
                  <a:lnTo>
                    <a:pt x="52" y="58"/>
                  </a:lnTo>
                  <a:lnTo>
                    <a:pt x="63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2" name="Freeform 33"/>
            <p:cNvSpPr>
              <a:spLocks/>
            </p:cNvSpPr>
            <p:nvPr/>
          </p:nvSpPr>
          <p:spPr bwMode="auto">
            <a:xfrm>
              <a:off x="2635" y="2428"/>
              <a:ext cx="35" cy="29"/>
            </a:xfrm>
            <a:custGeom>
              <a:avLst/>
              <a:gdLst>
                <a:gd name="T0" fmla="*/ 0 w 72"/>
                <a:gd name="T1" fmla="*/ 1 h 56"/>
                <a:gd name="T2" fmla="*/ 0 w 72"/>
                <a:gd name="T3" fmla="*/ 0 h 56"/>
                <a:gd name="T4" fmla="*/ 0 w 72"/>
                <a:gd name="T5" fmla="*/ 0 h 56"/>
                <a:gd name="T6" fmla="*/ 0 w 72"/>
                <a:gd name="T7" fmla="*/ 0 h 56"/>
                <a:gd name="T8" fmla="*/ 0 w 72"/>
                <a:gd name="T9" fmla="*/ 0 h 56"/>
                <a:gd name="T10" fmla="*/ 0 w 72"/>
                <a:gd name="T11" fmla="*/ 1 h 56"/>
                <a:gd name="T12" fmla="*/ 0 w 72"/>
                <a:gd name="T13" fmla="*/ 1 h 56"/>
                <a:gd name="T14" fmla="*/ 0 w 72"/>
                <a:gd name="T15" fmla="*/ 1 h 56"/>
                <a:gd name="T16" fmla="*/ 0 w 72"/>
                <a:gd name="T17" fmla="*/ 1 h 56"/>
                <a:gd name="T18" fmla="*/ 0 w 72"/>
                <a:gd name="T19" fmla="*/ 1 h 56"/>
                <a:gd name="T20" fmla="*/ 0 w 72"/>
                <a:gd name="T21" fmla="*/ 1 h 56"/>
                <a:gd name="T22" fmla="*/ 0 w 72"/>
                <a:gd name="T23" fmla="*/ 1 h 56"/>
                <a:gd name="T24" fmla="*/ 0 w 72"/>
                <a:gd name="T25" fmla="*/ 1 h 56"/>
                <a:gd name="T26" fmla="*/ 0 w 72"/>
                <a:gd name="T27" fmla="*/ 1 h 56"/>
                <a:gd name="T28" fmla="*/ 0 w 72"/>
                <a:gd name="T29" fmla="*/ 1 h 56"/>
                <a:gd name="T30" fmla="*/ 0 w 72"/>
                <a:gd name="T31" fmla="*/ 1 h 56"/>
                <a:gd name="T32" fmla="*/ 0 w 72"/>
                <a:gd name="T33" fmla="*/ 1 h 56"/>
                <a:gd name="T34" fmla="*/ 0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6">
                  <a:moveTo>
                    <a:pt x="72" y="10"/>
                  </a:moveTo>
                  <a:lnTo>
                    <a:pt x="66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4" y="14"/>
                  </a:lnTo>
                  <a:lnTo>
                    <a:pt x="0" y="25"/>
                  </a:lnTo>
                  <a:lnTo>
                    <a:pt x="6" y="40"/>
                  </a:lnTo>
                  <a:lnTo>
                    <a:pt x="16" y="53"/>
                  </a:lnTo>
                  <a:lnTo>
                    <a:pt x="28" y="56"/>
                  </a:lnTo>
                  <a:lnTo>
                    <a:pt x="40" y="53"/>
                  </a:lnTo>
                  <a:lnTo>
                    <a:pt x="50" y="44"/>
                  </a:lnTo>
                  <a:lnTo>
                    <a:pt x="58" y="33"/>
                  </a:lnTo>
                  <a:lnTo>
                    <a:pt x="65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3" name="Freeform 34"/>
            <p:cNvSpPr>
              <a:spLocks/>
            </p:cNvSpPr>
            <p:nvPr/>
          </p:nvSpPr>
          <p:spPr bwMode="auto">
            <a:xfrm>
              <a:off x="2664" y="2435"/>
              <a:ext cx="27" cy="37"/>
            </a:xfrm>
            <a:custGeom>
              <a:avLst/>
              <a:gdLst>
                <a:gd name="T0" fmla="*/ 1 w 53"/>
                <a:gd name="T1" fmla="*/ 0 h 72"/>
                <a:gd name="T2" fmla="*/ 1 w 53"/>
                <a:gd name="T3" fmla="*/ 0 h 72"/>
                <a:gd name="T4" fmla="*/ 1 w 53"/>
                <a:gd name="T5" fmla="*/ 1 h 72"/>
                <a:gd name="T6" fmla="*/ 1 w 53"/>
                <a:gd name="T7" fmla="*/ 1 h 72"/>
                <a:gd name="T8" fmla="*/ 1 w 53"/>
                <a:gd name="T9" fmla="*/ 1 h 72"/>
                <a:gd name="T10" fmla="*/ 1 w 53"/>
                <a:gd name="T11" fmla="*/ 1 h 72"/>
                <a:gd name="T12" fmla="*/ 0 w 53"/>
                <a:gd name="T13" fmla="*/ 1 h 72"/>
                <a:gd name="T14" fmla="*/ 1 w 53"/>
                <a:gd name="T15" fmla="*/ 1 h 72"/>
                <a:gd name="T16" fmla="*/ 1 w 53"/>
                <a:gd name="T17" fmla="*/ 1 h 72"/>
                <a:gd name="T18" fmla="*/ 1 w 53"/>
                <a:gd name="T19" fmla="*/ 1 h 72"/>
                <a:gd name="T20" fmla="*/ 1 w 53"/>
                <a:gd name="T21" fmla="*/ 1 h 72"/>
                <a:gd name="T22" fmla="*/ 1 w 53"/>
                <a:gd name="T23" fmla="*/ 1 h 72"/>
                <a:gd name="T24" fmla="*/ 1 w 53"/>
                <a:gd name="T25" fmla="*/ 1 h 72"/>
                <a:gd name="T26" fmla="*/ 1 w 53"/>
                <a:gd name="T27" fmla="*/ 1 h 72"/>
                <a:gd name="T28" fmla="*/ 1 w 53"/>
                <a:gd name="T29" fmla="*/ 1 h 72"/>
                <a:gd name="T30" fmla="*/ 1 w 53"/>
                <a:gd name="T31" fmla="*/ 1 h 72"/>
                <a:gd name="T32" fmla="*/ 1 w 53"/>
                <a:gd name="T33" fmla="*/ 1 h 72"/>
                <a:gd name="T34" fmla="*/ 1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2">
                  <a:moveTo>
                    <a:pt x="32" y="0"/>
                  </a:moveTo>
                  <a:lnTo>
                    <a:pt x="21" y="0"/>
                  </a:lnTo>
                  <a:lnTo>
                    <a:pt x="19" y="3"/>
                  </a:lnTo>
                  <a:lnTo>
                    <a:pt x="14" y="11"/>
                  </a:lnTo>
                  <a:lnTo>
                    <a:pt x="8" y="23"/>
                  </a:lnTo>
                  <a:lnTo>
                    <a:pt x="2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7" y="72"/>
                  </a:lnTo>
                  <a:lnTo>
                    <a:pt x="43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1" y="35"/>
                  </a:lnTo>
                  <a:lnTo>
                    <a:pt x="45" y="23"/>
                  </a:lnTo>
                  <a:lnTo>
                    <a:pt x="39" y="11"/>
                  </a:lnTo>
                  <a:lnTo>
                    <a:pt x="35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4" name="Freeform 35"/>
            <p:cNvSpPr>
              <a:spLocks/>
            </p:cNvSpPr>
            <p:nvPr/>
          </p:nvSpPr>
          <p:spPr bwMode="auto">
            <a:xfrm>
              <a:off x="2684" y="2428"/>
              <a:ext cx="35" cy="29"/>
            </a:xfrm>
            <a:custGeom>
              <a:avLst/>
              <a:gdLst>
                <a:gd name="T0" fmla="*/ 0 w 72"/>
                <a:gd name="T1" fmla="*/ 0 h 57"/>
                <a:gd name="T2" fmla="*/ 0 w 72"/>
                <a:gd name="T3" fmla="*/ 1 h 57"/>
                <a:gd name="T4" fmla="*/ 0 w 72"/>
                <a:gd name="T5" fmla="*/ 1 h 57"/>
                <a:gd name="T6" fmla="*/ 0 w 72"/>
                <a:gd name="T7" fmla="*/ 1 h 57"/>
                <a:gd name="T8" fmla="*/ 0 w 72"/>
                <a:gd name="T9" fmla="*/ 1 h 57"/>
                <a:gd name="T10" fmla="*/ 0 w 72"/>
                <a:gd name="T11" fmla="*/ 1 h 57"/>
                <a:gd name="T12" fmla="*/ 0 w 72"/>
                <a:gd name="T13" fmla="*/ 1 h 57"/>
                <a:gd name="T14" fmla="*/ 0 w 72"/>
                <a:gd name="T15" fmla="*/ 1 h 57"/>
                <a:gd name="T16" fmla="*/ 0 w 72"/>
                <a:gd name="T17" fmla="*/ 1 h 57"/>
                <a:gd name="T18" fmla="*/ 0 w 72"/>
                <a:gd name="T19" fmla="*/ 1 h 57"/>
                <a:gd name="T20" fmla="*/ 0 w 72"/>
                <a:gd name="T21" fmla="*/ 1 h 57"/>
                <a:gd name="T22" fmla="*/ 0 w 72"/>
                <a:gd name="T23" fmla="*/ 1 h 57"/>
                <a:gd name="T24" fmla="*/ 0 w 72"/>
                <a:gd name="T25" fmla="*/ 1 h 57"/>
                <a:gd name="T26" fmla="*/ 0 w 72"/>
                <a:gd name="T27" fmla="*/ 1 h 57"/>
                <a:gd name="T28" fmla="*/ 0 w 72"/>
                <a:gd name="T29" fmla="*/ 0 h 57"/>
                <a:gd name="T30" fmla="*/ 0 w 72"/>
                <a:gd name="T31" fmla="*/ 0 h 57"/>
                <a:gd name="T32" fmla="*/ 0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3"/>
                  </a:lnTo>
                  <a:lnTo>
                    <a:pt x="33" y="53"/>
                  </a:lnTo>
                  <a:lnTo>
                    <a:pt x="44" y="57"/>
                  </a:lnTo>
                  <a:lnTo>
                    <a:pt x="56" y="55"/>
                  </a:lnTo>
                  <a:lnTo>
                    <a:pt x="66" y="42"/>
                  </a:lnTo>
                  <a:lnTo>
                    <a:pt x="72" y="26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5" name="Freeform 36"/>
            <p:cNvSpPr>
              <a:spLocks/>
            </p:cNvSpPr>
            <p:nvPr/>
          </p:nvSpPr>
          <p:spPr bwMode="auto">
            <a:xfrm>
              <a:off x="2684" y="2395"/>
              <a:ext cx="35" cy="29"/>
            </a:xfrm>
            <a:custGeom>
              <a:avLst/>
              <a:gdLst>
                <a:gd name="T0" fmla="*/ 0 w 72"/>
                <a:gd name="T1" fmla="*/ 1 h 58"/>
                <a:gd name="T2" fmla="*/ 0 w 72"/>
                <a:gd name="T3" fmla="*/ 1 h 58"/>
                <a:gd name="T4" fmla="*/ 0 w 72"/>
                <a:gd name="T5" fmla="*/ 1 h 58"/>
                <a:gd name="T6" fmla="*/ 0 w 72"/>
                <a:gd name="T7" fmla="*/ 1 h 58"/>
                <a:gd name="T8" fmla="*/ 0 w 72"/>
                <a:gd name="T9" fmla="*/ 1 h 58"/>
                <a:gd name="T10" fmla="*/ 0 w 72"/>
                <a:gd name="T11" fmla="*/ 1 h 58"/>
                <a:gd name="T12" fmla="*/ 0 w 72"/>
                <a:gd name="T13" fmla="*/ 1 h 58"/>
                <a:gd name="T14" fmla="*/ 0 w 72"/>
                <a:gd name="T15" fmla="*/ 1 h 58"/>
                <a:gd name="T16" fmla="*/ 0 w 72"/>
                <a:gd name="T17" fmla="*/ 1 h 58"/>
                <a:gd name="T18" fmla="*/ 0 w 72"/>
                <a:gd name="T19" fmla="*/ 1 h 58"/>
                <a:gd name="T20" fmla="*/ 0 w 72"/>
                <a:gd name="T21" fmla="*/ 1 h 58"/>
                <a:gd name="T22" fmla="*/ 0 w 72"/>
                <a:gd name="T23" fmla="*/ 0 h 58"/>
                <a:gd name="T24" fmla="*/ 0 w 72"/>
                <a:gd name="T25" fmla="*/ 1 h 58"/>
                <a:gd name="T26" fmla="*/ 0 w 72"/>
                <a:gd name="T27" fmla="*/ 1 h 58"/>
                <a:gd name="T28" fmla="*/ 0 w 72"/>
                <a:gd name="T29" fmla="*/ 1 h 58"/>
                <a:gd name="T30" fmla="*/ 0 w 72"/>
                <a:gd name="T31" fmla="*/ 1 h 58"/>
                <a:gd name="T32" fmla="*/ 0 w 72"/>
                <a:gd name="T33" fmla="*/ 1 h 58"/>
                <a:gd name="T34" fmla="*/ 0 w 72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8">
                  <a:moveTo>
                    <a:pt x="0" y="47"/>
                  </a:moveTo>
                  <a:lnTo>
                    <a:pt x="6" y="58"/>
                  </a:lnTo>
                  <a:lnTo>
                    <a:pt x="9" y="58"/>
                  </a:lnTo>
                  <a:lnTo>
                    <a:pt x="20" y="58"/>
                  </a:lnTo>
                  <a:lnTo>
                    <a:pt x="33" y="58"/>
                  </a:lnTo>
                  <a:lnTo>
                    <a:pt x="46" y="55"/>
                  </a:lnTo>
                  <a:lnTo>
                    <a:pt x="59" y="51"/>
                  </a:lnTo>
                  <a:lnTo>
                    <a:pt x="68" y="43"/>
                  </a:lnTo>
                  <a:lnTo>
                    <a:pt x="72" y="32"/>
                  </a:lnTo>
                  <a:lnTo>
                    <a:pt x="66" y="16"/>
                  </a:lnTo>
                  <a:lnTo>
                    <a:pt x="56" y="4"/>
                  </a:lnTo>
                  <a:lnTo>
                    <a:pt x="44" y="0"/>
                  </a:lnTo>
                  <a:lnTo>
                    <a:pt x="33" y="5"/>
                  </a:lnTo>
                  <a:lnTo>
                    <a:pt x="23" y="14"/>
                  </a:lnTo>
                  <a:lnTo>
                    <a:pt x="14" y="24"/>
                  </a:lnTo>
                  <a:lnTo>
                    <a:pt x="7" y="36"/>
                  </a:lnTo>
                  <a:lnTo>
                    <a:pt x="1" y="44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6" name="Freeform 37"/>
            <p:cNvSpPr>
              <a:spLocks/>
            </p:cNvSpPr>
            <p:nvPr/>
          </p:nvSpPr>
          <p:spPr bwMode="auto">
            <a:xfrm>
              <a:off x="2471" y="1815"/>
              <a:ext cx="72" cy="84"/>
            </a:xfrm>
            <a:custGeom>
              <a:avLst/>
              <a:gdLst>
                <a:gd name="T0" fmla="*/ 1 w 144"/>
                <a:gd name="T1" fmla="*/ 0 h 167"/>
                <a:gd name="T2" fmla="*/ 1 w 144"/>
                <a:gd name="T3" fmla="*/ 1 h 167"/>
                <a:gd name="T4" fmla="*/ 1 w 144"/>
                <a:gd name="T5" fmla="*/ 1 h 167"/>
                <a:gd name="T6" fmla="*/ 1 w 144"/>
                <a:gd name="T7" fmla="*/ 1 h 167"/>
                <a:gd name="T8" fmla="*/ 1 w 144"/>
                <a:gd name="T9" fmla="*/ 1 h 167"/>
                <a:gd name="T10" fmla="*/ 1 w 144"/>
                <a:gd name="T11" fmla="*/ 1 h 167"/>
                <a:gd name="T12" fmla="*/ 1 w 144"/>
                <a:gd name="T13" fmla="*/ 1 h 167"/>
                <a:gd name="T14" fmla="*/ 1 w 144"/>
                <a:gd name="T15" fmla="*/ 1 h 167"/>
                <a:gd name="T16" fmla="*/ 1 w 144"/>
                <a:gd name="T17" fmla="*/ 1 h 167"/>
                <a:gd name="T18" fmla="*/ 1 w 144"/>
                <a:gd name="T19" fmla="*/ 1 h 167"/>
                <a:gd name="T20" fmla="*/ 1 w 144"/>
                <a:gd name="T21" fmla="*/ 1 h 167"/>
                <a:gd name="T22" fmla="*/ 0 w 144"/>
                <a:gd name="T23" fmla="*/ 1 h 167"/>
                <a:gd name="T24" fmla="*/ 1 w 144"/>
                <a:gd name="T25" fmla="*/ 1 h 167"/>
                <a:gd name="T26" fmla="*/ 1 w 144"/>
                <a:gd name="T27" fmla="*/ 1 h 167"/>
                <a:gd name="T28" fmla="*/ 1 w 144"/>
                <a:gd name="T29" fmla="*/ 1 h 167"/>
                <a:gd name="T30" fmla="*/ 1 w 144"/>
                <a:gd name="T31" fmla="*/ 1 h 167"/>
                <a:gd name="T32" fmla="*/ 1 w 144"/>
                <a:gd name="T33" fmla="*/ 1 h 167"/>
                <a:gd name="T34" fmla="*/ 1 w 144"/>
                <a:gd name="T35" fmla="*/ 1 h 167"/>
                <a:gd name="T36" fmla="*/ 1 w 144"/>
                <a:gd name="T37" fmla="*/ 1 h 167"/>
                <a:gd name="T38" fmla="*/ 1 w 144"/>
                <a:gd name="T39" fmla="*/ 1 h 167"/>
                <a:gd name="T40" fmla="*/ 1 w 144"/>
                <a:gd name="T41" fmla="*/ 1 h 167"/>
                <a:gd name="T42" fmla="*/ 1 w 144"/>
                <a:gd name="T43" fmla="*/ 1 h 167"/>
                <a:gd name="T44" fmla="*/ 1 w 144"/>
                <a:gd name="T45" fmla="*/ 1 h 167"/>
                <a:gd name="T46" fmla="*/ 1 w 144"/>
                <a:gd name="T47" fmla="*/ 1 h 167"/>
                <a:gd name="T48" fmla="*/ 1 w 144"/>
                <a:gd name="T49" fmla="*/ 0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4" h="167">
                  <a:moveTo>
                    <a:pt x="144" y="0"/>
                  </a:moveTo>
                  <a:lnTo>
                    <a:pt x="143" y="28"/>
                  </a:lnTo>
                  <a:lnTo>
                    <a:pt x="138" y="57"/>
                  </a:lnTo>
                  <a:lnTo>
                    <a:pt x="129" y="84"/>
                  </a:lnTo>
                  <a:lnTo>
                    <a:pt x="116" y="111"/>
                  </a:lnTo>
                  <a:lnTo>
                    <a:pt x="100" y="135"/>
                  </a:lnTo>
                  <a:lnTo>
                    <a:pt x="82" y="152"/>
                  </a:lnTo>
                  <a:lnTo>
                    <a:pt x="60" y="164"/>
                  </a:lnTo>
                  <a:lnTo>
                    <a:pt x="36" y="167"/>
                  </a:lnTo>
                  <a:lnTo>
                    <a:pt x="16" y="163"/>
                  </a:lnTo>
                  <a:lnTo>
                    <a:pt x="5" y="152"/>
                  </a:lnTo>
                  <a:lnTo>
                    <a:pt x="0" y="140"/>
                  </a:lnTo>
                  <a:lnTo>
                    <a:pt x="2" y="123"/>
                  </a:lnTo>
                  <a:lnTo>
                    <a:pt x="12" y="109"/>
                  </a:lnTo>
                  <a:lnTo>
                    <a:pt x="24" y="96"/>
                  </a:lnTo>
                  <a:lnTo>
                    <a:pt x="42" y="85"/>
                  </a:lnTo>
                  <a:lnTo>
                    <a:pt x="62" y="82"/>
                  </a:lnTo>
                  <a:lnTo>
                    <a:pt x="80" y="79"/>
                  </a:lnTo>
                  <a:lnTo>
                    <a:pt x="95" y="69"/>
                  </a:lnTo>
                  <a:lnTo>
                    <a:pt x="108" y="57"/>
                  </a:lnTo>
                  <a:lnTo>
                    <a:pt x="121" y="41"/>
                  </a:lnTo>
                  <a:lnTo>
                    <a:pt x="130" y="26"/>
                  </a:lnTo>
                  <a:lnTo>
                    <a:pt x="138" y="13"/>
                  </a:lnTo>
                  <a:lnTo>
                    <a:pt x="143" y="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7" name="Freeform 38"/>
            <p:cNvSpPr>
              <a:spLocks/>
            </p:cNvSpPr>
            <p:nvPr/>
          </p:nvSpPr>
          <p:spPr bwMode="auto">
            <a:xfrm>
              <a:off x="2436" y="1811"/>
              <a:ext cx="102" cy="40"/>
            </a:xfrm>
            <a:custGeom>
              <a:avLst/>
              <a:gdLst>
                <a:gd name="T0" fmla="*/ 1 w 204"/>
                <a:gd name="T1" fmla="*/ 0 h 82"/>
                <a:gd name="T2" fmla="*/ 1 w 204"/>
                <a:gd name="T3" fmla="*/ 0 h 82"/>
                <a:gd name="T4" fmla="*/ 1 w 204"/>
                <a:gd name="T5" fmla="*/ 0 h 82"/>
                <a:gd name="T6" fmla="*/ 1 w 204"/>
                <a:gd name="T7" fmla="*/ 0 h 82"/>
                <a:gd name="T8" fmla="*/ 1 w 204"/>
                <a:gd name="T9" fmla="*/ 0 h 82"/>
                <a:gd name="T10" fmla="*/ 1 w 204"/>
                <a:gd name="T11" fmla="*/ 0 h 82"/>
                <a:gd name="T12" fmla="*/ 1 w 204"/>
                <a:gd name="T13" fmla="*/ 0 h 82"/>
                <a:gd name="T14" fmla="*/ 1 w 204"/>
                <a:gd name="T15" fmla="*/ 0 h 82"/>
                <a:gd name="T16" fmla="*/ 1 w 204"/>
                <a:gd name="T17" fmla="*/ 0 h 82"/>
                <a:gd name="T18" fmla="*/ 1 w 204"/>
                <a:gd name="T19" fmla="*/ 0 h 82"/>
                <a:gd name="T20" fmla="*/ 1 w 204"/>
                <a:gd name="T21" fmla="*/ 0 h 82"/>
                <a:gd name="T22" fmla="*/ 1 w 204"/>
                <a:gd name="T23" fmla="*/ 0 h 82"/>
                <a:gd name="T24" fmla="*/ 1 w 204"/>
                <a:gd name="T25" fmla="*/ 0 h 82"/>
                <a:gd name="T26" fmla="*/ 1 w 204"/>
                <a:gd name="T27" fmla="*/ 0 h 82"/>
                <a:gd name="T28" fmla="*/ 1 w 204"/>
                <a:gd name="T29" fmla="*/ 0 h 82"/>
                <a:gd name="T30" fmla="*/ 1 w 204"/>
                <a:gd name="T31" fmla="*/ 0 h 82"/>
                <a:gd name="T32" fmla="*/ 1 w 204"/>
                <a:gd name="T33" fmla="*/ 0 h 82"/>
                <a:gd name="T34" fmla="*/ 1 w 204"/>
                <a:gd name="T35" fmla="*/ 0 h 82"/>
                <a:gd name="T36" fmla="*/ 0 w 204"/>
                <a:gd name="T37" fmla="*/ 0 h 82"/>
                <a:gd name="T38" fmla="*/ 1 w 204"/>
                <a:gd name="T39" fmla="*/ 0 h 82"/>
                <a:gd name="T40" fmla="*/ 1 w 204"/>
                <a:gd name="T41" fmla="*/ 0 h 82"/>
                <a:gd name="T42" fmla="*/ 1 w 204"/>
                <a:gd name="T43" fmla="*/ 0 h 82"/>
                <a:gd name="T44" fmla="*/ 1 w 204"/>
                <a:gd name="T45" fmla="*/ 0 h 82"/>
                <a:gd name="T46" fmla="*/ 1 w 204"/>
                <a:gd name="T47" fmla="*/ 0 h 82"/>
                <a:gd name="T48" fmla="*/ 1 w 204"/>
                <a:gd name="T49" fmla="*/ 0 h 82"/>
                <a:gd name="T50" fmla="*/ 1 w 204"/>
                <a:gd name="T51" fmla="*/ 0 h 82"/>
                <a:gd name="T52" fmla="*/ 1 w 204"/>
                <a:gd name="T53" fmla="*/ 0 h 82"/>
                <a:gd name="T54" fmla="*/ 1 w 204"/>
                <a:gd name="T55" fmla="*/ 0 h 82"/>
                <a:gd name="T56" fmla="*/ 1 w 204"/>
                <a:gd name="T57" fmla="*/ 0 h 82"/>
                <a:gd name="T58" fmla="*/ 1 w 204"/>
                <a:gd name="T59" fmla="*/ 0 h 82"/>
                <a:gd name="T60" fmla="*/ 1 w 204"/>
                <a:gd name="T61" fmla="*/ 0 h 82"/>
                <a:gd name="T62" fmla="*/ 1 w 204"/>
                <a:gd name="T63" fmla="*/ 0 h 82"/>
                <a:gd name="T64" fmla="*/ 1 w 204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4" h="82">
                  <a:moveTo>
                    <a:pt x="204" y="0"/>
                  </a:moveTo>
                  <a:lnTo>
                    <a:pt x="196" y="10"/>
                  </a:lnTo>
                  <a:lnTo>
                    <a:pt x="187" y="21"/>
                  </a:lnTo>
                  <a:lnTo>
                    <a:pt x="175" y="31"/>
                  </a:lnTo>
                  <a:lnTo>
                    <a:pt x="165" y="40"/>
                  </a:lnTo>
                  <a:lnTo>
                    <a:pt x="152" y="50"/>
                  </a:lnTo>
                  <a:lnTo>
                    <a:pt x="139" y="58"/>
                  </a:lnTo>
                  <a:lnTo>
                    <a:pt x="127" y="65"/>
                  </a:lnTo>
                  <a:lnTo>
                    <a:pt x="114" y="70"/>
                  </a:lnTo>
                  <a:lnTo>
                    <a:pt x="100" y="76"/>
                  </a:lnTo>
                  <a:lnTo>
                    <a:pt x="88" y="80"/>
                  </a:lnTo>
                  <a:lnTo>
                    <a:pt x="74" y="81"/>
                  </a:lnTo>
                  <a:lnTo>
                    <a:pt x="61" y="82"/>
                  </a:lnTo>
                  <a:lnTo>
                    <a:pt x="48" y="81"/>
                  </a:lnTo>
                  <a:lnTo>
                    <a:pt x="37" y="77"/>
                  </a:lnTo>
                  <a:lnTo>
                    <a:pt x="25" y="71"/>
                  </a:lnTo>
                  <a:lnTo>
                    <a:pt x="15" y="65"/>
                  </a:lnTo>
                  <a:lnTo>
                    <a:pt x="2" y="48"/>
                  </a:lnTo>
                  <a:lnTo>
                    <a:pt x="0" y="33"/>
                  </a:lnTo>
                  <a:lnTo>
                    <a:pt x="6" y="21"/>
                  </a:lnTo>
                  <a:lnTo>
                    <a:pt x="17" y="10"/>
                  </a:lnTo>
                  <a:lnTo>
                    <a:pt x="33" y="3"/>
                  </a:lnTo>
                  <a:lnTo>
                    <a:pt x="52" y="1"/>
                  </a:lnTo>
                  <a:lnTo>
                    <a:pt x="71" y="5"/>
                  </a:lnTo>
                  <a:lnTo>
                    <a:pt x="90" y="15"/>
                  </a:lnTo>
                  <a:lnTo>
                    <a:pt x="105" y="22"/>
                  </a:lnTo>
                  <a:lnTo>
                    <a:pt x="123" y="24"/>
                  </a:lnTo>
                  <a:lnTo>
                    <a:pt x="142" y="22"/>
                  </a:lnTo>
                  <a:lnTo>
                    <a:pt x="160" y="17"/>
                  </a:lnTo>
                  <a:lnTo>
                    <a:pt x="177" y="12"/>
                  </a:lnTo>
                  <a:lnTo>
                    <a:pt x="191" y="6"/>
                  </a:lnTo>
                  <a:lnTo>
                    <a:pt x="200" y="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8" name="Freeform 39"/>
            <p:cNvSpPr>
              <a:spLocks/>
            </p:cNvSpPr>
            <p:nvPr/>
          </p:nvSpPr>
          <p:spPr bwMode="auto">
            <a:xfrm>
              <a:off x="2534" y="1815"/>
              <a:ext cx="42" cy="104"/>
            </a:xfrm>
            <a:custGeom>
              <a:avLst/>
              <a:gdLst>
                <a:gd name="T0" fmla="*/ 1 w 84"/>
                <a:gd name="T1" fmla="*/ 0 h 208"/>
                <a:gd name="T2" fmla="*/ 1 w 84"/>
                <a:gd name="T3" fmla="*/ 1 h 208"/>
                <a:gd name="T4" fmla="*/ 1 w 84"/>
                <a:gd name="T5" fmla="*/ 1 h 208"/>
                <a:gd name="T6" fmla="*/ 1 w 84"/>
                <a:gd name="T7" fmla="*/ 1 h 208"/>
                <a:gd name="T8" fmla="*/ 1 w 84"/>
                <a:gd name="T9" fmla="*/ 1 h 208"/>
                <a:gd name="T10" fmla="*/ 1 w 84"/>
                <a:gd name="T11" fmla="*/ 1 h 208"/>
                <a:gd name="T12" fmla="*/ 1 w 84"/>
                <a:gd name="T13" fmla="*/ 1 h 208"/>
                <a:gd name="T14" fmla="*/ 1 w 84"/>
                <a:gd name="T15" fmla="*/ 1 h 208"/>
                <a:gd name="T16" fmla="*/ 1 w 84"/>
                <a:gd name="T17" fmla="*/ 1 h 208"/>
                <a:gd name="T18" fmla="*/ 1 w 84"/>
                <a:gd name="T19" fmla="*/ 1 h 208"/>
                <a:gd name="T20" fmla="*/ 1 w 84"/>
                <a:gd name="T21" fmla="*/ 1 h 208"/>
                <a:gd name="T22" fmla="*/ 1 w 84"/>
                <a:gd name="T23" fmla="*/ 1 h 208"/>
                <a:gd name="T24" fmla="*/ 1 w 84"/>
                <a:gd name="T25" fmla="*/ 1 h 208"/>
                <a:gd name="T26" fmla="*/ 0 w 84"/>
                <a:gd name="T27" fmla="*/ 1 h 208"/>
                <a:gd name="T28" fmla="*/ 1 w 84"/>
                <a:gd name="T29" fmla="*/ 1 h 208"/>
                <a:gd name="T30" fmla="*/ 1 w 84"/>
                <a:gd name="T31" fmla="*/ 1 h 208"/>
                <a:gd name="T32" fmla="*/ 1 w 84"/>
                <a:gd name="T33" fmla="*/ 1 h 208"/>
                <a:gd name="T34" fmla="*/ 1 w 84"/>
                <a:gd name="T35" fmla="*/ 1 h 208"/>
                <a:gd name="T36" fmla="*/ 1 w 84"/>
                <a:gd name="T37" fmla="*/ 1 h 208"/>
                <a:gd name="T38" fmla="*/ 1 w 84"/>
                <a:gd name="T39" fmla="*/ 1 h 208"/>
                <a:gd name="T40" fmla="*/ 1 w 84"/>
                <a:gd name="T41" fmla="*/ 0 h 20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208">
                  <a:moveTo>
                    <a:pt x="24" y="0"/>
                  </a:moveTo>
                  <a:lnTo>
                    <a:pt x="42" y="21"/>
                  </a:lnTo>
                  <a:lnTo>
                    <a:pt x="59" y="45"/>
                  </a:lnTo>
                  <a:lnTo>
                    <a:pt x="71" y="73"/>
                  </a:lnTo>
                  <a:lnTo>
                    <a:pt x="79" y="100"/>
                  </a:lnTo>
                  <a:lnTo>
                    <a:pt x="84" y="128"/>
                  </a:lnTo>
                  <a:lnTo>
                    <a:pt x="82" y="155"/>
                  </a:lnTo>
                  <a:lnTo>
                    <a:pt x="74" y="178"/>
                  </a:lnTo>
                  <a:lnTo>
                    <a:pt x="57" y="197"/>
                  </a:lnTo>
                  <a:lnTo>
                    <a:pt x="40" y="208"/>
                  </a:lnTo>
                  <a:lnTo>
                    <a:pt x="25" y="208"/>
                  </a:lnTo>
                  <a:lnTo>
                    <a:pt x="12" y="201"/>
                  </a:lnTo>
                  <a:lnTo>
                    <a:pt x="4" y="187"/>
                  </a:lnTo>
                  <a:lnTo>
                    <a:pt x="0" y="170"/>
                  </a:lnTo>
                  <a:lnTo>
                    <a:pt x="1" y="151"/>
                  </a:lnTo>
                  <a:lnTo>
                    <a:pt x="7" y="133"/>
                  </a:lnTo>
                  <a:lnTo>
                    <a:pt x="19" y="115"/>
                  </a:lnTo>
                  <a:lnTo>
                    <a:pt x="34" y="84"/>
                  </a:lnTo>
                  <a:lnTo>
                    <a:pt x="34" y="46"/>
                  </a:lnTo>
                  <a:lnTo>
                    <a:pt x="27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29" name="Freeform 40"/>
            <p:cNvSpPr>
              <a:spLocks/>
            </p:cNvSpPr>
            <p:nvPr/>
          </p:nvSpPr>
          <p:spPr bwMode="auto">
            <a:xfrm>
              <a:off x="2551" y="1812"/>
              <a:ext cx="72" cy="84"/>
            </a:xfrm>
            <a:custGeom>
              <a:avLst/>
              <a:gdLst>
                <a:gd name="T0" fmla="*/ 0 w 144"/>
                <a:gd name="T1" fmla="*/ 0 h 170"/>
                <a:gd name="T2" fmla="*/ 1 w 144"/>
                <a:gd name="T3" fmla="*/ 0 h 170"/>
                <a:gd name="T4" fmla="*/ 1 w 144"/>
                <a:gd name="T5" fmla="*/ 0 h 170"/>
                <a:gd name="T6" fmla="*/ 1 w 144"/>
                <a:gd name="T7" fmla="*/ 0 h 170"/>
                <a:gd name="T8" fmla="*/ 1 w 144"/>
                <a:gd name="T9" fmla="*/ 0 h 170"/>
                <a:gd name="T10" fmla="*/ 1 w 144"/>
                <a:gd name="T11" fmla="*/ 0 h 170"/>
                <a:gd name="T12" fmla="*/ 1 w 144"/>
                <a:gd name="T13" fmla="*/ 0 h 170"/>
                <a:gd name="T14" fmla="*/ 1 w 144"/>
                <a:gd name="T15" fmla="*/ 0 h 170"/>
                <a:gd name="T16" fmla="*/ 1 w 144"/>
                <a:gd name="T17" fmla="*/ 0 h 170"/>
                <a:gd name="T18" fmla="*/ 1 w 144"/>
                <a:gd name="T19" fmla="*/ 0 h 170"/>
                <a:gd name="T20" fmla="*/ 1 w 144"/>
                <a:gd name="T21" fmla="*/ 0 h 170"/>
                <a:gd name="T22" fmla="*/ 1 w 144"/>
                <a:gd name="T23" fmla="*/ 0 h 170"/>
                <a:gd name="T24" fmla="*/ 1 w 144"/>
                <a:gd name="T25" fmla="*/ 0 h 170"/>
                <a:gd name="T26" fmla="*/ 1 w 144"/>
                <a:gd name="T27" fmla="*/ 0 h 170"/>
                <a:gd name="T28" fmla="*/ 1 w 144"/>
                <a:gd name="T29" fmla="*/ 0 h 170"/>
                <a:gd name="T30" fmla="*/ 1 w 144"/>
                <a:gd name="T31" fmla="*/ 0 h 170"/>
                <a:gd name="T32" fmla="*/ 1 w 144"/>
                <a:gd name="T33" fmla="*/ 0 h 170"/>
                <a:gd name="T34" fmla="*/ 1 w 144"/>
                <a:gd name="T35" fmla="*/ 0 h 170"/>
                <a:gd name="T36" fmla="*/ 1 w 144"/>
                <a:gd name="T37" fmla="*/ 0 h 170"/>
                <a:gd name="T38" fmla="*/ 1 w 144"/>
                <a:gd name="T39" fmla="*/ 0 h 170"/>
                <a:gd name="T40" fmla="*/ 1 w 144"/>
                <a:gd name="T41" fmla="*/ 0 h 170"/>
                <a:gd name="T42" fmla="*/ 1 w 144"/>
                <a:gd name="T43" fmla="*/ 0 h 170"/>
                <a:gd name="T44" fmla="*/ 1 w 144"/>
                <a:gd name="T45" fmla="*/ 0 h 170"/>
                <a:gd name="T46" fmla="*/ 1 w 144"/>
                <a:gd name="T47" fmla="*/ 0 h 170"/>
                <a:gd name="T48" fmla="*/ 0 w 144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4" h="170">
                  <a:moveTo>
                    <a:pt x="0" y="0"/>
                  </a:moveTo>
                  <a:lnTo>
                    <a:pt x="27" y="7"/>
                  </a:lnTo>
                  <a:lnTo>
                    <a:pt x="54" y="18"/>
                  </a:lnTo>
                  <a:lnTo>
                    <a:pt x="81" y="33"/>
                  </a:lnTo>
                  <a:lnTo>
                    <a:pt x="104" y="50"/>
                  </a:lnTo>
                  <a:lnTo>
                    <a:pt x="123" y="71"/>
                  </a:lnTo>
                  <a:lnTo>
                    <a:pt x="137" y="92"/>
                  </a:lnTo>
                  <a:lnTo>
                    <a:pt x="144" y="117"/>
                  </a:lnTo>
                  <a:lnTo>
                    <a:pt x="142" y="141"/>
                  </a:lnTo>
                  <a:lnTo>
                    <a:pt x="134" y="159"/>
                  </a:lnTo>
                  <a:lnTo>
                    <a:pt x="121" y="168"/>
                  </a:lnTo>
                  <a:lnTo>
                    <a:pt x="107" y="170"/>
                  </a:lnTo>
                  <a:lnTo>
                    <a:pt x="94" y="164"/>
                  </a:lnTo>
                  <a:lnTo>
                    <a:pt x="80" y="152"/>
                  </a:lnTo>
                  <a:lnTo>
                    <a:pt x="69" y="136"/>
                  </a:lnTo>
                  <a:lnTo>
                    <a:pt x="64" y="118"/>
                  </a:lnTo>
                  <a:lnTo>
                    <a:pt x="65" y="97"/>
                  </a:lnTo>
                  <a:lnTo>
                    <a:pt x="65" y="80"/>
                  </a:lnTo>
                  <a:lnTo>
                    <a:pt x="59" y="63"/>
                  </a:lnTo>
                  <a:lnTo>
                    <a:pt x="49" y="46"/>
                  </a:lnTo>
                  <a:lnTo>
                    <a:pt x="36" y="31"/>
                  </a:lnTo>
                  <a:lnTo>
                    <a:pt x="23" y="19"/>
                  </a:lnTo>
                  <a:lnTo>
                    <a:pt x="12" y="10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0" name="Freeform 41"/>
            <p:cNvSpPr>
              <a:spLocks/>
            </p:cNvSpPr>
            <p:nvPr/>
          </p:nvSpPr>
          <p:spPr bwMode="auto">
            <a:xfrm>
              <a:off x="2558" y="1793"/>
              <a:ext cx="99" cy="51"/>
            </a:xfrm>
            <a:custGeom>
              <a:avLst/>
              <a:gdLst>
                <a:gd name="T0" fmla="*/ 0 w 199"/>
                <a:gd name="T1" fmla="*/ 0 h 103"/>
                <a:gd name="T2" fmla="*/ 0 w 199"/>
                <a:gd name="T3" fmla="*/ 0 h 103"/>
                <a:gd name="T4" fmla="*/ 0 w 199"/>
                <a:gd name="T5" fmla="*/ 0 h 103"/>
                <a:gd name="T6" fmla="*/ 0 w 199"/>
                <a:gd name="T7" fmla="*/ 0 h 103"/>
                <a:gd name="T8" fmla="*/ 0 w 199"/>
                <a:gd name="T9" fmla="*/ 0 h 103"/>
                <a:gd name="T10" fmla="*/ 0 w 199"/>
                <a:gd name="T11" fmla="*/ 0 h 103"/>
                <a:gd name="T12" fmla="*/ 0 w 199"/>
                <a:gd name="T13" fmla="*/ 0 h 103"/>
                <a:gd name="T14" fmla="*/ 0 w 199"/>
                <a:gd name="T15" fmla="*/ 0 h 103"/>
                <a:gd name="T16" fmla="*/ 0 w 199"/>
                <a:gd name="T17" fmla="*/ 0 h 103"/>
                <a:gd name="T18" fmla="*/ 0 w 199"/>
                <a:gd name="T19" fmla="*/ 0 h 103"/>
                <a:gd name="T20" fmla="*/ 0 w 199"/>
                <a:gd name="T21" fmla="*/ 0 h 103"/>
                <a:gd name="T22" fmla="*/ 0 w 199"/>
                <a:gd name="T23" fmla="*/ 0 h 103"/>
                <a:gd name="T24" fmla="*/ 0 w 199"/>
                <a:gd name="T25" fmla="*/ 0 h 103"/>
                <a:gd name="T26" fmla="*/ 0 w 199"/>
                <a:gd name="T27" fmla="*/ 0 h 103"/>
                <a:gd name="T28" fmla="*/ 0 w 199"/>
                <a:gd name="T29" fmla="*/ 0 h 103"/>
                <a:gd name="T30" fmla="*/ 0 w 199"/>
                <a:gd name="T31" fmla="*/ 0 h 103"/>
                <a:gd name="T32" fmla="*/ 0 w 199"/>
                <a:gd name="T33" fmla="*/ 0 h 103"/>
                <a:gd name="T34" fmla="*/ 0 w 199"/>
                <a:gd name="T35" fmla="*/ 0 h 103"/>
                <a:gd name="T36" fmla="*/ 0 w 199"/>
                <a:gd name="T37" fmla="*/ 0 h 103"/>
                <a:gd name="T38" fmla="*/ 0 w 199"/>
                <a:gd name="T39" fmla="*/ 0 h 103"/>
                <a:gd name="T40" fmla="*/ 0 w 199"/>
                <a:gd name="T41" fmla="*/ 0 h 103"/>
                <a:gd name="T42" fmla="*/ 0 w 199"/>
                <a:gd name="T43" fmla="*/ 0 h 103"/>
                <a:gd name="T44" fmla="*/ 0 w 199"/>
                <a:gd name="T45" fmla="*/ 0 h 103"/>
                <a:gd name="T46" fmla="*/ 0 w 199"/>
                <a:gd name="T47" fmla="*/ 0 h 103"/>
                <a:gd name="T48" fmla="*/ 0 w 199"/>
                <a:gd name="T49" fmla="*/ 0 h 103"/>
                <a:gd name="T50" fmla="*/ 0 w 199"/>
                <a:gd name="T51" fmla="*/ 0 h 103"/>
                <a:gd name="T52" fmla="*/ 0 w 199"/>
                <a:gd name="T53" fmla="*/ 0 h 103"/>
                <a:gd name="T54" fmla="*/ 0 w 199"/>
                <a:gd name="T55" fmla="*/ 0 h 103"/>
                <a:gd name="T56" fmla="*/ 0 w 199"/>
                <a:gd name="T57" fmla="*/ 0 h 103"/>
                <a:gd name="T58" fmla="*/ 0 w 199"/>
                <a:gd name="T59" fmla="*/ 0 h 103"/>
                <a:gd name="T60" fmla="*/ 0 w 199"/>
                <a:gd name="T61" fmla="*/ 0 h 103"/>
                <a:gd name="T62" fmla="*/ 0 w 199"/>
                <a:gd name="T63" fmla="*/ 0 h 103"/>
                <a:gd name="T64" fmla="*/ 0 w 199"/>
                <a:gd name="T65" fmla="*/ 0 h 1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99" h="103">
                  <a:moveTo>
                    <a:pt x="0" y="18"/>
                  </a:moveTo>
                  <a:lnTo>
                    <a:pt x="13" y="13"/>
                  </a:lnTo>
                  <a:lnTo>
                    <a:pt x="27" y="8"/>
                  </a:lnTo>
                  <a:lnTo>
                    <a:pt x="40" y="5"/>
                  </a:lnTo>
                  <a:lnTo>
                    <a:pt x="54" y="3"/>
                  </a:lnTo>
                  <a:lnTo>
                    <a:pt x="69" y="0"/>
                  </a:lnTo>
                  <a:lnTo>
                    <a:pt x="84" y="0"/>
                  </a:lnTo>
                  <a:lnTo>
                    <a:pt x="99" y="0"/>
                  </a:lnTo>
                  <a:lnTo>
                    <a:pt x="114" y="1"/>
                  </a:lnTo>
                  <a:lnTo>
                    <a:pt x="128" y="4"/>
                  </a:lnTo>
                  <a:lnTo>
                    <a:pt x="141" y="8"/>
                  </a:lnTo>
                  <a:lnTo>
                    <a:pt x="153" y="13"/>
                  </a:lnTo>
                  <a:lnTo>
                    <a:pt x="165" y="19"/>
                  </a:lnTo>
                  <a:lnTo>
                    <a:pt x="175" y="27"/>
                  </a:lnTo>
                  <a:lnTo>
                    <a:pt x="183" y="35"/>
                  </a:lnTo>
                  <a:lnTo>
                    <a:pt x="190" y="45"/>
                  </a:lnTo>
                  <a:lnTo>
                    <a:pt x="196" y="57"/>
                  </a:lnTo>
                  <a:lnTo>
                    <a:pt x="199" y="76"/>
                  </a:lnTo>
                  <a:lnTo>
                    <a:pt x="194" y="91"/>
                  </a:lnTo>
                  <a:lnTo>
                    <a:pt x="182" y="99"/>
                  </a:lnTo>
                  <a:lnTo>
                    <a:pt x="167" y="103"/>
                  </a:lnTo>
                  <a:lnTo>
                    <a:pt x="150" y="101"/>
                  </a:lnTo>
                  <a:lnTo>
                    <a:pt x="132" y="92"/>
                  </a:lnTo>
                  <a:lnTo>
                    <a:pt x="118" y="80"/>
                  </a:lnTo>
                  <a:lnTo>
                    <a:pt x="106" y="63"/>
                  </a:lnTo>
                  <a:lnTo>
                    <a:pt x="97" y="49"/>
                  </a:lnTo>
                  <a:lnTo>
                    <a:pt x="82" y="37"/>
                  </a:lnTo>
                  <a:lnTo>
                    <a:pt x="65" y="29"/>
                  </a:lnTo>
                  <a:lnTo>
                    <a:pt x="46" y="25"/>
                  </a:lnTo>
                  <a:lnTo>
                    <a:pt x="29" y="21"/>
                  </a:lnTo>
                  <a:lnTo>
                    <a:pt x="14" y="19"/>
                  </a:lnTo>
                  <a:lnTo>
                    <a:pt x="4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1" name="Freeform 42"/>
            <p:cNvSpPr>
              <a:spLocks/>
            </p:cNvSpPr>
            <p:nvPr/>
          </p:nvSpPr>
          <p:spPr bwMode="auto">
            <a:xfrm>
              <a:off x="2631" y="2659"/>
              <a:ext cx="53" cy="98"/>
            </a:xfrm>
            <a:custGeom>
              <a:avLst/>
              <a:gdLst>
                <a:gd name="T0" fmla="*/ 0 w 107"/>
                <a:gd name="T1" fmla="*/ 0 h 195"/>
                <a:gd name="T2" fmla="*/ 0 w 107"/>
                <a:gd name="T3" fmla="*/ 1 h 195"/>
                <a:gd name="T4" fmla="*/ 0 w 107"/>
                <a:gd name="T5" fmla="*/ 1 h 195"/>
                <a:gd name="T6" fmla="*/ 0 w 107"/>
                <a:gd name="T7" fmla="*/ 1 h 195"/>
                <a:gd name="T8" fmla="*/ 0 w 107"/>
                <a:gd name="T9" fmla="*/ 1 h 195"/>
                <a:gd name="T10" fmla="*/ 0 w 107"/>
                <a:gd name="T11" fmla="*/ 1 h 195"/>
                <a:gd name="T12" fmla="*/ 0 w 107"/>
                <a:gd name="T13" fmla="*/ 1 h 195"/>
                <a:gd name="T14" fmla="*/ 0 w 107"/>
                <a:gd name="T15" fmla="*/ 1 h 195"/>
                <a:gd name="T16" fmla="*/ 0 w 107"/>
                <a:gd name="T17" fmla="*/ 1 h 195"/>
                <a:gd name="T18" fmla="*/ 0 w 107"/>
                <a:gd name="T19" fmla="*/ 1 h 195"/>
                <a:gd name="T20" fmla="*/ 0 w 107"/>
                <a:gd name="T21" fmla="*/ 1 h 195"/>
                <a:gd name="T22" fmla="*/ 0 w 107"/>
                <a:gd name="T23" fmla="*/ 1 h 195"/>
                <a:gd name="T24" fmla="*/ 0 w 107"/>
                <a:gd name="T25" fmla="*/ 1 h 195"/>
                <a:gd name="T26" fmla="*/ 0 w 107"/>
                <a:gd name="T27" fmla="*/ 1 h 195"/>
                <a:gd name="T28" fmla="*/ 0 w 107"/>
                <a:gd name="T29" fmla="*/ 1 h 195"/>
                <a:gd name="T30" fmla="*/ 0 w 107"/>
                <a:gd name="T31" fmla="*/ 1 h 195"/>
                <a:gd name="T32" fmla="*/ 0 w 107"/>
                <a:gd name="T33" fmla="*/ 1 h 195"/>
                <a:gd name="T34" fmla="*/ 0 w 107"/>
                <a:gd name="T35" fmla="*/ 1 h 195"/>
                <a:gd name="T36" fmla="*/ 0 w 107"/>
                <a:gd name="T37" fmla="*/ 1 h 195"/>
                <a:gd name="T38" fmla="*/ 0 w 107"/>
                <a:gd name="T39" fmla="*/ 1 h 195"/>
                <a:gd name="T40" fmla="*/ 0 w 107"/>
                <a:gd name="T41" fmla="*/ 1 h 195"/>
                <a:gd name="T42" fmla="*/ 0 w 107"/>
                <a:gd name="T43" fmla="*/ 1 h 195"/>
                <a:gd name="T44" fmla="*/ 0 w 107"/>
                <a:gd name="T45" fmla="*/ 1 h 195"/>
                <a:gd name="T46" fmla="*/ 0 w 107"/>
                <a:gd name="T47" fmla="*/ 1 h 195"/>
                <a:gd name="T48" fmla="*/ 0 w 107"/>
                <a:gd name="T49" fmla="*/ 0 h 1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7" h="195">
                  <a:moveTo>
                    <a:pt x="95" y="0"/>
                  </a:moveTo>
                  <a:lnTo>
                    <a:pt x="103" y="26"/>
                  </a:lnTo>
                  <a:lnTo>
                    <a:pt x="107" y="55"/>
                  </a:lnTo>
                  <a:lnTo>
                    <a:pt x="107" y="85"/>
                  </a:lnTo>
                  <a:lnTo>
                    <a:pt x="104" y="114"/>
                  </a:lnTo>
                  <a:lnTo>
                    <a:pt x="96" y="141"/>
                  </a:lnTo>
                  <a:lnTo>
                    <a:pt x="83" y="164"/>
                  </a:lnTo>
                  <a:lnTo>
                    <a:pt x="66" y="183"/>
                  </a:lnTo>
                  <a:lnTo>
                    <a:pt x="44" y="193"/>
                  </a:lnTo>
                  <a:lnTo>
                    <a:pt x="24" y="195"/>
                  </a:lnTo>
                  <a:lnTo>
                    <a:pt x="10" y="190"/>
                  </a:lnTo>
                  <a:lnTo>
                    <a:pt x="3" y="177"/>
                  </a:lnTo>
                  <a:lnTo>
                    <a:pt x="0" y="162"/>
                  </a:lnTo>
                  <a:lnTo>
                    <a:pt x="3" y="145"/>
                  </a:lnTo>
                  <a:lnTo>
                    <a:pt x="12" y="127"/>
                  </a:lnTo>
                  <a:lnTo>
                    <a:pt x="24" y="114"/>
                  </a:lnTo>
                  <a:lnTo>
                    <a:pt x="43" y="103"/>
                  </a:lnTo>
                  <a:lnTo>
                    <a:pt x="58" y="94"/>
                  </a:lnTo>
                  <a:lnTo>
                    <a:pt x="69" y="80"/>
                  </a:lnTo>
                  <a:lnTo>
                    <a:pt x="79" y="64"/>
                  </a:lnTo>
                  <a:lnTo>
                    <a:pt x="86" y="46"/>
                  </a:lnTo>
                  <a:lnTo>
                    <a:pt x="90" y="28"/>
                  </a:lnTo>
                  <a:lnTo>
                    <a:pt x="92" y="13"/>
                  </a:lnTo>
                  <a:lnTo>
                    <a:pt x="95" y="3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2" name="Freeform 43"/>
            <p:cNvSpPr>
              <a:spLocks/>
            </p:cNvSpPr>
            <p:nvPr/>
          </p:nvSpPr>
          <p:spPr bwMode="auto">
            <a:xfrm>
              <a:off x="2581" y="2656"/>
              <a:ext cx="91" cy="63"/>
            </a:xfrm>
            <a:custGeom>
              <a:avLst/>
              <a:gdLst>
                <a:gd name="T0" fmla="*/ 0 w 183"/>
                <a:gd name="T1" fmla="*/ 0 h 126"/>
                <a:gd name="T2" fmla="*/ 0 w 183"/>
                <a:gd name="T3" fmla="*/ 1 h 126"/>
                <a:gd name="T4" fmla="*/ 0 w 183"/>
                <a:gd name="T5" fmla="*/ 1 h 126"/>
                <a:gd name="T6" fmla="*/ 0 w 183"/>
                <a:gd name="T7" fmla="*/ 1 h 126"/>
                <a:gd name="T8" fmla="*/ 0 w 183"/>
                <a:gd name="T9" fmla="*/ 1 h 126"/>
                <a:gd name="T10" fmla="*/ 0 w 183"/>
                <a:gd name="T11" fmla="*/ 1 h 126"/>
                <a:gd name="T12" fmla="*/ 0 w 183"/>
                <a:gd name="T13" fmla="*/ 1 h 126"/>
                <a:gd name="T14" fmla="*/ 0 w 183"/>
                <a:gd name="T15" fmla="*/ 1 h 126"/>
                <a:gd name="T16" fmla="*/ 0 w 183"/>
                <a:gd name="T17" fmla="*/ 1 h 126"/>
                <a:gd name="T18" fmla="*/ 0 w 183"/>
                <a:gd name="T19" fmla="*/ 1 h 126"/>
                <a:gd name="T20" fmla="*/ 0 w 183"/>
                <a:gd name="T21" fmla="*/ 1 h 126"/>
                <a:gd name="T22" fmla="*/ 0 w 183"/>
                <a:gd name="T23" fmla="*/ 1 h 126"/>
                <a:gd name="T24" fmla="*/ 0 w 183"/>
                <a:gd name="T25" fmla="*/ 1 h 126"/>
                <a:gd name="T26" fmla="*/ 0 w 183"/>
                <a:gd name="T27" fmla="*/ 1 h 126"/>
                <a:gd name="T28" fmla="*/ 0 w 183"/>
                <a:gd name="T29" fmla="*/ 1 h 126"/>
                <a:gd name="T30" fmla="*/ 0 w 183"/>
                <a:gd name="T31" fmla="*/ 1 h 126"/>
                <a:gd name="T32" fmla="*/ 0 w 183"/>
                <a:gd name="T33" fmla="*/ 1 h 126"/>
                <a:gd name="T34" fmla="*/ 0 w 183"/>
                <a:gd name="T35" fmla="*/ 1 h 126"/>
                <a:gd name="T36" fmla="*/ 0 w 183"/>
                <a:gd name="T37" fmla="*/ 1 h 126"/>
                <a:gd name="T38" fmla="*/ 0 w 183"/>
                <a:gd name="T39" fmla="*/ 1 h 126"/>
                <a:gd name="T40" fmla="*/ 0 w 183"/>
                <a:gd name="T41" fmla="*/ 1 h 126"/>
                <a:gd name="T42" fmla="*/ 0 w 183"/>
                <a:gd name="T43" fmla="*/ 1 h 126"/>
                <a:gd name="T44" fmla="*/ 0 w 183"/>
                <a:gd name="T45" fmla="*/ 1 h 126"/>
                <a:gd name="T46" fmla="*/ 0 w 183"/>
                <a:gd name="T47" fmla="*/ 1 h 126"/>
                <a:gd name="T48" fmla="*/ 0 w 183"/>
                <a:gd name="T49" fmla="*/ 0 h 1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83" h="126">
                  <a:moveTo>
                    <a:pt x="183" y="0"/>
                  </a:moveTo>
                  <a:lnTo>
                    <a:pt x="173" y="25"/>
                  </a:lnTo>
                  <a:lnTo>
                    <a:pt x="159" y="51"/>
                  </a:lnTo>
                  <a:lnTo>
                    <a:pt x="141" y="74"/>
                  </a:lnTo>
                  <a:lnTo>
                    <a:pt x="120" y="94"/>
                  </a:lnTo>
                  <a:lnTo>
                    <a:pt x="97" y="111"/>
                  </a:lnTo>
                  <a:lnTo>
                    <a:pt x="73" y="122"/>
                  </a:lnTo>
                  <a:lnTo>
                    <a:pt x="48" y="126"/>
                  </a:lnTo>
                  <a:lnTo>
                    <a:pt x="24" y="120"/>
                  </a:lnTo>
                  <a:lnTo>
                    <a:pt x="7" y="109"/>
                  </a:lnTo>
                  <a:lnTo>
                    <a:pt x="0" y="96"/>
                  </a:lnTo>
                  <a:lnTo>
                    <a:pt x="1" y="82"/>
                  </a:lnTo>
                  <a:lnTo>
                    <a:pt x="8" y="69"/>
                  </a:lnTo>
                  <a:lnTo>
                    <a:pt x="22" y="58"/>
                  </a:lnTo>
                  <a:lnTo>
                    <a:pt x="39" y="50"/>
                  </a:lnTo>
                  <a:lnTo>
                    <a:pt x="58" y="46"/>
                  </a:lnTo>
                  <a:lnTo>
                    <a:pt x="78" y="50"/>
                  </a:lnTo>
                  <a:lnTo>
                    <a:pt x="96" y="52"/>
                  </a:lnTo>
                  <a:lnTo>
                    <a:pt x="113" y="48"/>
                  </a:lnTo>
                  <a:lnTo>
                    <a:pt x="130" y="40"/>
                  </a:lnTo>
                  <a:lnTo>
                    <a:pt x="148" y="30"/>
                  </a:lnTo>
                  <a:lnTo>
                    <a:pt x="161" y="20"/>
                  </a:lnTo>
                  <a:lnTo>
                    <a:pt x="173" y="10"/>
                  </a:lnTo>
                  <a:lnTo>
                    <a:pt x="181" y="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3" name="Freeform 44"/>
            <p:cNvSpPr>
              <a:spLocks/>
            </p:cNvSpPr>
            <p:nvPr/>
          </p:nvSpPr>
          <p:spPr bwMode="auto">
            <a:xfrm>
              <a:off x="2681" y="2658"/>
              <a:ext cx="52" cy="98"/>
            </a:xfrm>
            <a:custGeom>
              <a:avLst/>
              <a:gdLst>
                <a:gd name="T0" fmla="*/ 0 w 102"/>
                <a:gd name="T1" fmla="*/ 0 h 197"/>
                <a:gd name="T2" fmla="*/ 1 w 102"/>
                <a:gd name="T3" fmla="*/ 0 h 197"/>
                <a:gd name="T4" fmla="*/ 1 w 102"/>
                <a:gd name="T5" fmla="*/ 0 h 197"/>
                <a:gd name="T6" fmla="*/ 1 w 102"/>
                <a:gd name="T7" fmla="*/ 0 h 197"/>
                <a:gd name="T8" fmla="*/ 1 w 102"/>
                <a:gd name="T9" fmla="*/ 0 h 197"/>
                <a:gd name="T10" fmla="*/ 1 w 102"/>
                <a:gd name="T11" fmla="*/ 0 h 197"/>
                <a:gd name="T12" fmla="*/ 1 w 102"/>
                <a:gd name="T13" fmla="*/ 0 h 197"/>
                <a:gd name="T14" fmla="*/ 1 w 102"/>
                <a:gd name="T15" fmla="*/ 0 h 197"/>
                <a:gd name="T16" fmla="*/ 1 w 102"/>
                <a:gd name="T17" fmla="*/ 0 h 197"/>
                <a:gd name="T18" fmla="*/ 1 w 102"/>
                <a:gd name="T19" fmla="*/ 0 h 197"/>
                <a:gd name="T20" fmla="*/ 1 w 102"/>
                <a:gd name="T21" fmla="*/ 0 h 197"/>
                <a:gd name="T22" fmla="*/ 1 w 102"/>
                <a:gd name="T23" fmla="*/ 0 h 197"/>
                <a:gd name="T24" fmla="*/ 1 w 102"/>
                <a:gd name="T25" fmla="*/ 0 h 197"/>
                <a:gd name="T26" fmla="*/ 1 w 102"/>
                <a:gd name="T27" fmla="*/ 0 h 197"/>
                <a:gd name="T28" fmla="*/ 1 w 102"/>
                <a:gd name="T29" fmla="*/ 0 h 197"/>
                <a:gd name="T30" fmla="*/ 1 w 102"/>
                <a:gd name="T31" fmla="*/ 0 h 197"/>
                <a:gd name="T32" fmla="*/ 1 w 102"/>
                <a:gd name="T33" fmla="*/ 0 h 197"/>
                <a:gd name="T34" fmla="*/ 1 w 102"/>
                <a:gd name="T35" fmla="*/ 0 h 197"/>
                <a:gd name="T36" fmla="*/ 1 w 102"/>
                <a:gd name="T37" fmla="*/ 0 h 197"/>
                <a:gd name="T38" fmla="*/ 1 w 102"/>
                <a:gd name="T39" fmla="*/ 0 h 197"/>
                <a:gd name="T40" fmla="*/ 1 w 102"/>
                <a:gd name="T41" fmla="*/ 0 h 197"/>
                <a:gd name="T42" fmla="*/ 1 w 102"/>
                <a:gd name="T43" fmla="*/ 0 h 197"/>
                <a:gd name="T44" fmla="*/ 1 w 102"/>
                <a:gd name="T45" fmla="*/ 0 h 197"/>
                <a:gd name="T46" fmla="*/ 1 w 102"/>
                <a:gd name="T47" fmla="*/ 0 h 197"/>
                <a:gd name="T48" fmla="*/ 0 w 102"/>
                <a:gd name="T49" fmla="*/ 0 h 19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2" h="197">
                  <a:moveTo>
                    <a:pt x="0" y="0"/>
                  </a:moveTo>
                  <a:lnTo>
                    <a:pt x="23" y="14"/>
                  </a:lnTo>
                  <a:lnTo>
                    <a:pt x="46" y="33"/>
                  </a:lnTo>
                  <a:lnTo>
                    <a:pt x="66" y="54"/>
                  </a:lnTo>
                  <a:lnTo>
                    <a:pt x="83" y="77"/>
                  </a:lnTo>
                  <a:lnTo>
                    <a:pt x="95" y="103"/>
                  </a:lnTo>
                  <a:lnTo>
                    <a:pt x="102" y="128"/>
                  </a:lnTo>
                  <a:lnTo>
                    <a:pt x="102" y="153"/>
                  </a:lnTo>
                  <a:lnTo>
                    <a:pt x="93" y="177"/>
                  </a:lnTo>
                  <a:lnTo>
                    <a:pt x="79" y="191"/>
                  </a:lnTo>
                  <a:lnTo>
                    <a:pt x="65" y="197"/>
                  </a:lnTo>
                  <a:lnTo>
                    <a:pt x="51" y="194"/>
                  </a:lnTo>
                  <a:lnTo>
                    <a:pt x="39" y="183"/>
                  </a:lnTo>
                  <a:lnTo>
                    <a:pt x="30" y="170"/>
                  </a:lnTo>
                  <a:lnTo>
                    <a:pt x="25" y="151"/>
                  </a:lnTo>
                  <a:lnTo>
                    <a:pt x="25" y="132"/>
                  </a:lnTo>
                  <a:lnTo>
                    <a:pt x="32" y="112"/>
                  </a:lnTo>
                  <a:lnTo>
                    <a:pt x="37" y="96"/>
                  </a:lnTo>
                  <a:lnTo>
                    <a:pt x="35" y="77"/>
                  </a:lnTo>
                  <a:lnTo>
                    <a:pt x="31" y="59"/>
                  </a:lnTo>
                  <a:lnTo>
                    <a:pt x="24" y="41"/>
                  </a:lnTo>
                  <a:lnTo>
                    <a:pt x="16" y="24"/>
                  </a:lnTo>
                  <a:lnTo>
                    <a:pt x="8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4" name="Freeform 45"/>
            <p:cNvSpPr>
              <a:spLocks/>
            </p:cNvSpPr>
            <p:nvPr/>
          </p:nvSpPr>
          <p:spPr bwMode="auto">
            <a:xfrm>
              <a:off x="2684" y="2652"/>
              <a:ext cx="90" cy="64"/>
            </a:xfrm>
            <a:custGeom>
              <a:avLst/>
              <a:gdLst>
                <a:gd name="T0" fmla="*/ 0 w 180"/>
                <a:gd name="T1" fmla="*/ 0 h 129"/>
                <a:gd name="T2" fmla="*/ 1 w 180"/>
                <a:gd name="T3" fmla="*/ 0 h 129"/>
                <a:gd name="T4" fmla="*/ 1 w 180"/>
                <a:gd name="T5" fmla="*/ 0 h 129"/>
                <a:gd name="T6" fmla="*/ 1 w 180"/>
                <a:gd name="T7" fmla="*/ 0 h 129"/>
                <a:gd name="T8" fmla="*/ 1 w 180"/>
                <a:gd name="T9" fmla="*/ 0 h 129"/>
                <a:gd name="T10" fmla="*/ 1 w 180"/>
                <a:gd name="T11" fmla="*/ 0 h 129"/>
                <a:gd name="T12" fmla="*/ 1 w 180"/>
                <a:gd name="T13" fmla="*/ 0 h 129"/>
                <a:gd name="T14" fmla="*/ 1 w 180"/>
                <a:gd name="T15" fmla="*/ 0 h 129"/>
                <a:gd name="T16" fmla="*/ 1 w 180"/>
                <a:gd name="T17" fmla="*/ 0 h 129"/>
                <a:gd name="T18" fmla="*/ 1 w 180"/>
                <a:gd name="T19" fmla="*/ 0 h 129"/>
                <a:gd name="T20" fmla="*/ 1 w 180"/>
                <a:gd name="T21" fmla="*/ 0 h 129"/>
                <a:gd name="T22" fmla="*/ 1 w 180"/>
                <a:gd name="T23" fmla="*/ 0 h 129"/>
                <a:gd name="T24" fmla="*/ 1 w 180"/>
                <a:gd name="T25" fmla="*/ 0 h 129"/>
                <a:gd name="T26" fmla="*/ 1 w 180"/>
                <a:gd name="T27" fmla="*/ 0 h 129"/>
                <a:gd name="T28" fmla="*/ 1 w 180"/>
                <a:gd name="T29" fmla="*/ 0 h 129"/>
                <a:gd name="T30" fmla="*/ 1 w 180"/>
                <a:gd name="T31" fmla="*/ 0 h 129"/>
                <a:gd name="T32" fmla="*/ 1 w 180"/>
                <a:gd name="T33" fmla="*/ 0 h 129"/>
                <a:gd name="T34" fmla="*/ 1 w 180"/>
                <a:gd name="T35" fmla="*/ 0 h 129"/>
                <a:gd name="T36" fmla="*/ 1 w 180"/>
                <a:gd name="T37" fmla="*/ 0 h 129"/>
                <a:gd name="T38" fmla="*/ 1 w 180"/>
                <a:gd name="T39" fmla="*/ 0 h 129"/>
                <a:gd name="T40" fmla="*/ 1 w 180"/>
                <a:gd name="T41" fmla="*/ 0 h 129"/>
                <a:gd name="T42" fmla="*/ 1 w 180"/>
                <a:gd name="T43" fmla="*/ 0 h 129"/>
                <a:gd name="T44" fmla="*/ 1 w 180"/>
                <a:gd name="T45" fmla="*/ 0 h 129"/>
                <a:gd name="T46" fmla="*/ 1 w 180"/>
                <a:gd name="T47" fmla="*/ 0 h 129"/>
                <a:gd name="T48" fmla="*/ 0 w 180"/>
                <a:gd name="T49" fmla="*/ 0 h 1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80" h="129">
                  <a:moveTo>
                    <a:pt x="0" y="2"/>
                  </a:moveTo>
                  <a:lnTo>
                    <a:pt x="28" y="0"/>
                  </a:lnTo>
                  <a:lnTo>
                    <a:pt x="57" y="1"/>
                  </a:lnTo>
                  <a:lnTo>
                    <a:pt x="87" y="7"/>
                  </a:lnTo>
                  <a:lnTo>
                    <a:pt x="114" y="16"/>
                  </a:lnTo>
                  <a:lnTo>
                    <a:pt x="140" y="30"/>
                  </a:lnTo>
                  <a:lnTo>
                    <a:pt x="159" y="46"/>
                  </a:lnTo>
                  <a:lnTo>
                    <a:pt x="173" y="67"/>
                  </a:lnTo>
                  <a:lnTo>
                    <a:pt x="180" y="91"/>
                  </a:lnTo>
                  <a:lnTo>
                    <a:pt x="178" y="110"/>
                  </a:lnTo>
                  <a:lnTo>
                    <a:pt x="170" y="123"/>
                  </a:lnTo>
                  <a:lnTo>
                    <a:pt x="156" y="129"/>
                  </a:lnTo>
                  <a:lnTo>
                    <a:pt x="141" y="128"/>
                  </a:lnTo>
                  <a:lnTo>
                    <a:pt x="125" y="121"/>
                  </a:lnTo>
                  <a:lnTo>
                    <a:pt x="110" y="109"/>
                  </a:lnTo>
                  <a:lnTo>
                    <a:pt x="98" y="93"/>
                  </a:lnTo>
                  <a:lnTo>
                    <a:pt x="93" y="73"/>
                  </a:lnTo>
                  <a:lnTo>
                    <a:pt x="87" y="57"/>
                  </a:lnTo>
                  <a:lnTo>
                    <a:pt x="75" y="44"/>
                  </a:lnTo>
                  <a:lnTo>
                    <a:pt x="60" y="31"/>
                  </a:lnTo>
                  <a:lnTo>
                    <a:pt x="44" y="20"/>
                  </a:lnTo>
                  <a:lnTo>
                    <a:pt x="28" y="12"/>
                  </a:lnTo>
                  <a:lnTo>
                    <a:pt x="14" y="7"/>
                  </a:lnTo>
                  <a:lnTo>
                    <a:pt x="4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5" name="Freeform 46"/>
            <p:cNvSpPr>
              <a:spLocks/>
            </p:cNvSpPr>
            <p:nvPr/>
          </p:nvSpPr>
          <p:spPr bwMode="auto">
            <a:xfrm>
              <a:off x="2688" y="2614"/>
              <a:ext cx="103" cy="42"/>
            </a:xfrm>
            <a:custGeom>
              <a:avLst/>
              <a:gdLst>
                <a:gd name="T0" fmla="*/ 0 w 206"/>
                <a:gd name="T1" fmla="*/ 0 h 85"/>
                <a:gd name="T2" fmla="*/ 1 w 206"/>
                <a:gd name="T3" fmla="*/ 0 h 85"/>
                <a:gd name="T4" fmla="*/ 1 w 206"/>
                <a:gd name="T5" fmla="*/ 0 h 85"/>
                <a:gd name="T6" fmla="*/ 1 w 206"/>
                <a:gd name="T7" fmla="*/ 0 h 85"/>
                <a:gd name="T8" fmla="*/ 1 w 206"/>
                <a:gd name="T9" fmla="*/ 0 h 85"/>
                <a:gd name="T10" fmla="*/ 1 w 206"/>
                <a:gd name="T11" fmla="*/ 0 h 85"/>
                <a:gd name="T12" fmla="*/ 1 w 206"/>
                <a:gd name="T13" fmla="*/ 0 h 85"/>
                <a:gd name="T14" fmla="*/ 1 w 206"/>
                <a:gd name="T15" fmla="*/ 0 h 85"/>
                <a:gd name="T16" fmla="*/ 1 w 206"/>
                <a:gd name="T17" fmla="*/ 0 h 85"/>
                <a:gd name="T18" fmla="*/ 1 w 206"/>
                <a:gd name="T19" fmla="*/ 0 h 85"/>
                <a:gd name="T20" fmla="*/ 1 w 206"/>
                <a:gd name="T21" fmla="*/ 0 h 85"/>
                <a:gd name="T22" fmla="*/ 1 w 206"/>
                <a:gd name="T23" fmla="*/ 0 h 85"/>
                <a:gd name="T24" fmla="*/ 1 w 206"/>
                <a:gd name="T25" fmla="*/ 0 h 85"/>
                <a:gd name="T26" fmla="*/ 1 w 206"/>
                <a:gd name="T27" fmla="*/ 0 h 85"/>
                <a:gd name="T28" fmla="*/ 1 w 206"/>
                <a:gd name="T29" fmla="*/ 0 h 85"/>
                <a:gd name="T30" fmla="*/ 1 w 206"/>
                <a:gd name="T31" fmla="*/ 0 h 85"/>
                <a:gd name="T32" fmla="*/ 1 w 206"/>
                <a:gd name="T33" fmla="*/ 0 h 85"/>
                <a:gd name="T34" fmla="*/ 1 w 206"/>
                <a:gd name="T35" fmla="*/ 0 h 85"/>
                <a:gd name="T36" fmla="*/ 1 w 206"/>
                <a:gd name="T37" fmla="*/ 0 h 85"/>
                <a:gd name="T38" fmla="*/ 1 w 206"/>
                <a:gd name="T39" fmla="*/ 0 h 85"/>
                <a:gd name="T40" fmla="*/ 1 w 206"/>
                <a:gd name="T41" fmla="*/ 0 h 85"/>
                <a:gd name="T42" fmla="*/ 1 w 206"/>
                <a:gd name="T43" fmla="*/ 0 h 85"/>
                <a:gd name="T44" fmla="*/ 1 w 206"/>
                <a:gd name="T45" fmla="*/ 0 h 85"/>
                <a:gd name="T46" fmla="*/ 1 w 206"/>
                <a:gd name="T47" fmla="*/ 0 h 85"/>
                <a:gd name="T48" fmla="*/ 1 w 206"/>
                <a:gd name="T49" fmla="*/ 0 h 85"/>
                <a:gd name="T50" fmla="*/ 1 w 206"/>
                <a:gd name="T51" fmla="*/ 0 h 85"/>
                <a:gd name="T52" fmla="*/ 1 w 206"/>
                <a:gd name="T53" fmla="*/ 0 h 85"/>
                <a:gd name="T54" fmla="*/ 1 w 206"/>
                <a:gd name="T55" fmla="*/ 0 h 85"/>
                <a:gd name="T56" fmla="*/ 1 w 206"/>
                <a:gd name="T57" fmla="*/ 0 h 85"/>
                <a:gd name="T58" fmla="*/ 1 w 206"/>
                <a:gd name="T59" fmla="*/ 0 h 85"/>
                <a:gd name="T60" fmla="*/ 1 w 206"/>
                <a:gd name="T61" fmla="*/ 0 h 85"/>
                <a:gd name="T62" fmla="*/ 1 w 206"/>
                <a:gd name="T63" fmla="*/ 0 h 85"/>
                <a:gd name="T64" fmla="*/ 0 w 206"/>
                <a:gd name="T65" fmla="*/ 0 h 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6" h="85">
                  <a:moveTo>
                    <a:pt x="0" y="54"/>
                  </a:moveTo>
                  <a:lnTo>
                    <a:pt x="11" y="45"/>
                  </a:lnTo>
                  <a:lnTo>
                    <a:pt x="22" y="37"/>
                  </a:lnTo>
                  <a:lnTo>
                    <a:pt x="34" y="30"/>
                  </a:lnTo>
                  <a:lnTo>
                    <a:pt x="46" y="23"/>
                  </a:lnTo>
                  <a:lnTo>
                    <a:pt x="60" y="16"/>
                  </a:lnTo>
                  <a:lnTo>
                    <a:pt x="74" y="11"/>
                  </a:lnTo>
                  <a:lnTo>
                    <a:pt x="88" y="7"/>
                  </a:lnTo>
                  <a:lnTo>
                    <a:pt x="103" y="3"/>
                  </a:lnTo>
                  <a:lnTo>
                    <a:pt x="117" y="1"/>
                  </a:lnTo>
                  <a:lnTo>
                    <a:pt x="130" y="0"/>
                  </a:lnTo>
                  <a:lnTo>
                    <a:pt x="143" y="1"/>
                  </a:lnTo>
                  <a:lnTo>
                    <a:pt x="156" y="3"/>
                  </a:lnTo>
                  <a:lnTo>
                    <a:pt x="168" y="7"/>
                  </a:lnTo>
                  <a:lnTo>
                    <a:pt x="179" y="12"/>
                  </a:lnTo>
                  <a:lnTo>
                    <a:pt x="189" y="19"/>
                  </a:lnTo>
                  <a:lnTo>
                    <a:pt x="197" y="29"/>
                  </a:lnTo>
                  <a:lnTo>
                    <a:pt x="206" y="47"/>
                  </a:lnTo>
                  <a:lnTo>
                    <a:pt x="206" y="62"/>
                  </a:lnTo>
                  <a:lnTo>
                    <a:pt x="198" y="73"/>
                  </a:lnTo>
                  <a:lnTo>
                    <a:pt x="185" y="82"/>
                  </a:lnTo>
                  <a:lnTo>
                    <a:pt x="167" y="85"/>
                  </a:lnTo>
                  <a:lnTo>
                    <a:pt x="149" y="84"/>
                  </a:lnTo>
                  <a:lnTo>
                    <a:pt x="132" y="76"/>
                  </a:lnTo>
                  <a:lnTo>
                    <a:pt x="116" y="63"/>
                  </a:lnTo>
                  <a:lnTo>
                    <a:pt x="102" y="53"/>
                  </a:lnTo>
                  <a:lnTo>
                    <a:pt x="84" y="47"/>
                  </a:lnTo>
                  <a:lnTo>
                    <a:pt x="66" y="45"/>
                  </a:lnTo>
                  <a:lnTo>
                    <a:pt x="46" y="46"/>
                  </a:lnTo>
                  <a:lnTo>
                    <a:pt x="29" y="48"/>
                  </a:lnTo>
                  <a:lnTo>
                    <a:pt x="14" y="50"/>
                  </a:lnTo>
                  <a:lnTo>
                    <a:pt x="4" y="5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6" name="Freeform 47"/>
            <p:cNvSpPr>
              <a:spLocks/>
            </p:cNvSpPr>
            <p:nvPr/>
          </p:nvSpPr>
          <p:spPr bwMode="auto">
            <a:xfrm>
              <a:off x="2360" y="2408"/>
              <a:ext cx="74" cy="47"/>
            </a:xfrm>
            <a:custGeom>
              <a:avLst/>
              <a:gdLst>
                <a:gd name="T0" fmla="*/ 0 w 147"/>
                <a:gd name="T1" fmla="*/ 0 h 95"/>
                <a:gd name="T2" fmla="*/ 1 w 147"/>
                <a:gd name="T3" fmla="*/ 0 h 95"/>
                <a:gd name="T4" fmla="*/ 1 w 147"/>
                <a:gd name="T5" fmla="*/ 0 h 95"/>
                <a:gd name="T6" fmla="*/ 1 w 147"/>
                <a:gd name="T7" fmla="*/ 0 h 95"/>
                <a:gd name="T8" fmla="*/ 1 w 147"/>
                <a:gd name="T9" fmla="*/ 0 h 95"/>
                <a:gd name="T10" fmla="*/ 1 w 147"/>
                <a:gd name="T11" fmla="*/ 0 h 95"/>
                <a:gd name="T12" fmla="*/ 1 w 147"/>
                <a:gd name="T13" fmla="*/ 0 h 95"/>
                <a:gd name="T14" fmla="*/ 1 w 147"/>
                <a:gd name="T15" fmla="*/ 0 h 95"/>
                <a:gd name="T16" fmla="*/ 1 w 147"/>
                <a:gd name="T17" fmla="*/ 0 h 95"/>
                <a:gd name="T18" fmla="*/ 1 w 147"/>
                <a:gd name="T19" fmla="*/ 0 h 95"/>
                <a:gd name="T20" fmla="*/ 1 w 147"/>
                <a:gd name="T21" fmla="*/ 0 h 95"/>
                <a:gd name="T22" fmla="*/ 1 w 147"/>
                <a:gd name="T23" fmla="*/ 0 h 95"/>
                <a:gd name="T24" fmla="*/ 1 w 147"/>
                <a:gd name="T25" fmla="*/ 0 h 95"/>
                <a:gd name="T26" fmla="*/ 1 w 147"/>
                <a:gd name="T27" fmla="*/ 0 h 95"/>
                <a:gd name="T28" fmla="*/ 1 w 147"/>
                <a:gd name="T29" fmla="*/ 0 h 95"/>
                <a:gd name="T30" fmla="*/ 1 w 147"/>
                <a:gd name="T31" fmla="*/ 0 h 95"/>
                <a:gd name="T32" fmla="*/ 1 w 147"/>
                <a:gd name="T33" fmla="*/ 0 h 95"/>
                <a:gd name="T34" fmla="*/ 1 w 147"/>
                <a:gd name="T35" fmla="*/ 0 h 95"/>
                <a:gd name="T36" fmla="*/ 1 w 147"/>
                <a:gd name="T37" fmla="*/ 0 h 95"/>
                <a:gd name="T38" fmla="*/ 1 w 147"/>
                <a:gd name="T39" fmla="*/ 0 h 95"/>
                <a:gd name="T40" fmla="*/ 1 w 147"/>
                <a:gd name="T41" fmla="*/ 0 h 95"/>
                <a:gd name="T42" fmla="*/ 1 w 147"/>
                <a:gd name="T43" fmla="*/ 0 h 95"/>
                <a:gd name="T44" fmla="*/ 1 w 147"/>
                <a:gd name="T45" fmla="*/ 0 h 95"/>
                <a:gd name="T46" fmla="*/ 1 w 147"/>
                <a:gd name="T47" fmla="*/ 0 h 95"/>
                <a:gd name="T48" fmla="*/ 0 w 147"/>
                <a:gd name="T49" fmla="*/ 0 h 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7" h="95">
                  <a:moveTo>
                    <a:pt x="0" y="5"/>
                  </a:moveTo>
                  <a:lnTo>
                    <a:pt x="22" y="2"/>
                  </a:lnTo>
                  <a:lnTo>
                    <a:pt x="45" y="0"/>
                  </a:lnTo>
                  <a:lnTo>
                    <a:pt x="68" y="3"/>
                  </a:lnTo>
                  <a:lnTo>
                    <a:pt x="91" y="8"/>
                  </a:lnTo>
                  <a:lnTo>
                    <a:pt x="111" y="17"/>
                  </a:lnTo>
                  <a:lnTo>
                    <a:pt x="128" y="29"/>
                  </a:lnTo>
                  <a:lnTo>
                    <a:pt x="141" y="44"/>
                  </a:lnTo>
                  <a:lnTo>
                    <a:pt x="147" y="63"/>
                  </a:lnTo>
                  <a:lnTo>
                    <a:pt x="146" y="79"/>
                  </a:lnTo>
                  <a:lnTo>
                    <a:pt x="141" y="89"/>
                  </a:lnTo>
                  <a:lnTo>
                    <a:pt x="130" y="94"/>
                  </a:lnTo>
                  <a:lnTo>
                    <a:pt x="119" y="95"/>
                  </a:lnTo>
                  <a:lnTo>
                    <a:pt x="105" y="90"/>
                  </a:lnTo>
                  <a:lnTo>
                    <a:pt x="93" y="82"/>
                  </a:lnTo>
                  <a:lnTo>
                    <a:pt x="83" y="70"/>
                  </a:lnTo>
                  <a:lnTo>
                    <a:pt x="77" y="55"/>
                  </a:lnTo>
                  <a:lnTo>
                    <a:pt x="71" y="43"/>
                  </a:lnTo>
                  <a:lnTo>
                    <a:pt x="62" y="33"/>
                  </a:lnTo>
                  <a:lnTo>
                    <a:pt x="50" y="23"/>
                  </a:lnTo>
                  <a:lnTo>
                    <a:pt x="36" y="17"/>
                  </a:lnTo>
                  <a:lnTo>
                    <a:pt x="22" y="12"/>
                  </a:lnTo>
                  <a:lnTo>
                    <a:pt x="10" y="7"/>
                  </a:lnTo>
                  <a:lnTo>
                    <a:pt x="3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7" name="Freeform 48"/>
            <p:cNvSpPr>
              <a:spLocks/>
            </p:cNvSpPr>
            <p:nvPr/>
          </p:nvSpPr>
          <p:spPr bwMode="auto">
            <a:xfrm>
              <a:off x="2357" y="2414"/>
              <a:ext cx="43" cy="77"/>
            </a:xfrm>
            <a:custGeom>
              <a:avLst/>
              <a:gdLst>
                <a:gd name="T0" fmla="*/ 0 w 87"/>
                <a:gd name="T1" fmla="*/ 0 h 154"/>
                <a:gd name="T2" fmla="*/ 0 w 87"/>
                <a:gd name="T3" fmla="*/ 1 h 154"/>
                <a:gd name="T4" fmla="*/ 0 w 87"/>
                <a:gd name="T5" fmla="*/ 1 h 154"/>
                <a:gd name="T6" fmla="*/ 0 w 87"/>
                <a:gd name="T7" fmla="*/ 1 h 154"/>
                <a:gd name="T8" fmla="*/ 0 w 87"/>
                <a:gd name="T9" fmla="*/ 1 h 154"/>
                <a:gd name="T10" fmla="*/ 0 w 87"/>
                <a:gd name="T11" fmla="*/ 1 h 154"/>
                <a:gd name="T12" fmla="*/ 0 w 87"/>
                <a:gd name="T13" fmla="*/ 1 h 154"/>
                <a:gd name="T14" fmla="*/ 0 w 87"/>
                <a:gd name="T15" fmla="*/ 1 h 154"/>
                <a:gd name="T16" fmla="*/ 0 w 87"/>
                <a:gd name="T17" fmla="*/ 1 h 154"/>
                <a:gd name="T18" fmla="*/ 0 w 87"/>
                <a:gd name="T19" fmla="*/ 1 h 154"/>
                <a:gd name="T20" fmla="*/ 0 w 87"/>
                <a:gd name="T21" fmla="*/ 1 h 154"/>
                <a:gd name="T22" fmla="*/ 0 w 87"/>
                <a:gd name="T23" fmla="*/ 1 h 154"/>
                <a:gd name="T24" fmla="*/ 0 w 87"/>
                <a:gd name="T25" fmla="*/ 1 h 154"/>
                <a:gd name="T26" fmla="*/ 0 w 87"/>
                <a:gd name="T27" fmla="*/ 1 h 154"/>
                <a:gd name="T28" fmla="*/ 0 w 87"/>
                <a:gd name="T29" fmla="*/ 1 h 154"/>
                <a:gd name="T30" fmla="*/ 0 w 87"/>
                <a:gd name="T31" fmla="*/ 1 h 154"/>
                <a:gd name="T32" fmla="*/ 0 w 87"/>
                <a:gd name="T33" fmla="*/ 1 h 154"/>
                <a:gd name="T34" fmla="*/ 0 w 87"/>
                <a:gd name="T35" fmla="*/ 1 h 154"/>
                <a:gd name="T36" fmla="*/ 0 w 87"/>
                <a:gd name="T37" fmla="*/ 1 h 154"/>
                <a:gd name="T38" fmla="*/ 0 w 87"/>
                <a:gd name="T39" fmla="*/ 1 h 154"/>
                <a:gd name="T40" fmla="*/ 0 w 87"/>
                <a:gd name="T41" fmla="*/ 1 h 154"/>
                <a:gd name="T42" fmla="*/ 0 w 87"/>
                <a:gd name="T43" fmla="*/ 1 h 154"/>
                <a:gd name="T44" fmla="*/ 0 w 87"/>
                <a:gd name="T45" fmla="*/ 1 h 154"/>
                <a:gd name="T46" fmla="*/ 0 w 87"/>
                <a:gd name="T47" fmla="*/ 1 h 154"/>
                <a:gd name="T48" fmla="*/ 0 w 87"/>
                <a:gd name="T49" fmla="*/ 0 h 1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87" h="154">
                  <a:moveTo>
                    <a:pt x="0" y="0"/>
                  </a:moveTo>
                  <a:lnTo>
                    <a:pt x="20" y="10"/>
                  </a:lnTo>
                  <a:lnTo>
                    <a:pt x="38" y="24"/>
                  </a:lnTo>
                  <a:lnTo>
                    <a:pt x="56" y="40"/>
                  </a:lnTo>
                  <a:lnTo>
                    <a:pt x="69" y="59"/>
                  </a:lnTo>
                  <a:lnTo>
                    <a:pt x="81" y="78"/>
                  </a:lnTo>
                  <a:lnTo>
                    <a:pt x="87" y="98"/>
                  </a:lnTo>
                  <a:lnTo>
                    <a:pt x="87" y="119"/>
                  </a:lnTo>
                  <a:lnTo>
                    <a:pt x="81" y="137"/>
                  </a:lnTo>
                  <a:lnTo>
                    <a:pt x="71" y="150"/>
                  </a:lnTo>
                  <a:lnTo>
                    <a:pt x="59" y="154"/>
                  </a:lnTo>
                  <a:lnTo>
                    <a:pt x="49" y="152"/>
                  </a:lnTo>
                  <a:lnTo>
                    <a:pt x="38" y="144"/>
                  </a:lnTo>
                  <a:lnTo>
                    <a:pt x="30" y="133"/>
                  </a:lnTo>
                  <a:lnTo>
                    <a:pt x="26" y="119"/>
                  </a:lnTo>
                  <a:lnTo>
                    <a:pt x="26" y="103"/>
                  </a:lnTo>
                  <a:lnTo>
                    <a:pt x="30" y="88"/>
                  </a:lnTo>
                  <a:lnTo>
                    <a:pt x="34" y="74"/>
                  </a:lnTo>
                  <a:lnTo>
                    <a:pt x="31" y="60"/>
                  </a:lnTo>
                  <a:lnTo>
                    <a:pt x="27" y="45"/>
                  </a:lnTo>
                  <a:lnTo>
                    <a:pt x="21" y="31"/>
                  </a:lnTo>
                  <a:lnTo>
                    <a:pt x="14" y="19"/>
                  </a:lnTo>
                  <a:lnTo>
                    <a:pt x="7" y="9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8" name="Freeform 49"/>
            <p:cNvSpPr>
              <a:spLocks/>
            </p:cNvSpPr>
            <p:nvPr/>
          </p:nvSpPr>
          <p:spPr bwMode="auto">
            <a:xfrm>
              <a:off x="2359" y="2373"/>
              <a:ext cx="81" cy="34"/>
            </a:xfrm>
            <a:custGeom>
              <a:avLst/>
              <a:gdLst>
                <a:gd name="T0" fmla="*/ 0 w 161"/>
                <a:gd name="T1" fmla="*/ 0 h 69"/>
                <a:gd name="T2" fmla="*/ 1 w 161"/>
                <a:gd name="T3" fmla="*/ 0 h 69"/>
                <a:gd name="T4" fmla="*/ 1 w 161"/>
                <a:gd name="T5" fmla="*/ 0 h 69"/>
                <a:gd name="T6" fmla="*/ 1 w 161"/>
                <a:gd name="T7" fmla="*/ 0 h 69"/>
                <a:gd name="T8" fmla="*/ 1 w 161"/>
                <a:gd name="T9" fmla="*/ 0 h 69"/>
                <a:gd name="T10" fmla="*/ 1 w 161"/>
                <a:gd name="T11" fmla="*/ 0 h 69"/>
                <a:gd name="T12" fmla="*/ 1 w 161"/>
                <a:gd name="T13" fmla="*/ 0 h 69"/>
                <a:gd name="T14" fmla="*/ 1 w 161"/>
                <a:gd name="T15" fmla="*/ 0 h 69"/>
                <a:gd name="T16" fmla="*/ 1 w 161"/>
                <a:gd name="T17" fmla="*/ 0 h 69"/>
                <a:gd name="T18" fmla="*/ 1 w 161"/>
                <a:gd name="T19" fmla="*/ 0 h 69"/>
                <a:gd name="T20" fmla="*/ 1 w 161"/>
                <a:gd name="T21" fmla="*/ 0 h 69"/>
                <a:gd name="T22" fmla="*/ 1 w 161"/>
                <a:gd name="T23" fmla="*/ 0 h 69"/>
                <a:gd name="T24" fmla="*/ 1 w 161"/>
                <a:gd name="T25" fmla="*/ 0 h 69"/>
                <a:gd name="T26" fmla="*/ 1 w 161"/>
                <a:gd name="T27" fmla="*/ 0 h 69"/>
                <a:gd name="T28" fmla="*/ 1 w 161"/>
                <a:gd name="T29" fmla="*/ 0 h 69"/>
                <a:gd name="T30" fmla="*/ 1 w 161"/>
                <a:gd name="T31" fmla="*/ 0 h 69"/>
                <a:gd name="T32" fmla="*/ 1 w 161"/>
                <a:gd name="T33" fmla="*/ 0 h 69"/>
                <a:gd name="T34" fmla="*/ 1 w 161"/>
                <a:gd name="T35" fmla="*/ 0 h 69"/>
                <a:gd name="T36" fmla="*/ 1 w 161"/>
                <a:gd name="T37" fmla="*/ 0 h 69"/>
                <a:gd name="T38" fmla="*/ 1 w 161"/>
                <a:gd name="T39" fmla="*/ 0 h 69"/>
                <a:gd name="T40" fmla="*/ 1 w 161"/>
                <a:gd name="T41" fmla="*/ 0 h 69"/>
                <a:gd name="T42" fmla="*/ 1 w 161"/>
                <a:gd name="T43" fmla="*/ 0 h 69"/>
                <a:gd name="T44" fmla="*/ 1 w 161"/>
                <a:gd name="T45" fmla="*/ 0 h 69"/>
                <a:gd name="T46" fmla="*/ 1 w 161"/>
                <a:gd name="T47" fmla="*/ 0 h 69"/>
                <a:gd name="T48" fmla="*/ 0 w 161"/>
                <a:gd name="T49" fmla="*/ 0 h 6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1" h="69">
                  <a:moveTo>
                    <a:pt x="0" y="69"/>
                  </a:moveTo>
                  <a:lnTo>
                    <a:pt x="14" y="52"/>
                  </a:lnTo>
                  <a:lnTo>
                    <a:pt x="30" y="36"/>
                  </a:lnTo>
                  <a:lnTo>
                    <a:pt x="49" y="22"/>
                  </a:lnTo>
                  <a:lnTo>
                    <a:pt x="69" y="11"/>
                  </a:lnTo>
                  <a:lnTo>
                    <a:pt x="90" y="4"/>
                  </a:lnTo>
                  <a:lnTo>
                    <a:pt x="110" y="0"/>
                  </a:lnTo>
                  <a:lnTo>
                    <a:pt x="130" y="4"/>
                  </a:lnTo>
                  <a:lnTo>
                    <a:pt x="147" y="13"/>
                  </a:lnTo>
                  <a:lnTo>
                    <a:pt x="158" y="25"/>
                  </a:lnTo>
                  <a:lnTo>
                    <a:pt x="161" y="37"/>
                  </a:lnTo>
                  <a:lnTo>
                    <a:pt x="156" y="47"/>
                  </a:lnTo>
                  <a:lnTo>
                    <a:pt x="148" y="55"/>
                  </a:lnTo>
                  <a:lnTo>
                    <a:pt x="136" y="61"/>
                  </a:lnTo>
                  <a:lnTo>
                    <a:pt x="121" y="64"/>
                  </a:lnTo>
                  <a:lnTo>
                    <a:pt x="105" y="61"/>
                  </a:lnTo>
                  <a:lnTo>
                    <a:pt x="90" y="54"/>
                  </a:lnTo>
                  <a:lnTo>
                    <a:pt x="77" y="49"/>
                  </a:lnTo>
                  <a:lnTo>
                    <a:pt x="63" y="47"/>
                  </a:lnTo>
                  <a:lnTo>
                    <a:pt x="48" y="50"/>
                  </a:lnTo>
                  <a:lnTo>
                    <a:pt x="34" y="54"/>
                  </a:lnTo>
                  <a:lnTo>
                    <a:pt x="21" y="59"/>
                  </a:lnTo>
                  <a:lnTo>
                    <a:pt x="10" y="64"/>
                  </a:lnTo>
                  <a:lnTo>
                    <a:pt x="2" y="6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39" name="Freeform 50"/>
            <p:cNvSpPr>
              <a:spLocks/>
            </p:cNvSpPr>
            <p:nvPr/>
          </p:nvSpPr>
          <p:spPr bwMode="auto">
            <a:xfrm>
              <a:off x="2356" y="2338"/>
              <a:ext cx="57" cy="66"/>
            </a:xfrm>
            <a:custGeom>
              <a:avLst/>
              <a:gdLst>
                <a:gd name="T0" fmla="*/ 0 w 114"/>
                <a:gd name="T1" fmla="*/ 0 h 133"/>
                <a:gd name="T2" fmla="*/ 1 w 114"/>
                <a:gd name="T3" fmla="*/ 0 h 133"/>
                <a:gd name="T4" fmla="*/ 1 w 114"/>
                <a:gd name="T5" fmla="*/ 0 h 133"/>
                <a:gd name="T6" fmla="*/ 1 w 114"/>
                <a:gd name="T7" fmla="*/ 0 h 133"/>
                <a:gd name="T8" fmla="*/ 1 w 114"/>
                <a:gd name="T9" fmla="*/ 0 h 133"/>
                <a:gd name="T10" fmla="*/ 1 w 114"/>
                <a:gd name="T11" fmla="*/ 0 h 133"/>
                <a:gd name="T12" fmla="*/ 1 w 114"/>
                <a:gd name="T13" fmla="*/ 0 h 133"/>
                <a:gd name="T14" fmla="*/ 1 w 114"/>
                <a:gd name="T15" fmla="*/ 0 h 133"/>
                <a:gd name="T16" fmla="*/ 1 w 114"/>
                <a:gd name="T17" fmla="*/ 0 h 133"/>
                <a:gd name="T18" fmla="*/ 1 w 114"/>
                <a:gd name="T19" fmla="*/ 0 h 133"/>
                <a:gd name="T20" fmla="*/ 1 w 114"/>
                <a:gd name="T21" fmla="*/ 0 h 133"/>
                <a:gd name="T22" fmla="*/ 1 w 114"/>
                <a:gd name="T23" fmla="*/ 0 h 133"/>
                <a:gd name="T24" fmla="*/ 1 w 114"/>
                <a:gd name="T25" fmla="*/ 0 h 133"/>
                <a:gd name="T26" fmla="*/ 1 w 114"/>
                <a:gd name="T27" fmla="*/ 0 h 133"/>
                <a:gd name="T28" fmla="*/ 1 w 114"/>
                <a:gd name="T29" fmla="*/ 0 h 133"/>
                <a:gd name="T30" fmla="*/ 1 w 114"/>
                <a:gd name="T31" fmla="*/ 0 h 133"/>
                <a:gd name="T32" fmla="*/ 1 w 114"/>
                <a:gd name="T33" fmla="*/ 0 h 133"/>
                <a:gd name="T34" fmla="*/ 1 w 114"/>
                <a:gd name="T35" fmla="*/ 0 h 133"/>
                <a:gd name="T36" fmla="*/ 1 w 114"/>
                <a:gd name="T37" fmla="*/ 0 h 133"/>
                <a:gd name="T38" fmla="*/ 1 w 114"/>
                <a:gd name="T39" fmla="*/ 0 h 133"/>
                <a:gd name="T40" fmla="*/ 1 w 114"/>
                <a:gd name="T41" fmla="*/ 0 h 133"/>
                <a:gd name="T42" fmla="*/ 1 w 114"/>
                <a:gd name="T43" fmla="*/ 0 h 133"/>
                <a:gd name="T44" fmla="*/ 1 w 114"/>
                <a:gd name="T45" fmla="*/ 0 h 133"/>
                <a:gd name="T46" fmla="*/ 1 w 114"/>
                <a:gd name="T47" fmla="*/ 0 h 133"/>
                <a:gd name="T48" fmla="*/ 0 w 114"/>
                <a:gd name="T49" fmla="*/ 0 h 1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4" h="133">
                  <a:moveTo>
                    <a:pt x="0" y="133"/>
                  </a:moveTo>
                  <a:lnTo>
                    <a:pt x="1" y="111"/>
                  </a:lnTo>
                  <a:lnTo>
                    <a:pt x="5" y="88"/>
                  </a:lnTo>
                  <a:lnTo>
                    <a:pt x="11" y="65"/>
                  </a:lnTo>
                  <a:lnTo>
                    <a:pt x="22" y="44"/>
                  </a:lnTo>
                  <a:lnTo>
                    <a:pt x="35" y="25"/>
                  </a:lnTo>
                  <a:lnTo>
                    <a:pt x="49" y="12"/>
                  </a:lnTo>
                  <a:lnTo>
                    <a:pt x="67" y="2"/>
                  </a:lnTo>
                  <a:lnTo>
                    <a:pt x="86" y="0"/>
                  </a:lnTo>
                  <a:lnTo>
                    <a:pt x="102" y="4"/>
                  </a:lnTo>
                  <a:lnTo>
                    <a:pt x="112" y="12"/>
                  </a:lnTo>
                  <a:lnTo>
                    <a:pt x="114" y="22"/>
                  </a:lnTo>
                  <a:lnTo>
                    <a:pt x="112" y="35"/>
                  </a:lnTo>
                  <a:lnTo>
                    <a:pt x="105" y="46"/>
                  </a:lnTo>
                  <a:lnTo>
                    <a:pt x="94" y="56"/>
                  </a:lnTo>
                  <a:lnTo>
                    <a:pt x="81" y="65"/>
                  </a:lnTo>
                  <a:lnTo>
                    <a:pt x="64" y="67"/>
                  </a:lnTo>
                  <a:lnTo>
                    <a:pt x="52" y="69"/>
                  </a:lnTo>
                  <a:lnTo>
                    <a:pt x="39" y="77"/>
                  </a:lnTo>
                  <a:lnTo>
                    <a:pt x="29" y="88"/>
                  </a:lnTo>
                  <a:lnTo>
                    <a:pt x="18" y="99"/>
                  </a:lnTo>
                  <a:lnTo>
                    <a:pt x="11" y="112"/>
                  </a:lnTo>
                  <a:lnTo>
                    <a:pt x="5" y="122"/>
                  </a:lnTo>
                  <a:lnTo>
                    <a:pt x="1" y="13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0" name="Freeform 51"/>
            <p:cNvSpPr>
              <a:spLocks/>
            </p:cNvSpPr>
            <p:nvPr/>
          </p:nvSpPr>
          <p:spPr bwMode="auto">
            <a:xfrm>
              <a:off x="2332" y="2318"/>
              <a:ext cx="35" cy="82"/>
            </a:xfrm>
            <a:custGeom>
              <a:avLst/>
              <a:gdLst>
                <a:gd name="T0" fmla="*/ 1 w 70"/>
                <a:gd name="T1" fmla="*/ 1 h 163"/>
                <a:gd name="T2" fmla="*/ 1 w 70"/>
                <a:gd name="T3" fmla="*/ 1 h 163"/>
                <a:gd name="T4" fmla="*/ 1 w 70"/>
                <a:gd name="T5" fmla="*/ 1 h 163"/>
                <a:gd name="T6" fmla="*/ 1 w 70"/>
                <a:gd name="T7" fmla="*/ 1 h 163"/>
                <a:gd name="T8" fmla="*/ 0 w 70"/>
                <a:gd name="T9" fmla="*/ 1 h 163"/>
                <a:gd name="T10" fmla="*/ 0 w 70"/>
                <a:gd name="T11" fmla="*/ 1 h 163"/>
                <a:gd name="T12" fmla="*/ 1 w 70"/>
                <a:gd name="T13" fmla="*/ 1 h 163"/>
                <a:gd name="T14" fmla="*/ 1 w 70"/>
                <a:gd name="T15" fmla="*/ 1 h 163"/>
                <a:gd name="T16" fmla="*/ 1 w 70"/>
                <a:gd name="T17" fmla="*/ 1 h 163"/>
                <a:gd name="T18" fmla="*/ 1 w 70"/>
                <a:gd name="T19" fmla="*/ 0 h 163"/>
                <a:gd name="T20" fmla="*/ 1 w 70"/>
                <a:gd name="T21" fmla="*/ 1 h 163"/>
                <a:gd name="T22" fmla="*/ 1 w 70"/>
                <a:gd name="T23" fmla="*/ 1 h 163"/>
                <a:gd name="T24" fmla="*/ 1 w 70"/>
                <a:gd name="T25" fmla="*/ 1 h 163"/>
                <a:gd name="T26" fmla="*/ 1 w 70"/>
                <a:gd name="T27" fmla="*/ 1 h 163"/>
                <a:gd name="T28" fmla="*/ 1 w 70"/>
                <a:gd name="T29" fmla="*/ 1 h 163"/>
                <a:gd name="T30" fmla="*/ 1 w 70"/>
                <a:gd name="T31" fmla="*/ 1 h 163"/>
                <a:gd name="T32" fmla="*/ 1 w 70"/>
                <a:gd name="T33" fmla="*/ 1 h 163"/>
                <a:gd name="T34" fmla="*/ 1 w 70"/>
                <a:gd name="T35" fmla="*/ 1 h 163"/>
                <a:gd name="T36" fmla="*/ 1 w 70"/>
                <a:gd name="T37" fmla="*/ 1 h 163"/>
                <a:gd name="T38" fmla="*/ 1 w 70"/>
                <a:gd name="T39" fmla="*/ 1 h 163"/>
                <a:gd name="T40" fmla="*/ 1 w 70"/>
                <a:gd name="T41" fmla="*/ 1 h 1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0" h="163">
                  <a:moveTo>
                    <a:pt x="30" y="163"/>
                  </a:moveTo>
                  <a:lnTo>
                    <a:pt x="18" y="145"/>
                  </a:lnTo>
                  <a:lnTo>
                    <a:pt x="9" y="124"/>
                  </a:lnTo>
                  <a:lnTo>
                    <a:pt x="3" y="101"/>
                  </a:lnTo>
                  <a:lnTo>
                    <a:pt x="0" y="78"/>
                  </a:lnTo>
                  <a:lnTo>
                    <a:pt x="0" y="56"/>
                  </a:lnTo>
                  <a:lnTo>
                    <a:pt x="4" y="36"/>
                  </a:lnTo>
                  <a:lnTo>
                    <a:pt x="13" y="18"/>
                  </a:lnTo>
                  <a:lnTo>
                    <a:pt x="28" y="6"/>
                  </a:lnTo>
                  <a:lnTo>
                    <a:pt x="43" y="0"/>
                  </a:lnTo>
                  <a:lnTo>
                    <a:pt x="56" y="2"/>
                  </a:lnTo>
                  <a:lnTo>
                    <a:pt x="64" y="9"/>
                  </a:lnTo>
                  <a:lnTo>
                    <a:pt x="70" y="21"/>
                  </a:lnTo>
                  <a:lnTo>
                    <a:pt x="70" y="34"/>
                  </a:lnTo>
                  <a:lnTo>
                    <a:pt x="68" y="48"/>
                  </a:lnTo>
                  <a:lnTo>
                    <a:pt x="59" y="62"/>
                  </a:lnTo>
                  <a:lnTo>
                    <a:pt x="48" y="74"/>
                  </a:lnTo>
                  <a:lnTo>
                    <a:pt x="33" y="97"/>
                  </a:lnTo>
                  <a:lnTo>
                    <a:pt x="27" y="127"/>
                  </a:lnTo>
                  <a:lnTo>
                    <a:pt x="28" y="152"/>
                  </a:lnTo>
                  <a:lnTo>
                    <a:pt x="30" y="16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1" name="Freeform 52"/>
            <p:cNvSpPr>
              <a:spLocks/>
            </p:cNvSpPr>
            <p:nvPr/>
          </p:nvSpPr>
          <p:spPr bwMode="auto">
            <a:xfrm>
              <a:off x="2376" y="1599"/>
              <a:ext cx="180" cy="174"/>
            </a:xfrm>
            <a:custGeom>
              <a:avLst/>
              <a:gdLst>
                <a:gd name="T0" fmla="*/ 0 w 361"/>
                <a:gd name="T1" fmla="*/ 1 h 348"/>
                <a:gd name="T2" fmla="*/ 0 w 361"/>
                <a:gd name="T3" fmla="*/ 1 h 348"/>
                <a:gd name="T4" fmla="*/ 0 w 361"/>
                <a:gd name="T5" fmla="*/ 0 h 348"/>
                <a:gd name="T6" fmla="*/ 0 w 361"/>
                <a:gd name="T7" fmla="*/ 0 h 348"/>
                <a:gd name="T8" fmla="*/ 0 w 361"/>
                <a:gd name="T9" fmla="*/ 1 h 348"/>
                <a:gd name="T10" fmla="*/ 0 w 361"/>
                <a:gd name="T11" fmla="*/ 1 h 348"/>
                <a:gd name="T12" fmla="*/ 0 w 361"/>
                <a:gd name="T13" fmla="*/ 1 h 348"/>
                <a:gd name="T14" fmla="*/ 0 w 361"/>
                <a:gd name="T15" fmla="*/ 1 h 348"/>
                <a:gd name="T16" fmla="*/ 0 w 361"/>
                <a:gd name="T17" fmla="*/ 1 h 348"/>
                <a:gd name="T18" fmla="*/ 0 w 361"/>
                <a:gd name="T19" fmla="*/ 1 h 348"/>
                <a:gd name="T20" fmla="*/ 0 w 361"/>
                <a:gd name="T21" fmla="*/ 1 h 348"/>
                <a:gd name="T22" fmla="*/ 0 w 361"/>
                <a:gd name="T23" fmla="*/ 1 h 348"/>
                <a:gd name="T24" fmla="*/ 0 w 361"/>
                <a:gd name="T25" fmla="*/ 1 h 348"/>
                <a:gd name="T26" fmla="*/ 0 w 361"/>
                <a:gd name="T27" fmla="*/ 1 h 348"/>
                <a:gd name="T28" fmla="*/ 0 w 361"/>
                <a:gd name="T29" fmla="*/ 1 h 348"/>
                <a:gd name="T30" fmla="*/ 0 w 361"/>
                <a:gd name="T31" fmla="*/ 1 h 348"/>
                <a:gd name="T32" fmla="*/ 0 w 361"/>
                <a:gd name="T33" fmla="*/ 1 h 348"/>
                <a:gd name="T34" fmla="*/ 0 w 361"/>
                <a:gd name="T35" fmla="*/ 1 h 348"/>
                <a:gd name="T36" fmla="*/ 0 w 361"/>
                <a:gd name="T37" fmla="*/ 1 h 348"/>
                <a:gd name="T38" fmla="*/ 0 w 361"/>
                <a:gd name="T39" fmla="*/ 1 h 348"/>
                <a:gd name="T40" fmla="*/ 0 w 361"/>
                <a:gd name="T41" fmla="*/ 1 h 348"/>
                <a:gd name="T42" fmla="*/ 0 w 361"/>
                <a:gd name="T43" fmla="*/ 1 h 348"/>
                <a:gd name="T44" fmla="*/ 0 w 361"/>
                <a:gd name="T45" fmla="*/ 1 h 348"/>
                <a:gd name="T46" fmla="*/ 0 w 361"/>
                <a:gd name="T47" fmla="*/ 1 h 348"/>
                <a:gd name="T48" fmla="*/ 0 w 361"/>
                <a:gd name="T49" fmla="*/ 1 h 348"/>
                <a:gd name="T50" fmla="*/ 0 w 361"/>
                <a:gd name="T51" fmla="*/ 1 h 348"/>
                <a:gd name="T52" fmla="*/ 0 w 361"/>
                <a:gd name="T53" fmla="*/ 1 h 348"/>
                <a:gd name="T54" fmla="*/ 0 w 361"/>
                <a:gd name="T55" fmla="*/ 1 h 348"/>
                <a:gd name="T56" fmla="*/ 0 w 361"/>
                <a:gd name="T57" fmla="*/ 1 h 348"/>
                <a:gd name="T58" fmla="*/ 0 w 361"/>
                <a:gd name="T59" fmla="*/ 1 h 348"/>
                <a:gd name="T60" fmla="*/ 0 w 361"/>
                <a:gd name="T61" fmla="*/ 1 h 348"/>
                <a:gd name="T62" fmla="*/ 0 w 361"/>
                <a:gd name="T63" fmla="*/ 1 h 348"/>
                <a:gd name="T64" fmla="*/ 0 w 361"/>
                <a:gd name="T65" fmla="*/ 1 h 348"/>
                <a:gd name="T66" fmla="*/ 0 w 361"/>
                <a:gd name="T67" fmla="*/ 1 h 348"/>
                <a:gd name="T68" fmla="*/ 0 w 361"/>
                <a:gd name="T69" fmla="*/ 1 h 348"/>
                <a:gd name="T70" fmla="*/ 0 w 361"/>
                <a:gd name="T71" fmla="*/ 1 h 348"/>
                <a:gd name="T72" fmla="*/ 0 w 361"/>
                <a:gd name="T73" fmla="*/ 1 h 348"/>
                <a:gd name="T74" fmla="*/ 0 w 361"/>
                <a:gd name="T75" fmla="*/ 1 h 348"/>
                <a:gd name="T76" fmla="*/ 0 w 361"/>
                <a:gd name="T77" fmla="*/ 1 h 348"/>
                <a:gd name="T78" fmla="*/ 0 w 361"/>
                <a:gd name="T79" fmla="*/ 1 h 348"/>
                <a:gd name="T80" fmla="*/ 0 w 361"/>
                <a:gd name="T81" fmla="*/ 1 h 3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61" h="348">
                  <a:moveTo>
                    <a:pt x="8" y="6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8" y="0"/>
                  </a:lnTo>
                  <a:lnTo>
                    <a:pt x="23" y="4"/>
                  </a:lnTo>
                  <a:lnTo>
                    <a:pt x="44" y="8"/>
                  </a:lnTo>
                  <a:lnTo>
                    <a:pt x="69" y="16"/>
                  </a:lnTo>
                  <a:lnTo>
                    <a:pt x="98" y="27"/>
                  </a:lnTo>
                  <a:lnTo>
                    <a:pt x="129" y="39"/>
                  </a:lnTo>
                  <a:lnTo>
                    <a:pt x="162" y="55"/>
                  </a:lnTo>
                  <a:lnTo>
                    <a:pt x="196" y="74"/>
                  </a:lnTo>
                  <a:lnTo>
                    <a:pt x="229" y="96"/>
                  </a:lnTo>
                  <a:lnTo>
                    <a:pt x="262" y="120"/>
                  </a:lnTo>
                  <a:lnTo>
                    <a:pt x="291" y="146"/>
                  </a:lnTo>
                  <a:lnTo>
                    <a:pt x="317" y="178"/>
                  </a:lnTo>
                  <a:lnTo>
                    <a:pt x="340" y="210"/>
                  </a:lnTo>
                  <a:lnTo>
                    <a:pt x="356" y="247"/>
                  </a:lnTo>
                  <a:lnTo>
                    <a:pt x="361" y="267"/>
                  </a:lnTo>
                  <a:lnTo>
                    <a:pt x="358" y="287"/>
                  </a:lnTo>
                  <a:lnTo>
                    <a:pt x="354" y="304"/>
                  </a:lnTo>
                  <a:lnTo>
                    <a:pt x="346" y="319"/>
                  </a:lnTo>
                  <a:lnTo>
                    <a:pt x="336" y="331"/>
                  </a:lnTo>
                  <a:lnTo>
                    <a:pt x="328" y="340"/>
                  </a:lnTo>
                  <a:lnTo>
                    <a:pt x="323" y="346"/>
                  </a:lnTo>
                  <a:lnTo>
                    <a:pt x="320" y="348"/>
                  </a:lnTo>
                  <a:lnTo>
                    <a:pt x="321" y="346"/>
                  </a:lnTo>
                  <a:lnTo>
                    <a:pt x="326" y="341"/>
                  </a:lnTo>
                  <a:lnTo>
                    <a:pt x="331" y="332"/>
                  </a:lnTo>
                  <a:lnTo>
                    <a:pt x="336" y="320"/>
                  </a:lnTo>
                  <a:lnTo>
                    <a:pt x="340" y="305"/>
                  </a:lnTo>
                  <a:lnTo>
                    <a:pt x="342" y="287"/>
                  </a:lnTo>
                  <a:lnTo>
                    <a:pt x="341" y="267"/>
                  </a:lnTo>
                  <a:lnTo>
                    <a:pt x="336" y="244"/>
                  </a:lnTo>
                  <a:lnTo>
                    <a:pt x="326" y="220"/>
                  </a:lnTo>
                  <a:lnTo>
                    <a:pt x="309" y="194"/>
                  </a:lnTo>
                  <a:lnTo>
                    <a:pt x="283" y="165"/>
                  </a:lnTo>
                  <a:lnTo>
                    <a:pt x="250" y="136"/>
                  </a:lnTo>
                  <a:lnTo>
                    <a:pt x="207" y="105"/>
                  </a:lnTo>
                  <a:lnTo>
                    <a:pt x="153" y="73"/>
                  </a:lnTo>
                  <a:lnTo>
                    <a:pt x="88" y="39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2" name="Freeform 53"/>
            <p:cNvSpPr>
              <a:spLocks/>
            </p:cNvSpPr>
            <p:nvPr/>
          </p:nvSpPr>
          <p:spPr bwMode="auto">
            <a:xfrm>
              <a:off x="2332" y="2439"/>
              <a:ext cx="63" cy="171"/>
            </a:xfrm>
            <a:custGeom>
              <a:avLst/>
              <a:gdLst>
                <a:gd name="T0" fmla="*/ 1 w 126"/>
                <a:gd name="T1" fmla="*/ 0 h 343"/>
                <a:gd name="T2" fmla="*/ 1 w 126"/>
                <a:gd name="T3" fmla="*/ 0 h 343"/>
                <a:gd name="T4" fmla="*/ 1 w 126"/>
                <a:gd name="T5" fmla="*/ 0 h 343"/>
                <a:gd name="T6" fmla="*/ 0 w 126"/>
                <a:gd name="T7" fmla="*/ 0 h 343"/>
                <a:gd name="T8" fmla="*/ 1 w 126"/>
                <a:gd name="T9" fmla="*/ 0 h 343"/>
                <a:gd name="T10" fmla="*/ 1 w 126"/>
                <a:gd name="T11" fmla="*/ 0 h 343"/>
                <a:gd name="T12" fmla="*/ 1 w 126"/>
                <a:gd name="T13" fmla="*/ 0 h 343"/>
                <a:gd name="T14" fmla="*/ 1 w 126"/>
                <a:gd name="T15" fmla="*/ 0 h 343"/>
                <a:gd name="T16" fmla="*/ 1 w 126"/>
                <a:gd name="T17" fmla="*/ 0 h 343"/>
                <a:gd name="T18" fmla="*/ 1 w 126"/>
                <a:gd name="T19" fmla="*/ 0 h 343"/>
                <a:gd name="T20" fmla="*/ 1 w 126"/>
                <a:gd name="T21" fmla="*/ 0 h 343"/>
                <a:gd name="T22" fmla="*/ 1 w 126"/>
                <a:gd name="T23" fmla="*/ 0 h 343"/>
                <a:gd name="T24" fmla="*/ 1 w 126"/>
                <a:gd name="T25" fmla="*/ 0 h 343"/>
                <a:gd name="T26" fmla="*/ 1 w 126"/>
                <a:gd name="T27" fmla="*/ 0 h 343"/>
                <a:gd name="T28" fmla="*/ 1 w 126"/>
                <a:gd name="T29" fmla="*/ 0 h 343"/>
                <a:gd name="T30" fmla="*/ 1 w 126"/>
                <a:gd name="T31" fmla="*/ 0 h 343"/>
                <a:gd name="T32" fmla="*/ 1 w 126"/>
                <a:gd name="T33" fmla="*/ 0 h 343"/>
                <a:gd name="T34" fmla="*/ 1 w 126"/>
                <a:gd name="T35" fmla="*/ 0 h 343"/>
                <a:gd name="T36" fmla="*/ 1 w 126"/>
                <a:gd name="T37" fmla="*/ 0 h 343"/>
                <a:gd name="T38" fmla="*/ 1 w 126"/>
                <a:gd name="T39" fmla="*/ 0 h 343"/>
                <a:gd name="T40" fmla="*/ 1 w 126"/>
                <a:gd name="T41" fmla="*/ 0 h 343"/>
                <a:gd name="T42" fmla="*/ 1 w 126"/>
                <a:gd name="T43" fmla="*/ 0 h 343"/>
                <a:gd name="T44" fmla="*/ 1 w 126"/>
                <a:gd name="T45" fmla="*/ 0 h 343"/>
                <a:gd name="T46" fmla="*/ 1 w 126"/>
                <a:gd name="T47" fmla="*/ 0 h 343"/>
                <a:gd name="T48" fmla="*/ 1 w 126"/>
                <a:gd name="T49" fmla="*/ 0 h 3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6" h="343">
                  <a:moveTo>
                    <a:pt x="25" y="0"/>
                  </a:moveTo>
                  <a:lnTo>
                    <a:pt x="10" y="30"/>
                  </a:lnTo>
                  <a:lnTo>
                    <a:pt x="2" y="71"/>
                  </a:lnTo>
                  <a:lnTo>
                    <a:pt x="0" y="121"/>
                  </a:lnTo>
                  <a:lnTo>
                    <a:pt x="5" y="175"/>
                  </a:lnTo>
                  <a:lnTo>
                    <a:pt x="19" y="228"/>
                  </a:lnTo>
                  <a:lnTo>
                    <a:pt x="43" y="276"/>
                  </a:lnTo>
                  <a:lnTo>
                    <a:pt x="79" y="316"/>
                  </a:lnTo>
                  <a:lnTo>
                    <a:pt x="126" y="343"/>
                  </a:lnTo>
                  <a:lnTo>
                    <a:pt x="123" y="341"/>
                  </a:lnTo>
                  <a:lnTo>
                    <a:pt x="115" y="332"/>
                  </a:lnTo>
                  <a:lnTo>
                    <a:pt x="102" y="321"/>
                  </a:lnTo>
                  <a:lnTo>
                    <a:pt x="87" y="306"/>
                  </a:lnTo>
                  <a:lnTo>
                    <a:pt x="71" y="288"/>
                  </a:lnTo>
                  <a:lnTo>
                    <a:pt x="55" y="267"/>
                  </a:lnTo>
                  <a:lnTo>
                    <a:pt x="41" y="245"/>
                  </a:lnTo>
                  <a:lnTo>
                    <a:pt x="30" y="221"/>
                  </a:lnTo>
                  <a:lnTo>
                    <a:pt x="19" y="183"/>
                  </a:lnTo>
                  <a:lnTo>
                    <a:pt x="13" y="145"/>
                  </a:lnTo>
                  <a:lnTo>
                    <a:pt x="12" y="108"/>
                  </a:lnTo>
                  <a:lnTo>
                    <a:pt x="13" y="73"/>
                  </a:lnTo>
                  <a:lnTo>
                    <a:pt x="17" y="43"/>
                  </a:lnTo>
                  <a:lnTo>
                    <a:pt x="20" y="20"/>
                  </a:lnTo>
                  <a:lnTo>
                    <a:pt x="24" y="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3" name="Freeform 54"/>
            <p:cNvSpPr>
              <a:spLocks/>
            </p:cNvSpPr>
            <p:nvPr/>
          </p:nvSpPr>
          <p:spPr bwMode="auto">
            <a:xfrm>
              <a:off x="2684" y="2480"/>
              <a:ext cx="165" cy="80"/>
            </a:xfrm>
            <a:custGeom>
              <a:avLst/>
              <a:gdLst>
                <a:gd name="T0" fmla="*/ 0 w 332"/>
                <a:gd name="T1" fmla="*/ 1 h 160"/>
                <a:gd name="T2" fmla="*/ 0 w 332"/>
                <a:gd name="T3" fmla="*/ 1 h 160"/>
                <a:gd name="T4" fmla="*/ 0 w 332"/>
                <a:gd name="T5" fmla="*/ 1 h 160"/>
                <a:gd name="T6" fmla="*/ 0 w 332"/>
                <a:gd name="T7" fmla="*/ 1 h 160"/>
                <a:gd name="T8" fmla="*/ 0 w 332"/>
                <a:gd name="T9" fmla="*/ 1 h 160"/>
                <a:gd name="T10" fmla="*/ 0 w 332"/>
                <a:gd name="T11" fmla="*/ 1 h 160"/>
                <a:gd name="T12" fmla="*/ 0 w 332"/>
                <a:gd name="T13" fmla="*/ 1 h 160"/>
                <a:gd name="T14" fmla="*/ 0 w 332"/>
                <a:gd name="T15" fmla="*/ 1 h 160"/>
                <a:gd name="T16" fmla="*/ 0 w 332"/>
                <a:gd name="T17" fmla="*/ 1 h 160"/>
                <a:gd name="T18" fmla="*/ 0 w 332"/>
                <a:gd name="T19" fmla="*/ 1 h 160"/>
                <a:gd name="T20" fmla="*/ 0 w 332"/>
                <a:gd name="T21" fmla="*/ 1 h 160"/>
                <a:gd name="T22" fmla="*/ 0 w 332"/>
                <a:gd name="T23" fmla="*/ 1 h 160"/>
                <a:gd name="T24" fmla="*/ 0 w 332"/>
                <a:gd name="T25" fmla="*/ 0 h 160"/>
                <a:gd name="T26" fmla="*/ 0 w 332"/>
                <a:gd name="T27" fmla="*/ 0 h 160"/>
                <a:gd name="T28" fmla="*/ 0 w 332"/>
                <a:gd name="T29" fmla="*/ 1 h 160"/>
                <a:gd name="T30" fmla="*/ 0 w 332"/>
                <a:gd name="T31" fmla="*/ 1 h 160"/>
                <a:gd name="T32" fmla="*/ 0 w 332"/>
                <a:gd name="T33" fmla="*/ 1 h 160"/>
                <a:gd name="T34" fmla="*/ 0 w 332"/>
                <a:gd name="T35" fmla="*/ 1 h 160"/>
                <a:gd name="T36" fmla="*/ 0 w 332"/>
                <a:gd name="T37" fmla="*/ 1 h 160"/>
                <a:gd name="T38" fmla="*/ 0 w 332"/>
                <a:gd name="T39" fmla="*/ 1 h 160"/>
                <a:gd name="T40" fmla="*/ 0 w 332"/>
                <a:gd name="T41" fmla="*/ 1 h 160"/>
                <a:gd name="T42" fmla="*/ 0 w 332"/>
                <a:gd name="T43" fmla="*/ 1 h 160"/>
                <a:gd name="T44" fmla="*/ 0 w 332"/>
                <a:gd name="T45" fmla="*/ 1 h 160"/>
                <a:gd name="T46" fmla="*/ 0 w 332"/>
                <a:gd name="T47" fmla="*/ 1 h 160"/>
                <a:gd name="T48" fmla="*/ 0 w 332"/>
                <a:gd name="T49" fmla="*/ 1 h 160"/>
                <a:gd name="T50" fmla="*/ 0 w 332"/>
                <a:gd name="T51" fmla="*/ 1 h 160"/>
                <a:gd name="T52" fmla="*/ 0 w 332"/>
                <a:gd name="T53" fmla="*/ 1 h 160"/>
                <a:gd name="T54" fmla="*/ 0 w 332"/>
                <a:gd name="T55" fmla="*/ 1 h 160"/>
                <a:gd name="T56" fmla="*/ 0 w 332"/>
                <a:gd name="T57" fmla="*/ 1 h 160"/>
                <a:gd name="T58" fmla="*/ 0 w 332"/>
                <a:gd name="T59" fmla="*/ 1 h 160"/>
                <a:gd name="T60" fmla="*/ 0 w 332"/>
                <a:gd name="T61" fmla="*/ 1 h 160"/>
                <a:gd name="T62" fmla="*/ 0 w 332"/>
                <a:gd name="T63" fmla="*/ 1 h 160"/>
                <a:gd name="T64" fmla="*/ 0 w 332"/>
                <a:gd name="T65" fmla="*/ 1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2" h="160">
                  <a:moveTo>
                    <a:pt x="332" y="160"/>
                  </a:moveTo>
                  <a:lnTo>
                    <a:pt x="326" y="146"/>
                  </a:lnTo>
                  <a:lnTo>
                    <a:pt x="318" y="130"/>
                  </a:lnTo>
                  <a:lnTo>
                    <a:pt x="305" y="114"/>
                  </a:lnTo>
                  <a:lnTo>
                    <a:pt x="290" y="96"/>
                  </a:lnTo>
                  <a:lnTo>
                    <a:pt x="273" y="79"/>
                  </a:lnTo>
                  <a:lnTo>
                    <a:pt x="254" y="63"/>
                  </a:lnTo>
                  <a:lnTo>
                    <a:pt x="232" y="48"/>
                  </a:lnTo>
                  <a:lnTo>
                    <a:pt x="208" y="34"/>
                  </a:lnTo>
                  <a:lnTo>
                    <a:pt x="183" y="21"/>
                  </a:lnTo>
                  <a:lnTo>
                    <a:pt x="158" y="11"/>
                  </a:lnTo>
                  <a:lnTo>
                    <a:pt x="132" y="4"/>
                  </a:lnTo>
                  <a:lnTo>
                    <a:pt x="104" y="0"/>
                  </a:lnTo>
                  <a:lnTo>
                    <a:pt x="77" y="0"/>
                  </a:lnTo>
                  <a:lnTo>
                    <a:pt x="51" y="2"/>
                  </a:lnTo>
                  <a:lnTo>
                    <a:pt x="26" y="10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15" y="19"/>
                  </a:lnTo>
                  <a:lnTo>
                    <a:pt x="33" y="17"/>
                  </a:lnTo>
                  <a:lnTo>
                    <a:pt x="54" y="15"/>
                  </a:lnTo>
                  <a:lnTo>
                    <a:pt x="79" y="13"/>
                  </a:lnTo>
                  <a:lnTo>
                    <a:pt x="105" y="15"/>
                  </a:lnTo>
                  <a:lnTo>
                    <a:pt x="132" y="18"/>
                  </a:lnTo>
                  <a:lnTo>
                    <a:pt x="157" y="24"/>
                  </a:lnTo>
                  <a:lnTo>
                    <a:pt x="194" y="39"/>
                  </a:lnTo>
                  <a:lnTo>
                    <a:pt x="226" y="59"/>
                  </a:lnTo>
                  <a:lnTo>
                    <a:pt x="256" y="81"/>
                  </a:lnTo>
                  <a:lnTo>
                    <a:pt x="282" y="104"/>
                  </a:lnTo>
                  <a:lnTo>
                    <a:pt x="303" y="125"/>
                  </a:lnTo>
                  <a:lnTo>
                    <a:pt x="318" y="144"/>
                  </a:lnTo>
                  <a:lnTo>
                    <a:pt x="329" y="155"/>
                  </a:lnTo>
                  <a:lnTo>
                    <a:pt x="332" y="16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4" name="Freeform 55"/>
            <p:cNvSpPr>
              <a:spLocks/>
            </p:cNvSpPr>
            <p:nvPr/>
          </p:nvSpPr>
          <p:spPr bwMode="auto">
            <a:xfrm>
              <a:off x="2464" y="1984"/>
              <a:ext cx="186" cy="670"/>
            </a:xfrm>
            <a:custGeom>
              <a:avLst/>
              <a:gdLst>
                <a:gd name="T0" fmla="*/ 0 w 373"/>
                <a:gd name="T1" fmla="*/ 1 h 1340"/>
                <a:gd name="T2" fmla="*/ 0 w 373"/>
                <a:gd name="T3" fmla="*/ 1 h 1340"/>
                <a:gd name="T4" fmla="*/ 0 w 373"/>
                <a:gd name="T5" fmla="*/ 1 h 1340"/>
                <a:gd name="T6" fmla="*/ 0 w 373"/>
                <a:gd name="T7" fmla="*/ 1 h 1340"/>
                <a:gd name="T8" fmla="*/ 0 w 373"/>
                <a:gd name="T9" fmla="*/ 1 h 1340"/>
                <a:gd name="T10" fmla="*/ 0 w 373"/>
                <a:gd name="T11" fmla="*/ 1 h 1340"/>
                <a:gd name="T12" fmla="*/ 0 w 373"/>
                <a:gd name="T13" fmla="*/ 1 h 1340"/>
                <a:gd name="T14" fmla="*/ 0 w 373"/>
                <a:gd name="T15" fmla="*/ 1 h 1340"/>
                <a:gd name="T16" fmla="*/ 0 w 373"/>
                <a:gd name="T17" fmla="*/ 1 h 1340"/>
                <a:gd name="T18" fmla="*/ 0 w 373"/>
                <a:gd name="T19" fmla="*/ 1 h 1340"/>
                <a:gd name="T20" fmla="*/ 0 w 373"/>
                <a:gd name="T21" fmla="*/ 1 h 1340"/>
                <a:gd name="T22" fmla="*/ 0 w 373"/>
                <a:gd name="T23" fmla="*/ 1 h 1340"/>
                <a:gd name="T24" fmla="*/ 0 w 373"/>
                <a:gd name="T25" fmla="*/ 1 h 1340"/>
                <a:gd name="T26" fmla="*/ 0 w 373"/>
                <a:gd name="T27" fmla="*/ 1 h 1340"/>
                <a:gd name="T28" fmla="*/ 0 w 373"/>
                <a:gd name="T29" fmla="*/ 1 h 1340"/>
                <a:gd name="T30" fmla="*/ 0 w 373"/>
                <a:gd name="T31" fmla="*/ 1 h 1340"/>
                <a:gd name="T32" fmla="*/ 0 w 373"/>
                <a:gd name="T33" fmla="*/ 1 h 1340"/>
                <a:gd name="T34" fmla="*/ 0 w 373"/>
                <a:gd name="T35" fmla="*/ 1 h 1340"/>
                <a:gd name="T36" fmla="*/ 0 w 373"/>
                <a:gd name="T37" fmla="*/ 1 h 1340"/>
                <a:gd name="T38" fmla="*/ 0 w 373"/>
                <a:gd name="T39" fmla="*/ 1 h 1340"/>
                <a:gd name="T40" fmla="*/ 0 w 373"/>
                <a:gd name="T41" fmla="*/ 1 h 1340"/>
                <a:gd name="T42" fmla="*/ 0 w 373"/>
                <a:gd name="T43" fmla="*/ 1 h 1340"/>
                <a:gd name="T44" fmla="*/ 0 w 373"/>
                <a:gd name="T45" fmla="*/ 1 h 1340"/>
                <a:gd name="T46" fmla="*/ 0 w 373"/>
                <a:gd name="T47" fmla="*/ 1 h 1340"/>
                <a:gd name="T48" fmla="*/ 0 w 373"/>
                <a:gd name="T49" fmla="*/ 1 h 1340"/>
                <a:gd name="T50" fmla="*/ 0 w 373"/>
                <a:gd name="T51" fmla="*/ 1 h 1340"/>
                <a:gd name="T52" fmla="*/ 0 w 373"/>
                <a:gd name="T53" fmla="*/ 1 h 1340"/>
                <a:gd name="T54" fmla="*/ 0 w 373"/>
                <a:gd name="T55" fmla="*/ 1 h 1340"/>
                <a:gd name="T56" fmla="*/ 0 w 373"/>
                <a:gd name="T57" fmla="*/ 1 h 1340"/>
                <a:gd name="T58" fmla="*/ 0 w 373"/>
                <a:gd name="T59" fmla="*/ 1 h 1340"/>
                <a:gd name="T60" fmla="*/ 0 w 373"/>
                <a:gd name="T61" fmla="*/ 1 h 1340"/>
                <a:gd name="T62" fmla="*/ 0 w 373"/>
                <a:gd name="T63" fmla="*/ 1 h 1340"/>
                <a:gd name="T64" fmla="*/ 0 w 373"/>
                <a:gd name="T65" fmla="*/ 1 h 1340"/>
                <a:gd name="T66" fmla="*/ 0 w 373"/>
                <a:gd name="T67" fmla="*/ 1 h 1340"/>
                <a:gd name="T68" fmla="*/ 0 w 373"/>
                <a:gd name="T69" fmla="*/ 1 h 1340"/>
                <a:gd name="T70" fmla="*/ 0 w 373"/>
                <a:gd name="T71" fmla="*/ 1 h 1340"/>
                <a:gd name="T72" fmla="*/ 0 w 373"/>
                <a:gd name="T73" fmla="*/ 1 h 1340"/>
                <a:gd name="T74" fmla="*/ 0 w 373"/>
                <a:gd name="T75" fmla="*/ 1 h 1340"/>
                <a:gd name="T76" fmla="*/ 0 w 373"/>
                <a:gd name="T77" fmla="*/ 1 h 1340"/>
                <a:gd name="T78" fmla="*/ 0 w 373"/>
                <a:gd name="T79" fmla="*/ 1 h 1340"/>
                <a:gd name="T80" fmla="*/ 0 w 373"/>
                <a:gd name="T81" fmla="*/ 1 h 1340"/>
                <a:gd name="T82" fmla="*/ 0 w 373"/>
                <a:gd name="T83" fmla="*/ 1 h 1340"/>
                <a:gd name="T84" fmla="*/ 0 w 373"/>
                <a:gd name="T85" fmla="*/ 1 h 1340"/>
                <a:gd name="T86" fmla="*/ 0 w 373"/>
                <a:gd name="T87" fmla="*/ 1 h 1340"/>
                <a:gd name="T88" fmla="*/ 0 w 373"/>
                <a:gd name="T89" fmla="*/ 1 h 1340"/>
                <a:gd name="T90" fmla="*/ 0 w 373"/>
                <a:gd name="T91" fmla="*/ 1 h 1340"/>
                <a:gd name="T92" fmla="*/ 0 w 373"/>
                <a:gd name="T93" fmla="*/ 1 h 1340"/>
                <a:gd name="T94" fmla="*/ 0 w 373"/>
                <a:gd name="T95" fmla="*/ 1 h 1340"/>
                <a:gd name="T96" fmla="*/ 0 w 373"/>
                <a:gd name="T97" fmla="*/ 1 h 1340"/>
                <a:gd name="T98" fmla="*/ 0 w 373"/>
                <a:gd name="T99" fmla="*/ 1 h 1340"/>
                <a:gd name="T100" fmla="*/ 0 w 373"/>
                <a:gd name="T101" fmla="*/ 1 h 1340"/>
                <a:gd name="T102" fmla="*/ 0 w 373"/>
                <a:gd name="T103" fmla="*/ 1 h 1340"/>
                <a:gd name="T104" fmla="*/ 0 w 373"/>
                <a:gd name="T105" fmla="*/ 1 h 1340"/>
                <a:gd name="T106" fmla="*/ 0 w 373"/>
                <a:gd name="T107" fmla="*/ 1 h 1340"/>
                <a:gd name="T108" fmla="*/ 0 w 373"/>
                <a:gd name="T109" fmla="*/ 1 h 1340"/>
                <a:gd name="T110" fmla="*/ 0 w 373"/>
                <a:gd name="T111" fmla="*/ 1 h 134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73" h="1340">
                  <a:moveTo>
                    <a:pt x="373" y="1336"/>
                  </a:moveTo>
                  <a:lnTo>
                    <a:pt x="330" y="1333"/>
                  </a:lnTo>
                  <a:lnTo>
                    <a:pt x="286" y="1329"/>
                  </a:lnTo>
                  <a:lnTo>
                    <a:pt x="242" y="1323"/>
                  </a:lnTo>
                  <a:lnTo>
                    <a:pt x="201" y="1315"/>
                  </a:lnTo>
                  <a:lnTo>
                    <a:pt x="162" y="1304"/>
                  </a:lnTo>
                  <a:lnTo>
                    <a:pt x="127" y="1287"/>
                  </a:lnTo>
                  <a:lnTo>
                    <a:pt x="96" y="1268"/>
                  </a:lnTo>
                  <a:lnTo>
                    <a:pt x="72" y="1242"/>
                  </a:lnTo>
                  <a:lnTo>
                    <a:pt x="53" y="1211"/>
                  </a:lnTo>
                  <a:lnTo>
                    <a:pt x="43" y="1175"/>
                  </a:lnTo>
                  <a:lnTo>
                    <a:pt x="42" y="1130"/>
                  </a:lnTo>
                  <a:lnTo>
                    <a:pt x="50" y="1077"/>
                  </a:lnTo>
                  <a:lnTo>
                    <a:pt x="68" y="1017"/>
                  </a:lnTo>
                  <a:lnTo>
                    <a:pt x="99" y="946"/>
                  </a:lnTo>
                  <a:lnTo>
                    <a:pt x="142" y="867"/>
                  </a:lnTo>
                  <a:lnTo>
                    <a:pt x="200" y="777"/>
                  </a:lnTo>
                  <a:lnTo>
                    <a:pt x="248" y="700"/>
                  </a:lnTo>
                  <a:lnTo>
                    <a:pt x="287" y="626"/>
                  </a:lnTo>
                  <a:lnTo>
                    <a:pt x="318" y="556"/>
                  </a:lnTo>
                  <a:lnTo>
                    <a:pt x="341" y="489"/>
                  </a:lnTo>
                  <a:lnTo>
                    <a:pt x="357" y="426"/>
                  </a:lnTo>
                  <a:lnTo>
                    <a:pt x="365" y="366"/>
                  </a:lnTo>
                  <a:lnTo>
                    <a:pt x="368" y="310"/>
                  </a:lnTo>
                  <a:lnTo>
                    <a:pt x="364" y="258"/>
                  </a:lnTo>
                  <a:lnTo>
                    <a:pt x="355" y="210"/>
                  </a:lnTo>
                  <a:lnTo>
                    <a:pt x="341" y="167"/>
                  </a:lnTo>
                  <a:lnTo>
                    <a:pt x="323" y="129"/>
                  </a:lnTo>
                  <a:lnTo>
                    <a:pt x="301" y="94"/>
                  </a:lnTo>
                  <a:lnTo>
                    <a:pt x="276" y="65"/>
                  </a:lnTo>
                  <a:lnTo>
                    <a:pt x="248" y="41"/>
                  </a:lnTo>
                  <a:lnTo>
                    <a:pt x="218" y="22"/>
                  </a:lnTo>
                  <a:lnTo>
                    <a:pt x="186" y="8"/>
                  </a:lnTo>
                  <a:lnTo>
                    <a:pt x="162" y="2"/>
                  </a:lnTo>
                  <a:lnTo>
                    <a:pt x="140" y="0"/>
                  </a:lnTo>
                  <a:lnTo>
                    <a:pt x="119" y="2"/>
                  </a:lnTo>
                  <a:lnTo>
                    <a:pt x="101" y="7"/>
                  </a:lnTo>
                  <a:lnTo>
                    <a:pt x="84" y="15"/>
                  </a:lnTo>
                  <a:lnTo>
                    <a:pt x="69" y="25"/>
                  </a:lnTo>
                  <a:lnTo>
                    <a:pt x="56" y="35"/>
                  </a:lnTo>
                  <a:lnTo>
                    <a:pt x="43" y="48"/>
                  </a:lnTo>
                  <a:lnTo>
                    <a:pt x="33" y="62"/>
                  </a:lnTo>
                  <a:lnTo>
                    <a:pt x="25" y="75"/>
                  </a:lnTo>
                  <a:lnTo>
                    <a:pt x="16" y="87"/>
                  </a:lnTo>
                  <a:lnTo>
                    <a:pt x="11" y="99"/>
                  </a:lnTo>
                  <a:lnTo>
                    <a:pt x="6" y="108"/>
                  </a:lnTo>
                  <a:lnTo>
                    <a:pt x="3" y="116"/>
                  </a:lnTo>
                  <a:lnTo>
                    <a:pt x="1" y="121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4" y="117"/>
                  </a:lnTo>
                  <a:lnTo>
                    <a:pt x="8" y="111"/>
                  </a:lnTo>
                  <a:lnTo>
                    <a:pt x="15" y="103"/>
                  </a:lnTo>
                  <a:lnTo>
                    <a:pt x="23" y="94"/>
                  </a:lnTo>
                  <a:lnTo>
                    <a:pt x="33" y="85"/>
                  </a:lnTo>
                  <a:lnTo>
                    <a:pt x="44" y="75"/>
                  </a:lnTo>
                  <a:lnTo>
                    <a:pt x="56" y="64"/>
                  </a:lnTo>
                  <a:lnTo>
                    <a:pt x="69" y="54"/>
                  </a:lnTo>
                  <a:lnTo>
                    <a:pt x="84" y="45"/>
                  </a:lnTo>
                  <a:lnTo>
                    <a:pt x="99" y="37"/>
                  </a:lnTo>
                  <a:lnTo>
                    <a:pt x="115" y="31"/>
                  </a:lnTo>
                  <a:lnTo>
                    <a:pt x="133" y="27"/>
                  </a:lnTo>
                  <a:lnTo>
                    <a:pt x="151" y="26"/>
                  </a:lnTo>
                  <a:lnTo>
                    <a:pt x="170" y="27"/>
                  </a:lnTo>
                  <a:lnTo>
                    <a:pt x="189" y="33"/>
                  </a:lnTo>
                  <a:lnTo>
                    <a:pt x="210" y="42"/>
                  </a:lnTo>
                  <a:lnTo>
                    <a:pt x="232" y="55"/>
                  </a:lnTo>
                  <a:lnTo>
                    <a:pt x="253" y="72"/>
                  </a:lnTo>
                  <a:lnTo>
                    <a:pt x="273" y="92"/>
                  </a:lnTo>
                  <a:lnTo>
                    <a:pt x="293" y="114"/>
                  </a:lnTo>
                  <a:lnTo>
                    <a:pt x="311" y="140"/>
                  </a:lnTo>
                  <a:lnTo>
                    <a:pt x="327" y="169"/>
                  </a:lnTo>
                  <a:lnTo>
                    <a:pt x="340" y="200"/>
                  </a:lnTo>
                  <a:lnTo>
                    <a:pt x="350" y="236"/>
                  </a:lnTo>
                  <a:lnTo>
                    <a:pt x="357" y="273"/>
                  </a:lnTo>
                  <a:lnTo>
                    <a:pt x="361" y="313"/>
                  </a:lnTo>
                  <a:lnTo>
                    <a:pt x="360" y="357"/>
                  </a:lnTo>
                  <a:lnTo>
                    <a:pt x="353" y="402"/>
                  </a:lnTo>
                  <a:lnTo>
                    <a:pt x="340" y="450"/>
                  </a:lnTo>
                  <a:lnTo>
                    <a:pt x="322" y="501"/>
                  </a:lnTo>
                  <a:lnTo>
                    <a:pt x="297" y="554"/>
                  </a:lnTo>
                  <a:lnTo>
                    <a:pt x="268" y="610"/>
                  </a:lnTo>
                  <a:lnTo>
                    <a:pt x="236" y="663"/>
                  </a:lnTo>
                  <a:lnTo>
                    <a:pt x="205" y="715"/>
                  </a:lnTo>
                  <a:lnTo>
                    <a:pt x="175" y="764"/>
                  </a:lnTo>
                  <a:lnTo>
                    <a:pt x="145" y="813"/>
                  </a:lnTo>
                  <a:lnTo>
                    <a:pt x="118" y="858"/>
                  </a:lnTo>
                  <a:lnTo>
                    <a:pt x="92" y="902"/>
                  </a:lnTo>
                  <a:lnTo>
                    <a:pt x="68" y="944"/>
                  </a:lnTo>
                  <a:lnTo>
                    <a:pt x="49" y="984"/>
                  </a:lnTo>
                  <a:lnTo>
                    <a:pt x="31" y="1022"/>
                  </a:lnTo>
                  <a:lnTo>
                    <a:pt x="19" y="1060"/>
                  </a:lnTo>
                  <a:lnTo>
                    <a:pt x="11" y="1095"/>
                  </a:lnTo>
                  <a:lnTo>
                    <a:pt x="7" y="1130"/>
                  </a:lnTo>
                  <a:lnTo>
                    <a:pt x="11" y="1162"/>
                  </a:lnTo>
                  <a:lnTo>
                    <a:pt x="19" y="1193"/>
                  </a:lnTo>
                  <a:lnTo>
                    <a:pt x="35" y="1223"/>
                  </a:lnTo>
                  <a:lnTo>
                    <a:pt x="56" y="1249"/>
                  </a:lnTo>
                  <a:lnTo>
                    <a:pt x="79" y="1271"/>
                  </a:lnTo>
                  <a:lnTo>
                    <a:pt x="104" y="1290"/>
                  </a:lnTo>
                  <a:lnTo>
                    <a:pt x="130" y="1305"/>
                  </a:lnTo>
                  <a:lnTo>
                    <a:pt x="158" y="1317"/>
                  </a:lnTo>
                  <a:lnTo>
                    <a:pt x="187" y="1325"/>
                  </a:lnTo>
                  <a:lnTo>
                    <a:pt x="215" y="1332"/>
                  </a:lnTo>
                  <a:lnTo>
                    <a:pt x="242" y="1337"/>
                  </a:lnTo>
                  <a:lnTo>
                    <a:pt x="269" y="1339"/>
                  </a:lnTo>
                  <a:lnTo>
                    <a:pt x="293" y="1340"/>
                  </a:lnTo>
                  <a:lnTo>
                    <a:pt x="316" y="1340"/>
                  </a:lnTo>
                  <a:lnTo>
                    <a:pt x="334" y="1339"/>
                  </a:lnTo>
                  <a:lnTo>
                    <a:pt x="350" y="1338"/>
                  </a:lnTo>
                  <a:lnTo>
                    <a:pt x="363" y="1337"/>
                  </a:lnTo>
                  <a:lnTo>
                    <a:pt x="371" y="1336"/>
                  </a:lnTo>
                  <a:lnTo>
                    <a:pt x="373" y="133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5" name="Freeform 56"/>
            <p:cNvSpPr>
              <a:spLocks/>
            </p:cNvSpPr>
            <p:nvPr/>
          </p:nvSpPr>
          <p:spPr bwMode="auto">
            <a:xfrm>
              <a:off x="2886" y="2685"/>
              <a:ext cx="55" cy="62"/>
            </a:xfrm>
            <a:custGeom>
              <a:avLst/>
              <a:gdLst>
                <a:gd name="T0" fmla="*/ 1 w 110"/>
                <a:gd name="T1" fmla="*/ 1 h 123"/>
                <a:gd name="T2" fmla="*/ 1 w 110"/>
                <a:gd name="T3" fmla="*/ 1 h 123"/>
                <a:gd name="T4" fmla="*/ 1 w 110"/>
                <a:gd name="T5" fmla="*/ 1 h 123"/>
                <a:gd name="T6" fmla="*/ 1 w 110"/>
                <a:gd name="T7" fmla="*/ 1 h 123"/>
                <a:gd name="T8" fmla="*/ 1 w 110"/>
                <a:gd name="T9" fmla="*/ 1 h 123"/>
                <a:gd name="T10" fmla="*/ 1 w 110"/>
                <a:gd name="T11" fmla="*/ 1 h 123"/>
                <a:gd name="T12" fmla="*/ 1 w 110"/>
                <a:gd name="T13" fmla="*/ 1 h 123"/>
                <a:gd name="T14" fmla="*/ 1 w 110"/>
                <a:gd name="T15" fmla="*/ 1 h 123"/>
                <a:gd name="T16" fmla="*/ 1 w 110"/>
                <a:gd name="T17" fmla="*/ 1 h 123"/>
                <a:gd name="T18" fmla="*/ 1 w 110"/>
                <a:gd name="T19" fmla="*/ 1 h 123"/>
                <a:gd name="T20" fmla="*/ 1 w 110"/>
                <a:gd name="T21" fmla="*/ 1 h 123"/>
                <a:gd name="T22" fmla="*/ 1 w 110"/>
                <a:gd name="T23" fmla="*/ 1 h 123"/>
                <a:gd name="T24" fmla="*/ 1 w 110"/>
                <a:gd name="T25" fmla="*/ 0 h 123"/>
                <a:gd name="T26" fmla="*/ 1 w 110"/>
                <a:gd name="T27" fmla="*/ 1 h 123"/>
                <a:gd name="T28" fmla="*/ 1 w 110"/>
                <a:gd name="T29" fmla="*/ 1 h 123"/>
                <a:gd name="T30" fmla="*/ 1 w 110"/>
                <a:gd name="T31" fmla="*/ 1 h 123"/>
                <a:gd name="T32" fmla="*/ 1 w 110"/>
                <a:gd name="T33" fmla="*/ 1 h 123"/>
                <a:gd name="T34" fmla="*/ 1 w 110"/>
                <a:gd name="T35" fmla="*/ 1 h 123"/>
                <a:gd name="T36" fmla="*/ 1 w 110"/>
                <a:gd name="T37" fmla="*/ 1 h 123"/>
                <a:gd name="T38" fmla="*/ 1 w 110"/>
                <a:gd name="T39" fmla="*/ 1 h 123"/>
                <a:gd name="T40" fmla="*/ 1 w 110"/>
                <a:gd name="T41" fmla="*/ 1 h 123"/>
                <a:gd name="T42" fmla="*/ 1 w 110"/>
                <a:gd name="T43" fmla="*/ 1 h 123"/>
                <a:gd name="T44" fmla="*/ 1 w 110"/>
                <a:gd name="T45" fmla="*/ 1 h 123"/>
                <a:gd name="T46" fmla="*/ 1 w 110"/>
                <a:gd name="T47" fmla="*/ 1 h 123"/>
                <a:gd name="T48" fmla="*/ 1 w 110"/>
                <a:gd name="T49" fmla="*/ 1 h 123"/>
                <a:gd name="T50" fmla="*/ 1 w 110"/>
                <a:gd name="T51" fmla="*/ 1 h 123"/>
                <a:gd name="T52" fmla="*/ 0 w 110"/>
                <a:gd name="T53" fmla="*/ 1 h 123"/>
                <a:gd name="T54" fmla="*/ 0 w 110"/>
                <a:gd name="T55" fmla="*/ 1 h 123"/>
                <a:gd name="T56" fmla="*/ 1 w 110"/>
                <a:gd name="T57" fmla="*/ 1 h 123"/>
                <a:gd name="T58" fmla="*/ 1 w 110"/>
                <a:gd name="T59" fmla="*/ 1 h 123"/>
                <a:gd name="T60" fmla="*/ 1 w 110"/>
                <a:gd name="T61" fmla="*/ 1 h 123"/>
                <a:gd name="T62" fmla="*/ 1 w 110"/>
                <a:gd name="T63" fmla="*/ 1 h 123"/>
                <a:gd name="T64" fmla="*/ 1 w 110"/>
                <a:gd name="T65" fmla="*/ 1 h 123"/>
                <a:gd name="T66" fmla="*/ 1 w 110"/>
                <a:gd name="T67" fmla="*/ 1 h 123"/>
                <a:gd name="T68" fmla="*/ 1 w 110"/>
                <a:gd name="T69" fmla="*/ 1 h 123"/>
                <a:gd name="T70" fmla="*/ 1 w 110"/>
                <a:gd name="T71" fmla="*/ 1 h 123"/>
                <a:gd name="T72" fmla="*/ 1 w 110"/>
                <a:gd name="T73" fmla="*/ 1 h 123"/>
                <a:gd name="T74" fmla="*/ 1 w 110"/>
                <a:gd name="T75" fmla="*/ 1 h 123"/>
                <a:gd name="T76" fmla="*/ 1 w 110"/>
                <a:gd name="T77" fmla="*/ 1 h 123"/>
                <a:gd name="T78" fmla="*/ 1 w 110"/>
                <a:gd name="T79" fmla="*/ 1 h 123"/>
                <a:gd name="T80" fmla="*/ 1 w 110"/>
                <a:gd name="T81" fmla="*/ 1 h 123"/>
                <a:gd name="T82" fmla="*/ 1 w 110"/>
                <a:gd name="T83" fmla="*/ 1 h 123"/>
                <a:gd name="T84" fmla="*/ 1 w 110"/>
                <a:gd name="T85" fmla="*/ 1 h 123"/>
                <a:gd name="T86" fmla="*/ 1 w 110"/>
                <a:gd name="T87" fmla="*/ 1 h 123"/>
                <a:gd name="T88" fmla="*/ 1 w 110"/>
                <a:gd name="T89" fmla="*/ 1 h 123"/>
                <a:gd name="T90" fmla="*/ 1 w 110"/>
                <a:gd name="T91" fmla="*/ 1 h 123"/>
                <a:gd name="T92" fmla="*/ 1 w 110"/>
                <a:gd name="T93" fmla="*/ 1 h 123"/>
                <a:gd name="T94" fmla="*/ 1 w 110"/>
                <a:gd name="T95" fmla="*/ 1 h 123"/>
                <a:gd name="T96" fmla="*/ 1 w 110"/>
                <a:gd name="T97" fmla="*/ 1 h 1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0" h="123">
                  <a:moveTo>
                    <a:pt x="99" y="62"/>
                  </a:moveTo>
                  <a:lnTo>
                    <a:pt x="105" y="56"/>
                  </a:lnTo>
                  <a:lnTo>
                    <a:pt x="110" y="48"/>
                  </a:lnTo>
                  <a:lnTo>
                    <a:pt x="110" y="39"/>
                  </a:lnTo>
                  <a:lnTo>
                    <a:pt x="108" y="31"/>
                  </a:lnTo>
                  <a:lnTo>
                    <a:pt x="102" y="25"/>
                  </a:lnTo>
                  <a:lnTo>
                    <a:pt x="94" y="21"/>
                  </a:lnTo>
                  <a:lnTo>
                    <a:pt x="86" y="20"/>
                  </a:lnTo>
                  <a:lnTo>
                    <a:pt x="77" y="23"/>
                  </a:lnTo>
                  <a:lnTo>
                    <a:pt x="74" y="13"/>
                  </a:lnTo>
                  <a:lnTo>
                    <a:pt x="70" y="6"/>
                  </a:lnTo>
                  <a:lnTo>
                    <a:pt x="63" y="2"/>
                  </a:lnTo>
                  <a:lnTo>
                    <a:pt x="55" y="0"/>
                  </a:lnTo>
                  <a:lnTo>
                    <a:pt x="48" y="2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3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4"/>
                  </a:lnTo>
                  <a:lnTo>
                    <a:pt x="3" y="31"/>
                  </a:lnTo>
                  <a:lnTo>
                    <a:pt x="1" y="39"/>
                  </a:lnTo>
                  <a:lnTo>
                    <a:pt x="1" y="47"/>
                  </a:lnTo>
                  <a:lnTo>
                    <a:pt x="4" y="55"/>
                  </a:lnTo>
                  <a:lnTo>
                    <a:pt x="11" y="61"/>
                  </a:lnTo>
                  <a:lnTo>
                    <a:pt x="4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92"/>
                  </a:lnTo>
                  <a:lnTo>
                    <a:pt x="8" y="97"/>
                  </a:lnTo>
                  <a:lnTo>
                    <a:pt x="16" y="101"/>
                  </a:lnTo>
                  <a:lnTo>
                    <a:pt x="24" y="102"/>
                  </a:lnTo>
                  <a:lnTo>
                    <a:pt x="33" y="100"/>
                  </a:lnTo>
                  <a:lnTo>
                    <a:pt x="35" y="109"/>
                  </a:lnTo>
                  <a:lnTo>
                    <a:pt x="40" y="116"/>
                  </a:lnTo>
                  <a:lnTo>
                    <a:pt x="46" y="121"/>
                  </a:lnTo>
                  <a:lnTo>
                    <a:pt x="54" y="123"/>
                  </a:lnTo>
                  <a:lnTo>
                    <a:pt x="62" y="121"/>
                  </a:lnTo>
                  <a:lnTo>
                    <a:pt x="69" y="116"/>
                  </a:lnTo>
                  <a:lnTo>
                    <a:pt x="73" y="109"/>
                  </a:lnTo>
                  <a:lnTo>
                    <a:pt x="76" y="101"/>
                  </a:lnTo>
                  <a:lnTo>
                    <a:pt x="85" y="103"/>
                  </a:lnTo>
                  <a:lnTo>
                    <a:pt x="93" y="102"/>
                  </a:lnTo>
                  <a:lnTo>
                    <a:pt x="101" y="99"/>
                  </a:lnTo>
                  <a:lnTo>
                    <a:pt x="107" y="93"/>
                  </a:lnTo>
                  <a:lnTo>
                    <a:pt x="109" y="85"/>
                  </a:lnTo>
                  <a:lnTo>
                    <a:pt x="109" y="77"/>
                  </a:lnTo>
                  <a:lnTo>
                    <a:pt x="105" y="69"/>
                  </a:lnTo>
                  <a:lnTo>
                    <a:pt x="99" y="6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6" name="Freeform 57"/>
            <p:cNvSpPr>
              <a:spLocks/>
            </p:cNvSpPr>
            <p:nvPr/>
          </p:nvSpPr>
          <p:spPr bwMode="auto">
            <a:xfrm>
              <a:off x="2905" y="2708"/>
              <a:ext cx="16" cy="16"/>
            </a:xfrm>
            <a:custGeom>
              <a:avLst/>
              <a:gdLst>
                <a:gd name="T0" fmla="*/ 1 w 31"/>
                <a:gd name="T1" fmla="*/ 0 h 33"/>
                <a:gd name="T2" fmla="*/ 1 w 31"/>
                <a:gd name="T3" fmla="*/ 0 h 33"/>
                <a:gd name="T4" fmla="*/ 1 w 31"/>
                <a:gd name="T5" fmla="*/ 0 h 33"/>
                <a:gd name="T6" fmla="*/ 1 w 31"/>
                <a:gd name="T7" fmla="*/ 0 h 33"/>
                <a:gd name="T8" fmla="*/ 0 w 31"/>
                <a:gd name="T9" fmla="*/ 0 h 33"/>
                <a:gd name="T10" fmla="*/ 1 w 31"/>
                <a:gd name="T11" fmla="*/ 0 h 33"/>
                <a:gd name="T12" fmla="*/ 1 w 31"/>
                <a:gd name="T13" fmla="*/ 0 h 33"/>
                <a:gd name="T14" fmla="*/ 1 w 31"/>
                <a:gd name="T15" fmla="*/ 0 h 33"/>
                <a:gd name="T16" fmla="*/ 1 w 31"/>
                <a:gd name="T17" fmla="*/ 0 h 33"/>
                <a:gd name="T18" fmla="*/ 1 w 31"/>
                <a:gd name="T19" fmla="*/ 0 h 33"/>
                <a:gd name="T20" fmla="*/ 1 w 31"/>
                <a:gd name="T21" fmla="*/ 0 h 33"/>
                <a:gd name="T22" fmla="*/ 1 w 31"/>
                <a:gd name="T23" fmla="*/ 0 h 33"/>
                <a:gd name="T24" fmla="*/ 1 w 31"/>
                <a:gd name="T25" fmla="*/ 0 h 33"/>
                <a:gd name="T26" fmla="*/ 1 w 31"/>
                <a:gd name="T27" fmla="*/ 0 h 33"/>
                <a:gd name="T28" fmla="*/ 1 w 31"/>
                <a:gd name="T29" fmla="*/ 0 h 33"/>
                <a:gd name="T30" fmla="*/ 1 w 31"/>
                <a:gd name="T31" fmla="*/ 0 h 33"/>
                <a:gd name="T32" fmla="*/ 1 w 31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3">
                  <a:moveTo>
                    <a:pt x="15" y="33"/>
                  </a:moveTo>
                  <a:lnTo>
                    <a:pt x="9" y="32"/>
                  </a:lnTo>
                  <a:lnTo>
                    <a:pt x="4" y="28"/>
                  </a:lnTo>
                  <a:lnTo>
                    <a:pt x="1" y="24"/>
                  </a:lnTo>
                  <a:lnTo>
                    <a:pt x="0" y="17"/>
                  </a:lnTo>
                  <a:lnTo>
                    <a:pt x="1" y="10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2" y="2"/>
                  </a:lnTo>
                  <a:lnTo>
                    <a:pt x="26" y="5"/>
                  </a:lnTo>
                  <a:lnTo>
                    <a:pt x="30" y="10"/>
                  </a:lnTo>
                  <a:lnTo>
                    <a:pt x="31" y="17"/>
                  </a:lnTo>
                  <a:lnTo>
                    <a:pt x="30" y="24"/>
                  </a:lnTo>
                  <a:lnTo>
                    <a:pt x="26" y="28"/>
                  </a:lnTo>
                  <a:lnTo>
                    <a:pt x="22" y="32"/>
                  </a:lnTo>
                  <a:lnTo>
                    <a:pt x="15" y="3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7" name="Freeform 58"/>
            <p:cNvSpPr>
              <a:spLocks/>
            </p:cNvSpPr>
            <p:nvPr/>
          </p:nvSpPr>
          <p:spPr bwMode="auto">
            <a:xfrm>
              <a:off x="2366" y="2699"/>
              <a:ext cx="56" cy="61"/>
            </a:xfrm>
            <a:custGeom>
              <a:avLst/>
              <a:gdLst>
                <a:gd name="T0" fmla="*/ 1 w 111"/>
                <a:gd name="T1" fmla="*/ 1 h 122"/>
                <a:gd name="T2" fmla="*/ 1 w 111"/>
                <a:gd name="T3" fmla="*/ 1 h 122"/>
                <a:gd name="T4" fmla="*/ 1 w 111"/>
                <a:gd name="T5" fmla="*/ 1 h 122"/>
                <a:gd name="T6" fmla="*/ 1 w 111"/>
                <a:gd name="T7" fmla="*/ 1 h 122"/>
                <a:gd name="T8" fmla="*/ 1 w 111"/>
                <a:gd name="T9" fmla="*/ 1 h 122"/>
                <a:gd name="T10" fmla="*/ 1 w 111"/>
                <a:gd name="T11" fmla="*/ 1 h 122"/>
                <a:gd name="T12" fmla="*/ 1 w 111"/>
                <a:gd name="T13" fmla="*/ 1 h 122"/>
                <a:gd name="T14" fmla="*/ 1 w 111"/>
                <a:gd name="T15" fmla="*/ 1 h 122"/>
                <a:gd name="T16" fmla="*/ 1 w 111"/>
                <a:gd name="T17" fmla="*/ 1 h 122"/>
                <a:gd name="T18" fmla="*/ 1 w 111"/>
                <a:gd name="T19" fmla="*/ 1 h 122"/>
                <a:gd name="T20" fmla="*/ 1 w 111"/>
                <a:gd name="T21" fmla="*/ 1 h 122"/>
                <a:gd name="T22" fmla="*/ 1 w 111"/>
                <a:gd name="T23" fmla="*/ 1 h 122"/>
                <a:gd name="T24" fmla="*/ 1 w 111"/>
                <a:gd name="T25" fmla="*/ 0 h 122"/>
                <a:gd name="T26" fmla="*/ 1 w 111"/>
                <a:gd name="T27" fmla="*/ 1 h 122"/>
                <a:gd name="T28" fmla="*/ 1 w 111"/>
                <a:gd name="T29" fmla="*/ 1 h 122"/>
                <a:gd name="T30" fmla="*/ 1 w 111"/>
                <a:gd name="T31" fmla="*/ 1 h 122"/>
                <a:gd name="T32" fmla="*/ 1 w 111"/>
                <a:gd name="T33" fmla="*/ 1 h 122"/>
                <a:gd name="T34" fmla="*/ 1 w 111"/>
                <a:gd name="T35" fmla="*/ 1 h 122"/>
                <a:gd name="T36" fmla="*/ 1 w 111"/>
                <a:gd name="T37" fmla="*/ 1 h 122"/>
                <a:gd name="T38" fmla="*/ 1 w 111"/>
                <a:gd name="T39" fmla="*/ 1 h 122"/>
                <a:gd name="T40" fmla="*/ 1 w 111"/>
                <a:gd name="T41" fmla="*/ 1 h 122"/>
                <a:gd name="T42" fmla="*/ 1 w 111"/>
                <a:gd name="T43" fmla="*/ 1 h 122"/>
                <a:gd name="T44" fmla="*/ 1 w 111"/>
                <a:gd name="T45" fmla="*/ 1 h 122"/>
                <a:gd name="T46" fmla="*/ 1 w 111"/>
                <a:gd name="T47" fmla="*/ 1 h 122"/>
                <a:gd name="T48" fmla="*/ 1 w 111"/>
                <a:gd name="T49" fmla="*/ 1 h 122"/>
                <a:gd name="T50" fmla="*/ 1 w 111"/>
                <a:gd name="T51" fmla="*/ 1 h 122"/>
                <a:gd name="T52" fmla="*/ 1 w 111"/>
                <a:gd name="T53" fmla="*/ 1 h 122"/>
                <a:gd name="T54" fmla="*/ 0 w 111"/>
                <a:gd name="T55" fmla="*/ 1 h 122"/>
                <a:gd name="T56" fmla="*/ 1 w 111"/>
                <a:gd name="T57" fmla="*/ 1 h 122"/>
                <a:gd name="T58" fmla="*/ 1 w 111"/>
                <a:gd name="T59" fmla="*/ 1 h 122"/>
                <a:gd name="T60" fmla="*/ 1 w 111"/>
                <a:gd name="T61" fmla="*/ 1 h 122"/>
                <a:gd name="T62" fmla="*/ 1 w 111"/>
                <a:gd name="T63" fmla="*/ 1 h 122"/>
                <a:gd name="T64" fmla="*/ 1 w 111"/>
                <a:gd name="T65" fmla="*/ 1 h 122"/>
                <a:gd name="T66" fmla="*/ 1 w 111"/>
                <a:gd name="T67" fmla="*/ 1 h 122"/>
                <a:gd name="T68" fmla="*/ 1 w 111"/>
                <a:gd name="T69" fmla="*/ 1 h 122"/>
                <a:gd name="T70" fmla="*/ 1 w 111"/>
                <a:gd name="T71" fmla="*/ 1 h 122"/>
                <a:gd name="T72" fmla="*/ 1 w 111"/>
                <a:gd name="T73" fmla="*/ 1 h 122"/>
                <a:gd name="T74" fmla="*/ 1 w 111"/>
                <a:gd name="T75" fmla="*/ 1 h 122"/>
                <a:gd name="T76" fmla="*/ 1 w 111"/>
                <a:gd name="T77" fmla="*/ 1 h 122"/>
                <a:gd name="T78" fmla="*/ 1 w 111"/>
                <a:gd name="T79" fmla="*/ 1 h 122"/>
                <a:gd name="T80" fmla="*/ 1 w 111"/>
                <a:gd name="T81" fmla="*/ 1 h 122"/>
                <a:gd name="T82" fmla="*/ 1 w 111"/>
                <a:gd name="T83" fmla="*/ 1 h 122"/>
                <a:gd name="T84" fmla="*/ 1 w 111"/>
                <a:gd name="T85" fmla="*/ 1 h 122"/>
                <a:gd name="T86" fmla="*/ 1 w 111"/>
                <a:gd name="T87" fmla="*/ 1 h 122"/>
                <a:gd name="T88" fmla="*/ 1 w 111"/>
                <a:gd name="T89" fmla="*/ 1 h 122"/>
                <a:gd name="T90" fmla="*/ 1 w 111"/>
                <a:gd name="T91" fmla="*/ 1 h 122"/>
                <a:gd name="T92" fmla="*/ 1 w 111"/>
                <a:gd name="T93" fmla="*/ 1 h 122"/>
                <a:gd name="T94" fmla="*/ 1 w 111"/>
                <a:gd name="T95" fmla="*/ 1 h 122"/>
                <a:gd name="T96" fmla="*/ 1 w 111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1" h="122">
                  <a:moveTo>
                    <a:pt x="101" y="61"/>
                  </a:moveTo>
                  <a:lnTo>
                    <a:pt x="108" y="55"/>
                  </a:lnTo>
                  <a:lnTo>
                    <a:pt x="111" y="47"/>
                  </a:lnTo>
                  <a:lnTo>
                    <a:pt x="111" y="39"/>
                  </a:lnTo>
                  <a:lnTo>
                    <a:pt x="109" y="31"/>
                  </a:lnTo>
                  <a:lnTo>
                    <a:pt x="103" y="24"/>
                  </a:lnTo>
                  <a:lnTo>
                    <a:pt x="96" y="21"/>
                  </a:lnTo>
                  <a:lnTo>
                    <a:pt x="88" y="20"/>
                  </a:lnTo>
                  <a:lnTo>
                    <a:pt x="79" y="22"/>
                  </a:lnTo>
                  <a:lnTo>
                    <a:pt x="77" y="13"/>
                  </a:lnTo>
                  <a:lnTo>
                    <a:pt x="71" y="6"/>
                  </a:lnTo>
                  <a:lnTo>
                    <a:pt x="64" y="1"/>
                  </a:lnTo>
                  <a:lnTo>
                    <a:pt x="56" y="0"/>
                  </a:lnTo>
                  <a:lnTo>
                    <a:pt x="48" y="1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2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3"/>
                  </a:lnTo>
                  <a:lnTo>
                    <a:pt x="3" y="30"/>
                  </a:lnTo>
                  <a:lnTo>
                    <a:pt x="1" y="38"/>
                  </a:lnTo>
                  <a:lnTo>
                    <a:pt x="1" y="46"/>
                  </a:lnTo>
                  <a:lnTo>
                    <a:pt x="4" y="54"/>
                  </a:lnTo>
                  <a:lnTo>
                    <a:pt x="11" y="60"/>
                  </a:lnTo>
                  <a:lnTo>
                    <a:pt x="4" y="66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2" y="91"/>
                  </a:lnTo>
                  <a:lnTo>
                    <a:pt x="8" y="98"/>
                  </a:lnTo>
                  <a:lnTo>
                    <a:pt x="16" y="102"/>
                  </a:lnTo>
                  <a:lnTo>
                    <a:pt x="24" y="102"/>
                  </a:lnTo>
                  <a:lnTo>
                    <a:pt x="33" y="99"/>
                  </a:lnTo>
                  <a:lnTo>
                    <a:pt x="35" y="108"/>
                  </a:lnTo>
                  <a:lnTo>
                    <a:pt x="40" y="115"/>
                  </a:lnTo>
                  <a:lnTo>
                    <a:pt x="47" y="120"/>
                  </a:lnTo>
                  <a:lnTo>
                    <a:pt x="55" y="122"/>
                  </a:lnTo>
                  <a:lnTo>
                    <a:pt x="63" y="120"/>
                  </a:lnTo>
                  <a:lnTo>
                    <a:pt x="70" y="115"/>
                  </a:lnTo>
                  <a:lnTo>
                    <a:pt x="76" y="108"/>
                  </a:lnTo>
                  <a:lnTo>
                    <a:pt x="78" y="100"/>
                  </a:lnTo>
                  <a:lnTo>
                    <a:pt x="87" y="103"/>
                  </a:lnTo>
                  <a:lnTo>
                    <a:pt x="95" y="102"/>
                  </a:lnTo>
                  <a:lnTo>
                    <a:pt x="103" y="98"/>
                  </a:lnTo>
                  <a:lnTo>
                    <a:pt x="109" y="92"/>
                  </a:lnTo>
                  <a:lnTo>
                    <a:pt x="111" y="84"/>
                  </a:lnTo>
                  <a:lnTo>
                    <a:pt x="110" y="76"/>
                  </a:lnTo>
                  <a:lnTo>
                    <a:pt x="107" y="68"/>
                  </a:lnTo>
                  <a:lnTo>
                    <a:pt x="101" y="6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8" name="Freeform 59"/>
            <p:cNvSpPr>
              <a:spLocks/>
            </p:cNvSpPr>
            <p:nvPr/>
          </p:nvSpPr>
          <p:spPr bwMode="auto">
            <a:xfrm>
              <a:off x="2385" y="2721"/>
              <a:ext cx="16" cy="16"/>
            </a:xfrm>
            <a:custGeom>
              <a:avLst/>
              <a:gdLst>
                <a:gd name="T0" fmla="*/ 1 w 32"/>
                <a:gd name="T1" fmla="*/ 1 h 32"/>
                <a:gd name="T2" fmla="*/ 1 w 32"/>
                <a:gd name="T3" fmla="*/ 1 h 32"/>
                <a:gd name="T4" fmla="*/ 1 w 32"/>
                <a:gd name="T5" fmla="*/ 1 h 32"/>
                <a:gd name="T6" fmla="*/ 1 w 32"/>
                <a:gd name="T7" fmla="*/ 1 h 32"/>
                <a:gd name="T8" fmla="*/ 0 w 32"/>
                <a:gd name="T9" fmla="*/ 1 h 32"/>
                <a:gd name="T10" fmla="*/ 1 w 32"/>
                <a:gd name="T11" fmla="*/ 1 h 32"/>
                <a:gd name="T12" fmla="*/ 1 w 32"/>
                <a:gd name="T13" fmla="*/ 1 h 32"/>
                <a:gd name="T14" fmla="*/ 1 w 32"/>
                <a:gd name="T15" fmla="*/ 1 h 32"/>
                <a:gd name="T16" fmla="*/ 1 w 32"/>
                <a:gd name="T17" fmla="*/ 0 h 32"/>
                <a:gd name="T18" fmla="*/ 1 w 32"/>
                <a:gd name="T19" fmla="*/ 1 h 32"/>
                <a:gd name="T20" fmla="*/ 1 w 32"/>
                <a:gd name="T21" fmla="*/ 1 h 32"/>
                <a:gd name="T22" fmla="*/ 1 w 32"/>
                <a:gd name="T23" fmla="*/ 1 h 32"/>
                <a:gd name="T24" fmla="*/ 1 w 32"/>
                <a:gd name="T25" fmla="*/ 1 h 32"/>
                <a:gd name="T26" fmla="*/ 1 w 32"/>
                <a:gd name="T27" fmla="*/ 1 h 32"/>
                <a:gd name="T28" fmla="*/ 1 w 32"/>
                <a:gd name="T29" fmla="*/ 1 h 32"/>
                <a:gd name="T30" fmla="*/ 1 w 32"/>
                <a:gd name="T31" fmla="*/ 1 h 32"/>
                <a:gd name="T32" fmla="*/ 1 w 32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lnTo>
                    <a:pt x="9" y="31"/>
                  </a:lnTo>
                  <a:lnTo>
                    <a:pt x="4" y="28"/>
                  </a:lnTo>
                  <a:lnTo>
                    <a:pt x="1" y="23"/>
                  </a:lnTo>
                  <a:lnTo>
                    <a:pt x="0" y="16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3" y="1"/>
                  </a:lnTo>
                  <a:lnTo>
                    <a:pt x="27" y="5"/>
                  </a:lnTo>
                  <a:lnTo>
                    <a:pt x="31" y="9"/>
                  </a:lnTo>
                  <a:lnTo>
                    <a:pt x="32" y="16"/>
                  </a:lnTo>
                  <a:lnTo>
                    <a:pt x="31" y="23"/>
                  </a:lnTo>
                  <a:lnTo>
                    <a:pt x="27" y="28"/>
                  </a:lnTo>
                  <a:lnTo>
                    <a:pt x="23" y="31"/>
                  </a:lnTo>
                  <a:lnTo>
                    <a:pt x="16" y="3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49" name="Freeform 60"/>
            <p:cNvSpPr>
              <a:spLocks/>
            </p:cNvSpPr>
            <p:nvPr/>
          </p:nvSpPr>
          <p:spPr bwMode="auto">
            <a:xfrm>
              <a:off x="2400" y="1686"/>
              <a:ext cx="68" cy="74"/>
            </a:xfrm>
            <a:custGeom>
              <a:avLst/>
              <a:gdLst>
                <a:gd name="T0" fmla="*/ 1 w 136"/>
                <a:gd name="T1" fmla="*/ 0 h 149"/>
                <a:gd name="T2" fmla="*/ 1 w 136"/>
                <a:gd name="T3" fmla="*/ 0 h 149"/>
                <a:gd name="T4" fmla="*/ 1 w 136"/>
                <a:gd name="T5" fmla="*/ 0 h 149"/>
                <a:gd name="T6" fmla="*/ 1 w 136"/>
                <a:gd name="T7" fmla="*/ 0 h 149"/>
                <a:gd name="T8" fmla="*/ 1 w 136"/>
                <a:gd name="T9" fmla="*/ 0 h 149"/>
                <a:gd name="T10" fmla="*/ 1 w 136"/>
                <a:gd name="T11" fmla="*/ 0 h 149"/>
                <a:gd name="T12" fmla="*/ 1 w 136"/>
                <a:gd name="T13" fmla="*/ 0 h 149"/>
                <a:gd name="T14" fmla="*/ 1 w 136"/>
                <a:gd name="T15" fmla="*/ 0 h 149"/>
                <a:gd name="T16" fmla="*/ 1 w 136"/>
                <a:gd name="T17" fmla="*/ 0 h 149"/>
                <a:gd name="T18" fmla="*/ 1 w 136"/>
                <a:gd name="T19" fmla="*/ 0 h 149"/>
                <a:gd name="T20" fmla="*/ 1 w 136"/>
                <a:gd name="T21" fmla="*/ 0 h 149"/>
                <a:gd name="T22" fmla="*/ 1 w 136"/>
                <a:gd name="T23" fmla="*/ 0 h 149"/>
                <a:gd name="T24" fmla="*/ 1 w 136"/>
                <a:gd name="T25" fmla="*/ 0 h 149"/>
                <a:gd name="T26" fmla="*/ 1 w 136"/>
                <a:gd name="T27" fmla="*/ 0 h 149"/>
                <a:gd name="T28" fmla="*/ 0 w 136"/>
                <a:gd name="T29" fmla="*/ 0 h 149"/>
                <a:gd name="T30" fmla="*/ 1 w 136"/>
                <a:gd name="T31" fmla="*/ 0 h 149"/>
                <a:gd name="T32" fmla="*/ 1 w 136"/>
                <a:gd name="T33" fmla="*/ 0 h 149"/>
                <a:gd name="T34" fmla="*/ 0 w 136"/>
                <a:gd name="T35" fmla="*/ 0 h 149"/>
                <a:gd name="T36" fmla="*/ 1 w 136"/>
                <a:gd name="T37" fmla="*/ 0 h 149"/>
                <a:gd name="T38" fmla="*/ 1 w 136"/>
                <a:gd name="T39" fmla="*/ 0 h 149"/>
                <a:gd name="T40" fmla="*/ 1 w 136"/>
                <a:gd name="T41" fmla="*/ 0 h 149"/>
                <a:gd name="T42" fmla="*/ 1 w 136"/>
                <a:gd name="T43" fmla="*/ 0 h 149"/>
                <a:gd name="T44" fmla="*/ 1 w 136"/>
                <a:gd name="T45" fmla="*/ 0 h 149"/>
                <a:gd name="T46" fmla="*/ 1 w 136"/>
                <a:gd name="T47" fmla="*/ 0 h 149"/>
                <a:gd name="T48" fmla="*/ 1 w 136"/>
                <a:gd name="T49" fmla="*/ 0 h 149"/>
                <a:gd name="T50" fmla="*/ 1 w 136"/>
                <a:gd name="T51" fmla="*/ 0 h 149"/>
                <a:gd name="T52" fmla="*/ 1 w 136"/>
                <a:gd name="T53" fmla="*/ 0 h 149"/>
                <a:gd name="T54" fmla="*/ 1 w 136"/>
                <a:gd name="T55" fmla="*/ 0 h 149"/>
                <a:gd name="T56" fmla="*/ 1 w 136"/>
                <a:gd name="T57" fmla="*/ 0 h 149"/>
                <a:gd name="T58" fmla="*/ 1 w 136"/>
                <a:gd name="T59" fmla="*/ 0 h 149"/>
                <a:gd name="T60" fmla="*/ 1 w 136"/>
                <a:gd name="T61" fmla="*/ 0 h 149"/>
                <a:gd name="T62" fmla="*/ 1 w 136"/>
                <a:gd name="T63" fmla="*/ 0 h 1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9">
                  <a:moveTo>
                    <a:pt x="123" y="75"/>
                  </a:moveTo>
                  <a:lnTo>
                    <a:pt x="131" y="67"/>
                  </a:lnTo>
                  <a:lnTo>
                    <a:pt x="135" y="58"/>
                  </a:lnTo>
                  <a:lnTo>
                    <a:pt x="136" y="47"/>
                  </a:lnTo>
                  <a:lnTo>
                    <a:pt x="133" y="38"/>
                  </a:lnTo>
                  <a:lnTo>
                    <a:pt x="129" y="34"/>
                  </a:lnTo>
                  <a:lnTo>
                    <a:pt x="126" y="30"/>
                  </a:lnTo>
                  <a:lnTo>
                    <a:pt x="121" y="28"/>
                  </a:lnTo>
                  <a:lnTo>
                    <a:pt x="117" y="26"/>
                  </a:lnTo>
                  <a:lnTo>
                    <a:pt x="112" y="26"/>
                  </a:lnTo>
                  <a:lnTo>
                    <a:pt x="106" y="26"/>
                  </a:lnTo>
                  <a:lnTo>
                    <a:pt x="102" y="26"/>
                  </a:lnTo>
                  <a:lnTo>
                    <a:pt x="96" y="28"/>
                  </a:lnTo>
                  <a:lnTo>
                    <a:pt x="94" y="18"/>
                  </a:lnTo>
                  <a:lnTo>
                    <a:pt x="88" y="8"/>
                  </a:lnTo>
                  <a:lnTo>
                    <a:pt x="79" y="3"/>
                  </a:lnTo>
                  <a:lnTo>
                    <a:pt x="68" y="0"/>
                  </a:lnTo>
                  <a:lnTo>
                    <a:pt x="58" y="3"/>
                  </a:lnTo>
                  <a:lnTo>
                    <a:pt x="50" y="8"/>
                  </a:lnTo>
                  <a:lnTo>
                    <a:pt x="44" y="16"/>
                  </a:lnTo>
                  <a:lnTo>
                    <a:pt x="42" y="27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25" y="24"/>
                  </a:lnTo>
                  <a:lnTo>
                    <a:pt x="20" y="24"/>
                  </a:lnTo>
                  <a:lnTo>
                    <a:pt x="15" y="27"/>
                  </a:lnTo>
                  <a:lnTo>
                    <a:pt x="11" y="29"/>
                  </a:lnTo>
                  <a:lnTo>
                    <a:pt x="7" y="32"/>
                  </a:lnTo>
                  <a:lnTo>
                    <a:pt x="4" y="37"/>
                  </a:lnTo>
                  <a:lnTo>
                    <a:pt x="0" y="46"/>
                  </a:lnTo>
                  <a:lnTo>
                    <a:pt x="2" y="57"/>
                  </a:lnTo>
                  <a:lnTo>
                    <a:pt x="6" y="66"/>
                  </a:lnTo>
                  <a:lnTo>
                    <a:pt x="13" y="74"/>
                  </a:lnTo>
                  <a:lnTo>
                    <a:pt x="5" y="81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4" y="111"/>
                  </a:lnTo>
                  <a:lnTo>
                    <a:pt x="7" y="115"/>
                  </a:lnTo>
                  <a:lnTo>
                    <a:pt x="11" y="119"/>
                  </a:lnTo>
                  <a:lnTo>
                    <a:pt x="14" y="121"/>
                  </a:lnTo>
                  <a:lnTo>
                    <a:pt x="19" y="122"/>
                  </a:lnTo>
                  <a:lnTo>
                    <a:pt x="25" y="123"/>
                  </a:lnTo>
                  <a:lnTo>
                    <a:pt x="29" y="123"/>
                  </a:lnTo>
                  <a:lnTo>
                    <a:pt x="34" y="122"/>
                  </a:lnTo>
                  <a:lnTo>
                    <a:pt x="40" y="121"/>
                  </a:lnTo>
                  <a:lnTo>
                    <a:pt x="42" y="132"/>
                  </a:lnTo>
                  <a:lnTo>
                    <a:pt x="49" y="141"/>
                  </a:lnTo>
                  <a:lnTo>
                    <a:pt x="57" y="147"/>
                  </a:lnTo>
                  <a:lnTo>
                    <a:pt x="67" y="149"/>
                  </a:lnTo>
                  <a:lnTo>
                    <a:pt x="78" y="147"/>
                  </a:lnTo>
                  <a:lnTo>
                    <a:pt x="86" y="141"/>
                  </a:lnTo>
                  <a:lnTo>
                    <a:pt x="91" y="133"/>
                  </a:lnTo>
                  <a:lnTo>
                    <a:pt x="94" y="122"/>
                  </a:lnTo>
                  <a:lnTo>
                    <a:pt x="100" y="123"/>
                  </a:lnTo>
                  <a:lnTo>
                    <a:pt x="105" y="125"/>
                  </a:lnTo>
                  <a:lnTo>
                    <a:pt x="111" y="125"/>
                  </a:lnTo>
                  <a:lnTo>
                    <a:pt x="116" y="123"/>
                  </a:lnTo>
                  <a:lnTo>
                    <a:pt x="120" y="122"/>
                  </a:lnTo>
                  <a:lnTo>
                    <a:pt x="125" y="120"/>
                  </a:lnTo>
                  <a:lnTo>
                    <a:pt x="128" y="117"/>
                  </a:lnTo>
                  <a:lnTo>
                    <a:pt x="132" y="112"/>
                  </a:lnTo>
                  <a:lnTo>
                    <a:pt x="135" y="103"/>
                  </a:lnTo>
                  <a:lnTo>
                    <a:pt x="134" y="92"/>
                  </a:lnTo>
                  <a:lnTo>
                    <a:pt x="129" y="83"/>
                  </a:lnTo>
                  <a:lnTo>
                    <a:pt x="123" y="7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0" name="Freeform 61"/>
            <p:cNvSpPr>
              <a:spLocks/>
            </p:cNvSpPr>
            <p:nvPr/>
          </p:nvSpPr>
          <p:spPr bwMode="auto">
            <a:xfrm>
              <a:off x="2423" y="1713"/>
              <a:ext cx="20" cy="20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0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1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11" y="38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9" y="0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9" y="20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8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1" name="Freeform 62"/>
            <p:cNvSpPr>
              <a:spLocks/>
            </p:cNvSpPr>
            <p:nvPr/>
          </p:nvSpPr>
          <p:spPr bwMode="auto">
            <a:xfrm>
              <a:off x="3282" y="2529"/>
              <a:ext cx="64" cy="90"/>
            </a:xfrm>
            <a:custGeom>
              <a:avLst/>
              <a:gdLst>
                <a:gd name="T0" fmla="*/ 0 w 129"/>
                <a:gd name="T1" fmla="*/ 0 h 181"/>
                <a:gd name="T2" fmla="*/ 0 w 129"/>
                <a:gd name="T3" fmla="*/ 0 h 181"/>
                <a:gd name="T4" fmla="*/ 0 w 129"/>
                <a:gd name="T5" fmla="*/ 0 h 181"/>
                <a:gd name="T6" fmla="*/ 0 w 129"/>
                <a:gd name="T7" fmla="*/ 0 h 181"/>
                <a:gd name="T8" fmla="*/ 0 w 129"/>
                <a:gd name="T9" fmla="*/ 0 h 181"/>
                <a:gd name="T10" fmla="*/ 0 w 129"/>
                <a:gd name="T11" fmla="*/ 0 h 181"/>
                <a:gd name="T12" fmla="*/ 0 w 129"/>
                <a:gd name="T13" fmla="*/ 0 h 181"/>
                <a:gd name="T14" fmla="*/ 0 w 129"/>
                <a:gd name="T15" fmla="*/ 0 h 181"/>
                <a:gd name="T16" fmla="*/ 0 w 129"/>
                <a:gd name="T17" fmla="*/ 0 h 181"/>
                <a:gd name="T18" fmla="*/ 0 w 129"/>
                <a:gd name="T19" fmla="*/ 0 h 181"/>
                <a:gd name="T20" fmla="*/ 0 w 129"/>
                <a:gd name="T21" fmla="*/ 0 h 181"/>
                <a:gd name="T22" fmla="*/ 0 w 129"/>
                <a:gd name="T23" fmla="*/ 0 h 181"/>
                <a:gd name="T24" fmla="*/ 0 w 129"/>
                <a:gd name="T25" fmla="*/ 0 h 181"/>
                <a:gd name="T26" fmla="*/ 0 w 129"/>
                <a:gd name="T27" fmla="*/ 0 h 181"/>
                <a:gd name="T28" fmla="*/ 0 w 129"/>
                <a:gd name="T29" fmla="*/ 0 h 181"/>
                <a:gd name="T30" fmla="*/ 0 w 129"/>
                <a:gd name="T31" fmla="*/ 0 h 181"/>
                <a:gd name="T32" fmla="*/ 0 w 129"/>
                <a:gd name="T33" fmla="*/ 0 h 181"/>
                <a:gd name="T34" fmla="*/ 0 w 129"/>
                <a:gd name="T35" fmla="*/ 0 h 181"/>
                <a:gd name="T36" fmla="*/ 0 w 129"/>
                <a:gd name="T37" fmla="*/ 0 h 181"/>
                <a:gd name="T38" fmla="*/ 0 w 129"/>
                <a:gd name="T39" fmla="*/ 0 h 181"/>
                <a:gd name="T40" fmla="*/ 0 w 129"/>
                <a:gd name="T41" fmla="*/ 0 h 181"/>
                <a:gd name="T42" fmla="*/ 0 w 129"/>
                <a:gd name="T43" fmla="*/ 0 h 181"/>
                <a:gd name="T44" fmla="*/ 0 w 129"/>
                <a:gd name="T45" fmla="*/ 0 h 181"/>
                <a:gd name="T46" fmla="*/ 0 w 129"/>
                <a:gd name="T47" fmla="*/ 0 h 181"/>
                <a:gd name="T48" fmla="*/ 0 w 129"/>
                <a:gd name="T49" fmla="*/ 0 h 1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9" h="181">
                  <a:moveTo>
                    <a:pt x="0" y="181"/>
                  </a:moveTo>
                  <a:lnTo>
                    <a:pt x="25" y="172"/>
                  </a:lnTo>
                  <a:lnTo>
                    <a:pt x="52" y="158"/>
                  </a:lnTo>
                  <a:lnTo>
                    <a:pt x="76" y="141"/>
                  </a:lnTo>
                  <a:lnTo>
                    <a:pt x="97" y="120"/>
                  </a:lnTo>
                  <a:lnTo>
                    <a:pt x="114" y="98"/>
                  </a:lnTo>
                  <a:lnTo>
                    <a:pt x="124" y="74"/>
                  </a:lnTo>
                  <a:lnTo>
                    <a:pt x="129" y="50"/>
                  </a:lnTo>
                  <a:lnTo>
                    <a:pt x="124" y="26"/>
                  </a:lnTo>
                  <a:lnTo>
                    <a:pt x="114" y="8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72" y="8"/>
                  </a:lnTo>
                  <a:lnTo>
                    <a:pt x="61" y="21"/>
                  </a:lnTo>
                  <a:lnTo>
                    <a:pt x="53" y="38"/>
                  </a:lnTo>
                  <a:lnTo>
                    <a:pt x="49" y="58"/>
                  </a:lnTo>
                  <a:lnTo>
                    <a:pt x="52" y="79"/>
                  </a:lnTo>
                  <a:lnTo>
                    <a:pt x="54" y="95"/>
                  </a:lnTo>
                  <a:lnTo>
                    <a:pt x="49" y="113"/>
                  </a:lnTo>
                  <a:lnTo>
                    <a:pt x="41" y="129"/>
                  </a:lnTo>
                  <a:lnTo>
                    <a:pt x="31" y="145"/>
                  </a:lnTo>
                  <a:lnTo>
                    <a:pt x="19" y="160"/>
                  </a:lnTo>
                  <a:lnTo>
                    <a:pt x="10" y="171"/>
                  </a:lnTo>
                  <a:lnTo>
                    <a:pt x="2" y="179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2" name="Freeform 63"/>
            <p:cNvSpPr>
              <a:spLocks/>
            </p:cNvSpPr>
            <p:nvPr/>
          </p:nvSpPr>
          <p:spPr bwMode="auto">
            <a:xfrm>
              <a:off x="3251" y="2513"/>
              <a:ext cx="45" cy="103"/>
            </a:xfrm>
            <a:custGeom>
              <a:avLst/>
              <a:gdLst>
                <a:gd name="T0" fmla="*/ 1 w 90"/>
                <a:gd name="T1" fmla="*/ 1 h 206"/>
                <a:gd name="T2" fmla="*/ 1 w 90"/>
                <a:gd name="T3" fmla="*/ 1 h 206"/>
                <a:gd name="T4" fmla="*/ 1 w 90"/>
                <a:gd name="T5" fmla="*/ 1 h 206"/>
                <a:gd name="T6" fmla="*/ 1 w 90"/>
                <a:gd name="T7" fmla="*/ 1 h 206"/>
                <a:gd name="T8" fmla="*/ 1 w 90"/>
                <a:gd name="T9" fmla="*/ 1 h 206"/>
                <a:gd name="T10" fmla="*/ 1 w 90"/>
                <a:gd name="T11" fmla="*/ 1 h 206"/>
                <a:gd name="T12" fmla="*/ 1 w 90"/>
                <a:gd name="T13" fmla="*/ 1 h 206"/>
                <a:gd name="T14" fmla="*/ 1 w 90"/>
                <a:gd name="T15" fmla="*/ 1 h 206"/>
                <a:gd name="T16" fmla="*/ 1 w 90"/>
                <a:gd name="T17" fmla="*/ 1 h 206"/>
                <a:gd name="T18" fmla="*/ 1 w 90"/>
                <a:gd name="T19" fmla="*/ 0 h 206"/>
                <a:gd name="T20" fmla="*/ 1 w 90"/>
                <a:gd name="T21" fmla="*/ 1 h 206"/>
                <a:gd name="T22" fmla="*/ 1 w 90"/>
                <a:gd name="T23" fmla="*/ 1 h 206"/>
                <a:gd name="T24" fmla="*/ 1 w 90"/>
                <a:gd name="T25" fmla="*/ 1 h 206"/>
                <a:gd name="T26" fmla="*/ 0 w 90"/>
                <a:gd name="T27" fmla="*/ 1 h 206"/>
                <a:gd name="T28" fmla="*/ 1 w 90"/>
                <a:gd name="T29" fmla="*/ 1 h 206"/>
                <a:gd name="T30" fmla="*/ 1 w 90"/>
                <a:gd name="T31" fmla="*/ 1 h 206"/>
                <a:gd name="T32" fmla="*/ 1 w 90"/>
                <a:gd name="T33" fmla="*/ 1 h 206"/>
                <a:gd name="T34" fmla="*/ 1 w 90"/>
                <a:gd name="T35" fmla="*/ 1 h 206"/>
                <a:gd name="T36" fmla="*/ 1 w 90"/>
                <a:gd name="T37" fmla="*/ 1 h 206"/>
                <a:gd name="T38" fmla="*/ 1 w 90"/>
                <a:gd name="T39" fmla="*/ 1 h 206"/>
                <a:gd name="T40" fmla="*/ 1 w 90"/>
                <a:gd name="T41" fmla="*/ 1 h 206"/>
                <a:gd name="T42" fmla="*/ 1 w 90"/>
                <a:gd name="T43" fmla="*/ 1 h 206"/>
                <a:gd name="T44" fmla="*/ 1 w 90"/>
                <a:gd name="T45" fmla="*/ 1 h 206"/>
                <a:gd name="T46" fmla="*/ 1 w 90"/>
                <a:gd name="T47" fmla="*/ 1 h 206"/>
                <a:gd name="T48" fmla="*/ 1 w 90"/>
                <a:gd name="T49" fmla="*/ 1 h 20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0" h="206">
                  <a:moveTo>
                    <a:pt x="50" y="206"/>
                  </a:moveTo>
                  <a:lnTo>
                    <a:pt x="65" y="183"/>
                  </a:lnTo>
                  <a:lnTo>
                    <a:pt x="77" y="157"/>
                  </a:lnTo>
                  <a:lnTo>
                    <a:pt x="85" y="128"/>
                  </a:lnTo>
                  <a:lnTo>
                    <a:pt x="90" y="99"/>
                  </a:lnTo>
                  <a:lnTo>
                    <a:pt x="88" y="70"/>
                  </a:lnTo>
                  <a:lnTo>
                    <a:pt x="83" y="45"/>
                  </a:lnTo>
                  <a:lnTo>
                    <a:pt x="70" y="23"/>
                  </a:lnTo>
                  <a:lnTo>
                    <a:pt x="52" y="7"/>
                  </a:lnTo>
                  <a:lnTo>
                    <a:pt x="33" y="0"/>
                  </a:lnTo>
                  <a:lnTo>
                    <a:pt x="18" y="2"/>
                  </a:lnTo>
                  <a:lnTo>
                    <a:pt x="7" y="12"/>
                  </a:lnTo>
                  <a:lnTo>
                    <a:pt x="1" y="26"/>
                  </a:lnTo>
                  <a:lnTo>
                    <a:pt x="0" y="43"/>
                  </a:lnTo>
                  <a:lnTo>
                    <a:pt x="3" y="61"/>
                  </a:lnTo>
                  <a:lnTo>
                    <a:pt x="12" y="80"/>
                  </a:lnTo>
                  <a:lnTo>
                    <a:pt x="27" y="93"/>
                  </a:lnTo>
                  <a:lnTo>
                    <a:pt x="39" y="106"/>
                  </a:lnTo>
                  <a:lnTo>
                    <a:pt x="47" y="122"/>
                  </a:lnTo>
                  <a:lnTo>
                    <a:pt x="52" y="141"/>
                  </a:lnTo>
                  <a:lnTo>
                    <a:pt x="53" y="159"/>
                  </a:lnTo>
                  <a:lnTo>
                    <a:pt x="53" y="178"/>
                  </a:lnTo>
                  <a:lnTo>
                    <a:pt x="53" y="193"/>
                  </a:lnTo>
                  <a:lnTo>
                    <a:pt x="50" y="203"/>
                  </a:lnTo>
                  <a:lnTo>
                    <a:pt x="50" y="20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3" name="Freeform 64"/>
            <p:cNvSpPr>
              <a:spLocks/>
            </p:cNvSpPr>
            <p:nvPr/>
          </p:nvSpPr>
          <p:spPr bwMode="auto">
            <a:xfrm>
              <a:off x="3283" y="2583"/>
              <a:ext cx="100" cy="50"/>
            </a:xfrm>
            <a:custGeom>
              <a:avLst/>
              <a:gdLst>
                <a:gd name="T0" fmla="*/ 0 w 201"/>
                <a:gd name="T1" fmla="*/ 1 h 99"/>
                <a:gd name="T2" fmla="*/ 0 w 201"/>
                <a:gd name="T3" fmla="*/ 1 h 99"/>
                <a:gd name="T4" fmla="*/ 0 w 201"/>
                <a:gd name="T5" fmla="*/ 1 h 99"/>
                <a:gd name="T6" fmla="*/ 0 w 201"/>
                <a:gd name="T7" fmla="*/ 1 h 99"/>
                <a:gd name="T8" fmla="*/ 0 w 201"/>
                <a:gd name="T9" fmla="*/ 1 h 99"/>
                <a:gd name="T10" fmla="*/ 0 w 201"/>
                <a:gd name="T11" fmla="*/ 1 h 99"/>
                <a:gd name="T12" fmla="*/ 0 w 201"/>
                <a:gd name="T13" fmla="*/ 1 h 99"/>
                <a:gd name="T14" fmla="*/ 0 w 201"/>
                <a:gd name="T15" fmla="*/ 1 h 99"/>
                <a:gd name="T16" fmla="*/ 0 w 201"/>
                <a:gd name="T17" fmla="*/ 1 h 99"/>
                <a:gd name="T18" fmla="*/ 0 w 201"/>
                <a:gd name="T19" fmla="*/ 1 h 99"/>
                <a:gd name="T20" fmla="*/ 0 w 201"/>
                <a:gd name="T21" fmla="*/ 1 h 99"/>
                <a:gd name="T22" fmla="*/ 0 w 201"/>
                <a:gd name="T23" fmla="*/ 1 h 99"/>
                <a:gd name="T24" fmla="*/ 0 w 201"/>
                <a:gd name="T25" fmla="*/ 1 h 99"/>
                <a:gd name="T26" fmla="*/ 0 w 201"/>
                <a:gd name="T27" fmla="*/ 1 h 99"/>
                <a:gd name="T28" fmla="*/ 0 w 201"/>
                <a:gd name="T29" fmla="*/ 1 h 99"/>
                <a:gd name="T30" fmla="*/ 0 w 201"/>
                <a:gd name="T31" fmla="*/ 1 h 99"/>
                <a:gd name="T32" fmla="*/ 0 w 201"/>
                <a:gd name="T33" fmla="*/ 1 h 99"/>
                <a:gd name="T34" fmla="*/ 0 w 201"/>
                <a:gd name="T35" fmla="*/ 1 h 99"/>
                <a:gd name="T36" fmla="*/ 0 w 201"/>
                <a:gd name="T37" fmla="*/ 1 h 99"/>
                <a:gd name="T38" fmla="*/ 0 w 201"/>
                <a:gd name="T39" fmla="*/ 1 h 99"/>
                <a:gd name="T40" fmla="*/ 0 w 201"/>
                <a:gd name="T41" fmla="*/ 0 h 99"/>
                <a:gd name="T42" fmla="*/ 0 w 201"/>
                <a:gd name="T43" fmla="*/ 1 h 99"/>
                <a:gd name="T44" fmla="*/ 0 w 201"/>
                <a:gd name="T45" fmla="*/ 1 h 99"/>
                <a:gd name="T46" fmla="*/ 0 w 201"/>
                <a:gd name="T47" fmla="*/ 1 h 99"/>
                <a:gd name="T48" fmla="*/ 0 w 201"/>
                <a:gd name="T49" fmla="*/ 1 h 99"/>
                <a:gd name="T50" fmla="*/ 0 w 201"/>
                <a:gd name="T51" fmla="*/ 1 h 99"/>
                <a:gd name="T52" fmla="*/ 0 w 201"/>
                <a:gd name="T53" fmla="*/ 1 h 99"/>
                <a:gd name="T54" fmla="*/ 0 w 201"/>
                <a:gd name="T55" fmla="*/ 1 h 99"/>
                <a:gd name="T56" fmla="*/ 0 w 201"/>
                <a:gd name="T57" fmla="*/ 1 h 99"/>
                <a:gd name="T58" fmla="*/ 0 w 201"/>
                <a:gd name="T59" fmla="*/ 1 h 99"/>
                <a:gd name="T60" fmla="*/ 0 w 201"/>
                <a:gd name="T61" fmla="*/ 1 h 99"/>
                <a:gd name="T62" fmla="*/ 0 w 201"/>
                <a:gd name="T63" fmla="*/ 1 h 99"/>
                <a:gd name="T64" fmla="*/ 0 w 201"/>
                <a:gd name="T65" fmla="*/ 1 h 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1" h="99">
                  <a:moveTo>
                    <a:pt x="0" y="78"/>
                  </a:moveTo>
                  <a:lnTo>
                    <a:pt x="13" y="84"/>
                  </a:lnTo>
                  <a:lnTo>
                    <a:pt x="26" y="88"/>
                  </a:lnTo>
                  <a:lnTo>
                    <a:pt x="39" y="92"/>
                  </a:lnTo>
                  <a:lnTo>
                    <a:pt x="53" y="95"/>
                  </a:lnTo>
                  <a:lnTo>
                    <a:pt x="68" y="98"/>
                  </a:lnTo>
                  <a:lnTo>
                    <a:pt x="83" y="99"/>
                  </a:lnTo>
                  <a:lnTo>
                    <a:pt x="98" y="99"/>
                  </a:lnTo>
                  <a:lnTo>
                    <a:pt x="113" y="99"/>
                  </a:lnTo>
                  <a:lnTo>
                    <a:pt x="127" y="96"/>
                  </a:lnTo>
                  <a:lnTo>
                    <a:pt x="140" y="93"/>
                  </a:lnTo>
                  <a:lnTo>
                    <a:pt x="152" y="90"/>
                  </a:lnTo>
                  <a:lnTo>
                    <a:pt x="165" y="84"/>
                  </a:lnTo>
                  <a:lnTo>
                    <a:pt x="175" y="77"/>
                  </a:lnTo>
                  <a:lnTo>
                    <a:pt x="184" y="68"/>
                  </a:lnTo>
                  <a:lnTo>
                    <a:pt x="191" y="58"/>
                  </a:lnTo>
                  <a:lnTo>
                    <a:pt x="197" y="47"/>
                  </a:lnTo>
                  <a:lnTo>
                    <a:pt x="201" y="27"/>
                  </a:lnTo>
                  <a:lnTo>
                    <a:pt x="196" y="12"/>
                  </a:lnTo>
                  <a:lnTo>
                    <a:pt x="186" y="3"/>
                  </a:lnTo>
                  <a:lnTo>
                    <a:pt x="171" y="0"/>
                  </a:lnTo>
                  <a:lnTo>
                    <a:pt x="153" y="2"/>
                  </a:lnTo>
                  <a:lnTo>
                    <a:pt x="136" y="9"/>
                  </a:lnTo>
                  <a:lnTo>
                    <a:pt x="120" y="20"/>
                  </a:lnTo>
                  <a:lnTo>
                    <a:pt x="108" y="38"/>
                  </a:lnTo>
                  <a:lnTo>
                    <a:pt x="98" y="52"/>
                  </a:lnTo>
                  <a:lnTo>
                    <a:pt x="83" y="62"/>
                  </a:lnTo>
                  <a:lnTo>
                    <a:pt x="66" y="69"/>
                  </a:lnTo>
                  <a:lnTo>
                    <a:pt x="47" y="73"/>
                  </a:lnTo>
                  <a:lnTo>
                    <a:pt x="29" y="76"/>
                  </a:lnTo>
                  <a:lnTo>
                    <a:pt x="14" y="78"/>
                  </a:lnTo>
                  <a:lnTo>
                    <a:pt x="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4" name="Freeform 65"/>
            <p:cNvSpPr>
              <a:spLocks/>
            </p:cNvSpPr>
            <p:nvPr/>
          </p:nvSpPr>
          <p:spPr bwMode="auto">
            <a:xfrm>
              <a:off x="3281" y="2628"/>
              <a:ext cx="99" cy="50"/>
            </a:xfrm>
            <a:custGeom>
              <a:avLst/>
              <a:gdLst>
                <a:gd name="T0" fmla="*/ 0 w 198"/>
                <a:gd name="T1" fmla="*/ 0 h 100"/>
                <a:gd name="T2" fmla="*/ 1 w 198"/>
                <a:gd name="T3" fmla="*/ 1 h 100"/>
                <a:gd name="T4" fmla="*/ 1 w 198"/>
                <a:gd name="T5" fmla="*/ 1 h 100"/>
                <a:gd name="T6" fmla="*/ 1 w 198"/>
                <a:gd name="T7" fmla="*/ 1 h 100"/>
                <a:gd name="T8" fmla="*/ 1 w 198"/>
                <a:gd name="T9" fmla="*/ 1 h 100"/>
                <a:gd name="T10" fmla="*/ 1 w 198"/>
                <a:gd name="T11" fmla="*/ 1 h 100"/>
                <a:gd name="T12" fmla="*/ 1 w 198"/>
                <a:gd name="T13" fmla="*/ 1 h 100"/>
                <a:gd name="T14" fmla="*/ 1 w 198"/>
                <a:gd name="T15" fmla="*/ 1 h 100"/>
                <a:gd name="T16" fmla="*/ 1 w 198"/>
                <a:gd name="T17" fmla="*/ 1 h 100"/>
                <a:gd name="T18" fmla="*/ 1 w 198"/>
                <a:gd name="T19" fmla="*/ 1 h 100"/>
                <a:gd name="T20" fmla="*/ 1 w 198"/>
                <a:gd name="T21" fmla="*/ 1 h 100"/>
                <a:gd name="T22" fmla="*/ 1 w 198"/>
                <a:gd name="T23" fmla="*/ 1 h 100"/>
                <a:gd name="T24" fmla="*/ 1 w 198"/>
                <a:gd name="T25" fmla="*/ 1 h 100"/>
                <a:gd name="T26" fmla="*/ 1 w 198"/>
                <a:gd name="T27" fmla="*/ 1 h 100"/>
                <a:gd name="T28" fmla="*/ 1 w 198"/>
                <a:gd name="T29" fmla="*/ 1 h 100"/>
                <a:gd name="T30" fmla="*/ 1 w 198"/>
                <a:gd name="T31" fmla="*/ 1 h 100"/>
                <a:gd name="T32" fmla="*/ 1 w 198"/>
                <a:gd name="T33" fmla="*/ 1 h 100"/>
                <a:gd name="T34" fmla="*/ 1 w 198"/>
                <a:gd name="T35" fmla="*/ 1 h 100"/>
                <a:gd name="T36" fmla="*/ 1 w 198"/>
                <a:gd name="T37" fmla="*/ 1 h 100"/>
                <a:gd name="T38" fmla="*/ 1 w 198"/>
                <a:gd name="T39" fmla="*/ 1 h 100"/>
                <a:gd name="T40" fmla="*/ 1 w 198"/>
                <a:gd name="T41" fmla="*/ 1 h 100"/>
                <a:gd name="T42" fmla="*/ 1 w 198"/>
                <a:gd name="T43" fmla="*/ 1 h 100"/>
                <a:gd name="T44" fmla="*/ 1 w 198"/>
                <a:gd name="T45" fmla="*/ 1 h 100"/>
                <a:gd name="T46" fmla="*/ 1 w 198"/>
                <a:gd name="T47" fmla="*/ 1 h 100"/>
                <a:gd name="T48" fmla="*/ 0 w 198"/>
                <a:gd name="T49" fmla="*/ 0 h 1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100">
                  <a:moveTo>
                    <a:pt x="0" y="0"/>
                  </a:moveTo>
                  <a:lnTo>
                    <a:pt x="15" y="23"/>
                  </a:lnTo>
                  <a:lnTo>
                    <a:pt x="33" y="44"/>
                  </a:lnTo>
                  <a:lnTo>
                    <a:pt x="55" y="65"/>
                  </a:lnTo>
                  <a:lnTo>
                    <a:pt x="79" y="81"/>
                  </a:lnTo>
                  <a:lnTo>
                    <a:pt x="105" y="94"/>
                  </a:lnTo>
                  <a:lnTo>
                    <a:pt x="130" y="100"/>
                  </a:lnTo>
                  <a:lnTo>
                    <a:pt x="154" y="99"/>
                  </a:lnTo>
                  <a:lnTo>
                    <a:pt x="177" y="89"/>
                  </a:lnTo>
                  <a:lnTo>
                    <a:pt x="192" y="76"/>
                  </a:lnTo>
                  <a:lnTo>
                    <a:pt x="198" y="61"/>
                  </a:lnTo>
                  <a:lnTo>
                    <a:pt x="194" y="47"/>
                  </a:lnTo>
                  <a:lnTo>
                    <a:pt x="184" y="35"/>
                  </a:lnTo>
                  <a:lnTo>
                    <a:pt x="169" y="26"/>
                  </a:lnTo>
                  <a:lnTo>
                    <a:pt x="151" y="21"/>
                  </a:lnTo>
                  <a:lnTo>
                    <a:pt x="131" y="23"/>
                  </a:lnTo>
                  <a:lnTo>
                    <a:pt x="111" y="29"/>
                  </a:lnTo>
                  <a:lnTo>
                    <a:pt x="95" y="34"/>
                  </a:lnTo>
                  <a:lnTo>
                    <a:pt x="78" y="34"/>
                  </a:lnTo>
                  <a:lnTo>
                    <a:pt x="58" y="29"/>
                  </a:lnTo>
                  <a:lnTo>
                    <a:pt x="41" y="23"/>
                  </a:lnTo>
                  <a:lnTo>
                    <a:pt x="25" y="15"/>
                  </a:lnTo>
                  <a:lnTo>
                    <a:pt x="11" y="8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5" name="Freeform 66"/>
            <p:cNvSpPr>
              <a:spLocks/>
            </p:cNvSpPr>
            <p:nvPr/>
          </p:nvSpPr>
          <p:spPr bwMode="auto">
            <a:xfrm>
              <a:off x="3273" y="2637"/>
              <a:ext cx="68" cy="87"/>
            </a:xfrm>
            <a:custGeom>
              <a:avLst/>
              <a:gdLst>
                <a:gd name="T0" fmla="*/ 0 w 136"/>
                <a:gd name="T1" fmla="*/ 0 h 174"/>
                <a:gd name="T2" fmla="*/ 0 w 136"/>
                <a:gd name="T3" fmla="*/ 1 h 174"/>
                <a:gd name="T4" fmla="*/ 1 w 136"/>
                <a:gd name="T5" fmla="*/ 1 h 174"/>
                <a:gd name="T6" fmla="*/ 1 w 136"/>
                <a:gd name="T7" fmla="*/ 1 h 174"/>
                <a:gd name="T8" fmla="*/ 1 w 136"/>
                <a:gd name="T9" fmla="*/ 1 h 174"/>
                <a:gd name="T10" fmla="*/ 1 w 136"/>
                <a:gd name="T11" fmla="*/ 1 h 174"/>
                <a:gd name="T12" fmla="*/ 1 w 136"/>
                <a:gd name="T13" fmla="*/ 1 h 174"/>
                <a:gd name="T14" fmla="*/ 1 w 136"/>
                <a:gd name="T15" fmla="*/ 1 h 174"/>
                <a:gd name="T16" fmla="*/ 1 w 136"/>
                <a:gd name="T17" fmla="*/ 1 h 174"/>
                <a:gd name="T18" fmla="*/ 1 w 136"/>
                <a:gd name="T19" fmla="*/ 1 h 174"/>
                <a:gd name="T20" fmla="*/ 1 w 136"/>
                <a:gd name="T21" fmla="*/ 1 h 174"/>
                <a:gd name="T22" fmla="*/ 1 w 136"/>
                <a:gd name="T23" fmla="*/ 1 h 174"/>
                <a:gd name="T24" fmla="*/ 1 w 136"/>
                <a:gd name="T25" fmla="*/ 1 h 174"/>
                <a:gd name="T26" fmla="*/ 1 w 136"/>
                <a:gd name="T27" fmla="*/ 1 h 174"/>
                <a:gd name="T28" fmla="*/ 1 w 136"/>
                <a:gd name="T29" fmla="*/ 1 h 174"/>
                <a:gd name="T30" fmla="*/ 1 w 136"/>
                <a:gd name="T31" fmla="*/ 1 h 174"/>
                <a:gd name="T32" fmla="*/ 1 w 136"/>
                <a:gd name="T33" fmla="*/ 1 h 174"/>
                <a:gd name="T34" fmla="*/ 1 w 136"/>
                <a:gd name="T35" fmla="*/ 1 h 174"/>
                <a:gd name="T36" fmla="*/ 1 w 136"/>
                <a:gd name="T37" fmla="*/ 1 h 174"/>
                <a:gd name="T38" fmla="*/ 1 w 136"/>
                <a:gd name="T39" fmla="*/ 1 h 174"/>
                <a:gd name="T40" fmla="*/ 1 w 136"/>
                <a:gd name="T41" fmla="*/ 1 h 174"/>
                <a:gd name="T42" fmla="*/ 1 w 136"/>
                <a:gd name="T43" fmla="*/ 1 h 174"/>
                <a:gd name="T44" fmla="*/ 1 w 136"/>
                <a:gd name="T45" fmla="*/ 1 h 174"/>
                <a:gd name="T46" fmla="*/ 1 w 136"/>
                <a:gd name="T47" fmla="*/ 1 h 174"/>
                <a:gd name="T48" fmla="*/ 0 w 136"/>
                <a:gd name="T49" fmla="*/ 0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6" h="174">
                  <a:moveTo>
                    <a:pt x="0" y="0"/>
                  </a:moveTo>
                  <a:lnTo>
                    <a:pt x="0" y="28"/>
                  </a:lnTo>
                  <a:lnTo>
                    <a:pt x="2" y="56"/>
                  </a:lnTo>
                  <a:lnTo>
                    <a:pt x="10" y="85"/>
                  </a:lnTo>
                  <a:lnTo>
                    <a:pt x="20" y="113"/>
                  </a:lnTo>
                  <a:lnTo>
                    <a:pt x="35" y="137"/>
                  </a:lnTo>
                  <a:lnTo>
                    <a:pt x="53" y="157"/>
                  </a:lnTo>
                  <a:lnTo>
                    <a:pt x="74" y="169"/>
                  </a:lnTo>
                  <a:lnTo>
                    <a:pt x="99" y="174"/>
                  </a:lnTo>
                  <a:lnTo>
                    <a:pt x="118" y="170"/>
                  </a:lnTo>
                  <a:lnTo>
                    <a:pt x="131" y="161"/>
                  </a:lnTo>
                  <a:lnTo>
                    <a:pt x="136" y="147"/>
                  </a:lnTo>
                  <a:lnTo>
                    <a:pt x="133" y="132"/>
                  </a:lnTo>
                  <a:lnTo>
                    <a:pt x="126" y="116"/>
                  </a:lnTo>
                  <a:lnTo>
                    <a:pt x="114" y="102"/>
                  </a:lnTo>
                  <a:lnTo>
                    <a:pt x="96" y="92"/>
                  </a:lnTo>
                  <a:lnTo>
                    <a:pt x="77" y="88"/>
                  </a:lnTo>
                  <a:lnTo>
                    <a:pt x="61" y="83"/>
                  </a:lnTo>
                  <a:lnTo>
                    <a:pt x="46" y="73"/>
                  </a:lnTo>
                  <a:lnTo>
                    <a:pt x="32" y="59"/>
                  </a:lnTo>
                  <a:lnTo>
                    <a:pt x="21" y="43"/>
                  </a:lnTo>
                  <a:lnTo>
                    <a:pt x="12" y="26"/>
                  </a:lnTo>
                  <a:lnTo>
                    <a:pt x="5" y="1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6" name="Freeform 67"/>
            <p:cNvSpPr>
              <a:spLocks/>
            </p:cNvSpPr>
            <p:nvPr/>
          </p:nvSpPr>
          <p:spPr bwMode="auto">
            <a:xfrm>
              <a:off x="3028" y="2593"/>
              <a:ext cx="234" cy="81"/>
            </a:xfrm>
            <a:custGeom>
              <a:avLst/>
              <a:gdLst>
                <a:gd name="T0" fmla="*/ 0 w 469"/>
                <a:gd name="T1" fmla="*/ 0 h 163"/>
                <a:gd name="T2" fmla="*/ 0 w 469"/>
                <a:gd name="T3" fmla="*/ 0 h 163"/>
                <a:gd name="T4" fmla="*/ 0 w 469"/>
                <a:gd name="T5" fmla="*/ 0 h 163"/>
                <a:gd name="T6" fmla="*/ 0 w 469"/>
                <a:gd name="T7" fmla="*/ 0 h 163"/>
                <a:gd name="T8" fmla="*/ 0 w 469"/>
                <a:gd name="T9" fmla="*/ 0 h 163"/>
                <a:gd name="T10" fmla="*/ 0 w 469"/>
                <a:gd name="T11" fmla="*/ 0 h 163"/>
                <a:gd name="T12" fmla="*/ 0 w 469"/>
                <a:gd name="T13" fmla="*/ 0 h 163"/>
                <a:gd name="T14" fmla="*/ 0 w 469"/>
                <a:gd name="T15" fmla="*/ 0 h 163"/>
                <a:gd name="T16" fmla="*/ 0 w 469"/>
                <a:gd name="T17" fmla="*/ 0 h 163"/>
                <a:gd name="T18" fmla="*/ 0 w 469"/>
                <a:gd name="T19" fmla="*/ 0 h 163"/>
                <a:gd name="T20" fmla="*/ 0 w 469"/>
                <a:gd name="T21" fmla="*/ 0 h 163"/>
                <a:gd name="T22" fmla="*/ 0 w 469"/>
                <a:gd name="T23" fmla="*/ 0 h 163"/>
                <a:gd name="T24" fmla="*/ 0 w 469"/>
                <a:gd name="T25" fmla="*/ 0 h 163"/>
                <a:gd name="T26" fmla="*/ 0 w 469"/>
                <a:gd name="T27" fmla="*/ 0 h 163"/>
                <a:gd name="T28" fmla="*/ 0 w 469"/>
                <a:gd name="T29" fmla="*/ 0 h 163"/>
                <a:gd name="T30" fmla="*/ 0 w 469"/>
                <a:gd name="T31" fmla="*/ 0 h 163"/>
                <a:gd name="T32" fmla="*/ 0 w 469"/>
                <a:gd name="T33" fmla="*/ 0 h 163"/>
                <a:gd name="T34" fmla="*/ 0 w 469"/>
                <a:gd name="T35" fmla="*/ 0 h 163"/>
                <a:gd name="T36" fmla="*/ 0 w 469"/>
                <a:gd name="T37" fmla="*/ 0 h 163"/>
                <a:gd name="T38" fmla="*/ 0 w 469"/>
                <a:gd name="T39" fmla="*/ 0 h 163"/>
                <a:gd name="T40" fmla="*/ 0 w 469"/>
                <a:gd name="T41" fmla="*/ 0 h 163"/>
                <a:gd name="T42" fmla="*/ 0 w 469"/>
                <a:gd name="T43" fmla="*/ 0 h 163"/>
                <a:gd name="T44" fmla="*/ 0 w 469"/>
                <a:gd name="T45" fmla="*/ 0 h 163"/>
                <a:gd name="T46" fmla="*/ 0 w 469"/>
                <a:gd name="T47" fmla="*/ 0 h 163"/>
                <a:gd name="T48" fmla="*/ 0 w 469"/>
                <a:gd name="T49" fmla="*/ 0 h 163"/>
                <a:gd name="T50" fmla="*/ 0 w 469"/>
                <a:gd name="T51" fmla="*/ 0 h 163"/>
                <a:gd name="T52" fmla="*/ 0 w 469"/>
                <a:gd name="T53" fmla="*/ 0 h 163"/>
                <a:gd name="T54" fmla="*/ 0 w 469"/>
                <a:gd name="T55" fmla="*/ 0 h 163"/>
                <a:gd name="T56" fmla="*/ 0 w 469"/>
                <a:gd name="T57" fmla="*/ 0 h 163"/>
                <a:gd name="T58" fmla="*/ 0 w 469"/>
                <a:gd name="T59" fmla="*/ 0 h 163"/>
                <a:gd name="T60" fmla="*/ 0 w 469"/>
                <a:gd name="T61" fmla="*/ 0 h 163"/>
                <a:gd name="T62" fmla="*/ 0 w 469"/>
                <a:gd name="T63" fmla="*/ 0 h 163"/>
                <a:gd name="T64" fmla="*/ 0 w 469"/>
                <a:gd name="T65" fmla="*/ 0 h 163"/>
                <a:gd name="T66" fmla="*/ 0 w 469"/>
                <a:gd name="T67" fmla="*/ 0 h 163"/>
                <a:gd name="T68" fmla="*/ 0 w 469"/>
                <a:gd name="T69" fmla="*/ 0 h 163"/>
                <a:gd name="T70" fmla="*/ 0 w 469"/>
                <a:gd name="T71" fmla="*/ 0 h 163"/>
                <a:gd name="T72" fmla="*/ 0 w 469"/>
                <a:gd name="T73" fmla="*/ 0 h 163"/>
                <a:gd name="T74" fmla="*/ 0 w 469"/>
                <a:gd name="T75" fmla="*/ 0 h 163"/>
                <a:gd name="T76" fmla="*/ 0 w 469"/>
                <a:gd name="T77" fmla="*/ 0 h 163"/>
                <a:gd name="T78" fmla="*/ 0 w 469"/>
                <a:gd name="T79" fmla="*/ 0 h 163"/>
                <a:gd name="T80" fmla="*/ 0 w 469"/>
                <a:gd name="T81" fmla="*/ 0 h 16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469" h="163">
                  <a:moveTo>
                    <a:pt x="9" y="5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6" y="8"/>
                  </a:lnTo>
                  <a:lnTo>
                    <a:pt x="16" y="19"/>
                  </a:lnTo>
                  <a:lnTo>
                    <a:pt x="32" y="34"/>
                  </a:lnTo>
                  <a:lnTo>
                    <a:pt x="53" y="50"/>
                  </a:lnTo>
                  <a:lnTo>
                    <a:pt x="78" y="67"/>
                  </a:lnTo>
                  <a:lnTo>
                    <a:pt x="107" y="85"/>
                  </a:lnTo>
                  <a:lnTo>
                    <a:pt x="138" y="104"/>
                  </a:lnTo>
                  <a:lnTo>
                    <a:pt x="173" y="121"/>
                  </a:lnTo>
                  <a:lnTo>
                    <a:pt x="210" y="137"/>
                  </a:lnTo>
                  <a:lnTo>
                    <a:pt x="248" y="149"/>
                  </a:lnTo>
                  <a:lnTo>
                    <a:pt x="287" y="158"/>
                  </a:lnTo>
                  <a:lnTo>
                    <a:pt x="326" y="163"/>
                  </a:lnTo>
                  <a:lnTo>
                    <a:pt x="366" y="161"/>
                  </a:lnTo>
                  <a:lnTo>
                    <a:pt x="405" y="154"/>
                  </a:lnTo>
                  <a:lnTo>
                    <a:pt x="425" y="146"/>
                  </a:lnTo>
                  <a:lnTo>
                    <a:pt x="440" y="135"/>
                  </a:lnTo>
                  <a:lnTo>
                    <a:pt x="451" y="121"/>
                  </a:lnTo>
                  <a:lnTo>
                    <a:pt x="460" y="106"/>
                  </a:lnTo>
                  <a:lnTo>
                    <a:pt x="464" y="91"/>
                  </a:lnTo>
                  <a:lnTo>
                    <a:pt x="468" y="80"/>
                  </a:lnTo>
                  <a:lnTo>
                    <a:pt x="469" y="72"/>
                  </a:lnTo>
                  <a:lnTo>
                    <a:pt x="469" y="68"/>
                  </a:lnTo>
                  <a:lnTo>
                    <a:pt x="468" y="70"/>
                  </a:lnTo>
                  <a:lnTo>
                    <a:pt x="465" y="76"/>
                  </a:lnTo>
                  <a:lnTo>
                    <a:pt x="462" y="85"/>
                  </a:lnTo>
                  <a:lnTo>
                    <a:pt x="455" y="97"/>
                  </a:lnTo>
                  <a:lnTo>
                    <a:pt x="445" y="108"/>
                  </a:lnTo>
                  <a:lnTo>
                    <a:pt x="432" y="121"/>
                  </a:lnTo>
                  <a:lnTo>
                    <a:pt x="415" y="131"/>
                  </a:lnTo>
                  <a:lnTo>
                    <a:pt x="393" y="139"/>
                  </a:lnTo>
                  <a:lnTo>
                    <a:pt x="366" y="145"/>
                  </a:lnTo>
                  <a:lnTo>
                    <a:pt x="335" y="145"/>
                  </a:lnTo>
                  <a:lnTo>
                    <a:pt x="297" y="142"/>
                  </a:lnTo>
                  <a:lnTo>
                    <a:pt x="255" y="130"/>
                  </a:lnTo>
                  <a:lnTo>
                    <a:pt x="204" y="113"/>
                  </a:lnTo>
                  <a:lnTo>
                    <a:pt x="146" y="87"/>
                  </a:lnTo>
                  <a:lnTo>
                    <a:pt x="82" y="51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7" name="Freeform 68"/>
            <p:cNvSpPr>
              <a:spLocks/>
            </p:cNvSpPr>
            <p:nvPr/>
          </p:nvSpPr>
          <p:spPr bwMode="auto">
            <a:xfrm>
              <a:off x="3125" y="2508"/>
              <a:ext cx="71" cy="73"/>
            </a:xfrm>
            <a:custGeom>
              <a:avLst/>
              <a:gdLst>
                <a:gd name="T0" fmla="*/ 1 w 142"/>
                <a:gd name="T1" fmla="*/ 1 h 145"/>
                <a:gd name="T2" fmla="*/ 1 w 142"/>
                <a:gd name="T3" fmla="*/ 1 h 145"/>
                <a:gd name="T4" fmla="*/ 1 w 142"/>
                <a:gd name="T5" fmla="*/ 1 h 145"/>
                <a:gd name="T6" fmla="*/ 1 w 142"/>
                <a:gd name="T7" fmla="*/ 1 h 145"/>
                <a:gd name="T8" fmla="*/ 1 w 142"/>
                <a:gd name="T9" fmla="*/ 1 h 145"/>
                <a:gd name="T10" fmla="*/ 1 w 142"/>
                <a:gd name="T11" fmla="*/ 1 h 145"/>
                <a:gd name="T12" fmla="*/ 1 w 142"/>
                <a:gd name="T13" fmla="*/ 1 h 145"/>
                <a:gd name="T14" fmla="*/ 1 w 142"/>
                <a:gd name="T15" fmla="*/ 1 h 145"/>
                <a:gd name="T16" fmla="*/ 0 w 142"/>
                <a:gd name="T17" fmla="*/ 1 h 145"/>
                <a:gd name="T18" fmla="*/ 1 w 142"/>
                <a:gd name="T19" fmla="*/ 1 h 145"/>
                <a:gd name="T20" fmla="*/ 1 w 142"/>
                <a:gd name="T21" fmla="*/ 1 h 145"/>
                <a:gd name="T22" fmla="*/ 1 w 142"/>
                <a:gd name="T23" fmla="*/ 1 h 145"/>
                <a:gd name="T24" fmla="*/ 1 w 142"/>
                <a:gd name="T25" fmla="*/ 1 h 145"/>
                <a:gd name="T26" fmla="*/ 1 w 142"/>
                <a:gd name="T27" fmla="*/ 1 h 145"/>
                <a:gd name="T28" fmla="*/ 1 w 142"/>
                <a:gd name="T29" fmla="*/ 1 h 145"/>
                <a:gd name="T30" fmla="*/ 1 w 142"/>
                <a:gd name="T31" fmla="*/ 1 h 145"/>
                <a:gd name="T32" fmla="*/ 1 w 142"/>
                <a:gd name="T33" fmla="*/ 1 h 145"/>
                <a:gd name="T34" fmla="*/ 1 w 142"/>
                <a:gd name="T35" fmla="*/ 0 h 145"/>
                <a:gd name="T36" fmla="*/ 1 w 142"/>
                <a:gd name="T37" fmla="*/ 1 h 145"/>
                <a:gd name="T38" fmla="*/ 1 w 142"/>
                <a:gd name="T39" fmla="*/ 1 h 145"/>
                <a:gd name="T40" fmla="*/ 1 w 142"/>
                <a:gd name="T41" fmla="*/ 1 h 145"/>
                <a:gd name="T42" fmla="*/ 1 w 142"/>
                <a:gd name="T43" fmla="*/ 1 h 145"/>
                <a:gd name="T44" fmla="*/ 1 w 142"/>
                <a:gd name="T45" fmla="*/ 1 h 145"/>
                <a:gd name="T46" fmla="*/ 1 w 142"/>
                <a:gd name="T47" fmla="*/ 1 h 145"/>
                <a:gd name="T48" fmla="*/ 1 w 142"/>
                <a:gd name="T49" fmla="*/ 1 h 145"/>
                <a:gd name="T50" fmla="*/ 1 w 142"/>
                <a:gd name="T51" fmla="*/ 1 h 145"/>
                <a:gd name="T52" fmla="*/ 1 w 142"/>
                <a:gd name="T53" fmla="*/ 1 h 145"/>
                <a:gd name="T54" fmla="*/ 1 w 142"/>
                <a:gd name="T55" fmla="*/ 1 h 145"/>
                <a:gd name="T56" fmla="*/ 1 w 142"/>
                <a:gd name="T57" fmla="*/ 1 h 145"/>
                <a:gd name="T58" fmla="*/ 1 w 142"/>
                <a:gd name="T59" fmla="*/ 1 h 145"/>
                <a:gd name="T60" fmla="*/ 1 w 142"/>
                <a:gd name="T61" fmla="*/ 1 h 145"/>
                <a:gd name="T62" fmla="*/ 1 w 142"/>
                <a:gd name="T63" fmla="*/ 1 h 14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2" h="145">
                  <a:moveTo>
                    <a:pt x="89" y="123"/>
                  </a:moveTo>
                  <a:lnTo>
                    <a:pt x="85" y="134"/>
                  </a:lnTo>
                  <a:lnTo>
                    <a:pt x="76" y="140"/>
                  </a:lnTo>
                  <a:lnTo>
                    <a:pt x="67" y="145"/>
                  </a:lnTo>
                  <a:lnTo>
                    <a:pt x="57" y="145"/>
                  </a:lnTo>
                  <a:lnTo>
                    <a:pt x="48" y="140"/>
                  </a:lnTo>
                  <a:lnTo>
                    <a:pt x="41" y="134"/>
                  </a:lnTo>
                  <a:lnTo>
                    <a:pt x="37" y="124"/>
                  </a:lnTo>
                  <a:lnTo>
                    <a:pt x="36" y="113"/>
                  </a:lnTo>
                  <a:lnTo>
                    <a:pt x="30" y="114"/>
                  </a:lnTo>
                  <a:lnTo>
                    <a:pt x="25" y="114"/>
                  </a:lnTo>
                  <a:lnTo>
                    <a:pt x="20" y="113"/>
                  </a:lnTo>
                  <a:lnTo>
                    <a:pt x="15" y="112"/>
                  </a:lnTo>
                  <a:lnTo>
                    <a:pt x="11" y="108"/>
                  </a:lnTo>
                  <a:lnTo>
                    <a:pt x="7" y="105"/>
                  </a:lnTo>
                  <a:lnTo>
                    <a:pt x="4" y="101"/>
                  </a:lnTo>
                  <a:lnTo>
                    <a:pt x="2" y="97"/>
                  </a:lnTo>
                  <a:lnTo>
                    <a:pt x="0" y="86"/>
                  </a:lnTo>
                  <a:lnTo>
                    <a:pt x="3" y="76"/>
                  </a:lnTo>
                  <a:lnTo>
                    <a:pt x="9" y="68"/>
                  </a:lnTo>
                  <a:lnTo>
                    <a:pt x="18" y="62"/>
                  </a:lnTo>
                  <a:lnTo>
                    <a:pt x="12" y="53"/>
                  </a:lnTo>
                  <a:lnTo>
                    <a:pt x="10" y="43"/>
                  </a:lnTo>
                  <a:lnTo>
                    <a:pt x="11" y="32"/>
                  </a:lnTo>
                  <a:lnTo>
                    <a:pt x="15" y="23"/>
                  </a:lnTo>
                  <a:lnTo>
                    <a:pt x="19" y="20"/>
                  </a:lnTo>
                  <a:lnTo>
                    <a:pt x="24" y="17"/>
                  </a:lnTo>
                  <a:lnTo>
                    <a:pt x="28" y="16"/>
                  </a:lnTo>
                  <a:lnTo>
                    <a:pt x="33" y="15"/>
                  </a:lnTo>
                  <a:lnTo>
                    <a:pt x="38" y="15"/>
                  </a:lnTo>
                  <a:lnTo>
                    <a:pt x="43" y="16"/>
                  </a:lnTo>
                  <a:lnTo>
                    <a:pt x="49" y="18"/>
                  </a:lnTo>
                  <a:lnTo>
                    <a:pt x="53" y="21"/>
                  </a:lnTo>
                  <a:lnTo>
                    <a:pt x="58" y="10"/>
                  </a:lnTo>
                  <a:lnTo>
                    <a:pt x="66" y="3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95" y="3"/>
                  </a:lnTo>
                  <a:lnTo>
                    <a:pt x="102" y="10"/>
                  </a:lnTo>
                  <a:lnTo>
                    <a:pt x="106" y="21"/>
                  </a:lnTo>
                  <a:lnTo>
                    <a:pt x="106" y="31"/>
                  </a:lnTo>
                  <a:lnTo>
                    <a:pt x="112" y="30"/>
                  </a:lnTo>
                  <a:lnTo>
                    <a:pt x="118" y="30"/>
                  </a:lnTo>
                  <a:lnTo>
                    <a:pt x="123" y="31"/>
                  </a:lnTo>
                  <a:lnTo>
                    <a:pt x="128" y="33"/>
                  </a:lnTo>
                  <a:lnTo>
                    <a:pt x="133" y="36"/>
                  </a:lnTo>
                  <a:lnTo>
                    <a:pt x="136" y="39"/>
                  </a:lnTo>
                  <a:lnTo>
                    <a:pt x="139" y="44"/>
                  </a:lnTo>
                  <a:lnTo>
                    <a:pt x="141" y="48"/>
                  </a:lnTo>
                  <a:lnTo>
                    <a:pt x="142" y="58"/>
                  </a:lnTo>
                  <a:lnTo>
                    <a:pt x="140" y="68"/>
                  </a:lnTo>
                  <a:lnTo>
                    <a:pt x="134" y="76"/>
                  </a:lnTo>
                  <a:lnTo>
                    <a:pt x="125" y="83"/>
                  </a:lnTo>
                  <a:lnTo>
                    <a:pt x="131" y="92"/>
                  </a:lnTo>
                  <a:lnTo>
                    <a:pt x="133" y="101"/>
                  </a:lnTo>
                  <a:lnTo>
                    <a:pt x="132" y="112"/>
                  </a:lnTo>
                  <a:lnTo>
                    <a:pt x="127" y="121"/>
                  </a:lnTo>
                  <a:lnTo>
                    <a:pt x="124" y="124"/>
                  </a:lnTo>
                  <a:lnTo>
                    <a:pt x="119" y="127"/>
                  </a:lnTo>
                  <a:lnTo>
                    <a:pt x="114" y="129"/>
                  </a:lnTo>
                  <a:lnTo>
                    <a:pt x="110" y="129"/>
                  </a:lnTo>
                  <a:lnTo>
                    <a:pt x="104" y="129"/>
                  </a:lnTo>
                  <a:lnTo>
                    <a:pt x="100" y="128"/>
                  </a:lnTo>
                  <a:lnTo>
                    <a:pt x="94" y="127"/>
                  </a:lnTo>
                  <a:lnTo>
                    <a:pt x="89" y="12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8" name="Freeform 69"/>
            <p:cNvSpPr>
              <a:spLocks/>
            </p:cNvSpPr>
            <p:nvPr/>
          </p:nvSpPr>
          <p:spPr bwMode="auto">
            <a:xfrm>
              <a:off x="3149" y="2534"/>
              <a:ext cx="21" cy="20"/>
            </a:xfrm>
            <a:custGeom>
              <a:avLst/>
              <a:gdLst>
                <a:gd name="T0" fmla="*/ 1 w 40"/>
                <a:gd name="T1" fmla="*/ 1 h 39"/>
                <a:gd name="T2" fmla="*/ 1 w 40"/>
                <a:gd name="T3" fmla="*/ 1 h 39"/>
                <a:gd name="T4" fmla="*/ 1 w 40"/>
                <a:gd name="T5" fmla="*/ 1 h 39"/>
                <a:gd name="T6" fmla="*/ 1 w 40"/>
                <a:gd name="T7" fmla="*/ 0 h 39"/>
                <a:gd name="T8" fmla="*/ 1 w 40"/>
                <a:gd name="T9" fmla="*/ 1 h 39"/>
                <a:gd name="T10" fmla="*/ 1 w 40"/>
                <a:gd name="T11" fmla="*/ 1 h 39"/>
                <a:gd name="T12" fmla="*/ 1 w 40"/>
                <a:gd name="T13" fmla="*/ 1 h 39"/>
                <a:gd name="T14" fmla="*/ 0 w 40"/>
                <a:gd name="T15" fmla="*/ 1 h 39"/>
                <a:gd name="T16" fmla="*/ 1 w 40"/>
                <a:gd name="T17" fmla="*/ 1 h 39"/>
                <a:gd name="T18" fmla="*/ 1 w 40"/>
                <a:gd name="T19" fmla="*/ 1 h 39"/>
                <a:gd name="T20" fmla="*/ 1 w 40"/>
                <a:gd name="T21" fmla="*/ 1 h 39"/>
                <a:gd name="T22" fmla="*/ 1 w 40"/>
                <a:gd name="T23" fmla="*/ 1 h 39"/>
                <a:gd name="T24" fmla="*/ 1 w 40"/>
                <a:gd name="T25" fmla="*/ 1 h 39"/>
                <a:gd name="T26" fmla="*/ 1 w 40"/>
                <a:gd name="T27" fmla="*/ 1 h 39"/>
                <a:gd name="T28" fmla="*/ 1 w 40"/>
                <a:gd name="T29" fmla="*/ 1 h 39"/>
                <a:gd name="T30" fmla="*/ 1 w 40"/>
                <a:gd name="T31" fmla="*/ 1 h 39"/>
                <a:gd name="T32" fmla="*/ 1 w 40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0" h="39">
                  <a:moveTo>
                    <a:pt x="39" y="14"/>
                  </a:moveTo>
                  <a:lnTo>
                    <a:pt x="36" y="7"/>
                  </a:lnTo>
                  <a:lnTo>
                    <a:pt x="29" y="2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2" y="11"/>
                  </a:lnTo>
                  <a:lnTo>
                    <a:pt x="0" y="18"/>
                  </a:lnTo>
                  <a:lnTo>
                    <a:pt x="1" y="26"/>
                  </a:lnTo>
                  <a:lnTo>
                    <a:pt x="5" y="32"/>
                  </a:lnTo>
                  <a:lnTo>
                    <a:pt x="12" y="37"/>
                  </a:lnTo>
                  <a:lnTo>
                    <a:pt x="18" y="39"/>
                  </a:lnTo>
                  <a:lnTo>
                    <a:pt x="26" y="38"/>
                  </a:lnTo>
                  <a:lnTo>
                    <a:pt x="33" y="34"/>
                  </a:lnTo>
                  <a:lnTo>
                    <a:pt x="38" y="29"/>
                  </a:lnTo>
                  <a:lnTo>
                    <a:pt x="40" y="22"/>
                  </a:lnTo>
                  <a:lnTo>
                    <a:pt x="39" y="1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59" name="Freeform 70"/>
            <p:cNvSpPr>
              <a:spLocks/>
            </p:cNvSpPr>
            <p:nvPr/>
          </p:nvSpPr>
          <p:spPr bwMode="auto">
            <a:xfrm>
              <a:off x="2944" y="2499"/>
              <a:ext cx="26" cy="26"/>
            </a:xfrm>
            <a:custGeom>
              <a:avLst/>
              <a:gdLst>
                <a:gd name="T0" fmla="*/ 1 w 52"/>
                <a:gd name="T1" fmla="*/ 1 h 50"/>
                <a:gd name="T2" fmla="*/ 1 w 52"/>
                <a:gd name="T3" fmla="*/ 1 h 50"/>
                <a:gd name="T4" fmla="*/ 1 w 52"/>
                <a:gd name="T5" fmla="*/ 1 h 50"/>
                <a:gd name="T6" fmla="*/ 1 w 52"/>
                <a:gd name="T7" fmla="*/ 1 h 50"/>
                <a:gd name="T8" fmla="*/ 1 w 52"/>
                <a:gd name="T9" fmla="*/ 1 h 50"/>
                <a:gd name="T10" fmla="*/ 1 w 52"/>
                <a:gd name="T11" fmla="*/ 1 h 50"/>
                <a:gd name="T12" fmla="*/ 1 w 52"/>
                <a:gd name="T13" fmla="*/ 1 h 50"/>
                <a:gd name="T14" fmla="*/ 1 w 52"/>
                <a:gd name="T15" fmla="*/ 1 h 50"/>
                <a:gd name="T16" fmla="*/ 1 w 52"/>
                <a:gd name="T17" fmla="*/ 0 h 50"/>
                <a:gd name="T18" fmla="*/ 1 w 52"/>
                <a:gd name="T19" fmla="*/ 1 h 50"/>
                <a:gd name="T20" fmla="*/ 1 w 52"/>
                <a:gd name="T21" fmla="*/ 1 h 50"/>
                <a:gd name="T22" fmla="*/ 1 w 52"/>
                <a:gd name="T23" fmla="*/ 1 h 50"/>
                <a:gd name="T24" fmla="*/ 0 w 52"/>
                <a:gd name="T25" fmla="*/ 1 h 50"/>
                <a:gd name="T26" fmla="*/ 1 w 52"/>
                <a:gd name="T27" fmla="*/ 1 h 50"/>
                <a:gd name="T28" fmla="*/ 1 w 52"/>
                <a:gd name="T29" fmla="*/ 1 h 50"/>
                <a:gd name="T30" fmla="*/ 1 w 52"/>
                <a:gd name="T31" fmla="*/ 1 h 50"/>
                <a:gd name="T32" fmla="*/ 1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2" h="50">
                  <a:moveTo>
                    <a:pt x="26" y="50"/>
                  </a:moveTo>
                  <a:lnTo>
                    <a:pt x="37" y="48"/>
                  </a:lnTo>
                  <a:lnTo>
                    <a:pt x="45" y="42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49" y="15"/>
                  </a:lnTo>
                  <a:lnTo>
                    <a:pt x="45" y="6"/>
                  </a:lnTo>
                  <a:lnTo>
                    <a:pt x="37" y="2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6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8" y="42"/>
                  </a:lnTo>
                  <a:lnTo>
                    <a:pt x="16" y="48"/>
                  </a:lnTo>
                  <a:lnTo>
                    <a:pt x="26" y="5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0" name="Freeform 71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1" name="Freeform 72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2" name="Freeform 73"/>
            <p:cNvSpPr>
              <a:spLocks/>
            </p:cNvSpPr>
            <p:nvPr/>
          </p:nvSpPr>
          <p:spPr bwMode="auto">
            <a:xfrm>
              <a:off x="2972" y="2447"/>
              <a:ext cx="76" cy="61"/>
            </a:xfrm>
            <a:custGeom>
              <a:avLst/>
              <a:gdLst>
                <a:gd name="T0" fmla="*/ 1 w 152"/>
                <a:gd name="T1" fmla="*/ 0 h 123"/>
                <a:gd name="T2" fmla="*/ 0 w 152"/>
                <a:gd name="T3" fmla="*/ 0 h 123"/>
                <a:gd name="T4" fmla="*/ 1 w 152"/>
                <a:gd name="T5" fmla="*/ 0 h 123"/>
                <a:gd name="T6" fmla="*/ 1 w 152"/>
                <a:gd name="T7" fmla="*/ 0 h 123"/>
                <a:gd name="T8" fmla="*/ 1 w 152"/>
                <a:gd name="T9" fmla="*/ 0 h 123"/>
                <a:gd name="T10" fmla="*/ 1 w 152"/>
                <a:gd name="T11" fmla="*/ 0 h 123"/>
                <a:gd name="T12" fmla="*/ 1 w 152"/>
                <a:gd name="T13" fmla="*/ 0 h 123"/>
                <a:gd name="T14" fmla="*/ 1 w 152"/>
                <a:gd name="T15" fmla="*/ 0 h 123"/>
                <a:gd name="T16" fmla="*/ 1 w 152"/>
                <a:gd name="T17" fmla="*/ 0 h 123"/>
                <a:gd name="T18" fmla="*/ 1 w 152"/>
                <a:gd name="T19" fmla="*/ 0 h 123"/>
                <a:gd name="T20" fmla="*/ 1 w 152"/>
                <a:gd name="T21" fmla="*/ 0 h 123"/>
                <a:gd name="T22" fmla="*/ 1 w 152"/>
                <a:gd name="T23" fmla="*/ 0 h 123"/>
                <a:gd name="T24" fmla="*/ 1 w 152"/>
                <a:gd name="T25" fmla="*/ 0 h 123"/>
                <a:gd name="T26" fmla="*/ 1 w 152"/>
                <a:gd name="T27" fmla="*/ 0 h 123"/>
                <a:gd name="T28" fmla="*/ 1 w 152"/>
                <a:gd name="T29" fmla="*/ 0 h 123"/>
                <a:gd name="T30" fmla="*/ 1 w 152"/>
                <a:gd name="T31" fmla="*/ 0 h 123"/>
                <a:gd name="T32" fmla="*/ 1 w 152"/>
                <a:gd name="T33" fmla="*/ 0 h 123"/>
                <a:gd name="T34" fmla="*/ 1 w 152"/>
                <a:gd name="T35" fmla="*/ 0 h 123"/>
                <a:gd name="T36" fmla="*/ 1 w 152"/>
                <a:gd name="T37" fmla="*/ 0 h 123"/>
                <a:gd name="T38" fmla="*/ 1 w 152"/>
                <a:gd name="T39" fmla="*/ 0 h 123"/>
                <a:gd name="T40" fmla="*/ 1 w 152"/>
                <a:gd name="T41" fmla="*/ 0 h 123"/>
                <a:gd name="T42" fmla="*/ 1 w 152"/>
                <a:gd name="T43" fmla="*/ 0 h 123"/>
                <a:gd name="T44" fmla="*/ 1 w 152"/>
                <a:gd name="T45" fmla="*/ 0 h 123"/>
                <a:gd name="T46" fmla="*/ 1 w 152"/>
                <a:gd name="T47" fmla="*/ 0 h 123"/>
                <a:gd name="T48" fmla="*/ 1 w 152"/>
                <a:gd name="T49" fmla="*/ 0 h 123"/>
                <a:gd name="T50" fmla="*/ 1 w 152"/>
                <a:gd name="T51" fmla="*/ 0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23">
                  <a:moveTo>
                    <a:pt x="13" y="122"/>
                  </a:moveTo>
                  <a:lnTo>
                    <a:pt x="0" y="100"/>
                  </a:lnTo>
                  <a:lnTo>
                    <a:pt x="4" y="93"/>
                  </a:lnTo>
                  <a:lnTo>
                    <a:pt x="14" y="75"/>
                  </a:lnTo>
                  <a:lnTo>
                    <a:pt x="29" y="52"/>
                  </a:lnTo>
                  <a:lnTo>
                    <a:pt x="48" y="27"/>
                  </a:lnTo>
                  <a:lnTo>
                    <a:pt x="70" y="9"/>
                  </a:lnTo>
                  <a:lnTo>
                    <a:pt x="93" y="0"/>
                  </a:lnTo>
                  <a:lnTo>
                    <a:pt x="118" y="5"/>
                  </a:lnTo>
                  <a:lnTo>
                    <a:pt x="141" y="32"/>
                  </a:lnTo>
                  <a:lnTo>
                    <a:pt x="149" y="50"/>
                  </a:lnTo>
                  <a:lnTo>
                    <a:pt x="152" y="65"/>
                  </a:lnTo>
                  <a:lnTo>
                    <a:pt x="151" y="79"/>
                  </a:lnTo>
                  <a:lnTo>
                    <a:pt x="146" y="91"/>
                  </a:lnTo>
                  <a:lnTo>
                    <a:pt x="138" y="99"/>
                  </a:lnTo>
                  <a:lnTo>
                    <a:pt x="127" y="107"/>
                  </a:lnTo>
                  <a:lnTo>
                    <a:pt x="114" y="113"/>
                  </a:lnTo>
                  <a:lnTo>
                    <a:pt x="99" y="116"/>
                  </a:lnTo>
                  <a:lnTo>
                    <a:pt x="84" y="120"/>
                  </a:lnTo>
                  <a:lnTo>
                    <a:pt x="69" y="121"/>
                  </a:lnTo>
                  <a:lnTo>
                    <a:pt x="54" y="122"/>
                  </a:lnTo>
                  <a:lnTo>
                    <a:pt x="42" y="123"/>
                  </a:lnTo>
                  <a:lnTo>
                    <a:pt x="30" y="123"/>
                  </a:lnTo>
                  <a:lnTo>
                    <a:pt x="21" y="122"/>
                  </a:lnTo>
                  <a:lnTo>
                    <a:pt x="15" y="122"/>
                  </a:lnTo>
                  <a:lnTo>
                    <a:pt x="13" y="122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3" name="Freeform 74"/>
            <p:cNvSpPr>
              <a:spLocks/>
            </p:cNvSpPr>
            <p:nvPr/>
          </p:nvSpPr>
          <p:spPr bwMode="auto">
            <a:xfrm>
              <a:off x="2972" y="2517"/>
              <a:ext cx="76" cy="61"/>
            </a:xfrm>
            <a:custGeom>
              <a:avLst/>
              <a:gdLst>
                <a:gd name="T0" fmla="*/ 0 w 153"/>
                <a:gd name="T1" fmla="*/ 1 h 122"/>
                <a:gd name="T2" fmla="*/ 0 w 153"/>
                <a:gd name="T3" fmla="*/ 1 h 122"/>
                <a:gd name="T4" fmla="*/ 0 w 153"/>
                <a:gd name="T5" fmla="*/ 1 h 122"/>
                <a:gd name="T6" fmla="*/ 0 w 153"/>
                <a:gd name="T7" fmla="*/ 1 h 122"/>
                <a:gd name="T8" fmla="*/ 0 w 153"/>
                <a:gd name="T9" fmla="*/ 0 h 122"/>
                <a:gd name="T10" fmla="*/ 0 w 153"/>
                <a:gd name="T11" fmla="*/ 0 h 122"/>
                <a:gd name="T12" fmla="*/ 0 w 153"/>
                <a:gd name="T13" fmla="*/ 1 h 122"/>
                <a:gd name="T14" fmla="*/ 0 w 153"/>
                <a:gd name="T15" fmla="*/ 1 h 122"/>
                <a:gd name="T16" fmla="*/ 0 w 153"/>
                <a:gd name="T17" fmla="*/ 1 h 122"/>
                <a:gd name="T18" fmla="*/ 0 w 153"/>
                <a:gd name="T19" fmla="*/ 1 h 122"/>
                <a:gd name="T20" fmla="*/ 0 w 153"/>
                <a:gd name="T21" fmla="*/ 1 h 122"/>
                <a:gd name="T22" fmla="*/ 0 w 153"/>
                <a:gd name="T23" fmla="*/ 1 h 122"/>
                <a:gd name="T24" fmla="*/ 0 w 153"/>
                <a:gd name="T25" fmla="*/ 1 h 122"/>
                <a:gd name="T26" fmla="*/ 0 w 153"/>
                <a:gd name="T27" fmla="*/ 1 h 122"/>
                <a:gd name="T28" fmla="*/ 0 w 153"/>
                <a:gd name="T29" fmla="*/ 1 h 122"/>
                <a:gd name="T30" fmla="*/ 0 w 153"/>
                <a:gd name="T31" fmla="*/ 1 h 122"/>
                <a:gd name="T32" fmla="*/ 0 w 153"/>
                <a:gd name="T33" fmla="*/ 1 h 122"/>
                <a:gd name="T34" fmla="*/ 0 w 153"/>
                <a:gd name="T35" fmla="*/ 1 h 122"/>
                <a:gd name="T36" fmla="*/ 0 w 153"/>
                <a:gd name="T37" fmla="*/ 1 h 122"/>
                <a:gd name="T38" fmla="*/ 0 w 153"/>
                <a:gd name="T39" fmla="*/ 1 h 122"/>
                <a:gd name="T40" fmla="*/ 0 w 153"/>
                <a:gd name="T41" fmla="*/ 1 h 122"/>
                <a:gd name="T42" fmla="*/ 0 w 153"/>
                <a:gd name="T43" fmla="*/ 1 h 122"/>
                <a:gd name="T44" fmla="*/ 0 w 153"/>
                <a:gd name="T45" fmla="*/ 1 h 122"/>
                <a:gd name="T46" fmla="*/ 0 w 153"/>
                <a:gd name="T47" fmla="*/ 1 h 122"/>
                <a:gd name="T48" fmla="*/ 0 w 153"/>
                <a:gd name="T49" fmla="*/ 1 h 122"/>
                <a:gd name="T50" fmla="*/ 0 w 153"/>
                <a:gd name="T51" fmla="*/ 1 h 1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3" h="122">
                  <a:moveTo>
                    <a:pt x="0" y="23"/>
                  </a:move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1"/>
                  </a:lnTo>
                  <a:lnTo>
                    <a:pt x="69" y="2"/>
                  </a:lnTo>
                  <a:lnTo>
                    <a:pt x="84" y="4"/>
                  </a:lnTo>
                  <a:lnTo>
                    <a:pt x="99" y="7"/>
                  </a:lnTo>
                  <a:lnTo>
                    <a:pt x="114" y="10"/>
                  </a:lnTo>
                  <a:lnTo>
                    <a:pt x="127" y="16"/>
                  </a:lnTo>
                  <a:lnTo>
                    <a:pt x="138" y="23"/>
                  </a:lnTo>
                  <a:lnTo>
                    <a:pt x="146" y="32"/>
                  </a:lnTo>
                  <a:lnTo>
                    <a:pt x="152" y="43"/>
                  </a:lnTo>
                  <a:lnTo>
                    <a:pt x="153" y="55"/>
                  </a:lnTo>
                  <a:lnTo>
                    <a:pt x="150" y="70"/>
                  </a:lnTo>
                  <a:lnTo>
                    <a:pt x="142" y="89"/>
                  </a:lnTo>
                  <a:lnTo>
                    <a:pt x="118" y="115"/>
                  </a:lnTo>
                  <a:lnTo>
                    <a:pt x="93" y="122"/>
                  </a:lnTo>
                  <a:lnTo>
                    <a:pt x="70" y="114"/>
                  </a:lnTo>
                  <a:lnTo>
                    <a:pt x="48" y="95"/>
                  </a:lnTo>
                  <a:lnTo>
                    <a:pt x="29" y="72"/>
                  </a:lnTo>
                  <a:lnTo>
                    <a:pt x="14" y="48"/>
                  </a:lnTo>
                  <a:lnTo>
                    <a:pt x="4" y="3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4" name="Freeform 75"/>
            <p:cNvSpPr>
              <a:spLocks/>
            </p:cNvSpPr>
            <p:nvPr/>
          </p:nvSpPr>
          <p:spPr bwMode="auto">
            <a:xfrm>
              <a:off x="2930" y="2532"/>
              <a:ext cx="55" cy="78"/>
            </a:xfrm>
            <a:custGeom>
              <a:avLst/>
              <a:gdLst>
                <a:gd name="T0" fmla="*/ 0 w 112"/>
                <a:gd name="T1" fmla="*/ 0 h 156"/>
                <a:gd name="T2" fmla="*/ 0 w 112"/>
                <a:gd name="T3" fmla="*/ 0 h 156"/>
                <a:gd name="T4" fmla="*/ 0 w 112"/>
                <a:gd name="T5" fmla="*/ 1 h 156"/>
                <a:gd name="T6" fmla="*/ 0 w 112"/>
                <a:gd name="T7" fmla="*/ 1 h 156"/>
                <a:gd name="T8" fmla="*/ 0 w 112"/>
                <a:gd name="T9" fmla="*/ 1 h 156"/>
                <a:gd name="T10" fmla="*/ 0 w 112"/>
                <a:gd name="T11" fmla="*/ 1 h 156"/>
                <a:gd name="T12" fmla="*/ 0 w 112"/>
                <a:gd name="T13" fmla="*/ 1 h 156"/>
                <a:gd name="T14" fmla="*/ 0 w 112"/>
                <a:gd name="T15" fmla="*/ 1 h 156"/>
                <a:gd name="T16" fmla="*/ 0 w 112"/>
                <a:gd name="T17" fmla="*/ 1 h 156"/>
                <a:gd name="T18" fmla="*/ 0 w 112"/>
                <a:gd name="T19" fmla="*/ 1 h 156"/>
                <a:gd name="T20" fmla="*/ 0 w 112"/>
                <a:gd name="T21" fmla="*/ 1 h 156"/>
                <a:gd name="T22" fmla="*/ 0 w 112"/>
                <a:gd name="T23" fmla="*/ 1 h 156"/>
                <a:gd name="T24" fmla="*/ 0 w 112"/>
                <a:gd name="T25" fmla="*/ 1 h 156"/>
                <a:gd name="T26" fmla="*/ 0 w 112"/>
                <a:gd name="T27" fmla="*/ 1 h 156"/>
                <a:gd name="T28" fmla="*/ 0 w 112"/>
                <a:gd name="T29" fmla="*/ 1 h 156"/>
                <a:gd name="T30" fmla="*/ 0 w 112"/>
                <a:gd name="T31" fmla="*/ 1 h 156"/>
                <a:gd name="T32" fmla="*/ 0 w 112"/>
                <a:gd name="T33" fmla="*/ 1 h 156"/>
                <a:gd name="T34" fmla="*/ 0 w 112"/>
                <a:gd name="T35" fmla="*/ 0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2" h="156">
                  <a:moveTo>
                    <a:pt x="43" y="0"/>
                  </a:moveTo>
                  <a:lnTo>
                    <a:pt x="68" y="0"/>
                  </a:lnTo>
                  <a:lnTo>
                    <a:pt x="73" y="7"/>
                  </a:lnTo>
                  <a:lnTo>
                    <a:pt x="83" y="24"/>
                  </a:lnTo>
                  <a:lnTo>
                    <a:pt x="96" y="50"/>
                  </a:lnTo>
                  <a:lnTo>
                    <a:pt x="106" y="77"/>
                  </a:lnTo>
                  <a:lnTo>
                    <a:pt x="112" y="106"/>
                  </a:lnTo>
                  <a:lnTo>
                    <a:pt x="108" y="131"/>
                  </a:lnTo>
                  <a:lnTo>
                    <a:pt x="91" y="149"/>
                  </a:lnTo>
                  <a:lnTo>
                    <a:pt x="56" y="156"/>
                  </a:lnTo>
                  <a:lnTo>
                    <a:pt x="22" y="149"/>
                  </a:lnTo>
                  <a:lnTo>
                    <a:pt x="4" y="131"/>
                  </a:lnTo>
                  <a:lnTo>
                    <a:pt x="0" y="106"/>
                  </a:lnTo>
                  <a:lnTo>
                    <a:pt x="5" y="77"/>
                  </a:lnTo>
                  <a:lnTo>
                    <a:pt x="15" y="50"/>
                  </a:lnTo>
                  <a:lnTo>
                    <a:pt x="28" y="24"/>
                  </a:lnTo>
                  <a:lnTo>
                    <a:pt x="38" y="7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5" name="Freeform 76"/>
            <p:cNvSpPr>
              <a:spLocks/>
            </p:cNvSpPr>
            <p:nvPr/>
          </p:nvSpPr>
          <p:spPr bwMode="auto">
            <a:xfrm>
              <a:off x="2868" y="2515"/>
              <a:ext cx="75" cy="62"/>
            </a:xfrm>
            <a:custGeom>
              <a:avLst/>
              <a:gdLst>
                <a:gd name="T0" fmla="*/ 0 w 151"/>
                <a:gd name="T1" fmla="*/ 1 h 123"/>
                <a:gd name="T2" fmla="*/ 0 w 151"/>
                <a:gd name="T3" fmla="*/ 1 h 123"/>
                <a:gd name="T4" fmla="*/ 0 w 151"/>
                <a:gd name="T5" fmla="*/ 1 h 123"/>
                <a:gd name="T6" fmla="*/ 0 w 151"/>
                <a:gd name="T7" fmla="*/ 1 h 123"/>
                <a:gd name="T8" fmla="*/ 0 w 151"/>
                <a:gd name="T9" fmla="*/ 1 h 123"/>
                <a:gd name="T10" fmla="*/ 0 w 151"/>
                <a:gd name="T11" fmla="*/ 1 h 123"/>
                <a:gd name="T12" fmla="*/ 0 w 151"/>
                <a:gd name="T13" fmla="*/ 1 h 123"/>
                <a:gd name="T14" fmla="*/ 0 w 151"/>
                <a:gd name="T15" fmla="*/ 1 h 123"/>
                <a:gd name="T16" fmla="*/ 0 w 151"/>
                <a:gd name="T17" fmla="*/ 1 h 123"/>
                <a:gd name="T18" fmla="*/ 0 w 151"/>
                <a:gd name="T19" fmla="*/ 1 h 123"/>
                <a:gd name="T20" fmla="*/ 0 w 151"/>
                <a:gd name="T21" fmla="*/ 1 h 123"/>
                <a:gd name="T22" fmla="*/ 0 w 151"/>
                <a:gd name="T23" fmla="*/ 1 h 123"/>
                <a:gd name="T24" fmla="*/ 0 w 151"/>
                <a:gd name="T25" fmla="*/ 1 h 123"/>
                <a:gd name="T26" fmla="*/ 0 w 151"/>
                <a:gd name="T27" fmla="*/ 1 h 123"/>
                <a:gd name="T28" fmla="*/ 0 w 151"/>
                <a:gd name="T29" fmla="*/ 1 h 123"/>
                <a:gd name="T30" fmla="*/ 0 w 151"/>
                <a:gd name="T31" fmla="*/ 1 h 123"/>
                <a:gd name="T32" fmla="*/ 0 w 151"/>
                <a:gd name="T33" fmla="*/ 1 h 123"/>
                <a:gd name="T34" fmla="*/ 0 w 151"/>
                <a:gd name="T35" fmla="*/ 1 h 123"/>
                <a:gd name="T36" fmla="*/ 0 w 151"/>
                <a:gd name="T37" fmla="*/ 1 h 123"/>
                <a:gd name="T38" fmla="*/ 0 w 151"/>
                <a:gd name="T39" fmla="*/ 1 h 123"/>
                <a:gd name="T40" fmla="*/ 0 w 151"/>
                <a:gd name="T41" fmla="*/ 1 h 123"/>
                <a:gd name="T42" fmla="*/ 0 w 151"/>
                <a:gd name="T43" fmla="*/ 0 h 123"/>
                <a:gd name="T44" fmla="*/ 0 w 151"/>
                <a:gd name="T45" fmla="*/ 0 h 123"/>
                <a:gd name="T46" fmla="*/ 0 w 151"/>
                <a:gd name="T47" fmla="*/ 1 h 123"/>
                <a:gd name="T48" fmla="*/ 0 w 151"/>
                <a:gd name="T49" fmla="*/ 1 h 123"/>
                <a:gd name="T50" fmla="*/ 0 w 151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1" h="123">
                  <a:moveTo>
                    <a:pt x="138" y="1"/>
                  </a:moveTo>
                  <a:lnTo>
                    <a:pt x="151" y="23"/>
                  </a:lnTo>
                  <a:lnTo>
                    <a:pt x="147" y="30"/>
                  </a:lnTo>
                  <a:lnTo>
                    <a:pt x="137" y="48"/>
                  </a:lnTo>
                  <a:lnTo>
                    <a:pt x="122" y="71"/>
                  </a:lnTo>
                  <a:lnTo>
                    <a:pt x="103" y="95"/>
                  </a:lnTo>
                  <a:lnTo>
                    <a:pt x="82" y="114"/>
                  </a:lnTo>
                  <a:lnTo>
                    <a:pt x="57" y="123"/>
                  </a:lnTo>
                  <a:lnTo>
                    <a:pt x="34" y="117"/>
                  </a:lnTo>
                  <a:lnTo>
                    <a:pt x="11" y="91"/>
                  </a:lnTo>
                  <a:lnTo>
                    <a:pt x="3" y="72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6" y="32"/>
                  </a:lnTo>
                  <a:lnTo>
                    <a:pt x="14" y="24"/>
                  </a:lnTo>
                  <a:lnTo>
                    <a:pt x="25" y="16"/>
                  </a:lnTo>
                  <a:lnTo>
                    <a:pt x="38" y="10"/>
                  </a:lnTo>
                  <a:lnTo>
                    <a:pt x="52" y="7"/>
                  </a:lnTo>
                  <a:lnTo>
                    <a:pt x="67" y="3"/>
                  </a:lnTo>
                  <a:lnTo>
                    <a:pt x="82" y="2"/>
                  </a:lnTo>
                  <a:lnTo>
                    <a:pt x="97" y="1"/>
                  </a:lnTo>
                  <a:lnTo>
                    <a:pt x="109" y="0"/>
                  </a:lnTo>
                  <a:lnTo>
                    <a:pt x="121" y="0"/>
                  </a:lnTo>
                  <a:lnTo>
                    <a:pt x="130" y="1"/>
                  </a:lnTo>
                  <a:lnTo>
                    <a:pt x="136" y="1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6" name="Freeform 77"/>
            <p:cNvSpPr>
              <a:spLocks/>
            </p:cNvSpPr>
            <p:nvPr/>
          </p:nvSpPr>
          <p:spPr bwMode="auto">
            <a:xfrm>
              <a:off x="2867" y="2446"/>
              <a:ext cx="76" cy="62"/>
            </a:xfrm>
            <a:custGeom>
              <a:avLst/>
              <a:gdLst>
                <a:gd name="T0" fmla="*/ 1 w 152"/>
                <a:gd name="T1" fmla="*/ 1 h 123"/>
                <a:gd name="T2" fmla="*/ 1 w 152"/>
                <a:gd name="T3" fmla="*/ 1 h 123"/>
                <a:gd name="T4" fmla="*/ 1 w 152"/>
                <a:gd name="T5" fmla="*/ 1 h 123"/>
                <a:gd name="T6" fmla="*/ 1 w 152"/>
                <a:gd name="T7" fmla="*/ 1 h 123"/>
                <a:gd name="T8" fmla="*/ 1 w 152"/>
                <a:gd name="T9" fmla="*/ 1 h 123"/>
                <a:gd name="T10" fmla="*/ 1 w 152"/>
                <a:gd name="T11" fmla="*/ 1 h 123"/>
                <a:gd name="T12" fmla="*/ 1 w 152"/>
                <a:gd name="T13" fmla="*/ 1 h 123"/>
                <a:gd name="T14" fmla="*/ 1 w 152"/>
                <a:gd name="T15" fmla="*/ 1 h 123"/>
                <a:gd name="T16" fmla="*/ 1 w 152"/>
                <a:gd name="T17" fmla="*/ 1 h 123"/>
                <a:gd name="T18" fmla="*/ 1 w 152"/>
                <a:gd name="T19" fmla="*/ 1 h 123"/>
                <a:gd name="T20" fmla="*/ 1 w 152"/>
                <a:gd name="T21" fmla="*/ 1 h 123"/>
                <a:gd name="T22" fmla="*/ 1 w 152"/>
                <a:gd name="T23" fmla="*/ 1 h 123"/>
                <a:gd name="T24" fmla="*/ 1 w 152"/>
                <a:gd name="T25" fmla="*/ 1 h 123"/>
                <a:gd name="T26" fmla="*/ 1 w 152"/>
                <a:gd name="T27" fmla="*/ 1 h 123"/>
                <a:gd name="T28" fmla="*/ 1 w 152"/>
                <a:gd name="T29" fmla="*/ 1 h 123"/>
                <a:gd name="T30" fmla="*/ 0 w 152"/>
                <a:gd name="T31" fmla="*/ 1 h 123"/>
                <a:gd name="T32" fmla="*/ 1 w 152"/>
                <a:gd name="T33" fmla="*/ 1 h 123"/>
                <a:gd name="T34" fmla="*/ 1 w 152"/>
                <a:gd name="T35" fmla="*/ 1 h 123"/>
                <a:gd name="T36" fmla="*/ 1 w 152"/>
                <a:gd name="T37" fmla="*/ 1 h 123"/>
                <a:gd name="T38" fmla="*/ 1 w 152"/>
                <a:gd name="T39" fmla="*/ 0 h 123"/>
                <a:gd name="T40" fmla="*/ 1 w 152"/>
                <a:gd name="T41" fmla="*/ 1 h 123"/>
                <a:gd name="T42" fmla="*/ 1 w 152"/>
                <a:gd name="T43" fmla="*/ 1 h 123"/>
                <a:gd name="T44" fmla="*/ 1 w 152"/>
                <a:gd name="T45" fmla="*/ 1 h 123"/>
                <a:gd name="T46" fmla="*/ 1 w 152"/>
                <a:gd name="T47" fmla="*/ 1 h 123"/>
                <a:gd name="T48" fmla="*/ 1 w 152"/>
                <a:gd name="T49" fmla="*/ 1 h 123"/>
                <a:gd name="T50" fmla="*/ 1 w 152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23">
                  <a:moveTo>
                    <a:pt x="152" y="99"/>
                  </a:moveTo>
                  <a:lnTo>
                    <a:pt x="139" y="122"/>
                  </a:lnTo>
                  <a:lnTo>
                    <a:pt x="137" y="122"/>
                  </a:lnTo>
                  <a:lnTo>
                    <a:pt x="131" y="122"/>
                  </a:lnTo>
                  <a:lnTo>
                    <a:pt x="122" y="123"/>
                  </a:lnTo>
                  <a:lnTo>
                    <a:pt x="110" y="122"/>
                  </a:lnTo>
                  <a:lnTo>
                    <a:pt x="98" y="122"/>
                  </a:lnTo>
                  <a:lnTo>
                    <a:pt x="83" y="121"/>
                  </a:lnTo>
                  <a:lnTo>
                    <a:pt x="68" y="118"/>
                  </a:lnTo>
                  <a:lnTo>
                    <a:pt x="53" y="116"/>
                  </a:lnTo>
                  <a:lnTo>
                    <a:pt x="39" y="111"/>
                  </a:lnTo>
                  <a:lnTo>
                    <a:pt x="26" y="106"/>
                  </a:lnTo>
                  <a:lnTo>
                    <a:pt x="15" y="99"/>
                  </a:lnTo>
                  <a:lnTo>
                    <a:pt x="7" y="91"/>
                  </a:lnTo>
                  <a:lnTo>
                    <a:pt x="1" y="79"/>
                  </a:lnTo>
                  <a:lnTo>
                    <a:pt x="0" y="66"/>
                  </a:lnTo>
                  <a:lnTo>
                    <a:pt x="3" y="51"/>
                  </a:lnTo>
                  <a:lnTo>
                    <a:pt x="11" y="33"/>
                  </a:lnTo>
                  <a:lnTo>
                    <a:pt x="34" y="6"/>
                  </a:lnTo>
                  <a:lnTo>
                    <a:pt x="58" y="0"/>
                  </a:lnTo>
                  <a:lnTo>
                    <a:pt x="83" y="8"/>
                  </a:lnTo>
                  <a:lnTo>
                    <a:pt x="104" y="27"/>
                  </a:lnTo>
                  <a:lnTo>
                    <a:pt x="123" y="50"/>
                  </a:lnTo>
                  <a:lnTo>
                    <a:pt x="138" y="73"/>
                  </a:lnTo>
                  <a:lnTo>
                    <a:pt x="148" y="92"/>
                  </a:lnTo>
                  <a:lnTo>
                    <a:pt x="152" y="9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7" name="Freeform 78"/>
            <p:cNvSpPr>
              <a:spLocks/>
            </p:cNvSpPr>
            <p:nvPr/>
          </p:nvSpPr>
          <p:spPr bwMode="auto">
            <a:xfrm>
              <a:off x="2555" y="2447"/>
              <a:ext cx="68" cy="74"/>
            </a:xfrm>
            <a:custGeom>
              <a:avLst/>
              <a:gdLst>
                <a:gd name="T0" fmla="*/ 1 w 136"/>
                <a:gd name="T1" fmla="*/ 1 h 148"/>
                <a:gd name="T2" fmla="*/ 0 w 136"/>
                <a:gd name="T3" fmla="*/ 1 h 148"/>
                <a:gd name="T4" fmla="*/ 1 w 136"/>
                <a:gd name="T5" fmla="*/ 1 h 148"/>
                <a:gd name="T6" fmla="*/ 1 w 136"/>
                <a:gd name="T7" fmla="*/ 1 h 148"/>
                <a:gd name="T8" fmla="*/ 1 w 136"/>
                <a:gd name="T9" fmla="*/ 1 h 148"/>
                <a:gd name="T10" fmla="*/ 1 w 136"/>
                <a:gd name="T11" fmla="*/ 1 h 148"/>
                <a:gd name="T12" fmla="*/ 1 w 136"/>
                <a:gd name="T13" fmla="*/ 1 h 148"/>
                <a:gd name="T14" fmla="*/ 1 w 136"/>
                <a:gd name="T15" fmla="*/ 1 h 148"/>
                <a:gd name="T16" fmla="*/ 1 w 136"/>
                <a:gd name="T17" fmla="*/ 1 h 148"/>
                <a:gd name="T18" fmla="*/ 1 w 136"/>
                <a:gd name="T19" fmla="*/ 1 h 148"/>
                <a:gd name="T20" fmla="*/ 1 w 136"/>
                <a:gd name="T21" fmla="*/ 1 h 148"/>
                <a:gd name="T22" fmla="*/ 1 w 136"/>
                <a:gd name="T23" fmla="*/ 1 h 148"/>
                <a:gd name="T24" fmla="*/ 1 w 136"/>
                <a:gd name="T25" fmla="*/ 1 h 148"/>
                <a:gd name="T26" fmla="*/ 1 w 136"/>
                <a:gd name="T27" fmla="*/ 1 h 148"/>
                <a:gd name="T28" fmla="*/ 1 w 136"/>
                <a:gd name="T29" fmla="*/ 1 h 148"/>
                <a:gd name="T30" fmla="*/ 1 w 136"/>
                <a:gd name="T31" fmla="*/ 1 h 148"/>
                <a:gd name="T32" fmla="*/ 1 w 136"/>
                <a:gd name="T33" fmla="*/ 1 h 148"/>
                <a:gd name="T34" fmla="*/ 1 w 136"/>
                <a:gd name="T35" fmla="*/ 1 h 148"/>
                <a:gd name="T36" fmla="*/ 1 w 136"/>
                <a:gd name="T37" fmla="*/ 1 h 148"/>
                <a:gd name="T38" fmla="*/ 1 w 136"/>
                <a:gd name="T39" fmla="*/ 1 h 148"/>
                <a:gd name="T40" fmla="*/ 1 w 136"/>
                <a:gd name="T41" fmla="*/ 1 h 148"/>
                <a:gd name="T42" fmla="*/ 1 w 136"/>
                <a:gd name="T43" fmla="*/ 1 h 148"/>
                <a:gd name="T44" fmla="*/ 1 w 136"/>
                <a:gd name="T45" fmla="*/ 1 h 148"/>
                <a:gd name="T46" fmla="*/ 1 w 136"/>
                <a:gd name="T47" fmla="*/ 1 h 148"/>
                <a:gd name="T48" fmla="*/ 1 w 136"/>
                <a:gd name="T49" fmla="*/ 1 h 148"/>
                <a:gd name="T50" fmla="*/ 1 w 136"/>
                <a:gd name="T51" fmla="*/ 1 h 148"/>
                <a:gd name="T52" fmla="*/ 1 w 136"/>
                <a:gd name="T53" fmla="*/ 1 h 148"/>
                <a:gd name="T54" fmla="*/ 1 w 136"/>
                <a:gd name="T55" fmla="*/ 1 h 148"/>
                <a:gd name="T56" fmla="*/ 1 w 136"/>
                <a:gd name="T57" fmla="*/ 1 h 148"/>
                <a:gd name="T58" fmla="*/ 1 w 136"/>
                <a:gd name="T59" fmla="*/ 1 h 148"/>
                <a:gd name="T60" fmla="*/ 1 w 136"/>
                <a:gd name="T61" fmla="*/ 1 h 148"/>
                <a:gd name="T62" fmla="*/ 1 w 136"/>
                <a:gd name="T63" fmla="*/ 1 h 1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8">
                  <a:moveTo>
                    <a:pt x="14" y="75"/>
                  </a:moveTo>
                  <a:lnTo>
                    <a:pt x="6" y="67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7"/>
                  </a:lnTo>
                  <a:lnTo>
                    <a:pt x="20" y="25"/>
                  </a:lnTo>
                  <a:lnTo>
                    <a:pt x="24" y="25"/>
                  </a:lnTo>
                  <a:lnTo>
                    <a:pt x="30" y="25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0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7" y="24"/>
                  </a:lnTo>
                  <a:lnTo>
                    <a:pt x="121" y="26"/>
                  </a:lnTo>
                  <a:lnTo>
                    <a:pt x="126" y="29"/>
                  </a:lnTo>
                  <a:lnTo>
                    <a:pt x="129" y="32"/>
                  </a:lnTo>
                  <a:lnTo>
                    <a:pt x="133" y="37"/>
                  </a:lnTo>
                  <a:lnTo>
                    <a:pt x="136" y="46"/>
                  </a:lnTo>
                  <a:lnTo>
                    <a:pt x="135" y="56"/>
                  </a:lnTo>
                  <a:lnTo>
                    <a:pt x="130" y="65"/>
                  </a:lnTo>
                  <a:lnTo>
                    <a:pt x="122" y="73"/>
                  </a:lnTo>
                  <a:lnTo>
                    <a:pt x="130" y="80"/>
                  </a:lnTo>
                  <a:lnTo>
                    <a:pt x="135" y="90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5"/>
                  </a:lnTo>
                  <a:lnTo>
                    <a:pt x="126" y="118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40"/>
                  </a:lnTo>
                  <a:lnTo>
                    <a:pt x="80" y="146"/>
                  </a:lnTo>
                  <a:lnTo>
                    <a:pt x="69" y="148"/>
                  </a:lnTo>
                  <a:lnTo>
                    <a:pt x="59" y="146"/>
                  </a:lnTo>
                  <a:lnTo>
                    <a:pt x="51" y="140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20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8" name="Freeform 79"/>
            <p:cNvSpPr>
              <a:spLocks/>
            </p:cNvSpPr>
            <p:nvPr/>
          </p:nvSpPr>
          <p:spPr bwMode="auto">
            <a:xfrm>
              <a:off x="2579" y="2473"/>
              <a:ext cx="20" cy="21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1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0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27" y="39"/>
                  </a:lnTo>
                  <a:lnTo>
                    <a:pt x="33" y="34"/>
                  </a:lnTo>
                  <a:lnTo>
                    <a:pt x="38" y="27"/>
                  </a:lnTo>
                  <a:lnTo>
                    <a:pt x="39" y="20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7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1" y="27"/>
                  </a:lnTo>
                  <a:lnTo>
                    <a:pt x="6" y="34"/>
                  </a:lnTo>
                  <a:lnTo>
                    <a:pt x="12" y="39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69" name="Freeform 80"/>
            <p:cNvSpPr>
              <a:spLocks/>
            </p:cNvSpPr>
            <p:nvPr/>
          </p:nvSpPr>
          <p:spPr bwMode="auto">
            <a:xfrm>
              <a:off x="2642" y="1923"/>
              <a:ext cx="68" cy="74"/>
            </a:xfrm>
            <a:custGeom>
              <a:avLst/>
              <a:gdLst>
                <a:gd name="T0" fmla="*/ 1 w 136"/>
                <a:gd name="T1" fmla="*/ 1 h 147"/>
                <a:gd name="T2" fmla="*/ 0 w 136"/>
                <a:gd name="T3" fmla="*/ 1 h 147"/>
                <a:gd name="T4" fmla="*/ 1 w 136"/>
                <a:gd name="T5" fmla="*/ 1 h 147"/>
                <a:gd name="T6" fmla="*/ 1 w 136"/>
                <a:gd name="T7" fmla="*/ 1 h 147"/>
                <a:gd name="T8" fmla="*/ 1 w 136"/>
                <a:gd name="T9" fmla="*/ 1 h 147"/>
                <a:gd name="T10" fmla="*/ 1 w 136"/>
                <a:gd name="T11" fmla="*/ 1 h 147"/>
                <a:gd name="T12" fmla="*/ 1 w 136"/>
                <a:gd name="T13" fmla="*/ 1 h 147"/>
                <a:gd name="T14" fmla="*/ 1 w 136"/>
                <a:gd name="T15" fmla="*/ 1 h 147"/>
                <a:gd name="T16" fmla="*/ 1 w 136"/>
                <a:gd name="T17" fmla="*/ 1 h 147"/>
                <a:gd name="T18" fmla="*/ 1 w 136"/>
                <a:gd name="T19" fmla="*/ 1 h 147"/>
                <a:gd name="T20" fmla="*/ 1 w 136"/>
                <a:gd name="T21" fmla="*/ 1 h 147"/>
                <a:gd name="T22" fmla="*/ 1 w 136"/>
                <a:gd name="T23" fmla="*/ 1 h 147"/>
                <a:gd name="T24" fmla="*/ 1 w 136"/>
                <a:gd name="T25" fmla="*/ 1 h 147"/>
                <a:gd name="T26" fmla="*/ 1 w 136"/>
                <a:gd name="T27" fmla="*/ 1 h 147"/>
                <a:gd name="T28" fmla="*/ 1 w 136"/>
                <a:gd name="T29" fmla="*/ 1 h 147"/>
                <a:gd name="T30" fmla="*/ 1 w 136"/>
                <a:gd name="T31" fmla="*/ 1 h 147"/>
                <a:gd name="T32" fmla="*/ 1 w 136"/>
                <a:gd name="T33" fmla="*/ 1 h 147"/>
                <a:gd name="T34" fmla="*/ 1 w 136"/>
                <a:gd name="T35" fmla="*/ 1 h 147"/>
                <a:gd name="T36" fmla="*/ 1 w 136"/>
                <a:gd name="T37" fmla="*/ 1 h 147"/>
                <a:gd name="T38" fmla="*/ 1 w 136"/>
                <a:gd name="T39" fmla="*/ 1 h 147"/>
                <a:gd name="T40" fmla="*/ 1 w 136"/>
                <a:gd name="T41" fmla="*/ 1 h 147"/>
                <a:gd name="T42" fmla="*/ 1 w 136"/>
                <a:gd name="T43" fmla="*/ 1 h 147"/>
                <a:gd name="T44" fmla="*/ 1 w 136"/>
                <a:gd name="T45" fmla="*/ 1 h 147"/>
                <a:gd name="T46" fmla="*/ 1 w 136"/>
                <a:gd name="T47" fmla="*/ 1 h 147"/>
                <a:gd name="T48" fmla="*/ 1 w 136"/>
                <a:gd name="T49" fmla="*/ 1 h 147"/>
                <a:gd name="T50" fmla="*/ 1 w 136"/>
                <a:gd name="T51" fmla="*/ 1 h 147"/>
                <a:gd name="T52" fmla="*/ 1 w 136"/>
                <a:gd name="T53" fmla="*/ 1 h 147"/>
                <a:gd name="T54" fmla="*/ 1 w 136"/>
                <a:gd name="T55" fmla="*/ 1 h 147"/>
                <a:gd name="T56" fmla="*/ 1 w 136"/>
                <a:gd name="T57" fmla="*/ 1 h 147"/>
                <a:gd name="T58" fmla="*/ 1 w 136"/>
                <a:gd name="T59" fmla="*/ 1 h 147"/>
                <a:gd name="T60" fmla="*/ 1 w 136"/>
                <a:gd name="T61" fmla="*/ 1 h 147"/>
                <a:gd name="T62" fmla="*/ 1 w 136"/>
                <a:gd name="T63" fmla="*/ 1 h 1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7">
                  <a:moveTo>
                    <a:pt x="14" y="74"/>
                  </a:moveTo>
                  <a:lnTo>
                    <a:pt x="6" y="66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6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6"/>
                  </a:lnTo>
                  <a:lnTo>
                    <a:pt x="20" y="25"/>
                  </a:lnTo>
                  <a:lnTo>
                    <a:pt x="25" y="24"/>
                  </a:lnTo>
                  <a:lnTo>
                    <a:pt x="30" y="24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1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6" y="24"/>
                  </a:lnTo>
                  <a:lnTo>
                    <a:pt x="121" y="25"/>
                  </a:lnTo>
                  <a:lnTo>
                    <a:pt x="126" y="28"/>
                  </a:lnTo>
                  <a:lnTo>
                    <a:pt x="129" y="32"/>
                  </a:lnTo>
                  <a:lnTo>
                    <a:pt x="133" y="35"/>
                  </a:lnTo>
                  <a:lnTo>
                    <a:pt x="136" y="46"/>
                  </a:lnTo>
                  <a:lnTo>
                    <a:pt x="135" y="55"/>
                  </a:lnTo>
                  <a:lnTo>
                    <a:pt x="130" y="65"/>
                  </a:lnTo>
                  <a:lnTo>
                    <a:pt x="122" y="72"/>
                  </a:lnTo>
                  <a:lnTo>
                    <a:pt x="130" y="80"/>
                  </a:lnTo>
                  <a:lnTo>
                    <a:pt x="135" y="89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4"/>
                  </a:lnTo>
                  <a:lnTo>
                    <a:pt x="126" y="117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39"/>
                  </a:lnTo>
                  <a:lnTo>
                    <a:pt x="80" y="145"/>
                  </a:lnTo>
                  <a:lnTo>
                    <a:pt x="69" y="147"/>
                  </a:lnTo>
                  <a:lnTo>
                    <a:pt x="59" y="145"/>
                  </a:lnTo>
                  <a:lnTo>
                    <a:pt x="51" y="139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19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4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0" name="Freeform 81"/>
            <p:cNvSpPr>
              <a:spLocks/>
            </p:cNvSpPr>
            <p:nvPr/>
          </p:nvSpPr>
          <p:spPr bwMode="auto">
            <a:xfrm>
              <a:off x="2667" y="1949"/>
              <a:ext cx="20" cy="20"/>
            </a:xfrm>
            <a:custGeom>
              <a:avLst/>
              <a:gdLst>
                <a:gd name="T0" fmla="*/ 1 w 39"/>
                <a:gd name="T1" fmla="*/ 1 h 39"/>
                <a:gd name="T2" fmla="*/ 1 w 39"/>
                <a:gd name="T3" fmla="*/ 1 h 39"/>
                <a:gd name="T4" fmla="*/ 1 w 39"/>
                <a:gd name="T5" fmla="*/ 1 h 39"/>
                <a:gd name="T6" fmla="*/ 1 w 39"/>
                <a:gd name="T7" fmla="*/ 1 h 39"/>
                <a:gd name="T8" fmla="*/ 1 w 39"/>
                <a:gd name="T9" fmla="*/ 1 h 39"/>
                <a:gd name="T10" fmla="*/ 1 w 39"/>
                <a:gd name="T11" fmla="*/ 1 h 39"/>
                <a:gd name="T12" fmla="*/ 1 w 39"/>
                <a:gd name="T13" fmla="*/ 1 h 39"/>
                <a:gd name="T14" fmla="*/ 1 w 39"/>
                <a:gd name="T15" fmla="*/ 1 h 39"/>
                <a:gd name="T16" fmla="*/ 1 w 39"/>
                <a:gd name="T17" fmla="*/ 0 h 39"/>
                <a:gd name="T18" fmla="*/ 1 w 39"/>
                <a:gd name="T19" fmla="*/ 1 h 39"/>
                <a:gd name="T20" fmla="*/ 1 w 39"/>
                <a:gd name="T21" fmla="*/ 1 h 39"/>
                <a:gd name="T22" fmla="*/ 1 w 39"/>
                <a:gd name="T23" fmla="*/ 1 h 39"/>
                <a:gd name="T24" fmla="*/ 0 w 39"/>
                <a:gd name="T25" fmla="*/ 1 h 39"/>
                <a:gd name="T26" fmla="*/ 1 w 39"/>
                <a:gd name="T27" fmla="*/ 1 h 39"/>
                <a:gd name="T28" fmla="*/ 1 w 39"/>
                <a:gd name="T29" fmla="*/ 1 h 39"/>
                <a:gd name="T30" fmla="*/ 1 w 39"/>
                <a:gd name="T31" fmla="*/ 1 h 39"/>
                <a:gd name="T32" fmla="*/ 1 w 39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39">
                  <a:moveTo>
                    <a:pt x="19" y="39"/>
                  </a:moveTo>
                  <a:lnTo>
                    <a:pt x="28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19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8" y="1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19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3" y="38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1" name="Freeform 82"/>
            <p:cNvSpPr>
              <a:spLocks/>
            </p:cNvSpPr>
            <p:nvPr/>
          </p:nvSpPr>
          <p:spPr bwMode="auto">
            <a:xfrm>
              <a:off x="2593" y="1695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9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29"/>
                  </a:lnTo>
                  <a:lnTo>
                    <a:pt x="2" y="35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10" y="50"/>
                  </a:lnTo>
                  <a:lnTo>
                    <a:pt x="14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2" name="Freeform 83"/>
            <p:cNvSpPr>
              <a:spLocks/>
            </p:cNvSpPr>
            <p:nvPr/>
          </p:nvSpPr>
          <p:spPr bwMode="auto">
            <a:xfrm>
              <a:off x="2601" y="170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3" name="Freeform 84"/>
            <p:cNvSpPr>
              <a:spLocks/>
            </p:cNvSpPr>
            <p:nvPr/>
          </p:nvSpPr>
          <p:spPr bwMode="auto">
            <a:xfrm>
              <a:off x="2352" y="181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7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4" name="Freeform 85"/>
            <p:cNvSpPr>
              <a:spLocks/>
            </p:cNvSpPr>
            <p:nvPr/>
          </p:nvSpPr>
          <p:spPr bwMode="auto">
            <a:xfrm>
              <a:off x="2359" y="1819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8" y="10"/>
                  </a:lnTo>
                  <a:lnTo>
                    <a:pt x="29" y="13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5" name="Freeform 86"/>
            <p:cNvSpPr>
              <a:spLocks/>
            </p:cNvSpPr>
            <p:nvPr/>
          </p:nvSpPr>
          <p:spPr bwMode="auto">
            <a:xfrm>
              <a:off x="2336" y="1607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6" name="Freeform 87"/>
            <p:cNvSpPr>
              <a:spLocks/>
            </p:cNvSpPr>
            <p:nvPr/>
          </p:nvSpPr>
          <p:spPr bwMode="auto">
            <a:xfrm>
              <a:off x="2343" y="1614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7" name="Freeform 88"/>
            <p:cNvSpPr>
              <a:spLocks/>
            </p:cNvSpPr>
            <p:nvPr/>
          </p:nvSpPr>
          <p:spPr bwMode="auto">
            <a:xfrm>
              <a:off x="2456" y="192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5" y="13"/>
                  </a:lnTo>
                  <a:lnTo>
                    <a:pt x="52" y="8"/>
                  </a:lnTo>
                  <a:lnTo>
                    <a:pt x="47" y="5"/>
                  </a:lnTo>
                  <a:lnTo>
                    <a:pt x="42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7" y="54"/>
                  </a:lnTo>
                  <a:lnTo>
                    <a:pt x="52" y="51"/>
                  </a:lnTo>
                  <a:lnTo>
                    <a:pt x="55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8" name="Freeform 89"/>
            <p:cNvSpPr>
              <a:spLocks/>
            </p:cNvSpPr>
            <p:nvPr/>
          </p:nvSpPr>
          <p:spPr bwMode="auto">
            <a:xfrm>
              <a:off x="2463" y="193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9" name="Freeform 90"/>
            <p:cNvSpPr>
              <a:spLocks/>
            </p:cNvSpPr>
            <p:nvPr/>
          </p:nvSpPr>
          <p:spPr bwMode="auto">
            <a:xfrm>
              <a:off x="2357" y="1988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0" name="Freeform 91"/>
            <p:cNvSpPr>
              <a:spLocks/>
            </p:cNvSpPr>
            <p:nvPr/>
          </p:nvSpPr>
          <p:spPr bwMode="auto">
            <a:xfrm>
              <a:off x="2365" y="1995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3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1" name="Freeform 92"/>
            <p:cNvSpPr>
              <a:spLocks/>
            </p:cNvSpPr>
            <p:nvPr/>
          </p:nvSpPr>
          <p:spPr bwMode="auto">
            <a:xfrm>
              <a:off x="2658" y="2044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7"/>
                  </a:lnTo>
                  <a:lnTo>
                    <a:pt x="9" y="51"/>
                  </a:lnTo>
                  <a:lnTo>
                    <a:pt x="13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5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2" name="Freeform 93"/>
            <p:cNvSpPr>
              <a:spLocks/>
            </p:cNvSpPr>
            <p:nvPr/>
          </p:nvSpPr>
          <p:spPr bwMode="auto">
            <a:xfrm>
              <a:off x="2666" y="205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6" y="27"/>
                  </a:lnTo>
                  <a:lnTo>
                    <a:pt x="4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6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3" name="Freeform 94"/>
            <p:cNvSpPr>
              <a:spLocks/>
            </p:cNvSpPr>
            <p:nvPr/>
          </p:nvSpPr>
          <p:spPr bwMode="auto">
            <a:xfrm>
              <a:off x="2674" y="1787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4" name="Freeform 95"/>
            <p:cNvSpPr>
              <a:spLocks/>
            </p:cNvSpPr>
            <p:nvPr/>
          </p:nvSpPr>
          <p:spPr bwMode="auto">
            <a:xfrm>
              <a:off x="2682" y="1795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8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5" name="Freeform 96"/>
            <p:cNvSpPr>
              <a:spLocks/>
            </p:cNvSpPr>
            <p:nvPr/>
          </p:nvSpPr>
          <p:spPr bwMode="auto">
            <a:xfrm>
              <a:off x="2677" y="2164"/>
              <a:ext cx="30" cy="29"/>
            </a:xfrm>
            <a:custGeom>
              <a:avLst/>
              <a:gdLst>
                <a:gd name="T0" fmla="*/ 1 w 58"/>
                <a:gd name="T1" fmla="*/ 0 h 60"/>
                <a:gd name="T2" fmla="*/ 1 w 58"/>
                <a:gd name="T3" fmla="*/ 0 h 60"/>
                <a:gd name="T4" fmla="*/ 1 w 58"/>
                <a:gd name="T5" fmla="*/ 0 h 60"/>
                <a:gd name="T6" fmla="*/ 1 w 58"/>
                <a:gd name="T7" fmla="*/ 0 h 60"/>
                <a:gd name="T8" fmla="*/ 1 w 58"/>
                <a:gd name="T9" fmla="*/ 0 h 60"/>
                <a:gd name="T10" fmla="*/ 1 w 58"/>
                <a:gd name="T11" fmla="*/ 0 h 60"/>
                <a:gd name="T12" fmla="*/ 1 w 58"/>
                <a:gd name="T13" fmla="*/ 0 h 60"/>
                <a:gd name="T14" fmla="*/ 1 w 58"/>
                <a:gd name="T15" fmla="*/ 0 h 60"/>
                <a:gd name="T16" fmla="*/ 1 w 58"/>
                <a:gd name="T17" fmla="*/ 0 h 60"/>
                <a:gd name="T18" fmla="*/ 1 w 58"/>
                <a:gd name="T19" fmla="*/ 0 h 60"/>
                <a:gd name="T20" fmla="*/ 1 w 58"/>
                <a:gd name="T21" fmla="*/ 0 h 60"/>
                <a:gd name="T22" fmla="*/ 1 w 58"/>
                <a:gd name="T23" fmla="*/ 0 h 60"/>
                <a:gd name="T24" fmla="*/ 0 w 58"/>
                <a:gd name="T25" fmla="*/ 0 h 60"/>
                <a:gd name="T26" fmla="*/ 0 w 58"/>
                <a:gd name="T27" fmla="*/ 0 h 60"/>
                <a:gd name="T28" fmla="*/ 1 w 58"/>
                <a:gd name="T29" fmla="*/ 0 h 60"/>
                <a:gd name="T30" fmla="*/ 1 w 58"/>
                <a:gd name="T31" fmla="*/ 0 h 60"/>
                <a:gd name="T32" fmla="*/ 1 w 58"/>
                <a:gd name="T33" fmla="*/ 0 h 60"/>
                <a:gd name="T34" fmla="*/ 1 w 58"/>
                <a:gd name="T35" fmla="*/ 0 h 60"/>
                <a:gd name="T36" fmla="*/ 1 w 58"/>
                <a:gd name="T37" fmla="*/ 0 h 60"/>
                <a:gd name="T38" fmla="*/ 1 w 58"/>
                <a:gd name="T39" fmla="*/ 0 h 60"/>
                <a:gd name="T40" fmla="*/ 1 w 58"/>
                <a:gd name="T41" fmla="*/ 0 h 60"/>
                <a:gd name="T42" fmla="*/ 1 w 58"/>
                <a:gd name="T43" fmla="*/ 0 h 60"/>
                <a:gd name="T44" fmla="*/ 1 w 58"/>
                <a:gd name="T45" fmla="*/ 0 h 60"/>
                <a:gd name="T46" fmla="*/ 1 w 58"/>
                <a:gd name="T47" fmla="*/ 0 h 60"/>
                <a:gd name="T48" fmla="*/ 1 w 58"/>
                <a:gd name="T49" fmla="*/ 0 h 60"/>
                <a:gd name="T50" fmla="*/ 1 w 58"/>
                <a:gd name="T51" fmla="*/ 0 h 60"/>
                <a:gd name="T52" fmla="*/ 1 w 58"/>
                <a:gd name="T53" fmla="*/ 0 h 60"/>
                <a:gd name="T54" fmla="*/ 1 w 58"/>
                <a:gd name="T55" fmla="*/ 0 h 60"/>
                <a:gd name="T56" fmla="*/ 1 w 58"/>
                <a:gd name="T57" fmla="*/ 0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60">
                  <a:moveTo>
                    <a:pt x="58" y="30"/>
                  </a:moveTo>
                  <a:lnTo>
                    <a:pt x="58" y="24"/>
                  </a:lnTo>
                  <a:lnTo>
                    <a:pt x="56" y="18"/>
                  </a:lnTo>
                  <a:lnTo>
                    <a:pt x="54" y="14"/>
                  </a:lnTo>
                  <a:lnTo>
                    <a:pt x="50" y="9"/>
                  </a:lnTo>
                  <a:lnTo>
                    <a:pt x="46" y="6"/>
                  </a:lnTo>
                  <a:lnTo>
                    <a:pt x="40" y="2"/>
                  </a:lnTo>
                  <a:lnTo>
                    <a:pt x="34" y="1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23" y="59"/>
                  </a:lnTo>
                  <a:lnTo>
                    <a:pt x="28" y="60"/>
                  </a:lnTo>
                  <a:lnTo>
                    <a:pt x="34" y="59"/>
                  </a:lnTo>
                  <a:lnTo>
                    <a:pt x="40" y="58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6" y="42"/>
                  </a:lnTo>
                  <a:lnTo>
                    <a:pt x="58" y="36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6" name="Freeform 97"/>
            <p:cNvSpPr>
              <a:spLocks/>
            </p:cNvSpPr>
            <p:nvPr/>
          </p:nvSpPr>
          <p:spPr bwMode="auto">
            <a:xfrm>
              <a:off x="2685" y="2171"/>
              <a:ext cx="14" cy="15"/>
            </a:xfrm>
            <a:custGeom>
              <a:avLst/>
              <a:gdLst>
                <a:gd name="T0" fmla="*/ 1 w 28"/>
                <a:gd name="T1" fmla="*/ 1 h 30"/>
                <a:gd name="T2" fmla="*/ 1 w 28"/>
                <a:gd name="T3" fmla="*/ 1 h 30"/>
                <a:gd name="T4" fmla="*/ 1 w 28"/>
                <a:gd name="T5" fmla="*/ 1 h 30"/>
                <a:gd name="T6" fmla="*/ 1 w 28"/>
                <a:gd name="T7" fmla="*/ 1 h 30"/>
                <a:gd name="T8" fmla="*/ 1 w 28"/>
                <a:gd name="T9" fmla="*/ 1 h 30"/>
                <a:gd name="T10" fmla="*/ 1 w 28"/>
                <a:gd name="T11" fmla="*/ 1 h 30"/>
                <a:gd name="T12" fmla="*/ 1 w 28"/>
                <a:gd name="T13" fmla="*/ 1 h 30"/>
                <a:gd name="T14" fmla="*/ 0 w 28"/>
                <a:gd name="T15" fmla="*/ 1 h 30"/>
                <a:gd name="T16" fmla="*/ 0 w 28"/>
                <a:gd name="T17" fmla="*/ 1 h 30"/>
                <a:gd name="T18" fmla="*/ 0 w 28"/>
                <a:gd name="T19" fmla="*/ 1 h 30"/>
                <a:gd name="T20" fmla="*/ 1 w 28"/>
                <a:gd name="T21" fmla="*/ 1 h 30"/>
                <a:gd name="T22" fmla="*/ 1 w 28"/>
                <a:gd name="T23" fmla="*/ 1 h 30"/>
                <a:gd name="T24" fmla="*/ 1 w 28"/>
                <a:gd name="T25" fmla="*/ 1 h 30"/>
                <a:gd name="T26" fmla="*/ 1 w 28"/>
                <a:gd name="T27" fmla="*/ 1 h 30"/>
                <a:gd name="T28" fmla="*/ 1 w 28"/>
                <a:gd name="T29" fmla="*/ 1 h 30"/>
                <a:gd name="T30" fmla="*/ 1 w 28"/>
                <a:gd name="T31" fmla="*/ 0 h 30"/>
                <a:gd name="T32" fmla="*/ 1 w 28"/>
                <a:gd name="T33" fmla="*/ 0 h 30"/>
                <a:gd name="T34" fmla="*/ 1 w 28"/>
                <a:gd name="T35" fmla="*/ 0 h 30"/>
                <a:gd name="T36" fmla="*/ 1 w 28"/>
                <a:gd name="T37" fmla="*/ 1 h 30"/>
                <a:gd name="T38" fmla="*/ 1 w 28"/>
                <a:gd name="T39" fmla="*/ 1 h 30"/>
                <a:gd name="T40" fmla="*/ 1 w 28"/>
                <a:gd name="T41" fmla="*/ 1 h 30"/>
                <a:gd name="T42" fmla="*/ 1 w 28"/>
                <a:gd name="T43" fmla="*/ 1 h 30"/>
                <a:gd name="T44" fmla="*/ 1 w 28"/>
                <a:gd name="T45" fmla="*/ 1 h 30"/>
                <a:gd name="T46" fmla="*/ 1 w 28"/>
                <a:gd name="T47" fmla="*/ 1 h 30"/>
                <a:gd name="T48" fmla="*/ 1 w 28"/>
                <a:gd name="T49" fmla="*/ 1 h 30"/>
                <a:gd name="T50" fmla="*/ 1 w 28"/>
                <a:gd name="T51" fmla="*/ 1 h 30"/>
                <a:gd name="T52" fmla="*/ 1 w 28"/>
                <a:gd name="T53" fmla="*/ 1 h 30"/>
                <a:gd name="T54" fmla="*/ 1 w 28"/>
                <a:gd name="T55" fmla="*/ 1 h 30"/>
                <a:gd name="T56" fmla="*/ 1 w 28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8" h="30">
                  <a:moveTo>
                    <a:pt x="13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5" y="28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8" y="13"/>
                  </a:lnTo>
                  <a:lnTo>
                    <a:pt x="28" y="15"/>
                  </a:lnTo>
                  <a:lnTo>
                    <a:pt x="27" y="21"/>
                  </a:lnTo>
                  <a:lnTo>
                    <a:pt x="25" y="25"/>
                  </a:lnTo>
                  <a:lnTo>
                    <a:pt x="19" y="29"/>
                  </a:lnTo>
                  <a:lnTo>
                    <a:pt x="13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7" name="Freeform 98"/>
            <p:cNvSpPr>
              <a:spLocks/>
            </p:cNvSpPr>
            <p:nvPr/>
          </p:nvSpPr>
          <p:spPr bwMode="auto">
            <a:xfrm>
              <a:off x="2539" y="2259"/>
              <a:ext cx="29" cy="30"/>
            </a:xfrm>
            <a:custGeom>
              <a:avLst/>
              <a:gdLst>
                <a:gd name="T0" fmla="*/ 0 w 60"/>
                <a:gd name="T1" fmla="*/ 1 h 60"/>
                <a:gd name="T2" fmla="*/ 0 w 60"/>
                <a:gd name="T3" fmla="*/ 1 h 60"/>
                <a:gd name="T4" fmla="*/ 0 w 60"/>
                <a:gd name="T5" fmla="*/ 1 h 60"/>
                <a:gd name="T6" fmla="*/ 0 w 60"/>
                <a:gd name="T7" fmla="*/ 1 h 60"/>
                <a:gd name="T8" fmla="*/ 0 w 60"/>
                <a:gd name="T9" fmla="*/ 1 h 60"/>
                <a:gd name="T10" fmla="*/ 0 w 60"/>
                <a:gd name="T11" fmla="*/ 1 h 60"/>
                <a:gd name="T12" fmla="*/ 0 w 60"/>
                <a:gd name="T13" fmla="*/ 1 h 60"/>
                <a:gd name="T14" fmla="*/ 0 w 60"/>
                <a:gd name="T15" fmla="*/ 1 h 60"/>
                <a:gd name="T16" fmla="*/ 0 w 60"/>
                <a:gd name="T17" fmla="*/ 0 h 60"/>
                <a:gd name="T18" fmla="*/ 0 w 60"/>
                <a:gd name="T19" fmla="*/ 1 h 60"/>
                <a:gd name="T20" fmla="*/ 0 w 60"/>
                <a:gd name="T21" fmla="*/ 1 h 60"/>
                <a:gd name="T22" fmla="*/ 0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0 w 60"/>
                <a:gd name="T29" fmla="*/ 1 h 60"/>
                <a:gd name="T30" fmla="*/ 0 w 60"/>
                <a:gd name="T31" fmla="*/ 1 h 60"/>
                <a:gd name="T32" fmla="*/ 0 w 60"/>
                <a:gd name="T33" fmla="*/ 1 h 60"/>
                <a:gd name="T34" fmla="*/ 0 w 60"/>
                <a:gd name="T35" fmla="*/ 1 h 60"/>
                <a:gd name="T36" fmla="*/ 0 w 60"/>
                <a:gd name="T37" fmla="*/ 1 h 60"/>
                <a:gd name="T38" fmla="*/ 0 w 60"/>
                <a:gd name="T39" fmla="*/ 1 h 60"/>
                <a:gd name="T40" fmla="*/ 0 w 60"/>
                <a:gd name="T41" fmla="*/ 1 h 60"/>
                <a:gd name="T42" fmla="*/ 0 w 60"/>
                <a:gd name="T43" fmla="*/ 1 h 60"/>
                <a:gd name="T44" fmla="*/ 0 w 60"/>
                <a:gd name="T45" fmla="*/ 1 h 60"/>
                <a:gd name="T46" fmla="*/ 0 w 60"/>
                <a:gd name="T47" fmla="*/ 1 h 60"/>
                <a:gd name="T48" fmla="*/ 0 w 60"/>
                <a:gd name="T49" fmla="*/ 1 h 60"/>
                <a:gd name="T50" fmla="*/ 0 w 60"/>
                <a:gd name="T51" fmla="*/ 1 h 60"/>
                <a:gd name="T52" fmla="*/ 0 w 60"/>
                <a:gd name="T53" fmla="*/ 1 h 60"/>
                <a:gd name="T54" fmla="*/ 0 w 60"/>
                <a:gd name="T55" fmla="*/ 1 h 60"/>
                <a:gd name="T56" fmla="*/ 0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2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8" name="Freeform 99"/>
            <p:cNvSpPr>
              <a:spLocks/>
            </p:cNvSpPr>
            <p:nvPr/>
          </p:nvSpPr>
          <p:spPr bwMode="auto">
            <a:xfrm>
              <a:off x="2546" y="226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89" name="Freeform 100"/>
            <p:cNvSpPr>
              <a:spLocks/>
            </p:cNvSpPr>
            <p:nvPr/>
          </p:nvSpPr>
          <p:spPr bwMode="auto">
            <a:xfrm>
              <a:off x="2416" y="229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8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0" name="Freeform 101"/>
            <p:cNvSpPr>
              <a:spLocks/>
            </p:cNvSpPr>
            <p:nvPr/>
          </p:nvSpPr>
          <p:spPr bwMode="auto">
            <a:xfrm>
              <a:off x="2423" y="2298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1" name="Freeform 102"/>
            <p:cNvSpPr>
              <a:spLocks/>
            </p:cNvSpPr>
            <p:nvPr/>
          </p:nvSpPr>
          <p:spPr bwMode="auto">
            <a:xfrm>
              <a:off x="2344" y="2212"/>
              <a:ext cx="30" cy="29"/>
            </a:xfrm>
            <a:custGeom>
              <a:avLst/>
              <a:gdLst>
                <a:gd name="T0" fmla="*/ 1 w 60"/>
                <a:gd name="T1" fmla="*/ 1 h 57"/>
                <a:gd name="T2" fmla="*/ 1 w 60"/>
                <a:gd name="T3" fmla="*/ 1 h 57"/>
                <a:gd name="T4" fmla="*/ 1 w 60"/>
                <a:gd name="T5" fmla="*/ 1 h 57"/>
                <a:gd name="T6" fmla="*/ 1 w 60"/>
                <a:gd name="T7" fmla="*/ 1 h 57"/>
                <a:gd name="T8" fmla="*/ 1 w 60"/>
                <a:gd name="T9" fmla="*/ 1 h 57"/>
                <a:gd name="T10" fmla="*/ 1 w 60"/>
                <a:gd name="T11" fmla="*/ 1 h 57"/>
                <a:gd name="T12" fmla="*/ 1 w 60"/>
                <a:gd name="T13" fmla="*/ 1 h 57"/>
                <a:gd name="T14" fmla="*/ 1 w 60"/>
                <a:gd name="T15" fmla="*/ 0 h 57"/>
                <a:gd name="T16" fmla="*/ 1 w 60"/>
                <a:gd name="T17" fmla="*/ 0 h 57"/>
                <a:gd name="T18" fmla="*/ 1 w 60"/>
                <a:gd name="T19" fmla="*/ 1 h 57"/>
                <a:gd name="T20" fmla="*/ 1 w 60"/>
                <a:gd name="T21" fmla="*/ 1 h 57"/>
                <a:gd name="T22" fmla="*/ 1 w 60"/>
                <a:gd name="T23" fmla="*/ 1 h 57"/>
                <a:gd name="T24" fmla="*/ 0 w 60"/>
                <a:gd name="T25" fmla="*/ 1 h 57"/>
                <a:gd name="T26" fmla="*/ 1 w 60"/>
                <a:gd name="T27" fmla="*/ 1 h 57"/>
                <a:gd name="T28" fmla="*/ 1 w 60"/>
                <a:gd name="T29" fmla="*/ 1 h 57"/>
                <a:gd name="T30" fmla="*/ 1 w 60"/>
                <a:gd name="T31" fmla="*/ 1 h 57"/>
                <a:gd name="T32" fmla="*/ 1 w 60"/>
                <a:gd name="T33" fmla="*/ 1 h 57"/>
                <a:gd name="T34" fmla="*/ 1 w 60"/>
                <a:gd name="T35" fmla="*/ 1 h 57"/>
                <a:gd name="T36" fmla="*/ 1 w 60"/>
                <a:gd name="T37" fmla="*/ 1 h 57"/>
                <a:gd name="T38" fmla="*/ 1 w 60"/>
                <a:gd name="T39" fmla="*/ 1 h 57"/>
                <a:gd name="T40" fmla="*/ 1 w 60"/>
                <a:gd name="T41" fmla="*/ 1 h 57"/>
                <a:gd name="T42" fmla="*/ 1 w 60"/>
                <a:gd name="T43" fmla="*/ 1 h 57"/>
                <a:gd name="T44" fmla="*/ 1 w 60"/>
                <a:gd name="T45" fmla="*/ 1 h 57"/>
                <a:gd name="T46" fmla="*/ 1 w 60"/>
                <a:gd name="T47" fmla="*/ 1 h 57"/>
                <a:gd name="T48" fmla="*/ 1 w 60"/>
                <a:gd name="T49" fmla="*/ 1 h 57"/>
                <a:gd name="T50" fmla="*/ 1 w 60"/>
                <a:gd name="T51" fmla="*/ 1 h 57"/>
                <a:gd name="T52" fmla="*/ 1 w 60"/>
                <a:gd name="T53" fmla="*/ 1 h 57"/>
                <a:gd name="T54" fmla="*/ 1 w 60"/>
                <a:gd name="T55" fmla="*/ 1 h 57"/>
                <a:gd name="T56" fmla="*/ 1 w 60"/>
                <a:gd name="T57" fmla="*/ 1 h 5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7">
                  <a:moveTo>
                    <a:pt x="60" y="27"/>
                  </a:moveTo>
                  <a:lnTo>
                    <a:pt x="59" y="23"/>
                  </a:lnTo>
                  <a:lnTo>
                    <a:pt x="57" y="17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1" y="33"/>
                  </a:lnTo>
                  <a:lnTo>
                    <a:pt x="2" y="39"/>
                  </a:lnTo>
                  <a:lnTo>
                    <a:pt x="4" y="45"/>
                  </a:lnTo>
                  <a:lnTo>
                    <a:pt x="8" y="49"/>
                  </a:lnTo>
                  <a:lnTo>
                    <a:pt x="12" y="53"/>
                  </a:lnTo>
                  <a:lnTo>
                    <a:pt x="18" y="55"/>
                  </a:lnTo>
                  <a:lnTo>
                    <a:pt x="24" y="57"/>
                  </a:lnTo>
                  <a:lnTo>
                    <a:pt x="30" y="57"/>
                  </a:lnTo>
                  <a:lnTo>
                    <a:pt x="35" y="57"/>
                  </a:lnTo>
                  <a:lnTo>
                    <a:pt x="41" y="55"/>
                  </a:lnTo>
                  <a:lnTo>
                    <a:pt x="46" y="53"/>
                  </a:lnTo>
                  <a:lnTo>
                    <a:pt x="50" y="49"/>
                  </a:lnTo>
                  <a:lnTo>
                    <a:pt x="54" y="45"/>
                  </a:lnTo>
                  <a:lnTo>
                    <a:pt x="57" y="39"/>
                  </a:lnTo>
                  <a:lnTo>
                    <a:pt x="59" y="33"/>
                  </a:lnTo>
                  <a:lnTo>
                    <a:pt x="60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2" name="Freeform 103"/>
            <p:cNvSpPr>
              <a:spLocks/>
            </p:cNvSpPr>
            <p:nvPr/>
          </p:nvSpPr>
          <p:spPr bwMode="auto">
            <a:xfrm>
              <a:off x="2351" y="2219"/>
              <a:ext cx="15" cy="14"/>
            </a:xfrm>
            <a:custGeom>
              <a:avLst/>
              <a:gdLst>
                <a:gd name="T0" fmla="*/ 1 w 30"/>
                <a:gd name="T1" fmla="*/ 1 h 27"/>
                <a:gd name="T2" fmla="*/ 1 w 30"/>
                <a:gd name="T3" fmla="*/ 1 h 27"/>
                <a:gd name="T4" fmla="*/ 1 w 30"/>
                <a:gd name="T5" fmla="*/ 1 h 27"/>
                <a:gd name="T6" fmla="*/ 1 w 30"/>
                <a:gd name="T7" fmla="*/ 1 h 27"/>
                <a:gd name="T8" fmla="*/ 1 w 30"/>
                <a:gd name="T9" fmla="*/ 1 h 27"/>
                <a:gd name="T10" fmla="*/ 1 w 30"/>
                <a:gd name="T11" fmla="*/ 1 h 27"/>
                <a:gd name="T12" fmla="*/ 1 w 30"/>
                <a:gd name="T13" fmla="*/ 1 h 27"/>
                <a:gd name="T14" fmla="*/ 0 w 30"/>
                <a:gd name="T15" fmla="*/ 1 h 27"/>
                <a:gd name="T16" fmla="*/ 0 w 30"/>
                <a:gd name="T17" fmla="*/ 1 h 27"/>
                <a:gd name="T18" fmla="*/ 0 w 30"/>
                <a:gd name="T19" fmla="*/ 1 h 27"/>
                <a:gd name="T20" fmla="*/ 1 w 30"/>
                <a:gd name="T21" fmla="*/ 1 h 27"/>
                <a:gd name="T22" fmla="*/ 1 w 30"/>
                <a:gd name="T23" fmla="*/ 1 h 27"/>
                <a:gd name="T24" fmla="*/ 1 w 30"/>
                <a:gd name="T25" fmla="*/ 1 h 27"/>
                <a:gd name="T26" fmla="*/ 1 w 30"/>
                <a:gd name="T27" fmla="*/ 1 h 27"/>
                <a:gd name="T28" fmla="*/ 1 w 30"/>
                <a:gd name="T29" fmla="*/ 0 h 27"/>
                <a:gd name="T30" fmla="*/ 1 w 30"/>
                <a:gd name="T31" fmla="*/ 0 h 27"/>
                <a:gd name="T32" fmla="*/ 1 w 30"/>
                <a:gd name="T33" fmla="*/ 0 h 27"/>
                <a:gd name="T34" fmla="*/ 1 w 30"/>
                <a:gd name="T35" fmla="*/ 0 h 27"/>
                <a:gd name="T36" fmla="*/ 1 w 30"/>
                <a:gd name="T37" fmla="*/ 0 h 27"/>
                <a:gd name="T38" fmla="*/ 1 w 30"/>
                <a:gd name="T39" fmla="*/ 1 h 27"/>
                <a:gd name="T40" fmla="*/ 1 w 30"/>
                <a:gd name="T41" fmla="*/ 1 h 27"/>
                <a:gd name="T42" fmla="*/ 1 w 30"/>
                <a:gd name="T43" fmla="*/ 1 h 27"/>
                <a:gd name="T44" fmla="*/ 1 w 30"/>
                <a:gd name="T45" fmla="*/ 1 h 27"/>
                <a:gd name="T46" fmla="*/ 1 w 30"/>
                <a:gd name="T47" fmla="*/ 1 h 27"/>
                <a:gd name="T48" fmla="*/ 1 w 30"/>
                <a:gd name="T49" fmla="*/ 1 h 27"/>
                <a:gd name="T50" fmla="*/ 1 w 30"/>
                <a:gd name="T51" fmla="*/ 1 h 27"/>
                <a:gd name="T52" fmla="*/ 1 w 30"/>
                <a:gd name="T53" fmla="*/ 1 h 27"/>
                <a:gd name="T54" fmla="*/ 1 w 30"/>
                <a:gd name="T55" fmla="*/ 1 h 27"/>
                <a:gd name="T56" fmla="*/ 1 w 30"/>
                <a:gd name="T57" fmla="*/ 1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15" y="27"/>
                  </a:moveTo>
                  <a:lnTo>
                    <a:pt x="11" y="27"/>
                  </a:lnTo>
                  <a:lnTo>
                    <a:pt x="9" y="26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3" y="1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9" y="7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29" y="18"/>
                  </a:lnTo>
                  <a:lnTo>
                    <a:pt x="25" y="23"/>
                  </a:lnTo>
                  <a:lnTo>
                    <a:pt x="20" y="26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3" name="Freeform 104"/>
            <p:cNvSpPr>
              <a:spLocks/>
            </p:cNvSpPr>
            <p:nvPr/>
          </p:nvSpPr>
          <p:spPr bwMode="auto">
            <a:xfrm>
              <a:off x="2458" y="240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4" name="Freeform 105"/>
            <p:cNvSpPr>
              <a:spLocks/>
            </p:cNvSpPr>
            <p:nvPr/>
          </p:nvSpPr>
          <p:spPr bwMode="auto">
            <a:xfrm>
              <a:off x="2466" y="241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5" name="Freeform 106"/>
            <p:cNvSpPr>
              <a:spLocks/>
            </p:cNvSpPr>
            <p:nvPr/>
          </p:nvSpPr>
          <p:spPr bwMode="auto">
            <a:xfrm>
              <a:off x="2403" y="253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8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6" name="Freeform 107"/>
            <p:cNvSpPr>
              <a:spLocks/>
            </p:cNvSpPr>
            <p:nvPr/>
          </p:nvSpPr>
          <p:spPr bwMode="auto">
            <a:xfrm>
              <a:off x="2410" y="2546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7" name="Freeform 108"/>
            <p:cNvSpPr>
              <a:spLocks/>
            </p:cNvSpPr>
            <p:nvPr/>
          </p:nvSpPr>
          <p:spPr bwMode="auto">
            <a:xfrm>
              <a:off x="2480" y="2665"/>
              <a:ext cx="30" cy="29"/>
            </a:xfrm>
            <a:custGeom>
              <a:avLst/>
              <a:gdLst>
                <a:gd name="T0" fmla="*/ 1 w 59"/>
                <a:gd name="T1" fmla="*/ 0 h 59"/>
                <a:gd name="T2" fmla="*/ 1 w 59"/>
                <a:gd name="T3" fmla="*/ 0 h 59"/>
                <a:gd name="T4" fmla="*/ 1 w 59"/>
                <a:gd name="T5" fmla="*/ 0 h 59"/>
                <a:gd name="T6" fmla="*/ 1 w 59"/>
                <a:gd name="T7" fmla="*/ 0 h 59"/>
                <a:gd name="T8" fmla="*/ 1 w 59"/>
                <a:gd name="T9" fmla="*/ 0 h 59"/>
                <a:gd name="T10" fmla="*/ 1 w 59"/>
                <a:gd name="T11" fmla="*/ 0 h 59"/>
                <a:gd name="T12" fmla="*/ 1 w 59"/>
                <a:gd name="T13" fmla="*/ 0 h 59"/>
                <a:gd name="T14" fmla="*/ 1 w 59"/>
                <a:gd name="T15" fmla="*/ 0 h 59"/>
                <a:gd name="T16" fmla="*/ 1 w 59"/>
                <a:gd name="T17" fmla="*/ 0 h 59"/>
                <a:gd name="T18" fmla="*/ 1 w 59"/>
                <a:gd name="T19" fmla="*/ 0 h 59"/>
                <a:gd name="T20" fmla="*/ 1 w 59"/>
                <a:gd name="T21" fmla="*/ 0 h 59"/>
                <a:gd name="T22" fmla="*/ 1 w 59"/>
                <a:gd name="T23" fmla="*/ 0 h 59"/>
                <a:gd name="T24" fmla="*/ 0 w 59"/>
                <a:gd name="T25" fmla="*/ 0 h 59"/>
                <a:gd name="T26" fmla="*/ 1 w 59"/>
                <a:gd name="T27" fmla="*/ 0 h 59"/>
                <a:gd name="T28" fmla="*/ 1 w 59"/>
                <a:gd name="T29" fmla="*/ 0 h 59"/>
                <a:gd name="T30" fmla="*/ 1 w 59"/>
                <a:gd name="T31" fmla="*/ 0 h 59"/>
                <a:gd name="T32" fmla="*/ 1 w 59"/>
                <a:gd name="T33" fmla="*/ 0 h 59"/>
                <a:gd name="T34" fmla="*/ 1 w 59"/>
                <a:gd name="T35" fmla="*/ 0 h 59"/>
                <a:gd name="T36" fmla="*/ 1 w 59"/>
                <a:gd name="T37" fmla="*/ 0 h 59"/>
                <a:gd name="T38" fmla="*/ 1 w 59"/>
                <a:gd name="T39" fmla="*/ 0 h 59"/>
                <a:gd name="T40" fmla="*/ 1 w 59"/>
                <a:gd name="T41" fmla="*/ 0 h 59"/>
                <a:gd name="T42" fmla="*/ 1 w 59"/>
                <a:gd name="T43" fmla="*/ 0 h 59"/>
                <a:gd name="T44" fmla="*/ 1 w 59"/>
                <a:gd name="T45" fmla="*/ 0 h 59"/>
                <a:gd name="T46" fmla="*/ 1 w 59"/>
                <a:gd name="T47" fmla="*/ 0 h 59"/>
                <a:gd name="T48" fmla="*/ 1 w 59"/>
                <a:gd name="T49" fmla="*/ 0 h 59"/>
                <a:gd name="T50" fmla="*/ 1 w 59"/>
                <a:gd name="T51" fmla="*/ 0 h 59"/>
                <a:gd name="T52" fmla="*/ 1 w 59"/>
                <a:gd name="T53" fmla="*/ 0 h 59"/>
                <a:gd name="T54" fmla="*/ 1 w 59"/>
                <a:gd name="T55" fmla="*/ 0 h 59"/>
                <a:gd name="T56" fmla="*/ 1 w 59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59">
                  <a:moveTo>
                    <a:pt x="59" y="29"/>
                  </a:moveTo>
                  <a:lnTo>
                    <a:pt x="58" y="23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8" y="35"/>
                  </a:lnTo>
                  <a:lnTo>
                    <a:pt x="59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8" name="Freeform 109"/>
            <p:cNvSpPr>
              <a:spLocks/>
            </p:cNvSpPr>
            <p:nvPr/>
          </p:nvSpPr>
          <p:spPr bwMode="auto">
            <a:xfrm>
              <a:off x="2487" y="2672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8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99" name="Freeform 110"/>
            <p:cNvSpPr>
              <a:spLocks/>
            </p:cNvSpPr>
            <p:nvPr/>
          </p:nvSpPr>
          <p:spPr bwMode="auto">
            <a:xfrm>
              <a:off x="2624" y="2585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2" y="36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10" y="51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5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7" y="54"/>
                  </a:lnTo>
                  <a:lnTo>
                    <a:pt x="51" y="51"/>
                  </a:lnTo>
                  <a:lnTo>
                    <a:pt x="55" y="46"/>
                  </a:lnTo>
                  <a:lnTo>
                    <a:pt x="58" y="40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0" name="Freeform 111"/>
            <p:cNvSpPr>
              <a:spLocks/>
            </p:cNvSpPr>
            <p:nvPr/>
          </p:nvSpPr>
          <p:spPr bwMode="auto">
            <a:xfrm>
              <a:off x="2631" y="2592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1" name="Freeform 112"/>
            <p:cNvSpPr>
              <a:spLocks/>
            </p:cNvSpPr>
            <p:nvPr/>
          </p:nvSpPr>
          <p:spPr bwMode="auto">
            <a:xfrm>
              <a:off x="2621" y="233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5" y="14"/>
                  </a:lnTo>
                  <a:lnTo>
                    <a:pt x="52" y="9"/>
                  </a:lnTo>
                  <a:lnTo>
                    <a:pt x="47" y="6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5" y="60"/>
                  </a:lnTo>
                  <a:lnTo>
                    <a:pt x="41" y="57"/>
                  </a:lnTo>
                  <a:lnTo>
                    <a:pt x="47" y="55"/>
                  </a:lnTo>
                  <a:lnTo>
                    <a:pt x="52" y="52"/>
                  </a:lnTo>
                  <a:lnTo>
                    <a:pt x="55" y="47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2" name="Freeform 113"/>
            <p:cNvSpPr>
              <a:spLocks/>
            </p:cNvSpPr>
            <p:nvPr/>
          </p:nvSpPr>
          <p:spPr bwMode="auto">
            <a:xfrm>
              <a:off x="2628" y="2341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4" y="24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3" y="6"/>
                  </a:lnTo>
                  <a:lnTo>
                    <a:pt x="4" y="3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6"/>
                  </a:lnTo>
                  <a:lnTo>
                    <a:pt x="28" y="8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3" name="Freeform 114"/>
            <p:cNvSpPr>
              <a:spLocks/>
            </p:cNvSpPr>
            <p:nvPr/>
          </p:nvSpPr>
          <p:spPr bwMode="auto">
            <a:xfrm>
              <a:off x="2709" y="2526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4" name="Freeform 115"/>
            <p:cNvSpPr>
              <a:spLocks/>
            </p:cNvSpPr>
            <p:nvPr/>
          </p:nvSpPr>
          <p:spPr bwMode="auto">
            <a:xfrm>
              <a:off x="2716" y="2533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5" name="Freeform 116"/>
            <p:cNvSpPr>
              <a:spLocks/>
            </p:cNvSpPr>
            <p:nvPr/>
          </p:nvSpPr>
          <p:spPr bwMode="auto">
            <a:xfrm>
              <a:off x="2821" y="2427"/>
              <a:ext cx="30" cy="30"/>
            </a:xfrm>
            <a:custGeom>
              <a:avLst/>
              <a:gdLst>
                <a:gd name="T0" fmla="*/ 1 w 58"/>
                <a:gd name="T1" fmla="*/ 1 h 58"/>
                <a:gd name="T2" fmla="*/ 1 w 58"/>
                <a:gd name="T3" fmla="*/ 1 h 58"/>
                <a:gd name="T4" fmla="*/ 1 w 58"/>
                <a:gd name="T5" fmla="*/ 1 h 58"/>
                <a:gd name="T6" fmla="*/ 1 w 58"/>
                <a:gd name="T7" fmla="*/ 1 h 58"/>
                <a:gd name="T8" fmla="*/ 1 w 58"/>
                <a:gd name="T9" fmla="*/ 1 h 58"/>
                <a:gd name="T10" fmla="*/ 1 w 58"/>
                <a:gd name="T11" fmla="*/ 1 h 58"/>
                <a:gd name="T12" fmla="*/ 1 w 58"/>
                <a:gd name="T13" fmla="*/ 1 h 58"/>
                <a:gd name="T14" fmla="*/ 1 w 58"/>
                <a:gd name="T15" fmla="*/ 0 h 58"/>
                <a:gd name="T16" fmla="*/ 1 w 58"/>
                <a:gd name="T17" fmla="*/ 0 h 58"/>
                <a:gd name="T18" fmla="*/ 1 w 58"/>
                <a:gd name="T19" fmla="*/ 1 h 58"/>
                <a:gd name="T20" fmla="*/ 1 w 58"/>
                <a:gd name="T21" fmla="*/ 1 h 58"/>
                <a:gd name="T22" fmla="*/ 1 w 58"/>
                <a:gd name="T23" fmla="*/ 1 h 58"/>
                <a:gd name="T24" fmla="*/ 0 w 58"/>
                <a:gd name="T25" fmla="*/ 1 h 58"/>
                <a:gd name="T26" fmla="*/ 0 w 58"/>
                <a:gd name="T27" fmla="*/ 1 h 58"/>
                <a:gd name="T28" fmla="*/ 1 w 58"/>
                <a:gd name="T29" fmla="*/ 1 h 58"/>
                <a:gd name="T30" fmla="*/ 1 w 58"/>
                <a:gd name="T31" fmla="*/ 1 h 58"/>
                <a:gd name="T32" fmla="*/ 1 w 58"/>
                <a:gd name="T33" fmla="*/ 1 h 58"/>
                <a:gd name="T34" fmla="*/ 1 w 58"/>
                <a:gd name="T35" fmla="*/ 1 h 58"/>
                <a:gd name="T36" fmla="*/ 1 w 58"/>
                <a:gd name="T37" fmla="*/ 1 h 58"/>
                <a:gd name="T38" fmla="*/ 1 w 58"/>
                <a:gd name="T39" fmla="*/ 1 h 58"/>
                <a:gd name="T40" fmla="*/ 1 w 58"/>
                <a:gd name="T41" fmla="*/ 1 h 58"/>
                <a:gd name="T42" fmla="*/ 1 w 58"/>
                <a:gd name="T43" fmla="*/ 1 h 58"/>
                <a:gd name="T44" fmla="*/ 1 w 58"/>
                <a:gd name="T45" fmla="*/ 1 h 58"/>
                <a:gd name="T46" fmla="*/ 1 w 58"/>
                <a:gd name="T47" fmla="*/ 1 h 58"/>
                <a:gd name="T48" fmla="*/ 1 w 58"/>
                <a:gd name="T49" fmla="*/ 1 h 58"/>
                <a:gd name="T50" fmla="*/ 1 w 58"/>
                <a:gd name="T51" fmla="*/ 1 h 58"/>
                <a:gd name="T52" fmla="*/ 1 w 58"/>
                <a:gd name="T53" fmla="*/ 1 h 58"/>
                <a:gd name="T54" fmla="*/ 1 w 58"/>
                <a:gd name="T55" fmla="*/ 1 h 58"/>
                <a:gd name="T56" fmla="*/ 1 w 58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8">
                  <a:moveTo>
                    <a:pt x="58" y="28"/>
                  </a:moveTo>
                  <a:lnTo>
                    <a:pt x="58" y="23"/>
                  </a:lnTo>
                  <a:lnTo>
                    <a:pt x="56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0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3" y="58"/>
                  </a:lnTo>
                  <a:lnTo>
                    <a:pt x="28" y="58"/>
                  </a:lnTo>
                  <a:lnTo>
                    <a:pt x="34" y="58"/>
                  </a:lnTo>
                  <a:lnTo>
                    <a:pt x="40" y="56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0"/>
                  </a:lnTo>
                  <a:lnTo>
                    <a:pt x="58" y="34"/>
                  </a:lnTo>
                  <a:lnTo>
                    <a:pt x="58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6" name="Freeform 117"/>
            <p:cNvSpPr>
              <a:spLocks/>
            </p:cNvSpPr>
            <p:nvPr/>
          </p:nvSpPr>
          <p:spPr bwMode="auto">
            <a:xfrm>
              <a:off x="2829" y="2435"/>
              <a:ext cx="14" cy="14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8">
                  <a:moveTo>
                    <a:pt x="14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7" y="5"/>
                  </a:lnTo>
                  <a:lnTo>
                    <a:pt x="28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28" y="19"/>
                  </a:lnTo>
                  <a:lnTo>
                    <a:pt x="26" y="24"/>
                  </a:lnTo>
                  <a:lnTo>
                    <a:pt x="20" y="27"/>
                  </a:lnTo>
                  <a:lnTo>
                    <a:pt x="14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7" name="Freeform 118"/>
            <p:cNvSpPr>
              <a:spLocks/>
            </p:cNvSpPr>
            <p:nvPr/>
          </p:nvSpPr>
          <p:spPr bwMode="auto">
            <a:xfrm>
              <a:off x="2818" y="2606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5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8" name="Freeform 119"/>
            <p:cNvSpPr>
              <a:spLocks/>
            </p:cNvSpPr>
            <p:nvPr/>
          </p:nvSpPr>
          <p:spPr bwMode="auto">
            <a:xfrm>
              <a:off x="2826" y="2613"/>
              <a:ext cx="15" cy="15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0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09" name="Freeform 120"/>
            <p:cNvSpPr>
              <a:spLocks/>
            </p:cNvSpPr>
            <p:nvPr/>
          </p:nvSpPr>
          <p:spPr bwMode="auto">
            <a:xfrm>
              <a:off x="2802" y="2723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18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8"/>
                  </a:lnTo>
                  <a:lnTo>
                    <a:pt x="9" y="52"/>
                  </a:lnTo>
                  <a:lnTo>
                    <a:pt x="13" y="56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29" y="60"/>
                  </a:lnTo>
                  <a:lnTo>
                    <a:pt x="35" y="60"/>
                  </a:lnTo>
                  <a:lnTo>
                    <a:pt x="41" y="58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8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0" name="Freeform 121"/>
            <p:cNvSpPr>
              <a:spLocks/>
            </p:cNvSpPr>
            <p:nvPr/>
          </p:nvSpPr>
          <p:spPr bwMode="auto">
            <a:xfrm>
              <a:off x="2810" y="273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8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4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1" name="Freeform 122"/>
            <p:cNvSpPr>
              <a:spLocks/>
            </p:cNvSpPr>
            <p:nvPr/>
          </p:nvSpPr>
          <p:spPr bwMode="auto">
            <a:xfrm>
              <a:off x="3018" y="265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2" name="Freeform 123"/>
            <p:cNvSpPr>
              <a:spLocks/>
            </p:cNvSpPr>
            <p:nvPr/>
          </p:nvSpPr>
          <p:spPr bwMode="auto">
            <a:xfrm>
              <a:off x="3025" y="266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3" name="Freeform 124"/>
            <p:cNvSpPr>
              <a:spLocks/>
            </p:cNvSpPr>
            <p:nvPr/>
          </p:nvSpPr>
          <p:spPr bwMode="auto">
            <a:xfrm>
              <a:off x="3124" y="273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6" y="13"/>
                  </a:lnTo>
                  <a:lnTo>
                    <a:pt x="52" y="9"/>
                  </a:lnTo>
                  <a:lnTo>
                    <a:pt x="48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1"/>
                  </a:lnTo>
                  <a:lnTo>
                    <a:pt x="6" y="47"/>
                  </a:lnTo>
                  <a:lnTo>
                    <a:pt x="10" y="51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8" y="55"/>
                  </a:lnTo>
                  <a:lnTo>
                    <a:pt x="52" y="51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4" name="Freeform 125"/>
            <p:cNvSpPr>
              <a:spLocks/>
            </p:cNvSpPr>
            <p:nvPr/>
          </p:nvSpPr>
          <p:spPr bwMode="auto">
            <a:xfrm>
              <a:off x="3132" y="2738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11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6"/>
                  </a:lnTo>
                  <a:lnTo>
                    <a:pt x="5" y="4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5" name="Freeform 126"/>
            <p:cNvSpPr>
              <a:spLocks/>
            </p:cNvSpPr>
            <p:nvPr/>
          </p:nvSpPr>
          <p:spPr bwMode="auto">
            <a:xfrm>
              <a:off x="3079" y="2462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0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0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5" y="12"/>
                  </a:lnTo>
                  <a:lnTo>
                    <a:pt x="51" y="8"/>
                  </a:lnTo>
                  <a:lnTo>
                    <a:pt x="47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9" y="50"/>
                  </a:lnTo>
                  <a:lnTo>
                    <a:pt x="13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6" name="Freeform 127"/>
            <p:cNvSpPr>
              <a:spLocks/>
            </p:cNvSpPr>
            <p:nvPr/>
          </p:nvSpPr>
          <p:spPr bwMode="auto">
            <a:xfrm>
              <a:off x="3087" y="2469"/>
              <a:ext cx="14" cy="15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8">
                  <a:moveTo>
                    <a:pt x="15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1"/>
                  </a:lnTo>
                  <a:lnTo>
                    <a:pt x="29" y="15"/>
                  </a:lnTo>
                  <a:lnTo>
                    <a:pt x="28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7" name="Freeform 128"/>
            <p:cNvSpPr>
              <a:spLocks/>
            </p:cNvSpPr>
            <p:nvPr/>
          </p:nvSpPr>
          <p:spPr bwMode="auto">
            <a:xfrm>
              <a:off x="3234" y="244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3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8" name="Freeform 129"/>
            <p:cNvSpPr>
              <a:spLocks/>
            </p:cNvSpPr>
            <p:nvPr/>
          </p:nvSpPr>
          <p:spPr bwMode="auto">
            <a:xfrm>
              <a:off x="3241" y="245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19" name="Freeform 130"/>
            <p:cNvSpPr>
              <a:spLocks/>
            </p:cNvSpPr>
            <p:nvPr/>
          </p:nvSpPr>
          <p:spPr bwMode="auto">
            <a:xfrm>
              <a:off x="3207" y="2590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2" y="3"/>
                  </a:lnTo>
                  <a:lnTo>
                    <a:pt x="36" y="2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5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0" name="Freeform 131"/>
            <p:cNvSpPr>
              <a:spLocks/>
            </p:cNvSpPr>
            <p:nvPr/>
          </p:nvSpPr>
          <p:spPr bwMode="auto">
            <a:xfrm>
              <a:off x="3215" y="259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1" name="Freeform 132"/>
            <p:cNvSpPr>
              <a:spLocks/>
            </p:cNvSpPr>
            <p:nvPr/>
          </p:nvSpPr>
          <p:spPr bwMode="auto">
            <a:xfrm>
              <a:off x="3231" y="2715"/>
              <a:ext cx="30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9">
                  <a:moveTo>
                    <a:pt x="58" y="29"/>
                  </a:moveTo>
                  <a:lnTo>
                    <a:pt x="58" y="23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2" name="Freeform 133"/>
            <p:cNvSpPr>
              <a:spLocks/>
            </p:cNvSpPr>
            <p:nvPr/>
          </p:nvSpPr>
          <p:spPr bwMode="auto">
            <a:xfrm>
              <a:off x="3239" y="2723"/>
              <a:ext cx="14" cy="14"/>
            </a:xfrm>
            <a:custGeom>
              <a:avLst/>
              <a:gdLst>
                <a:gd name="T0" fmla="*/ 1 w 28"/>
                <a:gd name="T1" fmla="*/ 0 h 29"/>
                <a:gd name="T2" fmla="*/ 1 w 28"/>
                <a:gd name="T3" fmla="*/ 0 h 29"/>
                <a:gd name="T4" fmla="*/ 1 w 28"/>
                <a:gd name="T5" fmla="*/ 0 h 29"/>
                <a:gd name="T6" fmla="*/ 1 w 28"/>
                <a:gd name="T7" fmla="*/ 0 h 29"/>
                <a:gd name="T8" fmla="*/ 1 w 28"/>
                <a:gd name="T9" fmla="*/ 0 h 29"/>
                <a:gd name="T10" fmla="*/ 1 w 28"/>
                <a:gd name="T11" fmla="*/ 0 h 29"/>
                <a:gd name="T12" fmla="*/ 1 w 28"/>
                <a:gd name="T13" fmla="*/ 0 h 29"/>
                <a:gd name="T14" fmla="*/ 0 w 28"/>
                <a:gd name="T15" fmla="*/ 0 h 29"/>
                <a:gd name="T16" fmla="*/ 0 w 28"/>
                <a:gd name="T17" fmla="*/ 0 h 29"/>
                <a:gd name="T18" fmla="*/ 0 w 28"/>
                <a:gd name="T19" fmla="*/ 0 h 29"/>
                <a:gd name="T20" fmla="*/ 1 w 28"/>
                <a:gd name="T21" fmla="*/ 0 h 29"/>
                <a:gd name="T22" fmla="*/ 1 w 28"/>
                <a:gd name="T23" fmla="*/ 0 h 29"/>
                <a:gd name="T24" fmla="*/ 1 w 28"/>
                <a:gd name="T25" fmla="*/ 0 h 29"/>
                <a:gd name="T26" fmla="*/ 1 w 28"/>
                <a:gd name="T27" fmla="*/ 0 h 29"/>
                <a:gd name="T28" fmla="*/ 1 w 28"/>
                <a:gd name="T29" fmla="*/ 0 h 29"/>
                <a:gd name="T30" fmla="*/ 1 w 28"/>
                <a:gd name="T31" fmla="*/ 0 h 29"/>
                <a:gd name="T32" fmla="*/ 1 w 28"/>
                <a:gd name="T33" fmla="*/ 0 h 29"/>
                <a:gd name="T34" fmla="*/ 1 w 28"/>
                <a:gd name="T35" fmla="*/ 0 h 29"/>
                <a:gd name="T36" fmla="*/ 1 w 28"/>
                <a:gd name="T37" fmla="*/ 0 h 29"/>
                <a:gd name="T38" fmla="*/ 1 w 28"/>
                <a:gd name="T39" fmla="*/ 0 h 29"/>
                <a:gd name="T40" fmla="*/ 1 w 28"/>
                <a:gd name="T41" fmla="*/ 0 h 29"/>
                <a:gd name="T42" fmla="*/ 1 w 28"/>
                <a:gd name="T43" fmla="*/ 0 h 29"/>
                <a:gd name="T44" fmla="*/ 1 w 28"/>
                <a:gd name="T45" fmla="*/ 0 h 29"/>
                <a:gd name="T46" fmla="*/ 1 w 28"/>
                <a:gd name="T47" fmla="*/ 0 h 29"/>
                <a:gd name="T48" fmla="*/ 1 w 28"/>
                <a:gd name="T49" fmla="*/ 0 h 29"/>
                <a:gd name="T50" fmla="*/ 1 w 28"/>
                <a:gd name="T51" fmla="*/ 0 h 29"/>
                <a:gd name="T52" fmla="*/ 1 w 28"/>
                <a:gd name="T53" fmla="*/ 0 h 29"/>
                <a:gd name="T54" fmla="*/ 1 w 28"/>
                <a:gd name="T55" fmla="*/ 0 h 29"/>
                <a:gd name="T56" fmla="*/ 1 w 28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8" h="29">
                  <a:moveTo>
                    <a:pt x="13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3" y="4"/>
                  </a:lnTo>
                  <a:lnTo>
                    <a:pt x="5" y="3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7" y="8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7" y="20"/>
                  </a:lnTo>
                  <a:lnTo>
                    <a:pt x="25" y="25"/>
                  </a:lnTo>
                  <a:lnTo>
                    <a:pt x="19" y="28"/>
                  </a:lnTo>
                  <a:lnTo>
                    <a:pt x="13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3" name="Freeform 134"/>
            <p:cNvSpPr>
              <a:spLocks/>
            </p:cNvSpPr>
            <p:nvPr/>
          </p:nvSpPr>
          <p:spPr bwMode="auto">
            <a:xfrm>
              <a:off x="3380" y="2742"/>
              <a:ext cx="30" cy="30"/>
            </a:xfrm>
            <a:custGeom>
              <a:avLst/>
              <a:gdLst>
                <a:gd name="T0" fmla="*/ 1 w 60"/>
                <a:gd name="T1" fmla="*/ 1 h 58"/>
                <a:gd name="T2" fmla="*/ 1 w 60"/>
                <a:gd name="T3" fmla="*/ 1 h 58"/>
                <a:gd name="T4" fmla="*/ 1 w 60"/>
                <a:gd name="T5" fmla="*/ 1 h 58"/>
                <a:gd name="T6" fmla="*/ 1 w 60"/>
                <a:gd name="T7" fmla="*/ 1 h 58"/>
                <a:gd name="T8" fmla="*/ 1 w 60"/>
                <a:gd name="T9" fmla="*/ 1 h 58"/>
                <a:gd name="T10" fmla="*/ 1 w 60"/>
                <a:gd name="T11" fmla="*/ 1 h 58"/>
                <a:gd name="T12" fmla="*/ 1 w 60"/>
                <a:gd name="T13" fmla="*/ 1 h 58"/>
                <a:gd name="T14" fmla="*/ 1 w 60"/>
                <a:gd name="T15" fmla="*/ 0 h 58"/>
                <a:gd name="T16" fmla="*/ 1 w 60"/>
                <a:gd name="T17" fmla="*/ 0 h 58"/>
                <a:gd name="T18" fmla="*/ 1 w 60"/>
                <a:gd name="T19" fmla="*/ 1 h 58"/>
                <a:gd name="T20" fmla="*/ 1 w 60"/>
                <a:gd name="T21" fmla="*/ 1 h 58"/>
                <a:gd name="T22" fmla="*/ 1 w 60"/>
                <a:gd name="T23" fmla="*/ 1 h 58"/>
                <a:gd name="T24" fmla="*/ 0 w 60"/>
                <a:gd name="T25" fmla="*/ 1 h 58"/>
                <a:gd name="T26" fmla="*/ 1 w 60"/>
                <a:gd name="T27" fmla="*/ 1 h 58"/>
                <a:gd name="T28" fmla="*/ 1 w 60"/>
                <a:gd name="T29" fmla="*/ 1 h 58"/>
                <a:gd name="T30" fmla="*/ 1 w 60"/>
                <a:gd name="T31" fmla="*/ 1 h 58"/>
                <a:gd name="T32" fmla="*/ 1 w 60"/>
                <a:gd name="T33" fmla="*/ 1 h 58"/>
                <a:gd name="T34" fmla="*/ 1 w 60"/>
                <a:gd name="T35" fmla="*/ 1 h 58"/>
                <a:gd name="T36" fmla="*/ 1 w 60"/>
                <a:gd name="T37" fmla="*/ 1 h 58"/>
                <a:gd name="T38" fmla="*/ 1 w 60"/>
                <a:gd name="T39" fmla="*/ 1 h 58"/>
                <a:gd name="T40" fmla="*/ 1 w 60"/>
                <a:gd name="T41" fmla="*/ 1 h 58"/>
                <a:gd name="T42" fmla="*/ 1 w 60"/>
                <a:gd name="T43" fmla="*/ 1 h 58"/>
                <a:gd name="T44" fmla="*/ 1 w 60"/>
                <a:gd name="T45" fmla="*/ 1 h 58"/>
                <a:gd name="T46" fmla="*/ 1 w 60"/>
                <a:gd name="T47" fmla="*/ 1 h 58"/>
                <a:gd name="T48" fmla="*/ 1 w 60"/>
                <a:gd name="T49" fmla="*/ 1 h 58"/>
                <a:gd name="T50" fmla="*/ 1 w 60"/>
                <a:gd name="T51" fmla="*/ 1 h 58"/>
                <a:gd name="T52" fmla="*/ 1 w 60"/>
                <a:gd name="T53" fmla="*/ 1 h 58"/>
                <a:gd name="T54" fmla="*/ 1 w 60"/>
                <a:gd name="T55" fmla="*/ 1 h 58"/>
                <a:gd name="T56" fmla="*/ 1 w 60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8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8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4" y="58"/>
                  </a:lnTo>
                  <a:lnTo>
                    <a:pt x="30" y="58"/>
                  </a:lnTo>
                  <a:lnTo>
                    <a:pt x="36" y="58"/>
                  </a:lnTo>
                  <a:lnTo>
                    <a:pt x="41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4" name="Freeform 135"/>
            <p:cNvSpPr>
              <a:spLocks/>
            </p:cNvSpPr>
            <p:nvPr/>
          </p:nvSpPr>
          <p:spPr bwMode="auto">
            <a:xfrm>
              <a:off x="3388" y="2750"/>
              <a:ext cx="15" cy="14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4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5" name="Freeform 136"/>
            <p:cNvSpPr>
              <a:spLocks/>
            </p:cNvSpPr>
            <p:nvPr/>
          </p:nvSpPr>
          <p:spPr bwMode="auto">
            <a:xfrm>
              <a:off x="3407" y="2643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6" name="Freeform 137"/>
            <p:cNvSpPr>
              <a:spLocks/>
            </p:cNvSpPr>
            <p:nvPr/>
          </p:nvSpPr>
          <p:spPr bwMode="auto">
            <a:xfrm>
              <a:off x="3414" y="2651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7" name="Freeform 138"/>
            <p:cNvSpPr>
              <a:spLocks/>
            </p:cNvSpPr>
            <p:nvPr/>
          </p:nvSpPr>
          <p:spPr bwMode="auto">
            <a:xfrm>
              <a:off x="3407" y="2515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8" name="Freeform 139"/>
            <p:cNvSpPr>
              <a:spLocks/>
            </p:cNvSpPr>
            <p:nvPr/>
          </p:nvSpPr>
          <p:spPr bwMode="auto">
            <a:xfrm>
              <a:off x="3414" y="252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29" name="Freeform 140"/>
            <p:cNvSpPr>
              <a:spLocks/>
            </p:cNvSpPr>
            <p:nvPr/>
          </p:nvSpPr>
          <p:spPr bwMode="auto">
            <a:xfrm>
              <a:off x="2347" y="2643"/>
              <a:ext cx="29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9">
                  <a:moveTo>
                    <a:pt x="58" y="29"/>
                  </a:moveTo>
                  <a:lnTo>
                    <a:pt x="58" y="24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7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0" name="Freeform 141"/>
            <p:cNvSpPr>
              <a:spLocks/>
            </p:cNvSpPr>
            <p:nvPr/>
          </p:nvSpPr>
          <p:spPr bwMode="auto">
            <a:xfrm>
              <a:off x="2354" y="2651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9">
                  <a:moveTo>
                    <a:pt x="14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1" name="Freeform 142"/>
            <p:cNvSpPr>
              <a:spLocks/>
            </p:cNvSpPr>
            <p:nvPr/>
          </p:nvSpPr>
          <p:spPr bwMode="auto">
            <a:xfrm>
              <a:off x="2485" y="156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7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532" name="Freeform 143"/>
            <p:cNvSpPr>
              <a:spLocks/>
            </p:cNvSpPr>
            <p:nvPr/>
          </p:nvSpPr>
          <p:spPr bwMode="auto">
            <a:xfrm>
              <a:off x="2492" y="157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eaLnBrk="1" hangingPunct="1"/>
              <a:endParaRPr lang="en-US" smtClean="0">
                <a:solidFill>
                  <a:srgbClr val="FFFFFF"/>
                </a:solidFill>
                <a:latin typeface="Times New Roman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127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19894"/>
            <a:ext cx="89154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3. TẠO HIỆU ỨNG ÂM THANH, THAY ĐỔI TỐC ĐỘ HIỂN THỊ HIỆU ỨNG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5529.192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419616"/>
            <a:ext cx="9906000" cy="55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7626" y="715962"/>
            <a:ext cx="1649280" cy="156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4094825" y="511175"/>
            <a:ext cx="2808419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50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Dặn dò</a:t>
            </a:r>
          </a:p>
        </p:txBody>
      </p:sp>
      <p:pic>
        <p:nvPicPr>
          <p:cNvPr id="36868" name="Picture 6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12" y="-85725"/>
            <a:ext cx="1384433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3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575676" y="-53843"/>
            <a:ext cx="1277938" cy="1379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90" name="Group 3"/>
          <p:cNvGrpSpPr>
            <a:grpSpLocks/>
          </p:cNvGrpSpPr>
          <p:nvPr/>
        </p:nvGrpSpPr>
        <p:grpSpPr bwMode="auto">
          <a:xfrm>
            <a:off x="1209014" y="2276475"/>
            <a:ext cx="8502650" cy="2952750"/>
            <a:chOff x="1162050" y="2909888"/>
            <a:chExt cx="7848872" cy="2952328"/>
          </a:xfrm>
        </p:grpSpPr>
        <p:sp>
          <p:nvSpPr>
            <p:cNvPr id="36881" name="TextBox 8"/>
            <p:cNvSpPr txBox="1">
              <a:spLocks noChangeArrowheads="1"/>
            </p:cNvSpPr>
            <p:nvPr/>
          </p:nvSpPr>
          <p:spPr bwMode="auto">
            <a:xfrm>
              <a:off x="1162050" y="2909888"/>
              <a:ext cx="7848872" cy="1800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Wingdings" pitchFamily="2" charset="2"/>
                <a:buChar char="q"/>
              </a:pPr>
              <a:r>
                <a:rPr lang="en-US" altLang="en-US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altLang="en-US" sz="370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Về nhà xem lại bài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37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q"/>
              </a:pPr>
              <a:r>
                <a:rPr lang="en-US" altLang="en-US" sz="370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Thực hành lại thao tác (nếu có máy) </a:t>
              </a:r>
            </a:p>
          </p:txBody>
        </p:sp>
        <p:sp>
          <p:nvSpPr>
            <p:cNvPr id="36882" name="TextBox 9"/>
            <p:cNvSpPr txBox="1">
              <a:spLocks noChangeArrowheads="1"/>
            </p:cNvSpPr>
            <p:nvPr/>
          </p:nvSpPr>
          <p:spPr bwMode="auto">
            <a:xfrm>
              <a:off x="1186282" y="5200496"/>
              <a:ext cx="6456488" cy="661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Wingdings" pitchFamily="2" charset="2"/>
                <a:buChar char="q"/>
              </a:pPr>
              <a:r>
                <a:rPr lang="en-US" altLang="en-US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altLang="en-US" sz="370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Chuẩn bị tiết sau thực hành</a:t>
              </a:r>
            </a:p>
          </p:txBody>
        </p:sp>
      </p:grpSp>
      <p:pic>
        <p:nvPicPr>
          <p:cNvPr id="36871" name="Picture 2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056" y="5638800"/>
            <a:ext cx="142742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2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31" y="5638800"/>
            <a:ext cx="142742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2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88" y="5635625"/>
            <a:ext cx="142742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Picture 2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475" y="5638800"/>
            <a:ext cx="142742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Picture 2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432" y="5638800"/>
            <a:ext cx="142742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6" name="Picture 2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109" y="5635625"/>
            <a:ext cx="142742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7" name="Picture 2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786" y="5619750"/>
            <a:ext cx="142742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8" name="Picture 2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744" y="5662613"/>
            <a:ext cx="142742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9" name="Picture 2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919" y="5649913"/>
            <a:ext cx="142742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0" name="Picture 2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596" y="5662613"/>
            <a:ext cx="142742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633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321 0.01273 L 0.2492 -0.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28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5" name="Picture 12" descr="Frames PPT 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0" y="-82415"/>
            <a:ext cx="9906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0" name="Group 4"/>
          <p:cNvGrpSpPr>
            <a:grpSpLocks/>
          </p:cNvGrpSpPr>
          <p:nvPr/>
        </p:nvGrpSpPr>
        <p:grpSpPr bwMode="auto">
          <a:xfrm>
            <a:off x="2378472" y="1668463"/>
            <a:ext cx="4758663" cy="3744912"/>
            <a:chOff x="204" y="0"/>
            <a:chExt cx="2457" cy="2087"/>
          </a:xfrm>
        </p:grpSpPr>
        <p:grpSp>
          <p:nvGrpSpPr>
            <p:cNvPr id="37896" name="Group 5"/>
            <p:cNvGrpSpPr>
              <a:grpSpLocks/>
            </p:cNvGrpSpPr>
            <p:nvPr/>
          </p:nvGrpSpPr>
          <p:grpSpPr bwMode="auto">
            <a:xfrm>
              <a:off x="247" y="0"/>
              <a:ext cx="2414" cy="2073"/>
              <a:chOff x="1644" y="2382"/>
              <a:chExt cx="2346" cy="1774"/>
            </a:xfrm>
          </p:grpSpPr>
          <p:pic>
            <p:nvPicPr>
              <p:cNvPr id="37898" name="Picture 6" descr="BIRTHD~3"/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47" y="2476"/>
                <a:ext cx="2322" cy="1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7899" name="Group 7"/>
              <p:cNvGrpSpPr>
                <a:grpSpLocks/>
              </p:cNvGrpSpPr>
              <p:nvPr/>
            </p:nvGrpSpPr>
            <p:grpSpPr bwMode="auto">
              <a:xfrm>
                <a:off x="1644" y="2382"/>
                <a:ext cx="2346" cy="504"/>
                <a:chOff x="1644" y="2406"/>
                <a:chExt cx="2346" cy="504"/>
              </a:xfrm>
            </p:grpSpPr>
            <p:sp>
              <p:nvSpPr>
                <p:cNvPr id="37900" name="AutoShape 8"/>
                <p:cNvSpPr>
                  <a:spLocks noChangeArrowheads="1"/>
                </p:cNvSpPr>
                <p:nvPr/>
              </p:nvSpPr>
              <p:spPr bwMode="auto">
                <a:xfrm>
                  <a:off x="1668" y="2475"/>
                  <a:ext cx="2322" cy="435"/>
                </a:xfrm>
                <a:prstGeom prst="flowChartTerminator">
                  <a:avLst/>
                </a:prstGeom>
                <a:solidFill>
                  <a:srgbClr val="FFFF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800" b="1">
                      <a:solidFill>
                        <a:schemeClr val="accent2"/>
                      </a:solidFill>
                      <a:latin typeface="Times New Roman" pitchFamily="18" charset="0"/>
                    </a:rPr>
                    <a:t>Tiết học kết thúc</a:t>
                  </a:r>
                </a:p>
              </p:txBody>
            </p:sp>
            <p:sp>
              <p:nvSpPr>
                <p:cNvPr id="37901" name="Freeform 9"/>
                <p:cNvSpPr>
                  <a:spLocks/>
                </p:cNvSpPr>
                <p:nvPr/>
              </p:nvSpPr>
              <p:spPr bwMode="auto">
                <a:xfrm>
                  <a:off x="1644" y="2406"/>
                  <a:ext cx="2340" cy="492"/>
                </a:xfrm>
                <a:custGeom>
                  <a:avLst/>
                  <a:gdLst>
                    <a:gd name="T0" fmla="*/ 192 w 2340"/>
                    <a:gd name="T1" fmla="*/ 492 h 492"/>
                    <a:gd name="T2" fmla="*/ 156 w 2340"/>
                    <a:gd name="T3" fmla="*/ 456 h 492"/>
                    <a:gd name="T4" fmla="*/ 84 w 2340"/>
                    <a:gd name="T5" fmla="*/ 432 h 492"/>
                    <a:gd name="T6" fmla="*/ 48 w 2340"/>
                    <a:gd name="T7" fmla="*/ 408 h 492"/>
                    <a:gd name="T8" fmla="*/ 24 w 2340"/>
                    <a:gd name="T9" fmla="*/ 372 h 492"/>
                    <a:gd name="T10" fmla="*/ 0 w 2340"/>
                    <a:gd name="T11" fmla="*/ 300 h 492"/>
                    <a:gd name="T12" fmla="*/ 12 w 2340"/>
                    <a:gd name="T13" fmla="*/ 240 h 492"/>
                    <a:gd name="T14" fmla="*/ 144 w 2340"/>
                    <a:gd name="T15" fmla="*/ 132 h 492"/>
                    <a:gd name="T16" fmla="*/ 936 w 2340"/>
                    <a:gd name="T17" fmla="*/ 72 h 492"/>
                    <a:gd name="T18" fmla="*/ 1248 w 2340"/>
                    <a:gd name="T19" fmla="*/ 84 h 492"/>
                    <a:gd name="T20" fmla="*/ 1944 w 2340"/>
                    <a:gd name="T21" fmla="*/ 96 h 492"/>
                    <a:gd name="T22" fmla="*/ 2292 w 2340"/>
                    <a:gd name="T23" fmla="*/ 168 h 492"/>
                    <a:gd name="T24" fmla="*/ 2316 w 2340"/>
                    <a:gd name="T25" fmla="*/ 204 h 492"/>
                    <a:gd name="T26" fmla="*/ 2340 w 2340"/>
                    <a:gd name="T27" fmla="*/ 276 h 492"/>
                    <a:gd name="T28" fmla="*/ 2316 w 2340"/>
                    <a:gd name="T29" fmla="*/ 372 h 492"/>
                    <a:gd name="T30" fmla="*/ 2208 w 2340"/>
                    <a:gd name="T31" fmla="*/ 432 h 492"/>
                    <a:gd name="T32" fmla="*/ 2160 w 2340"/>
                    <a:gd name="T33" fmla="*/ 492 h 49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2340" h="492">
                      <a:moveTo>
                        <a:pt x="192" y="492"/>
                      </a:moveTo>
                      <a:cubicBezTo>
                        <a:pt x="180" y="480"/>
                        <a:pt x="171" y="464"/>
                        <a:pt x="156" y="456"/>
                      </a:cubicBezTo>
                      <a:cubicBezTo>
                        <a:pt x="134" y="444"/>
                        <a:pt x="105" y="446"/>
                        <a:pt x="84" y="432"/>
                      </a:cubicBezTo>
                      <a:cubicBezTo>
                        <a:pt x="72" y="424"/>
                        <a:pt x="60" y="416"/>
                        <a:pt x="48" y="408"/>
                      </a:cubicBezTo>
                      <a:cubicBezTo>
                        <a:pt x="40" y="396"/>
                        <a:pt x="30" y="385"/>
                        <a:pt x="24" y="372"/>
                      </a:cubicBezTo>
                      <a:cubicBezTo>
                        <a:pt x="14" y="349"/>
                        <a:pt x="0" y="300"/>
                        <a:pt x="0" y="300"/>
                      </a:cubicBezTo>
                      <a:cubicBezTo>
                        <a:pt x="4" y="280"/>
                        <a:pt x="7" y="260"/>
                        <a:pt x="12" y="240"/>
                      </a:cubicBezTo>
                      <a:cubicBezTo>
                        <a:pt x="39" y="142"/>
                        <a:pt x="40" y="149"/>
                        <a:pt x="144" y="132"/>
                      </a:cubicBezTo>
                      <a:cubicBezTo>
                        <a:pt x="343" y="0"/>
                        <a:pt x="893" y="73"/>
                        <a:pt x="936" y="72"/>
                      </a:cubicBezTo>
                      <a:cubicBezTo>
                        <a:pt x="1041" y="51"/>
                        <a:pt x="1146" y="81"/>
                        <a:pt x="1248" y="84"/>
                      </a:cubicBezTo>
                      <a:cubicBezTo>
                        <a:pt x="1480" y="92"/>
                        <a:pt x="1712" y="92"/>
                        <a:pt x="1944" y="96"/>
                      </a:cubicBezTo>
                      <a:cubicBezTo>
                        <a:pt x="2062" y="106"/>
                        <a:pt x="2190" y="100"/>
                        <a:pt x="2292" y="168"/>
                      </a:cubicBezTo>
                      <a:cubicBezTo>
                        <a:pt x="2300" y="180"/>
                        <a:pt x="2310" y="191"/>
                        <a:pt x="2316" y="204"/>
                      </a:cubicBezTo>
                      <a:cubicBezTo>
                        <a:pt x="2326" y="227"/>
                        <a:pt x="2340" y="276"/>
                        <a:pt x="2340" y="276"/>
                      </a:cubicBezTo>
                      <a:cubicBezTo>
                        <a:pt x="2339" y="279"/>
                        <a:pt x="2326" y="360"/>
                        <a:pt x="2316" y="372"/>
                      </a:cubicBezTo>
                      <a:cubicBezTo>
                        <a:pt x="2293" y="400"/>
                        <a:pt x="2238" y="412"/>
                        <a:pt x="2208" y="432"/>
                      </a:cubicBezTo>
                      <a:cubicBezTo>
                        <a:pt x="2178" y="477"/>
                        <a:pt x="2194" y="458"/>
                        <a:pt x="2160" y="492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bg2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7897" name="Rectangle 10"/>
            <p:cNvSpPr>
              <a:spLocks noChangeArrowheads="1"/>
            </p:cNvSpPr>
            <p:nvPr/>
          </p:nvSpPr>
          <p:spPr bwMode="auto">
            <a:xfrm>
              <a:off x="204" y="1762"/>
              <a:ext cx="2449" cy="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itchFamily="18" charset="0"/>
              </a:endParaRPr>
            </a:p>
          </p:txBody>
        </p:sp>
      </p:grpSp>
      <p:pic>
        <p:nvPicPr>
          <p:cNvPr id="37892" name="Picture 13" descr="SONNE0000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854" y="115888"/>
            <a:ext cx="2808419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14" descr="55B125E2B3F4475E9391E46684A4965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12" y="4365625"/>
            <a:ext cx="12382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4047" name="Picture 3" descr="3126970880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107" y="4868864"/>
            <a:ext cx="1145381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06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4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4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666 0.01665 L 0.18334 0.01665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6840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 -0.07214 L 0.05834 -0.08324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6840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-55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84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84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Group 2"/>
          <p:cNvGrpSpPr>
            <a:grpSpLocks/>
          </p:cNvGrpSpPr>
          <p:nvPr/>
        </p:nvGrpSpPr>
        <p:grpSpPr bwMode="auto">
          <a:xfrm>
            <a:off x="2673082" y="179077"/>
            <a:ext cx="4103422" cy="1377494"/>
            <a:chOff x="3357994" y="66064"/>
            <a:chExt cx="4032250" cy="1642496"/>
          </a:xfrm>
        </p:grpSpPr>
        <p:sp>
          <p:nvSpPr>
            <p:cNvPr id="14348" name="AutoShape 28"/>
            <p:cNvSpPr>
              <a:spLocks noChangeArrowheads="1"/>
            </p:cNvSpPr>
            <p:nvPr/>
          </p:nvSpPr>
          <p:spPr bwMode="auto">
            <a:xfrm>
              <a:off x="3357994" y="131142"/>
              <a:ext cx="4032250" cy="1577418"/>
            </a:xfrm>
            <a:prstGeom prst="flowChartPunchedTape">
              <a:avLst/>
            </a:prstGeom>
            <a:noFill/>
            <a:ln w="31750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itchFamily="18" charset="0"/>
              </a:endParaRPr>
            </a:p>
          </p:txBody>
        </p:sp>
        <p:sp>
          <p:nvSpPr>
            <p:cNvPr id="14349" name="Text Box 29"/>
            <p:cNvSpPr>
              <a:spLocks noChangeArrowheads="1"/>
            </p:cNvSpPr>
            <p:nvPr/>
          </p:nvSpPr>
          <p:spPr bwMode="auto">
            <a:xfrm>
              <a:off x="3711849" y="66064"/>
              <a:ext cx="3455987" cy="1642496"/>
            </a:xfrm>
            <a:prstGeom prst="flowChartPunchedTap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800" b="1" smtClean="0">
                  <a:solidFill>
                    <a:srgbClr val="FF0000"/>
                  </a:solidFill>
                  <a:latin typeface="Times New Roman" pitchFamily="18" charset="0"/>
                </a:rPr>
                <a:t>Khởi </a:t>
              </a:r>
              <a:r>
                <a:rPr lang="vi-VN" altLang="en-US" sz="4800" b="1">
                  <a:solidFill>
                    <a:srgbClr val="FF0000"/>
                  </a:solidFill>
                  <a:latin typeface="Times New Roman" pitchFamily="18" charset="0"/>
                </a:rPr>
                <a:t>động</a:t>
              </a:r>
              <a:endParaRPr lang="en-US" altLang="en-US" sz="4800" b="1">
                <a:solidFill>
                  <a:schemeClr val="hlin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4340" name="Group 2"/>
          <p:cNvGrpSpPr>
            <a:grpSpLocks/>
          </p:cNvGrpSpPr>
          <p:nvPr/>
        </p:nvGrpSpPr>
        <p:grpSpPr bwMode="auto">
          <a:xfrm>
            <a:off x="-1720" y="0"/>
            <a:ext cx="9906002" cy="6858000"/>
            <a:chOff x="0" y="0"/>
            <a:chExt cx="5760" cy="4320"/>
          </a:xfrm>
        </p:grpSpPr>
        <p:pic>
          <p:nvPicPr>
            <p:cNvPr id="14344" name="Picture 3" descr="Picture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-48" y="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5" name="Picture 4" descr="Picture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45161" flipH="1">
              <a:off x="5040" y="0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6" name="Picture 5" descr="Picture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3696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7" name="Picture 6" descr="Picture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63479" flipH="1">
              <a:off x="5088" y="36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Rectangle 28"/>
          <p:cNvSpPr txBox="1">
            <a:spLocks noChangeArrowheads="1"/>
          </p:cNvSpPr>
          <p:nvPr/>
        </p:nvSpPr>
        <p:spPr bwMode="auto">
          <a:xfrm>
            <a:off x="439038" y="2446986"/>
            <a:ext cx="9052183" cy="252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en-US" sz="4400" b="1">
                <a:solidFill>
                  <a:schemeClr val="tx2"/>
                </a:solidFill>
                <a:latin typeface="Times New Roman" pitchFamily="18" charset="0"/>
              </a:rPr>
              <a:t>Em hãy nêu cách sao chép nội dung văn bản trong Word vào trang trình chiếu PowerPoint?</a:t>
            </a:r>
            <a:endParaRPr lang="en-US" altLang="en-US" b="1">
              <a:solidFill>
                <a:schemeClr val="tx2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18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5100" y="1529363"/>
            <a:ext cx="9740900" cy="509678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r>
              <a:rPr lang="en-US" altLang="en-US" sz="4400" b="1" u="sng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en-US" sz="44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u="sng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altLang="en-US" sz="44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hiệu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US" alt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" y="-1"/>
            <a:ext cx="2087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en-US"/>
          </a:p>
        </p:txBody>
      </p:sp>
      <p:sp>
        <p:nvSpPr>
          <p:cNvPr id="13" name="Rectangle 12"/>
          <p:cNvSpPr/>
          <p:nvPr/>
        </p:nvSpPr>
        <p:spPr>
          <a:xfrm>
            <a:off x="1" y="0"/>
            <a:ext cx="2087336" cy="17417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236529" y="495300"/>
            <a:ext cx="78840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3600" b="1" u="sng" dirty="0" smtClean="0">
                <a:solidFill>
                  <a:srgbClr val="0000CC"/>
                </a:solidFill>
                <a:latin typeface="Times New Roman" pitchFamily="18" charset="0"/>
              </a:rPr>
              <a:t> 3: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Tạo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hiệu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ứng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bản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trang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trình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chiếu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</a:rPr>
              <a:t>(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 1)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-1720" y="0"/>
            <a:ext cx="9906002" cy="6858000"/>
            <a:chOff x="0" y="0"/>
            <a:chExt cx="5760" cy="4320"/>
          </a:xfrm>
        </p:grpSpPr>
        <p:pic>
          <p:nvPicPr>
            <p:cNvPr id="8" name="Picture 3" descr="Picture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-48" y="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" descr="Picture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45161" flipH="1">
              <a:off x="5040" y="0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5" descr="Picture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3696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6" descr="Picture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63479" flipH="1">
              <a:off x="5088" y="36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3585" y="1571075"/>
            <a:ext cx="9740900" cy="466281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r>
              <a:rPr lang="vi-VN" altLang="en-US" b="1" u="sng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Hoạt động 1:</a:t>
            </a:r>
            <a:r>
              <a:rPr lang="vi-VN" altLang="en-US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Em thực </a:t>
            </a:r>
            <a:r>
              <a:rPr lang="en-US" altLang="en-US" b="1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các yêu cầu sau:</a:t>
            </a:r>
          </a:p>
          <a:p>
            <a:pPr marL="514350" indent="-514350" algn="just" eaLnBrk="1" hangingPunct="1">
              <a:spcBef>
                <a:spcPts val="600"/>
              </a:spcBef>
              <a:buAutoNum type="alphaLcParenR"/>
              <a:defRPr/>
            </a:pP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Tạo </a:t>
            </a:r>
            <a:r>
              <a:rPr lang="en-US" alt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 trình chiếu có 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chủ </a:t>
            </a:r>
            <a:r>
              <a:rPr lang="vi-VN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vi-VN" alt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ươ</a:t>
            </a:r>
            <a:r>
              <a:rPr lang="en-US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 tiện giao thông 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</a:p>
          <a:p>
            <a:pPr eaLnBrk="1" hangingPunct="1">
              <a:spcBef>
                <a:spcPts val="600"/>
              </a:spcBef>
              <a:buNone/>
              <a:defRPr/>
            </a:pP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 trang:</a:t>
            </a:r>
          </a:p>
          <a:p>
            <a:pPr algn="just" eaLnBrk="1" hangingPunct="1">
              <a:spcBef>
                <a:spcPts val="600"/>
              </a:spcBef>
              <a:buNone/>
              <a:defRPr/>
            </a:pPr>
            <a:r>
              <a:rPr lang="en-US" alt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- Trang 1: Tên 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chủ </a:t>
            </a:r>
            <a:r>
              <a:rPr lang="vi-VN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alt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có phông chữ Times New Roman, cỡ 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chữ 40</a:t>
            </a:r>
          </a:p>
          <a:p>
            <a:pPr algn="just" eaLnBrk="1" hangingPunct="1">
              <a:spcBef>
                <a:spcPts val="600"/>
              </a:spcBef>
              <a:buNone/>
              <a:defRPr/>
            </a:pPr>
            <a:r>
              <a:rPr lang="en-US" alt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- Trang 2: 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Đoạn v</a:t>
            </a:r>
            <a:r>
              <a:rPr lang="vi-VN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alt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ngắn giới thiệu 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về ph</a:t>
            </a:r>
            <a:r>
              <a:rPr lang="vi-VN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ươ</a:t>
            </a:r>
            <a:r>
              <a:rPr lang="en-US" alt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 tiện giao thông mà em thích (có hình minh 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họa ph</a:t>
            </a:r>
            <a:r>
              <a:rPr lang="vi-VN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ươ</a:t>
            </a:r>
            <a:r>
              <a:rPr lang="en-US" alt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 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tiện </a:t>
            </a:r>
            <a:r>
              <a:rPr lang="vi-VN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 eaLnBrk="1" hangingPunct="1">
              <a:spcBef>
                <a:spcPts val="600"/>
              </a:spcBef>
              <a:buNone/>
              <a:defRPr/>
            </a:pP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b) L</a:t>
            </a:r>
            <a:r>
              <a:rPr lang="vi-VN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ưu</a:t>
            </a:r>
            <a:r>
              <a:rPr lang="en-US" alt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bài trình chiếu có tên 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 </a:t>
            </a:r>
            <a:r>
              <a:rPr lang="en-US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vi-VN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ươ</a:t>
            </a:r>
            <a:r>
              <a:rPr lang="en-US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 tiện giao </a:t>
            </a:r>
            <a:r>
              <a:rPr lang="en-US" alt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 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vào th</a:t>
            </a:r>
            <a:r>
              <a:rPr lang="vi-VN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alt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mục của em trong máy </a:t>
            </a:r>
            <a:r>
              <a:rPr lang="en-US" alt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tính.</a:t>
            </a:r>
            <a:r>
              <a:rPr lang="en-US" alt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altLang="en-US" sz="2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" y="-1"/>
            <a:ext cx="2087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2087336" cy="17417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-77274" y="0"/>
            <a:ext cx="1013567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Tin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học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3: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Tạo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hiệu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ứng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bản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trang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trình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0"/>
            <a:ext cx="2087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1" y="1"/>
            <a:ext cx="2087336" cy="17417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186904" y="721318"/>
            <a:ext cx="3719096" cy="954107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600"/>
              </a:spcBef>
              <a:buNone/>
              <a:defRPr/>
            </a:pPr>
            <a:r>
              <a:rPr lang="en-US" altLang="en-US" sz="2800" i="1" u="sng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 1</a:t>
            </a:r>
            <a:r>
              <a:rPr lang="en-US" altLang="en-US" sz="28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80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văn bản muốn tạo hiệu ứng.</a:t>
            </a:r>
            <a:endParaRPr lang="en-US" alt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86153" y="2133602"/>
            <a:ext cx="2828307" cy="954107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None/>
              <a:defRPr/>
            </a:pPr>
            <a:r>
              <a:rPr lang="en-US" altLang="en-US" sz="2800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28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altLang="en-US" sz="28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Chọn </a:t>
            </a:r>
            <a:r>
              <a:rPr lang="en-US" altLang="en-US" sz="280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Animations. </a:t>
            </a:r>
            <a:endParaRPr lang="en-US" alt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186904" y="3577368"/>
            <a:ext cx="3719096" cy="2246769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None/>
              <a:defRPr/>
            </a:pPr>
            <a:r>
              <a:rPr lang="en-US" altLang="en-US" sz="2800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28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altLang="en-US" sz="28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Nháy chọn     để mở ra danh sách hiệu ứng như hình bên rồi chọn một trong các hiệu ứng có trong danh sách.</a:t>
            </a:r>
            <a:endParaRPr lang="en-US" alt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7"/>
          <a:srcRect b="1569"/>
          <a:stretch/>
        </p:blipFill>
        <p:spPr bwMode="auto">
          <a:xfrm>
            <a:off x="1" y="683309"/>
            <a:ext cx="6044209" cy="5240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8" name="Curved Connector 27"/>
          <p:cNvCxnSpPr/>
          <p:nvPr/>
        </p:nvCxnSpPr>
        <p:spPr>
          <a:xfrm rot="10800000">
            <a:off x="2382594" y="1081828"/>
            <a:ext cx="4198510" cy="1313643"/>
          </a:xfrm>
          <a:prstGeom prst="curvedConnector3">
            <a:avLst>
              <a:gd name="adj1" fmla="val 50000"/>
            </a:avLst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1839687" y="978787"/>
            <a:ext cx="648606" cy="24674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742950" y="1296467"/>
            <a:ext cx="1132115" cy="11756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Curved Connector 38"/>
          <p:cNvCxnSpPr/>
          <p:nvPr/>
        </p:nvCxnSpPr>
        <p:spPr>
          <a:xfrm rot="10800000">
            <a:off x="1442434" y="1416677"/>
            <a:ext cx="4770078" cy="2395271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220975" y="3490479"/>
            <a:ext cx="285978" cy="571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3585" y="-135812"/>
            <a:ext cx="9740900" cy="133882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r>
              <a:rPr lang="vi-VN" altLang="en-US" b="1" u="sng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Hoạt động </a:t>
            </a:r>
            <a:r>
              <a:rPr lang="en-US" altLang="en-US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altLang="en-US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Tạo hiệu ứng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chuyển </a:t>
            </a:r>
            <a:r>
              <a:rPr lang="vi-VN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vi-VN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altLang="en-US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</a:p>
          <a:p>
            <a:pPr algn="just" eaLnBrk="1" hangingPunct="1">
              <a:spcBef>
                <a:spcPts val="600"/>
              </a:spcBef>
              <a:buNone/>
              <a:defRPr/>
            </a:pPr>
            <a:endParaRPr lang="en-US" altLang="en-US" sz="2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3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-1"/>
            <a:ext cx="2087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2087336" cy="17417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-1720" y="0"/>
            <a:ext cx="9906002" cy="6858000"/>
            <a:chOff x="0" y="0"/>
            <a:chExt cx="5760" cy="4320"/>
          </a:xfrm>
        </p:grpSpPr>
        <p:pic>
          <p:nvPicPr>
            <p:cNvPr id="11" name="Picture 3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-48" y="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45161" flipH="1">
              <a:off x="5040" y="0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5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3696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6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63479" flipH="1">
              <a:off x="5088" y="36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-77274" y="0"/>
            <a:ext cx="1013567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Tin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học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3: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Tạo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hiệu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ứng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bản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trang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chiếu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3585" y="1571075"/>
            <a:ext cx="9740900" cy="133882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r>
              <a:rPr lang="vi-VN" altLang="en-US" b="1" u="sng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Hoạt động </a:t>
            </a:r>
            <a:r>
              <a:rPr lang="en-US" altLang="en-US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altLang="en-US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Tạo hiệu ứng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chuyển </a:t>
            </a:r>
            <a:r>
              <a:rPr lang="vi-VN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vi-VN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altLang="en-US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</a:p>
          <a:p>
            <a:pPr algn="just" eaLnBrk="1" hangingPunct="1">
              <a:spcBef>
                <a:spcPts val="600"/>
              </a:spcBef>
              <a:buNone/>
              <a:defRPr/>
            </a:pPr>
            <a:endParaRPr lang="en-US" altLang="en-US" sz="2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1987" y="2691680"/>
            <a:ext cx="9397124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01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-1"/>
            <a:ext cx="2087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2087336" cy="17417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-1720" y="0"/>
            <a:ext cx="9906002" cy="6858000"/>
            <a:chOff x="0" y="0"/>
            <a:chExt cx="5760" cy="4320"/>
          </a:xfrm>
        </p:grpSpPr>
        <p:pic>
          <p:nvPicPr>
            <p:cNvPr id="11" name="Picture 3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-48" y="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45161" flipH="1">
              <a:off x="5040" y="0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5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3696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6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63479" flipH="1">
              <a:off x="5088" y="36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0" y="653143"/>
            <a:ext cx="1013567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u="sng" smtClean="0">
                <a:solidFill>
                  <a:srgbClr val="FF0000"/>
                </a:solidFill>
                <a:latin typeface="Times New Roman" pitchFamily="18" charset="0"/>
              </a:rPr>
              <a:t>Tin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học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sz="2800" b="1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</a:rPr>
              <a:t> 3: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Tạo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hiệu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ứng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err="1" smtClean="0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</a:rPr>
              <a:t> văn bản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trang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err="1" smtClean="0">
                <a:solidFill>
                  <a:srgbClr val="0000CC"/>
                </a:solidFill>
                <a:latin typeface="Times New Roman" pitchFamily="18" charset="0"/>
              </a:rPr>
              <a:t>trình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</a:rPr>
              <a:t> chiếu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</a:rPr>
              <a:t>tiết 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3585" y="1571075"/>
            <a:ext cx="9740900" cy="133882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r>
              <a:rPr lang="vi-VN" altLang="en-US" b="1" u="sng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Hoạt động </a:t>
            </a:r>
            <a:r>
              <a:rPr lang="en-US" altLang="en-US" b="1" u="sng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altLang="en-US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Tạo hiệu ứng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chuyển </a:t>
            </a:r>
            <a:r>
              <a:rPr lang="vi-VN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nâng cao</a:t>
            </a:r>
          </a:p>
          <a:p>
            <a:pPr algn="just" eaLnBrk="1" hangingPunct="1">
              <a:spcBef>
                <a:spcPts val="600"/>
              </a:spcBef>
              <a:buNone/>
              <a:defRPr/>
            </a:pPr>
            <a:endParaRPr lang="en-US" altLang="en-US" sz="2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01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0"/>
            <a:ext cx="2087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en-US"/>
          </a:p>
        </p:txBody>
      </p:sp>
      <p:sp>
        <p:nvSpPr>
          <p:cNvPr id="10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238420" y="214503"/>
            <a:ext cx="3667580" cy="954107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600"/>
              </a:spcBef>
              <a:buNone/>
              <a:defRPr/>
            </a:pPr>
            <a:r>
              <a:rPr lang="en-US" altLang="en-US" sz="2800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28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alt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80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oạn văn bản muốn tạo hiệu ứng.</a:t>
            </a:r>
            <a:endParaRPr lang="en-US" alt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490952" y="1641704"/>
            <a:ext cx="3155326" cy="1384995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buNone/>
              <a:defRPr/>
            </a:pPr>
            <a:r>
              <a:rPr lang="en-US" altLang="en-US" sz="2800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28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altLang="en-US" sz="28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Chọn </a:t>
            </a:r>
            <a:r>
              <a:rPr lang="en-US" altLang="en-US" sz="280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Animations, </a:t>
            </a:r>
            <a:r>
              <a:rPr lang="en-US" altLang="en-US" sz="2800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Custom Animation. </a:t>
            </a:r>
            <a:endParaRPr lang="en-US" alt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38420" y="3606800"/>
            <a:ext cx="3667580" cy="2246769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600"/>
              </a:spcBef>
              <a:buNone/>
              <a:defRPr/>
            </a:pPr>
            <a:r>
              <a:rPr lang="en-US" altLang="en-US" sz="2800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28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altLang="en-US" sz="28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Trên cửa sổ bên phải trang soạn thảo, chọn </a:t>
            </a:r>
            <a:r>
              <a:rPr lang="en-US" alt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Add Effect</a:t>
            </a:r>
            <a:r>
              <a:rPr lang="en-US" alt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rồi chọn hiệu ứng từ danh sách như hình bên.</a:t>
            </a:r>
            <a:endParaRPr lang="en-US" alt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/>
          <a:srcRect b="3999"/>
          <a:stretch/>
        </p:blipFill>
        <p:spPr bwMode="auto">
          <a:xfrm>
            <a:off x="1" y="483168"/>
            <a:ext cx="5872843" cy="537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Curved Connector 14"/>
          <p:cNvCxnSpPr>
            <a:endCxn id="21" idx="3"/>
          </p:cNvCxnSpPr>
          <p:nvPr/>
        </p:nvCxnSpPr>
        <p:spPr>
          <a:xfrm rot="10800000">
            <a:off x="2276022" y="942299"/>
            <a:ext cx="4214930" cy="1131200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 rot="10800000">
            <a:off x="5837466" y="3280229"/>
            <a:ext cx="507094" cy="551542"/>
          </a:xfrm>
          <a:prstGeom prst="curvedConnector3">
            <a:avLst>
              <a:gd name="adj1" fmla="val 50000"/>
            </a:avLst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627416" y="818927"/>
            <a:ext cx="648606" cy="2467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07094" y="1373741"/>
            <a:ext cx="860879" cy="2612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927021" y="2109469"/>
            <a:ext cx="1922235" cy="197313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" y="-1"/>
            <a:ext cx="2087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2087336" cy="17417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-1720" y="0"/>
            <a:ext cx="9906002" cy="6858000"/>
            <a:chOff x="0" y="0"/>
            <a:chExt cx="5760" cy="4320"/>
          </a:xfrm>
        </p:grpSpPr>
        <p:pic>
          <p:nvPicPr>
            <p:cNvPr id="11" name="Picture 3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-48" y="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45161" flipH="1">
              <a:off x="5040" y="0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5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3696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6" descr="Picture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63479" flipH="1">
              <a:off x="5088" y="3648"/>
              <a:ext cx="7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-77274" y="0"/>
            <a:ext cx="1013567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Tin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học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3: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Tạo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hiệu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ứng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cho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văn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bản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trang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trình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chiếu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 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3585" y="1571075"/>
            <a:ext cx="9740900" cy="133882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r>
              <a:rPr lang="vi-VN" altLang="en-US" b="1" u="sng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Hoạt động </a:t>
            </a:r>
            <a:r>
              <a:rPr lang="en-US" altLang="en-US" b="1" u="sng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altLang="en-US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Tạo hiệu ứng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chuyển </a:t>
            </a:r>
            <a:r>
              <a:rPr lang="vi-VN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nâng cao</a:t>
            </a:r>
          </a:p>
          <a:p>
            <a:pPr algn="just" eaLnBrk="1" hangingPunct="1">
              <a:spcBef>
                <a:spcPts val="600"/>
              </a:spcBef>
              <a:buNone/>
              <a:defRPr/>
            </a:pPr>
            <a:endParaRPr lang="en-US" altLang="en-US" sz="2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2070" y="2691680"/>
            <a:ext cx="9736961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</a:t>
            </a:r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</a:p>
          <a:p>
            <a:pPr algn="ctr">
              <a:lnSpc>
                <a:spcPct val="150000"/>
              </a:lnSpc>
            </a:pP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hiệu ứng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 cao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cho trang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bài </a:t>
            </a: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sz="2800" b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sz="28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tiện giao </a:t>
            </a: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en-US" sz="3200" b="1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43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6&quot;&gt;&lt;property id=&quot;20148&quot; value=&quot;5&quot;/&gt;&lt;property id=&quot;20300&quot; value=&quot;Slide 4&quot;/&gt;&lt;property id=&quot;20307&quot; value=&quot;305&quot;/&gt;&lt;/object&gt;&lt;object type=&quot;3&quot; unique_id=&quot;10007&quot;&gt;&lt;property id=&quot;20148&quot; value=&quot;5&quot;/&gt;&lt;property id=&quot;20300&quot; value=&quot;Slide 3&quot;/&gt;&lt;property id=&quot;20307&quot; value=&quot;306&quot;/&gt;&lt;/object&gt;&lt;object type=&quot;3&quot; unique_id=&quot;10024&quot;&gt;&lt;property id=&quot;20148&quot; value=&quot;5&quot;/&gt;&lt;property id=&quot;20300&quot; value=&quot;Slide 10&quot;/&gt;&lt;property id=&quot;20307&quot; value=&quot;277&quot;/&gt;&lt;/object&gt;&lt;object type=&quot;3&quot; unique_id=&quot;11815&quot;&gt;&lt;property id=&quot;20148&quot; value=&quot;5&quot;/&gt;&lt;property id=&quot;20300&quot; value=&quot;Slide 2&quot;/&gt;&lt;property id=&quot;20307&quot; value=&quot;317&quot;/&gt;&lt;/object&gt;&lt;object type=&quot;3&quot; unique_id=&quot;12150&quot;&gt;&lt;property id=&quot;20148&quot; value=&quot;5&quot;/&gt;&lt;property id=&quot;20300&quot; value=&quot;Slide 8&quot;/&gt;&lt;property id=&quot;20307&quot; value=&quot;322&quot;/&gt;&lt;/object&gt;&lt;object type=&quot;3&quot; unique_id=&quot;12237&quot;&gt;&lt;property id=&quot;20148&quot; value=&quot;5&quot;/&gt;&lt;property id=&quot;20300&quot; value=&quot;Slide 5&quot;/&gt;&lt;property id=&quot;20307&quot; value=&quot;323&quot;/&gt;&lt;/object&gt;&lt;object type=&quot;3&quot; unique_id=&quot;12238&quot;&gt;&lt;property id=&quot;20148&quot; value=&quot;5&quot;/&gt;&lt;property id=&quot;20300&quot; value=&quot;Slide 7&quot;/&gt;&lt;property id=&quot;20307&quot; value=&quot;324&quot;/&gt;&lt;/object&gt;&lt;object type=&quot;3&quot; unique_id=&quot;12481&quot;&gt;&lt;property id=&quot;20148&quot; value=&quot;5&quot;/&gt;&lt;property id=&quot;20300&quot; value=&quot;Slide 1&quot;/&gt;&lt;property id=&quot;20307&quot; value=&quot;326&quot;/&gt;&lt;/object&gt;&lt;object type=&quot;3&quot; unique_id=&quot;12657&quot;&gt;&lt;property id=&quot;20148&quot; value=&quot;5&quot;/&gt;&lt;property id=&quot;20300&quot; value=&quot;Slide 6&quot;/&gt;&lt;property id=&quot;20307&quot; value=&quot;328&quot;/&gt;&lt;/object&gt;&lt;object type=&quot;3&quot; unique_id=&quot;12700&quot;&gt;&lt;property id=&quot;20148&quot; value=&quot;5&quot;/&gt;&lt;property id=&quot;20300&quot; value=&quot;Slide 9&quot;/&gt;&lt;property id=&quot;20307&quot; value=&quot;329&quot;/&gt;&lt;/object&gt;&lt;/object&gt;&lt;object type=&quot;8&quot; unique_id=&quot;10048&quot;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3.PNG&quot;/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strator\Documents\My Adobe Presentations\CD2 Bai 2 Xoay hinh viet chu len hinh ve\data\asimages\{1C1B3348-B81E-4FD9-A1F3-C82AA2CA0DEF}_3.png&quot;/&gt;&lt;left val=&quot;2&quot;/&gt;&lt;top val=&quot;157&quot;/&gt;&lt;width val=&quot;719&quot;/&gt;&lt;height val=&quot;207&quot;/&gt;&lt;hasText val=&quot;1&quot;/&gt;&lt;/Image&gt;&lt;/ThreeDShapeInfo&gt;"/>
  <p:tag name="PRESENTER_SHAPETEXTINFO" val="&lt;ShapeTextInfo&gt;&lt;TableIndex row=&quot;-1&quot; col=&quot;-1&quot;&gt;&lt;linesCount val=&quot;5&quot;/&gt;&lt;lineCharCount val=&quot;20&quot;/&gt;&lt;lineCharCount val=&quot;11&quot;/&gt;&lt;lineCharCount val=&quot;30&quot;/&gt;&lt;lineCharCount val=&quot;1&quot;/&gt;&lt;lineCharCount val=&quot;51&quot;/&gt;&lt;/TableIndex&gt;&lt;/ShapeText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2565</TotalTime>
  <Words>698</Words>
  <Application>Microsoft Office PowerPoint</Application>
  <PresentationFormat>A4 Paper (210x297 mm)</PresentationFormat>
  <Paragraphs>62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Times New Roman</vt:lpstr>
      <vt:lpstr>Tw Cen MT</vt:lpstr>
      <vt:lpstr>Wingdings</vt:lpstr>
      <vt:lpstr>Office Theme</vt:lpstr>
      <vt:lpstr>Mountain Top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TẠO HIỆU ỨNG ÂM THANH, THAY ĐỔI TỐC ĐỘ HIỂN THỊ HIỆU ỨNG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thanh lich</dc:creator>
  <cp:lastModifiedBy>TGDD</cp:lastModifiedBy>
  <cp:revision>217</cp:revision>
  <dcterms:created xsi:type="dcterms:W3CDTF">2015-01-27T02:31:58Z</dcterms:created>
  <dcterms:modified xsi:type="dcterms:W3CDTF">2022-07-14T03:20:37Z</dcterms:modified>
</cp:coreProperties>
</file>