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6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  <p:sldMasterId id="2147483676" r:id="rId3"/>
    <p:sldMasterId id="2147483690" r:id="rId4"/>
    <p:sldMasterId id="2147483704" r:id="rId5"/>
    <p:sldMasterId id="2147483718" r:id="rId6"/>
    <p:sldMasterId id="2147483732" r:id="rId7"/>
  </p:sldMasterIdLst>
  <p:notesMasterIdLst>
    <p:notesMasterId r:id="rId30"/>
  </p:notesMasterIdLst>
  <p:sldIdLst>
    <p:sldId id="528" r:id="rId8"/>
    <p:sldId id="532" r:id="rId9"/>
    <p:sldId id="287" r:id="rId10"/>
    <p:sldId id="294" r:id="rId11"/>
    <p:sldId id="517" r:id="rId12"/>
    <p:sldId id="518" r:id="rId13"/>
    <p:sldId id="519" r:id="rId14"/>
    <p:sldId id="529" r:id="rId15"/>
    <p:sldId id="257" r:id="rId16"/>
    <p:sldId id="533" r:id="rId17"/>
    <p:sldId id="535" r:id="rId18"/>
    <p:sldId id="536" r:id="rId19"/>
    <p:sldId id="537" r:id="rId20"/>
    <p:sldId id="524" r:id="rId21"/>
    <p:sldId id="280" r:id="rId22"/>
    <p:sldId id="259" r:id="rId23"/>
    <p:sldId id="538" r:id="rId24"/>
    <p:sldId id="261" r:id="rId25"/>
    <p:sldId id="525" r:id="rId26"/>
    <p:sldId id="527" r:id="rId27"/>
    <p:sldId id="309" r:id="rId28"/>
    <p:sldId id="539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âu Hoàng Bảo Trân" initials="CHBT" lastIdx="1" clrIdx="0">
    <p:extLst>
      <p:ext uri="{19B8F6BF-5375-455C-9EA6-DF929625EA0E}">
        <p15:presenceInfo xmlns:p15="http://schemas.microsoft.com/office/powerpoint/2012/main" userId="S::chbttran_gmail.com@vioedu.onmicrosoft.com::b1b1544c-4ca4-4dac-a0d2-4584a0dbfc0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FF6699"/>
    <a:srgbClr val="9999FF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109F92-9D30-4EFA-BC9D-EC5247ACC145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E95507-876F-4C0A-8B05-6D8320BF2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731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Tiết trước chúng mình được học bài gì ?</a:t>
            </a:r>
          </a:p>
          <a:p>
            <a:r>
              <a:rPr lang="en-US" altLang="en-US">
                <a:latin typeface="Arial" panose="020B0604020202020204" pitchFamily="34" charset="0"/>
              </a:rPr>
              <a:t>À tiết trước chúng mình đã học bài tập đọc “ Cái gì quý nhất “ . </a:t>
            </a:r>
          </a:p>
        </p:txBody>
      </p:sp>
      <p:sp>
        <p:nvSpPr>
          <p:cNvPr id="45060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D6C8E47-0CD2-4908-8BE4-027E004A62B7}" type="slidenum">
              <a:rPr lang="en-US" altLang="en-US" smtClean="0">
                <a:solidFill>
                  <a:srgbClr val="000000"/>
                </a:solidFill>
              </a:rPr>
              <a:pPr/>
              <a:t>2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6338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73529647-A3EF-4739-8EFD-13E924A777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ED647400-FFFF-4B39-B707-29414619B225}" type="slidenum">
              <a:rPr lang="en-US" altLang="zh-CN"/>
              <a:pPr>
                <a:spcBef>
                  <a:spcPct val="0"/>
                </a:spcBef>
              </a:pPr>
              <a:t>15</a:t>
            </a:fld>
            <a:endParaRPr lang="en-US" altLang="zh-CN"/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04E2DCDE-BFB1-4714-97F4-5128F191E3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D8C589E4-803B-4E55-8C35-5DDBEC43C6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7040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69127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04A65-FED2-458F-8760-D4B912626EB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5513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04A65-FED2-458F-8760-D4B912626EB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893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04A65-FED2-458F-8760-D4B912626EB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76570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04A65-FED2-458F-8760-D4B912626EB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02793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04A65-FED2-458F-8760-D4B912626EB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08038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04A65-FED2-458F-8760-D4B912626EB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6817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Con hãy ấn tạm dừng video và ghi tên bài vào vở cho cô nhé.</a:t>
            </a:r>
          </a:p>
        </p:txBody>
      </p:sp>
      <p:sp>
        <p:nvSpPr>
          <p:cNvPr id="49156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0B5E0EF-31A1-40DA-8731-7FCEF65B954B}" type="slidenum">
              <a:rPr lang="en-US" altLang="en-US" smtClean="0">
                <a:solidFill>
                  <a:srgbClr val="000000"/>
                </a:solidFill>
              </a:rPr>
              <a:pPr/>
              <a:t>10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2466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9661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jpe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5.jpeg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5.jpeg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5.jpeg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8C487-7A6B-4A9D-9C4D-BC4D2E9821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B89DE6-D4A9-40F7-A4DF-52F95E2CA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98A69E-5820-4D3B-B739-CAE4B429A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55B9-E460-4210-B217-0070D42099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FC7759-6D9B-49A9-9FE0-39FD89E65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AF0D6D-082D-4633-AF6A-1EEAB6EA9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FB0B8-9837-469F-953F-A03D3E9FB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746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A4D3C-C740-4B3F-8A81-4587EDB2C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752210-26DF-43BC-AE40-30F075A6FE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C10E0-8B9B-4429-A6CF-CC99EE704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55B9-E460-4210-B217-0070D42099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AD1E90-9AFC-4AC8-B3AC-B1C0DB541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BABF1D-476F-48E2-A0F0-F3E53755A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FB0B8-9837-469F-953F-A03D3E9FB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153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858714-445A-486D-98BB-EBA29C99F3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751CD9-73A7-42C0-BC2C-2731F98079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76E688-A4B6-4E97-9D73-C248600B0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55B9-E460-4210-B217-0070D42099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DEC6D5-8B23-4C85-9B0C-C30ABB360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0535C-7625-4661-869A-3A01CCC8E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FB0B8-9837-469F-953F-A03D3E9FB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427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097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bg>
      <p:bgPr>
        <a:gradFill flip="none" rotWithShape="1">
          <a:gsLst>
            <a:gs pos="71000">
              <a:schemeClr val="bg1"/>
            </a:gs>
            <a:gs pos="21000">
              <a:schemeClr val="bg1"/>
            </a:gs>
            <a:gs pos="0">
              <a:schemeClr val="accent4">
                <a:alpha val="12000"/>
              </a:schemeClr>
            </a:gs>
            <a:gs pos="100000">
              <a:schemeClr val="accent1">
                <a:lumMod val="20000"/>
                <a:lumOff val="80000"/>
                <a:alpha val="58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22736" y="-835856"/>
            <a:ext cx="13314567" cy="15765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664" y="6021288"/>
            <a:ext cx="2400337" cy="95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949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9585" indent="0" algn="ctr">
              <a:buNone/>
              <a:defRPr/>
            </a:lvl2pPr>
            <a:lvl3pPr marL="1219170" indent="0" algn="ctr">
              <a:buNone/>
              <a:defRPr/>
            </a:lvl3pPr>
            <a:lvl4pPr marL="1828754" indent="0" algn="ctr">
              <a:buNone/>
              <a:defRPr/>
            </a:lvl4pPr>
            <a:lvl5pPr marL="2438339" indent="0" algn="ctr">
              <a:buNone/>
              <a:defRPr/>
            </a:lvl5pPr>
            <a:lvl6pPr marL="3047924" indent="0" algn="ctr">
              <a:buNone/>
              <a:defRPr/>
            </a:lvl6pPr>
            <a:lvl7pPr marL="3657509" indent="0" algn="ctr">
              <a:buNone/>
              <a:defRPr/>
            </a:lvl7pPr>
            <a:lvl8pPr marL="4267093" indent="0" algn="ctr">
              <a:buNone/>
              <a:defRPr/>
            </a:lvl8pPr>
            <a:lvl9pPr marL="4876678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DCF8BDE-9FAF-43FC-B0BC-4CA83A433C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81831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E430410-AEE3-485A-8BBE-67126894EF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02403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AC01355-4E67-4550-8075-69140D0705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23452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E33508C-84CF-49D1-8D9C-8BD1C0DD596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40335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D6C1D3-AA09-40FA-97AD-EA38158A72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55798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5319EA9-85B8-44B8-9AA4-2E386FB860C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802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09A21-5CEC-49B1-8B3B-60E90B8D3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0F26A-96FF-4951-9A7F-604EC89800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5972FB-3FCC-47BA-9BF6-441DB67D7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55B9-E460-4210-B217-0070D42099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4E715-DFF7-4D30-BDB9-3CCA13ABC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EAB8D7-01AA-4E4A-BA9B-01DABEE36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FB0B8-9837-469F-953F-A03D3E9FB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80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98B90D-011C-45FE-B2CC-CC3483FC84D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5900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93C5B12-9340-4228-9E6D-09563CCFCB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5435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73F5BC7-B19D-41ED-9E85-80496148B67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56731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32D1A3E-7F2B-46ED-8D93-4D10B04024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74759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A70A395-A7C5-47D3-9731-D38DCDC9DB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57130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7841112-D7A7-492E-A4BE-BFEA199D03A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06448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10672234" y="0"/>
            <a:ext cx="1519767" cy="6858000"/>
          </a:xfrm>
          <a:prstGeom prst="rect">
            <a:avLst/>
          </a:prstGeom>
          <a:solidFill>
            <a:schemeClr val="bg2">
              <a:alpha val="39999"/>
            </a:schemeClr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0" y="4639733"/>
            <a:ext cx="12192000" cy="2218267"/>
          </a:xfrm>
          <a:prstGeom prst="rect">
            <a:avLst/>
          </a:prstGeom>
          <a:solidFill>
            <a:schemeClr val="folHlink">
              <a:alpha val="30980"/>
            </a:schemeClr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gray">
          <a:xfrm>
            <a:off x="0" y="2150533"/>
            <a:ext cx="12192000" cy="249766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Freeform 20"/>
          <p:cNvSpPr>
            <a:spLocks/>
          </p:cNvSpPr>
          <p:nvPr/>
        </p:nvSpPr>
        <p:spPr bwMode="gray">
          <a:xfrm>
            <a:off x="-12700" y="2137833"/>
            <a:ext cx="10687051" cy="2271184"/>
          </a:xfrm>
          <a:custGeom>
            <a:avLst/>
            <a:gdLst>
              <a:gd name="T0" fmla="*/ 0 w 5049"/>
              <a:gd name="T1" fmla="*/ 0 h 1471"/>
              <a:gd name="T2" fmla="*/ 2147483647 w 5049"/>
              <a:gd name="T3" fmla="*/ 2147483647 h 1471"/>
              <a:gd name="T4" fmla="*/ 2147483647 w 5049"/>
              <a:gd name="T5" fmla="*/ 2147483647 h 1471"/>
              <a:gd name="T6" fmla="*/ 0 w 5049"/>
              <a:gd name="T7" fmla="*/ 2147483647 h 1471"/>
              <a:gd name="T8" fmla="*/ 0 w 5049"/>
              <a:gd name="T9" fmla="*/ 0 h 147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049" h="1471">
                <a:moveTo>
                  <a:pt x="0" y="0"/>
                </a:moveTo>
                <a:lnTo>
                  <a:pt x="5049" y="2"/>
                </a:lnTo>
                <a:lnTo>
                  <a:pt x="5048" y="1458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solidFill>
            <a:schemeClr val="folHlink">
              <a:alpha val="7294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3366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AutoShape 21"/>
          <p:cNvSpPr>
            <a:spLocks noChangeArrowheads="1"/>
          </p:cNvSpPr>
          <p:nvPr/>
        </p:nvSpPr>
        <p:spPr bwMode="gray">
          <a:xfrm>
            <a:off x="10261600" y="5943600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AutoShape 22"/>
          <p:cNvSpPr>
            <a:spLocks noChangeArrowheads="1"/>
          </p:cNvSpPr>
          <p:nvPr/>
        </p:nvSpPr>
        <p:spPr bwMode="gray">
          <a:xfrm>
            <a:off x="10972800" y="5638800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AutoShape 23"/>
          <p:cNvSpPr>
            <a:spLocks noChangeArrowheads="1"/>
          </p:cNvSpPr>
          <p:nvPr/>
        </p:nvSpPr>
        <p:spPr bwMode="gray">
          <a:xfrm>
            <a:off x="10960100" y="6229351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1" name="Group 116"/>
          <p:cNvGrpSpPr>
            <a:grpSpLocks/>
          </p:cNvGrpSpPr>
          <p:nvPr/>
        </p:nvGrpSpPr>
        <p:grpSpPr bwMode="auto">
          <a:xfrm>
            <a:off x="254000" y="2324101"/>
            <a:ext cx="4368800" cy="3314700"/>
            <a:chOff x="120" y="1464"/>
            <a:chExt cx="2064" cy="2088"/>
          </a:xfrm>
        </p:grpSpPr>
        <p:sp>
          <p:nvSpPr>
            <p:cNvPr id="12" name="AutoShape 113" descr="gdd01"/>
            <p:cNvSpPr>
              <a:spLocks noChangeArrowheads="1"/>
            </p:cNvSpPr>
            <p:nvPr userDrawn="1"/>
          </p:nvSpPr>
          <p:spPr bwMode="gray">
            <a:xfrm>
              <a:off x="120" y="1992"/>
              <a:ext cx="1104" cy="1008"/>
            </a:xfrm>
            <a:prstGeom prst="hexagon">
              <a:avLst>
                <a:gd name="adj" fmla="val 27381"/>
                <a:gd name="vf" fmla="val 115470"/>
              </a:avLst>
            </a:prstGeom>
            <a:blipFill dpi="0" rotWithShape="1">
              <a:blip r:embed="rId2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34" charset="-127"/>
                <a:cs typeface="+mn-cs"/>
              </a:endParaRPr>
            </a:p>
          </p:txBody>
        </p:sp>
        <p:sp>
          <p:nvSpPr>
            <p:cNvPr id="13" name="AutoShape 114" descr="gdd04"/>
            <p:cNvSpPr>
              <a:spLocks noChangeArrowheads="1"/>
            </p:cNvSpPr>
            <p:nvPr userDrawn="1"/>
          </p:nvSpPr>
          <p:spPr bwMode="gray">
            <a:xfrm>
              <a:off x="1032" y="1464"/>
              <a:ext cx="1152" cy="1008"/>
            </a:xfrm>
            <a:prstGeom prst="hexagon">
              <a:avLst>
                <a:gd name="adj" fmla="val 28571"/>
                <a:gd name="vf" fmla="val 115470"/>
              </a:avLst>
            </a:prstGeom>
            <a:blipFill dpi="0" rotWithShape="1">
              <a:blip r:embed="rId3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34" charset="-127"/>
                <a:cs typeface="+mn-cs"/>
              </a:endParaRPr>
            </a:p>
          </p:txBody>
        </p:sp>
        <p:sp>
          <p:nvSpPr>
            <p:cNvPr id="14" name="AutoShape 115" descr="gdd03"/>
            <p:cNvSpPr>
              <a:spLocks noChangeArrowheads="1"/>
            </p:cNvSpPr>
            <p:nvPr userDrawn="1"/>
          </p:nvSpPr>
          <p:spPr bwMode="gray">
            <a:xfrm>
              <a:off x="1008" y="2544"/>
              <a:ext cx="1152" cy="1008"/>
            </a:xfrm>
            <a:prstGeom prst="hexagon">
              <a:avLst>
                <a:gd name="adj" fmla="val 28571"/>
                <a:gd name="vf" fmla="val 115470"/>
              </a:avLst>
            </a:prstGeom>
            <a:blipFill dpi="0" rotWithShape="1">
              <a:blip r:embed="rId4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34" charset="-127"/>
                <a:cs typeface="+mn-cs"/>
              </a:endParaRPr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1524000" y="990601"/>
            <a:ext cx="8940800" cy="1012825"/>
          </a:xfrm>
        </p:spPr>
        <p:txBody>
          <a:bodyPr/>
          <a:lstStyle>
            <a:lvl1pPr algn="ctr">
              <a:defRPr sz="48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4673600" y="2971800"/>
            <a:ext cx="5791200" cy="6858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2133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470400" y="6553200"/>
            <a:ext cx="2844800" cy="152400"/>
          </a:xfrm>
        </p:spPr>
        <p:txBody>
          <a:bodyPr/>
          <a:lstStyle>
            <a:lvl1pPr algn="r">
              <a:defRPr sz="1333">
                <a:solidFill>
                  <a:schemeClr val="tx2"/>
                </a:solidFill>
                <a:latin typeface="+mn-lt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5086C2"/>
              </a:solidFill>
            </a:endParaRPr>
          </a:p>
        </p:txBody>
      </p:sp>
      <p:sp>
        <p:nvSpPr>
          <p:cNvPr id="1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06400" y="6477000"/>
            <a:ext cx="3454400" cy="228600"/>
          </a:xfrm>
        </p:spPr>
        <p:txBody>
          <a:bodyPr/>
          <a:lstStyle>
            <a:lvl1pPr algn="ctr">
              <a:defRPr sz="160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5086C2"/>
              </a:solidFill>
            </a:endParaRPr>
          </a:p>
        </p:txBody>
      </p:sp>
      <p:sp>
        <p:nvSpPr>
          <p:cNvPr id="1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0947400" y="6468534"/>
            <a:ext cx="711200" cy="243417"/>
          </a:xfrm>
        </p:spPr>
        <p:txBody>
          <a:bodyPr/>
          <a:lstStyle>
            <a:lvl1pPr>
              <a:defRPr sz="1600">
                <a:latin typeface="Arial" panose="020B0604020202020204" pitchFamily="34" charset="0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C5A67F48-6404-43A9-8CE7-763781C5F0CD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142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3467" y="0"/>
            <a:ext cx="1388533" cy="1483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0BAC50C8-ABE2-45C4-BE46-BD074F7B9D60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7244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3200"/>
            </a:lvl1pPr>
            <a:lvl2pPr marL="609585" indent="0">
              <a:buNone/>
              <a:defRPr sz="2667"/>
            </a:lvl2pPr>
            <a:lvl3pPr marL="1219170" indent="0">
              <a:buNone/>
              <a:defRPr sz="2400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C01BBE0A-1B82-436D-92BE-123890A2F645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9940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076325"/>
            <a:ext cx="5384800" cy="5248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076325"/>
            <a:ext cx="5384800" cy="5248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14AF99EC-17A5-4FE8-A2C2-956D899356A6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660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EC45F-DEC1-42AA-A477-A5C0819CD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354CEC-A684-4B23-81C8-414E2F2574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DC664-79B8-4AA3-9ED6-497BAA4C0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55B9-E460-4210-B217-0070D42099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A5EBE-CDEE-4A85-BE94-7A7676821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9BB0E1-6841-403F-A57C-F2A5589BA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FB0B8-9837-469F-953F-A03D3E9FB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8521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9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E1030741-627D-437D-8A8C-AB9FE0861C7F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5146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2DE33EF3-9C32-46A5-B58F-4C74675042C7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6344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FD804EEB-5AFF-479E-8D64-A237A5AD833F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3841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1"/>
            <a:ext cx="3932767" cy="3811588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D51CCB24-E795-4499-BE50-177BCCC19256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4203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1"/>
            <a:ext cx="3932767" cy="3811588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17A18D3C-BB71-42D4-B808-E35EC66DD40A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5492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B21B3678-DB09-4B8F-819A-6904301EBC45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0448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381000"/>
            <a:ext cx="274320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02640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9CA7260E-E23B-4EE3-8541-6D546AF2484A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4020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81001"/>
            <a:ext cx="8940800" cy="563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076325"/>
            <a:ext cx="10972800" cy="5248275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ADE919D3-B113-449A-81EF-BA500BB2228D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3955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81001"/>
            <a:ext cx="8940800" cy="563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09600" y="1076325"/>
            <a:ext cx="10972800" cy="5248275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FD717AC8-D35C-4686-B9B2-0C942654BE56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4027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10672234" y="0"/>
            <a:ext cx="1519767" cy="6858000"/>
          </a:xfrm>
          <a:prstGeom prst="rect">
            <a:avLst/>
          </a:prstGeom>
          <a:solidFill>
            <a:schemeClr val="bg2">
              <a:alpha val="39999"/>
            </a:schemeClr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0" y="4639733"/>
            <a:ext cx="12192000" cy="2218267"/>
          </a:xfrm>
          <a:prstGeom prst="rect">
            <a:avLst/>
          </a:prstGeom>
          <a:solidFill>
            <a:schemeClr val="folHlink">
              <a:alpha val="30980"/>
            </a:schemeClr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gray">
          <a:xfrm>
            <a:off x="0" y="2150533"/>
            <a:ext cx="12192000" cy="249766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Freeform 20"/>
          <p:cNvSpPr>
            <a:spLocks/>
          </p:cNvSpPr>
          <p:nvPr/>
        </p:nvSpPr>
        <p:spPr bwMode="gray">
          <a:xfrm>
            <a:off x="-12700" y="2137833"/>
            <a:ext cx="10687051" cy="2271184"/>
          </a:xfrm>
          <a:custGeom>
            <a:avLst/>
            <a:gdLst>
              <a:gd name="T0" fmla="*/ 0 w 5049"/>
              <a:gd name="T1" fmla="*/ 0 h 1471"/>
              <a:gd name="T2" fmla="*/ 2147483647 w 5049"/>
              <a:gd name="T3" fmla="*/ 2147483647 h 1471"/>
              <a:gd name="T4" fmla="*/ 2147483647 w 5049"/>
              <a:gd name="T5" fmla="*/ 2147483647 h 1471"/>
              <a:gd name="T6" fmla="*/ 0 w 5049"/>
              <a:gd name="T7" fmla="*/ 2147483647 h 1471"/>
              <a:gd name="T8" fmla="*/ 0 w 5049"/>
              <a:gd name="T9" fmla="*/ 0 h 147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049" h="1471">
                <a:moveTo>
                  <a:pt x="0" y="0"/>
                </a:moveTo>
                <a:lnTo>
                  <a:pt x="5049" y="2"/>
                </a:lnTo>
                <a:lnTo>
                  <a:pt x="5048" y="1458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solidFill>
            <a:schemeClr val="folHlink">
              <a:alpha val="7294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3366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AutoShape 21"/>
          <p:cNvSpPr>
            <a:spLocks noChangeArrowheads="1"/>
          </p:cNvSpPr>
          <p:nvPr/>
        </p:nvSpPr>
        <p:spPr bwMode="gray">
          <a:xfrm>
            <a:off x="10261600" y="5943600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AutoShape 22"/>
          <p:cNvSpPr>
            <a:spLocks noChangeArrowheads="1"/>
          </p:cNvSpPr>
          <p:nvPr/>
        </p:nvSpPr>
        <p:spPr bwMode="gray">
          <a:xfrm>
            <a:off x="10972800" y="5638800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AutoShape 23"/>
          <p:cNvSpPr>
            <a:spLocks noChangeArrowheads="1"/>
          </p:cNvSpPr>
          <p:nvPr/>
        </p:nvSpPr>
        <p:spPr bwMode="gray">
          <a:xfrm>
            <a:off x="10960100" y="6229351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1" name="Group 116"/>
          <p:cNvGrpSpPr>
            <a:grpSpLocks/>
          </p:cNvGrpSpPr>
          <p:nvPr/>
        </p:nvGrpSpPr>
        <p:grpSpPr bwMode="auto">
          <a:xfrm>
            <a:off x="254000" y="2324101"/>
            <a:ext cx="4368800" cy="3314700"/>
            <a:chOff x="120" y="1464"/>
            <a:chExt cx="2064" cy="2088"/>
          </a:xfrm>
        </p:grpSpPr>
        <p:sp>
          <p:nvSpPr>
            <p:cNvPr id="12" name="AutoShape 113" descr="gdd01"/>
            <p:cNvSpPr>
              <a:spLocks noChangeArrowheads="1"/>
            </p:cNvSpPr>
            <p:nvPr userDrawn="1"/>
          </p:nvSpPr>
          <p:spPr bwMode="gray">
            <a:xfrm>
              <a:off x="120" y="1992"/>
              <a:ext cx="1104" cy="1008"/>
            </a:xfrm>
            <a:prstGeom prst="hexagon">
              <a:avLst>
                <a:gd name="adj" fmla="val 27381"/>
                <a:gd name="vf" fmla="val 115470"/>
              </a:avLst>
            </a:prstGeom>
            <a:blipFill dpi="0" rotWithShape="1">
              <a:blip r:embed="rId2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34" charset="-127"/>
                <a:cs typeface="+mn-cs"/>
              </a:endParaRPr>
            </a:p>
          </p:txBody>
        </p:sp>
        <p:sp>
          <p:nvSpPr>
            <p:cNvPr id="13" name="AutoShape 114" descr="gdd04"/>
            <p:cNvSpPr>
              <a:spLocks noChangeArrowheads="1"/>
            </p:cNvSpPr>
            <p:nvPr userDrawn="1"/>
          </p:nvSpPr>
          <p:spPr bwMode="gray">
            <a:xfrm>
              <a:off x="1032" y="1464"/>
              <a:ext cx="1152" cy="1008"/>
            </a:xfrm>
            <a:prstGeom prst="hexagon">
              <a:avLst>
                <a:gd name="adj" fmla="val 28571"/>
                <a:gd name="vf" fmla="val 115470"/>
              </a:avLst>
            </a:prstGeom>
            <a:blipFill dpi="0" rotWithShape="1">
              <a:blip r:embed="rId3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34" charset="-127"/>
                <a:cs typeface="+mn-cs"/>
              </a:endParaRPr>
            </a:p>
          </p:txBody>
        </p:sp>
        <p:sp>
          <p:nvSpPr>
            <p:cNvPr id="14" name="AutoShape 115" descr="gdd03"/>
            <p:cNvSpPr>
              <a:spLocks noChangeArrowheads="1"/>
            </p:cNvSpPr>
            <p:nvPr userDrawn="1"/>
          </p:nvSpPr>
          <p:spPr bwMode="gray">
            <a:xfrm>
              <a:off x="1008" y="2544"/>
              <a:ext cx="1152" cy="1008"/>
            </a:xfrm>
            <a:prstGeom prst="hexagon">
              <a:avLst>
                <a:gd name="adj" fmla="val 28571"/>
                <a:gd name="vf" fmla="val 115470"/>
              </a:avLst>
            </a:prstGeom>
            <a:blipFill dpi="0" rotWithShape="1">
              <a:blip r:embed="rId4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34" charset="-127"/>
                <a:cs typeface="+mn-cs"/>
              </a:endParaRPr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1524000" y="990601"/>
            <a:ext cx="8940800" cy="1012825"/>
          </a:xfrm>
        </p:spPr>
        <p:txBody>
          <a:bodyPr/>
          <a:lstStyle>
            <a:lvl1pPr algn="ctr">
              <a:defRPr sz="48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4673600" y="2971800"/>
            <a:ext cx="5791200" cy="6858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2133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470400" y="6553200"/>
            <a:ext cx="2844800" cy="152400"/>
          </a:xfrm>
        </p:spPr>
        <p:txBody>
          <a:bodyPr/>
          <a:lstStyle>
            <a:lvl1pPr algn="r">
              <a:defRPr sz="1333">
                <a:solidFill>
                  <a:schemeClr val="tx2"/>
                </a:solidFill>
                <a:latin typeface="+mn-lt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5086C2"/>
              </a:solidFill>
            </a:endParaRPr>
          </a:p>
        </p:txBody>
      </p:sp>
      <p:sp>
        <p:nvSpPr>
          <p:cNvPr id="1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06400" y="6477000"/>
            <a:ext cx="3454400" cy="228600"/>
          </a:xfrm>
        </p:spPr>
        <p:txBody>
          <a:bodyPr/>
          <a:lstStyle>
            <a:lvl1pPr algn="ctr">
              <a:defRPr sz="160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5086C2"/>
              </a:solidFill>
            </a:endParaRPr>
          </a:p>
        </p:txBody>
      </p:sp>
      <p:sp>
        <p:nvSpPr>
          <p:cNvPr id="1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0947400" y="6468534"/>
            <a:ext cx="711200" cy="243417"/>
          </a:xfrm>
        </p:spPr>
        <p:txBody>
          <a:bodyPr/>
          <a:lstStyle>
            <a:lvl1pPr>
              <a:defRPr sz="1600">
                <a:latin typeface="Arial" panose="020B0604020202020204" pitchFamily="34" charset="0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C5A67F48-6404-43A9-8CE7-763781C5F0CD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406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7F19-9B59-41DC-929D-564FDD290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120BA-43AE-4C6F-A23E-A39C9413AD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9848E6-F196-4306-BE5B-6770C83F9E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FE69BB-0A5D-4702-BCAA-8AF79DC73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55B9-E460-4210-B217-0070D42099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8DB5C9-1BD6-46D0-A845-ABFEEB4C0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F302A5-A3A4-4568-8AA8-CC1EAF9ED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FB0B8-9837-469F-953F-A03D3E9FB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2525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3467" y="0"/>
            <a:ext cx="1388533" cy="1483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0BAC50C8-ABE2-45C4-BE46-BD074F7B9D60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7151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3200"/>
            </a:lvl1pPr>
            <a:lvl2pPr marL="609585" indent="0">
              <a:buNone/>
              <a:defRPr sz="2667"/>
            </a:lvl2pPr>
            <a:lvl3pPr marL="1219170" indent="0">
              <a:buNone/>
              <a:defRPr sz="2400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C01BBE0A-1B82-436D-92BE-123890A2F645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6862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076325"/>
            <a:ext cx="5384800" cy="5248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076325"/>
            <a:ext cx="5384800" cy="5248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14AF99EC-17A5-4FE8-A2C2-956D899356A6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3678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9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E1030741-627D-437D-8A8C-AB9FE0861C7F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8544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2DE33EF3-9C32-46A5-B58F-4C74675042C7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63978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FD804EEB-5AFF-479E-8D64-A237A5AD833F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68626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1"/>
            <a:ext cx="3932767" cy="3811588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D51CCB24-E795-4499-BE50-177BCCC19256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133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1"/>
            <a:ext cx="3932767" cy="3811588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17A18D3C-BB71-42D4-B808-E35EC66DD40A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84584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B21B3678-DB09-4B8F-819A-6904301EBC45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00654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381000"/>
            <a:ext cx="274320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02640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9CA7260E-E23B-4EE3-8541-6D546AF2484A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965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7DC1E-7275-4FDE-810F-69C54D8DD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77DB41-F3B1-46F1-97DB-FC95B3FA7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3B246B-B81E-449C-8FA9-C46B07DAF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FB14C5-E688-4188-BC9E-EAE3C07A7A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97B206-15F1-4FEA-922D-1608FEFDF0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D42718-5065-42C2-B7D5-2FA2A0D1D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55B9-E460-4210-B217-0070D42099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98A20D-F8CE-4C57-9387-9BBB06B59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1A7FD0-108B-42CC-A837-696283729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FB0B8-9837-469F-953F-A03D3E9FB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9810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81001"/>
            <a:ext cx="8940800" cy="563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076325"/>
            <a:ext cx="10972800" cy="5248275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ADE919D3-B113-449A-81EF-BA500BB2228D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96046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81001"/>
            <a:ext cx="8940800" cy="563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09600" y="1076325"/>
            <a:ext cx="10972800" cy="5248275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FD717AC8-D35C-4686-B9B2-0C942654BE56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90521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10672234" y="0"/>
            <a:ext cx="1519767" cy="6858000"/>
          </a:xfrm>
          <a:prstGeom prst="rect">
            <a:avLst/>
          </a:prstGeom>
          <a:solidFill>
            <a:schemeClr val="bg2">
              <a:alpha val="39999"/>
            </a:schemeClr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0" y="4639733"/>
            <a:ext cx="12192000" cy="2218267"/>
          </a:xfrm>
          <a:prstGeom prst="rect">
            <a:avLst/>
          </a:prstGeom>
          <a:solidFill>
            <a:schemeClr val="folHlink">
              <a:alpha val="30980"/>
            </a:schemeClr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gray">
          <a:xfrm>
            <a:off x="0" y="2150533"/>
            <a:ext cx="12192000" cy="249766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Freeform 20"/>
          <p:cNvSpPr>
            <a:spLocks/>
          </p:cNvSpPr>
          <p:nvPr/>
        </p:nvSpPr>
        <p:spPr bwMode="gray">
          <a:xfrm>
            <a:off x="-12700" y="2137833"/>
            <a:ext cx="10687051" cy="2271184"/>
          </a:xfrm>
          <a:custGeom>
            <a:avLst/>
            <a:gdLst>
              <a:gd name="T0" fmla="*/ 0 w 5049"/>
              <a:gd name="T1" fmla="*/ 0 h 1471"/>
              <a:gd name="T2" fmla="*/ 2147483647 w 5049"/>
              <a:gd name="T3" fmla="*/ 2147483647 h 1471"/>
              <a:gd name="T4" fmla="*/ 2147483647 w 5049"/>
              <a:gd name="T5" fmla="*/ 2147483647 h 1471"/>
              <a:gd name="T6" fmla="*/ 0 w 5049"/>
              <a:gd name="T7" fmla="*/ 2147483647 h 1471"/>
              <a:gd name="T8" fmla="*/ 0 w 5049"/>
              <a:gd name="T9" fmla="*/ 0 h 147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049" h="1471">
                <a:moveTo>
                  <a:pt x="0" y="0"/>
                </a:moveTo>
                <a:lnTo>
                  <a:pt x="5049" y="2"/>
                </a:lnTo>
                <a:lnTo>
                  <a:pt x="5048" y="1458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solidFill>
            <a:schemeClr val="folHlink">
              <a:alpha val="7294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3366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AutoShape 21"/>
          <p:cNvSpPr>
            <a:spLocks noChangeArrowheads="1"/>
          </p:cNvSpPr>
          <p:nvPr/>
        </p:nvSpPr>
        <p:spPr bwMode="gray">
          <a:xfrm>
            <a:off x="10261600" y="5943600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AutoShape 22"/>
          <p:cNvSpPr>
            <a:spLocks noChangeArrowheads="1"/>
          </p:cNvSpPr>
          <p:nvPr/>
        </p:nvSpPr>
        <p:spPr bwMode="gray">
          <a:xfrm>
            <a:off x="10972800" y="5638800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AutoShape 23"/>
          <p:cNvSpPr>
            <a:spLocks noChangeArrowheads="1"/>
          </p:cNvSpPr>
          <p:nvPr/>
        </p:nvSpPr>
        <p:spPr bwMode="gray">
          <a:xfrm>
            <a:off x="10960100" y="6229351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1" name="Group 116"/>
          <p:cNvGrpSpPr>
            <a:grpSpLocks/>
          </p:cNvGrpSpPr>
          <p:nvPr/>
        </p:nvGrpSpPr>
        <p:grpSpPr bwMode="auto">
          <a:xfrm>
            <a:off x="254000" y="2324101"/>
            <a:ext cx="4368800" cy="3314700"/>
            <a:chOff x="120" y="1464"/>
            <a:chExt cx="2064" cy="2088"/>
          </a:xfrm>
        </p:grpSpPr>
        <p:sp>
          <p:nvSpPr>
            <p:cNvPr id="12" name="AutoShape 113" descr="gdd01"/>
            <p:cNvSpPr>
              <a:spLocks noChangeArrowheads="1"/>
            </p:cNvSpPr>
            <p:nvPr userDrawn="1"/>
          </p:nvSpPr>
          <p:spPr bwMode="gray">
            <a:xfrm>
              <a:off x="120" y="1992"/>
              <a:ext cx="1104" cy="1008"/>
            </a:xfrm>
            <a:prstGeom prst="hexagon">
              <a:avLst>
                <a:gd name="adj" fmla="val 27381"/>
                <a:gd name="vf" fmla="val 115470"/>
              </a:avLst>
            </a:prstGeom>
            <a:blipFill dpi="0" rotWithShape="1">
              <a:blip r:embed="rId2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34" charset="-127"/>
                <a:cs typeface="+mn-cs"/>
              </a:endParaRPr>
            </a:p>
          </p:txBody>
        </p:sp>
        <p:sp>
          <p:nvSpPr>
            <p:cNvPr id="13" name="AutoShape 114" descr="gdd04"/>
            <p:cNvSpPr>
              <a:spLocks noChangeArrowheads="1"/>
            </p:cNvSpPr>
            <p:nvPr userDrawn="1"/>
          </p:nvSpPr>
          <p:spPr bwMode="gray">
            <a:xfrm>
              <a:off x="1032" y="1464"/>
              <a:ext cx="1152" cy="1008"/>
            </a:xfrm>
            <a:prstGeom prst="hexagon">
              <a:avLst>
                <a:gd name="adj" fmla="val 28571"/>
                <a:gd name="vf" fmla="val 115470"/>
              </a:avLst>
            </a:prstGeom>
            <a:blipFill dpi="0" rotWithShape="1">
              <a:blip r:embed="rId3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34" charset="-127"/>
                <a:cs typeface="+mn-cs"/>
              </a:endParaRPr>
            </a:p>
          </p:txBody>
        </p:sp>
        <p:sp>
          <p:nvSpPr>
            <p:cNvPr id="14" name="AutoShape 115" descr="gdd03"/>
            <p:cNvSpPr>
              <a:spLocks noChangeArrowheads="1"/>
            </p:cNvSpPr>
            <p:nvPr userDrawn="1"/>
          </p:nvSpPr>
          <p:spPr bwMode="gray">
            <a:xfrm>
              <a:off x="1008" y="2544"/>
              <a:ext cx="1152" cy="1008"/>
            </a:xfrm>
            <a:prstGeom prst="hexagon">
              <a:avLst>
                <a:gd name="adj" fmla="val 28571"/>
                <a:gd name="vf" fmla="val 115470"/>
              </a:avLst>
            </a:prstGeom>
            <a:blipFill dpi="0" rotWithShape="1">
              <a:blip r:embed="rId4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34" charset="-127"/>
                <a:cs typeface="+mn-cs"/>
              </a:endParaRPr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1524000" y="990601"/>
            <a:ext cx="8940800" cy="1012825"/>
          </a:xfrm>
        </p:spPr>
        <p:txBody>
          <a:bodyPr/>
          <a:lstStyle>
            <a:lvl1pPr algn="ctr">
              <a:defRPr sz="48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4673600" y="2971800"/>
            <a:ext cx="5791200" cy="6858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2133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470400" y="6553200"/>
            <a:ext cx="2844800" cy="152400"/>
          </a:xfrm>
        </p:spPr>
        <p:txBody>
          <a:bodyPr/>
          <a:lstStyle>
            <a:lvl1pPr algn="r">
              <a:defRPr sz="1333">
                <a:solidFill>
                  <a:schemeClr val="tx2"/>
                </a:solidFill>
                <a:latin typeface="+mn-lt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5086C2"/>
              </a:solidFill>
            </a:endParaRPr>
          </a:p>
        </p:txBody>
      </p:sp>
      <p:sp>
        <p:nvSpPr>
          <p:cNvPr id="1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06400" y="6477000"/>
            <a:ext cx="3454400" cy="228600"/>
          </a:xfrm>
        </p:spPr>
        <p:txBody>
          <a:bodyPr/>
          <a:lstStyle>
            <a:lvl1pPr algn="ctr">
              <a:defRPr sz="160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5086C2"/>
              </a:solidFill>
            </a:endParaRPr>
          </a:p>
        </p:txBody>
      </p:sp>
      <p:sp>
        <p:nvSpPr>
          <p:cNvPr id="1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0947400" y="6468534"/>
            <a:ext cx="711200" cy="243417"/>
          </a:xfrm>
        </p:spPr>
        <p:txBody>
          <a:bodyPr/>
          <a:lstStyle>
            <a:lvl1pPr>
              <a:defRPr sz="1600">
                <a:latin typeface="Arial" panose="020B0604020202020204" pitchFamily="34" charset="0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C5A67F48-6404-43A9-8CE7-763781C5F0CD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98104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3467" y="0"/>
            <a:ext cx="1388533" cy="1483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0BAC50C8-ABE2-45C4-BE46-BD074F7B9D60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23508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3200"/>
            </a:lvl1pPr>
            <a:lvl2pPr marL="609585" indent="0">
              <a:buNone/>
              <a:defRPr sz="2667"/>
            </a:lvl2pPr>
            <a:lvl3pPr marL="1219170" indent="0">
              <a:buNone/>
              <a:defRPr sz="2400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C01BBE0A-1B82-436D-92BE-123890A2F645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22827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076325"/>
            <a:ext cx="5384800" cy="5248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076325"/>
            <a:ext cx="5384800" cy="5248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14AF99EC-17A5-4FE8-A2C2-956D899356A6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3859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9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E1030741-627D-437D-8A8C-AB9FE0861C7F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6077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2DE33EF3-9C32-46A5-B58F-4C74675042C7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16620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FD804EEB-5AFF-479E-8D64-A237A5AD833F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52475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1"/>
            <a:ext cx="3932767" cy="3811588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D51CCB24-E795-4499-BE50-177BCCC19256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535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90A61-D1E3-437D-AB1F-86A981BB8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A4B8FA-ABD1-401C-AF42-7BC6159FC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55B9-E460-4210-B217-0070D42099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7BBDD4-0404-44A1-803A-F833AEECA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BE5C7F-3D75-4E46-B816-871FF09D2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FB0B8-9837-469F-953F-A03D3E9FB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50940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1"/>
            <a:ext cx="3932767" cy="3811588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17A18D3C-BB71-42D4-B808-E35EC66DD40A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86887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B21B3678-DB09-4B8F-819A-6904301EBC45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45623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381000"/>
            <a:ext cx="274320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02640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9CA7260E-E23B-4EE3-8541-6D546AF2484A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52042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81001"/>
            <a:ext cx="8940800" cy="563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076325"/>
            <a:ext cx="10972800" cy="5248275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ADE919D3-B113-449A-81EF-BA500BB2228D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2714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81001"/>
            <a:ext cx="8940800" cy="563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09600" y="1076325"/>
            <a:ext cx="10972800" cy="5248275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FD717AC8-D35C-4686-B9B2-0C942654BE56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5769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10672234" y="0"/>
            <a:ext cx="1519767" cy="6858000"/>
          </a:xfrm>
          <a:prstGeom prst="rect">
            <a:avLst/>
          </a:prstGeom>
          <a:solidFill>
            <a:schemeClr val="bg2">
              <a:alpha val="39999"/>
            </a:schemeClr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0" y="4639733"/>
            <a:ext cx="12192000" cy="2218267"/>
          </a:xfrm>
          <a:prstGeom prst="rect">
            <a:avLst/>
          </a:prstGeom>
          <a:solidFill>
            <a:schemeClr val="folHlink">
              <a:alpha val="30980"/>
            </a:schemeClr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gray">
          <a:xfrm>
            <a:off x="0" y="2150533"/>
            <a:ext cx="12192000" cy="249766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Freeform 20"/>
          <p:cNvSpPr>
            <a:spLocks/>
          </p:cNvSpPr>
          <p:nvPr/>
        </p:nvSpPr>
        <p:spPr bwMode="gray">
          <a:xfrm>
            <a:off x="-12700" y="2137833"/>
            <a:ext cx="10687051" cy="2271184"/>
          </a:xfrm>
          <a:custGeom>
            <a:avLst/>
            <a:gdLst>
              <a:gd name="T0" fmla="*/ 0 w 5049"/>
              <a:gd name="T1" fmla="*/ 0 h 1471"/>
              <a:gd name="T2" fmla="*/ 2147483647 w 5049"/>
              <a:gd name="T3" fmla="*/ 2147483647 h 1471"/>
              <a:gd name="T4" fmla="*/ 2147483647 w 5049"/>
              <a:gd name="T5" fmla="*/ 2147483647 h 1471"/>
              <a:gd name="T6" fmla="*/ 0 w 5049"/>
              <a:gd name="T7" fmla="*/ 2147483647 h 1471"/>
              <a:gd name="T8" fmla="*/ 0 w 5049"/>
              <a:gd name="T9" fmla="*/ 0 h 147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049" h="1471">
                <a:moveTo>
                  <a:pt x="0" y="0"/>
                </a:moveTo>
                <a:lnTo>
                  <a:pt x="5049" y="2"/>
                </a:lnTo>
                <a:lnTo>
                  <a:pt x="5048" y="1458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solidFill>
            <a:schemeClr val="folHlink">
              <a:alpha val="7294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3366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AutoShape 21"/>
          <p:cNvSpPr>
            <a:spLocks noChangeArrowheads="1"/>
          </p:cNvSpPr>
          <p:nvPr/>
        </p:nvSpPr>
        <p:spPr bwMode="gray">
          <a:xfrm>
            <a:off x="10261600" y="5943600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AutoShape 22"/>
          <p:cNvSpPr>
            <a:spLocks noChangeArrowheads="1"/>
          </p:cNvSpPr>
          <p:nvPr/>
        </p:nvSpPr>
        <p:spPr bwMode="gray">
          <a:xfrm>
            <a:off x="10972800" y="5638800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AutoShape 23"/>
          <p:cNvSpPr>
            <a:spLocks noChangeArrowheads="1"/>
          </p:cNvSpPr>
          <p:nvPr/>
        </p:nvSpPr>
        <p:spPr bwMode="gray">
          <a:xfrm>
            <a:off x="10960100" y="6229351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1" name="Group 116"/>
          <p:cNvGrpSpPr>
            <a:grpSpLocks/>
          </p:cNvGrpSpPr>
          <p:nvPr/>
        </p:nvGrpSpPr>
        <p:grpSpPr bwMode="auto">
          <a:xfrm>
            <a:off x="254000" y="2324101"/>
            <a:ext cx="4368800" cy="3314700"/>
            <a:chOff x="120" y="1464"/>
            <a:chExt cx="2064" cy="2088"/>
          </a:xfrm>
        </p:grpSpPr>
        <p:sp>
          <p:nvSpPr>
            <p:cNvPr id="12" name="AutoShape 113" descr="gdd01"/>
            <p:cNvSpPr>
              <a:spLocks noChangeArrowheads="1"/>
            </p:cNvSpPr>
            <p:nvPr userDrawn="1"/>
          </p:nvSpPr>
          <p:spPr bwMode="gray">
            <a:xfrm>
              <a:off x="120" y="1992"/>
              <a:ext cx="1104" cy="1008"/>
            </a:xfrm>
            <a:prstGeom prst="hexagon">
              <a:avLst>
                <a:gd name="adj" fmla="val 27381"/>
                <a:gd name="vf" fmla="val 115470"/>
              </a:avLst>
            </a:prstGeom>
            <a:blipFill dpi="0" rotWithShape="1">
              <a:blip r:embed="rId2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34" charset="-127"/>
                <a:cs typeface="+mn-cs"/>
              </a:endParaRPr>
            </a:p>
          </p:txBody>
        </p:sp>
        <p:sp>
          <p:nvSpPr>
            <p:cNvPr id="13" name="AutoShape 114" descr="gdd04"/>
            <p:cNvSpPr>
              <a:spLocks noChangeArrowheads="1"/>
            </p:cNvSpPr>
            <p:nvPr userDrawn="1"/>
          </p:nvSpPr>
          <p:spPr bwMode="gray">
            <a:xfrm>
              <a:off x="1032" y="1464"/>
              <a:ext cx="1152" cy="1008"/>
            </a:xfrm>
            <a:prstGeom prst="hexagon">
              <a:avLst>
                <a:gd name="adj" fmla="val 28571"/>
                <a:gd name="vf" fmla="val 115470"/>
              </a:avLst>
            </a:prstGeom>
            <a:blipFill dpi="0" rotWithShape="1">
              <a:blip r:embed="rId3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34" charset="-127"/>
                <a:cs typeface="+mn-cs"/>
              </a:endParaRPr>
            </a:p>
          </p:txBody>
        </p:sp>
        <p:sp>
          <p:nvSpPr>
            <p:cNvPr id="14" name="AutoShape 115" descr="gdd03"/>
            <p:cNvSpPr>
              <a:spLocks noChangeArrowheads="1"/>
            </p:cNvSpPr>
            <p:nvPr userDrawn="1"/>
          </p:nvSpPr>
          <p:spPr bwMode="gray">
            <a:xfrm>
              <a:off x="1008" y="2544"/>
              <a:ext cx="1152" cy="1008"/>
            </a:xfrm>
            <a:prstGeom prst="hexagon">
              <a:avLst>
                <a:gd name="adj" fmla="val 28571"/>
                <a:gd name="vf" fmla="val 115470"/>
              </a:avLst>
            </a:prstGeom>
            <a:blipFill dpi="0" rotWithShape="1">
              <a:blip r:embed="rId4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34" charset="-127"/>
                <a:cs typeface="+mn-cs"/>
              </a:endParaRPr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1524000" y="990601"/>
            <a:ext cx="8940800" cy="1012825"/>
          </a:xfrm>
        </p:spPr>
        <p:txBody>
          <a:bodyPr/>
          <a:lstStyle>
            <a:lvl1pPr algn="ctr">
              <a:defRPr sz="48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4673600" y="2971800"/>
            <a:ext cx="5791200" cy="6858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2133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470400" y="6553200"/>
            <a:ext cx="2844800" cy="152400"/>
          </a:xfrm>
        </p:spPr>
        <p:txBody>
          <a:bodyPr/>
          <a:lstStyle>
            <a:lvl1pPr algn="r">
              <a:defRPr sz="1333">
                <a:solidFill>
                  <a:schemeClr val="tx2"/>
                </a:solidFill>
                <a:latin typeface="+mn-lt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5086C2"/>
              </a:solidFill>
            </a:endParaRPr>
          </a:p>
        </p:txBody>
      </p:sp>
      <p:sp>
        <p:nvSpPr>
          <p:cNvPr id="1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06400" y="6477000"/>
            <a:ext cx="3454400" cy="228600"/>
          </a:xfrm>
        </p:spPr>
        <p:txBody>
          <a:bodyPr/>
          <a:lstStyle>
            <a:lvl1pPr algn="ctr">
              <a:defRPr sz="160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5086C2"/>
              </a:solidFill>
            </a:endParaRPr>
          </a:p>
        </p:txBody>
      </p:sp>
      <p:sp>
        <p:nvSpPr>
          <p:cNvPr id="1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0947400" y="6468534"/>
            <a:ext cx="711200" cy="243417"/>
          </a:xfrm>
        </p:spPr>
        <p:txBody>
          <a:bodyPr/>
          <a:lstStyle>
            <a:lvl1pPr>
              <a:defRPr sz="1600">
                <a:latin typeface="Arial" panose="020B0604020202020204" pitchFamily="34" charset="0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C5A67F48-6404-43A9-8CE7-763781C5F0CD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00054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3467" y="0"/>
            <a:ext cx="1388533" cy="1483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0BAC50C8-ABE2-45C4-BE46-BD074F7B9D60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95745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3200"/>
            </a:lvl1pPr>
            <a:lvl2pPr marL="609585" indent="0">
              <a:buNone/>
              <a:defRPr sz="2667"/>
            </a:lvl2pPr>
            <a:lvl3pPr marL="1219170" indent="0">
              <a:buNone/>
              <a:defRPr sz="2400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C01BBE0A-1B82-436D-92BE-123890A2F645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84577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076325"/>
            <a:ext cx="5384800" cy="5248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076325"/>
            <a:ext cx="5384800" cy="5248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14AF99EC-17A5-4FE8-A2C2-956D899356A6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55182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9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E1030741-627D-437D-8A8C-AB9FE0861C7F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485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AFEA48-24C8-427D-B993-E09962ED8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55B9-E460-4210-B217-0070D42099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793F9C-F747-439E-AA6F-65A7AE6EF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9EEDCF-3F38-459C-8829-3689E6E2A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FB0B8-9837-469F-953F-A03D3E9FB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83196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2DE33EF3-9C32-46A5-B58F-4C74675042C7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84099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FD804EEB-5AFF-479E-8D64-A237A5AD833F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91109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1"/>
            <a:ext cx="3932767" cy="3811588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D51CCB24-E795-4499-BE50-177BCCC19256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47253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1"/>
            <a:ext cx="3932767" cy="3811588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17A18D3C-BB71-42D4-B808-E35EC66DD40A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83565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B21B3678-DB09-4B8F-819A-6904301EBC45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08124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381000"/>
            <a:ext cx="274320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02640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9CA7260E-E23B-4EE3-8541-6D546AF2484A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16074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81001"/>
            <a:ext cx="8940800" cy="563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076325"/>
            <a:ext cx="10972800" cy="5248275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ADE919D3-B113-449A-81EF-BA500BB2228D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81003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81001"/>
            <a:ext cx="8940800" cy="563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09600" y="1076325"/>
            <a:ext cx="10972800" cy="5248275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FD717AC8-D35C-4686-B9B2-0C942654BE56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53582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10672234" y="0"/>
            <a:ext cx="1519767" cy="6858000"/>
          </a:xfrm>
          <a:prstGeom prst="rect">
            <a:avLst/>
          </a:prstGeom>
          <a:solidFill>
            <a:schemeClr val="bg2">
              <a:alpha val="39999"/>
            </a:schemeClr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0" y="4639733"/>
            <a:ext cx="12192000" cy="2218267"/>
          </a:xfrm>
          <a:prstGeom prst="rect">
            <a:avLst/>
          </a:prstGeom>
          <a:solidFill>
            <a:schemeClr val="folHlink">
              <a:alpha val="30980"/>
            </a:schemeClr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gray">
          <a:xfrm>
            <a:off x="0" y="2150533"/>
            <a:ext cx="12192000" cy="249766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Freeform 20"/>
          <p:cNvSpPr>
            <a:spLocks/>
          </p:cNvSpPr>
          <p:nvPr/>
        </p:nvSpPr>
        <p:spPr bwMode="gray">
          <a:xfrm>
            <a:off x="-12700" y="2137833"/>
            <a:ext cx="10687051" cy="2271184"/>
          </a:xfrm>
          <a:custGeom>
            <a:avLst/>
            <a:gdLst>
              <a:gd name="T0" fmla="*/ 0 w 5049"/>
              <a:gd name="T1" fmla="*/ 0 h 1471"/>
              <a:gd name="T2" fmla="*/ 2147483647 w 5049"/>
              <a:gd name="T3" fmla="*/ 2147483647 h 1471"/>
              <a:gd name="T4" fmla="*/ 2147483647 w 5049"/>
              <a:gd name="T5" fmla="*/ 2147483647 h 1471"/>
              <a:gd name="T6" fmla="*/ 0 w 5049"/>
              <a:gd name="T7" fmla="*/ 2147483647 h 1471"/>
              <a:gd name="T8" fmla="*/ 0 w 5049"/>
              <a:gd name="T9" fmla="*/ 0 h 147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049" h="1471">
                <a:moveTo>
                  <a:pt x="0" y="0"/>
                </a:moveTo>
                <a:lnTo>
                  <a:pt x="5049" y="2"/>
                </a:lnTo>
                <a:lnTo>
                  <a:pt x="5048" y="1458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solidFill>
            <a:schemeClr val="folHlink">
              <a:alpha val="7294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3366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AutoShape 21"/>
          <p:cNvSpPr>
            <a:spLocks noChangeArrowheads="1"/>
          </p:cNvSpPr>
          <p:nvPr/>
        </p:nvSpPr>
        <p:spPr bwMode="gray">
          <a:xfrm>
            <a:off x="10261600" y="5943600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AutoShape 22"/>
          <p:cNvSpPr>
            <a:spLocks noChangeArrowheads="1"/>
          </p:cNvSpPr>
          <p:nvPr/>
        </p:nvSpPr>
        <p:spPr bwMode="gray">
          <a:xfrm>
            <a:off x="10972800" y="5638800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AutoShape 23"/>
          <p:cNvSpPr>
            <a:spLocks noChangeArrowheads="1"/>
          </p:cNvSpPr>
          <p:nvPr/>
        </p:nvSpPr>
        <p:spPr bwMode="gray">
          <a:xfrm>
            <a:off x="10960100" y="6229351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1" name="Group 116"/>
          <p:cNvGrpSpPr>
            <a:grpSpLocks/>
          </p:cNvGrpSpPr>
          <p:nvPr/>
        </p:nvGrpSpPr>
        <p:grpSpPr bwMode="auto">
          <a:xfrm>
            <a:off x="254000" y="2324101"/>
            <a:ext cx="4368800" cy="3314700"/>
            <a:chOff x="120" y="1464"/>
            <a:chExt cx="2064" cy="2088"/>
          </a:xfrm>
        </p:grpSpPr>
        <p:sp>
          <p:nvSpPr>
            <p:cNvPr id="12" name="AutoShape 113" descr="gdd01"/>
            <p:cNvSpPr>
              <a:spLocks noChangeArrowheads="1"/>
            </p:cNvSpPr>
            <p:nvPr userDrawn="1"/>
          </p:nvSpPr>
          <p:spPr bwMode="gray">
            <a:xfrm>
              <a:off x="120" y="1992"/>
              <a:ext cx="1104" cy="1008"/>
            </a:xfrm>
            <a:prstGeom prst="hexagon">
              <a:avLst>
                <a:gd name="adj" fmla="val 27381"/>
                <a:gd name="vf" fmla="val 115470"/>
              </a:avLst>
            </a:prstGeom>
            <a:blipFill dpi="0" rotWithShape="1">
              <a:blip r:embed="rId2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34" charset="-127"/>
                <a:cs typeface="+mn-cs"/>
              </a:endParaRPr>
            </a:p>
          </p:txBody>
        </p:sp>
        <p:sp>
          <p:nvSpPr>
            <p:cNvPr id="13" name="AutoShape 114" descr="gdd04"/>
            <p:cNvSpPr>
              <a:spLocks noChangeArrowheads="1"/>
            </p:cNvSpPr>
            <p:nvPr userDrawn="1"/>
          </p:nvSpPr>
          <p:spPr bwMode="gray">
            <a:xfrm>
              <a:off x="1032" y="1464"/>
              <a:ext cx="1152" cy="1008"/>
            </a:xfrm>
            <a:prstGeom prst="hexagon">
              <a:avLst>
                <a:gd name="adj" fmla="val 28571"/>
                <a:gd name="vf" fmla="val 115470"/>
              </a:avLst>
            </a:prstGeom>
            <a:blipFill dpi="0" rotWithShape="1">
              <a:blip r:embed="rId3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34" charset="-127"/>
                <a:cs typeface="+mn-cs"/>
              </a:endParaRPr>
            </a:p>
          </p:txBody>
        </p:sp>
        <p:sp>
          <p:nvSpPr>
            <p:cNvPr id="14" name="AutoShape 115" descr="gdd03"/>
            <p:cNvSpPr>
              <a:spLocks noChangeArrowheads="1"/>
            </p:cNvSpPr>
            <p:nvPr userDrawn="1"/>
          </p:nvSpPr>
          <p:spPr bwMode="gray">
            <a:xfrm>
              <a:off x="1008" y="2544"/>
              <a:ext cx="1152" cy="1008"/>
            </a:xfrm>
            <a:prstGeom prst="hexagon">
              <a:avLst>
                <a:gd name="adj" fmla="val 28571"/>
                <a:gd name="vf" fmla="val 115470"/>
              </a:avLst>
            </a:prstGeom>
            <a:blipFill dpi="0" rotWithShape="1">
              <a:blip r:embed="rId4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34" charset="-127"/>
                <a:cs typeface="+mn-cs"/>
              </a:endParaRPr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1524000" y="990601"/>
            <a:ext cx="8940800" cy="1012825"/>
          </a:xfrm>
        </p:spPr>
        <p:txBody>
          <a:bodyPr/>
          <a:lstStyle>
            <a:lvl1pPr algn="ctr">
              <a:defRPr sz="48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4673600" y="2971800"/>
            <a:ext cx="5791200" cy="6858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2133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470400" y="6553200"/>
            <a:ext cx="2844800" cy="152400"/>
          </a:xfrm>
        </p:spPr>
        <p:txBody>
          <a:bodyPr/>
          <a:lstStyle>
            <a:lvl1pPr algn="r">
              <a:defRPr sz="1333">
                <a:solidFill>
                  <a:schemeClr val="tx2"/>
                </a:solidFill>
                <a:latin typeface="+mn-lt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5086C2"/>
              </a:solidFill>
            </a:endParaRPr>
          </a:p>
        </p:txBody>
      </p:sp>
      <p:sp>
        <p:nvSpPr>
          <p:cNvPr id="1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06400" y="6477000"/>
            <a:ext cx="3454400" cy="228600"/>
          </a:xfrm>
        </p:spPr>
        <p:txBody>
          <a:bodyPr/>
          <a:lstStyle>
            <a:lvl1pPr algn="ctr">
              <a:defRPr sz="160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5086C2"/>
              </a:solidFill>
            </a:endParaRPr>
          </a:p>
        </p:txBody>
      </p:sp>
      <p:sp>
        <p:nvSpPr>
          <p:cNvPr id="1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0947400" y="6468534"/>
            <a:ext cx="711200" cy="243417"/>
          </a:xfrm>
        </p:spPr>
        <p:txBody>
          <a:bodyPr/>
          <a:lstStyle>
            <a:lvl1pPr>
              <a:defRPr sz="1600">
                <a:latin typeface="Arial" panose="020B0604020202020204" pitchFamily="34" charset="0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C5A67F48-6404-43A9-8CE7-763781C5F0CD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5332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3467" y="0"/>
            <a:ext cx="1388533" cy="1483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0BAC50C8-ABE2-45C4-BE46-BD074F7B9D60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540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8D692-93D9-4A96-9CDE-03E2BC5F7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48293-C9BF-4EC2-8E50-A6A32620B3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D94F2A-AD48-4FE6-817C-98144DBEF9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1FF144-BCF3-4AB0-AC90-14E311A2C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55B9-E460-4210-B217-0070D42099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5D5AE6-C91C-4C1B-8EC8-563DFFC64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903D58-D700-4876-BA78-2E2A4283A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FB0B8-9837-469F-953F-A03D3E9FB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19994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3200"/>
            </a:lvl1pPr>
            <a:lvl2pPr marL="609585" indent="0">
              <a:buNone/>
              <a:defRPr sz="2667"/>
            </a:lvl2pPr>
            <a:lvl3pPr marL="1219170" indent="0">
              <a:buNone/>
              <a:defRPr sz="2400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C01BBE0A-1B82-436D-92BE-123890A2F645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65509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076325"/>
            <a:ext cx="5384800" cy="5248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076325"/>
            <a:ext cx="5384800" cy="5248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14AF99EC-17A5-4FE8-A2C2-956D899356A6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08811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9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E1030741-627D-437D-8A8C-AB9FE0861C7F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18719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2DE33EF3-9C32-46A5-B58F-4C74675042C7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5164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FD804EEB-5AFF-479E-8D64-A237A5AD833F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29888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1"/>
            <a:ext cx="3932767" cy="3811588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D51CCB24-E795-4499-BE50-177BCCC19256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45601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1"/>
            <a:ext cx="3932767" cy="3811588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17A18D3C-BB71-42D4-B808-E35EC66DD40A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47000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B21B3678-DB09-4B8F-819A-6904301EBC45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23850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381000"/>
            <a:ext cx="274320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02640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9CA7260E-E23B-4EE3-8541-6D546AF2484A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45222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81001"/>
            <a:ext cx="8940800" cy="563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076325"/>
            <a:ext cx="10972800" cy="5248275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ADE919D3-B113-449A-81EF-BA500BB2228D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664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ACC4A-F8C9-4660-977F-18A4BEEFB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1F5972-1C8C-4D19-8F1A-AF99EBFB9D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3C6FC0-5765-48C8-A2DD-6C180099F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9AD12D-B916-4793-B2B0-D9EB0AAB2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55B9-E460-4210-B217-0070D42099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D8A55-892E-4058-9133-B34FFBE6C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BB9CD8-BBEC-4354-A44B-A795B9B23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FB0B8-9837-469F-953F-A03D3E9FB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14761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81001"/>
            <a:ext cx="8940800" cy="563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09600" y="1076325"/>
            <a:ext cx="10972800" cy="5248275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FD717AC8-D35C-4686-B9B2-0C942654BE56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577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08F4CF-79BF-4554-9F71-6DBE905D7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80B760-32B2-4989-804A-8323C0BF1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EEDF5C-7449-470C-BE58-037E92E69A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455B9-E460-4210-B217-0070D420992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49DE0D-5DF5-4D1D-96BF-D0B0D67998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43CDC-0E95-49C3-AE12-00683195E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FB0B8-9837-469F-953F-A03D3E9FB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062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6813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67" b="0">
                <a:solidFill>
                  <a:srgbClr val="000000"/>
                </a:solidFill>
                <a:latin typeface="Arial" panose="020B0604020202020204" pitchFamily="34" charset="0"/>
                <a:cs typeface="Arial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6813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867" b="0">
                <a:solidFill>
                  <a:srgbClr val="000000"/>
                </a:solidFill>
                <a:latin typeface="Arial" panose="020B0604020202020204" pitchFamily="34" charset="0"/>
                <a:cs typeface="Arial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6813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867" b="0">
                <a:solidFill>
                  <a:srgbClr val="000000"/>
                </a:solidFill>
                <a:latin typeface="Arial" panose="020B0604020202020204" pitchFamily="34" charset="0"/>
                <a:cs typeface="Arial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5967D75-5DE4-497C-AB27-785CE618F75B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4855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00">
          <a:solidFill>
            <a:schemeClr val="tx2"/>
          </a:solidFill>
          <a:latin typeface="Arial" charset="0"/>
          <a:cs typeface="Arial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55613" indent="-455613" algn="l" rtl="0" eaLnBrk="0" fontAlgn="base" hangingPunct="0">
        <a:spcBef>
          <a:spcPct val="20000"/>
        </a:spcBef>
        <a:spcAft>
          <a:spcPct val="0"/>
        </a:spcAft>
        <a:buChar char="•"/>
        <a:defRPr sz="4200">
          <a:solidFill>
            <a:schemeClr val="tx1"/>
          </a:solidFill>
          <a:latin typeface="+mn-lt"/>
          <a:ea typeface="+mn-ea"/>
          <a:cs typeface="+mn-cs"/>
        </a:defRPr>
      </a:lvl1pPr>
      <a:lvl2pPr marL="989013" indent="-379413" algn="l" rtl="0" eaLnBrk="0" fontAlgn="base" hangingPunct="0">
        <a:spcBef>
          <a:spcPct val="20000"/>
        </a:spcBef>
        <a:spcAft>
          <a:spcPct val="0"/>
        </a:spcAft>
        <a:buChar char="–"/>
        <a:defRPr sz="3700">
          <a:solidFill>
            <a:schemeClr val="tx1"/>
          </a:solidFill>
          <a:latin typeface="+mn-lt"/>
          <a:cs typeface="+mn-cs"/>
        </a:defRPr>
      </a:lvl2pPr>
      <a:lvl3pPr marL="1522413" indent="-30321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cs typeface="+mn-cs"/>
        </a:defRPr>
      </a:lvl3pPr>
      <a:lvl4pPr marL="2132013" indent="-303213" algn="l" rtl="0" eaLnBrk="0" fontAlgn="base" hangingPunct="0">
        <a:spcBef>
          <a:spcPct val="2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  <a:cs typeface="+mn-cs"/>
        </a:defRPr>
      </a:lvl4pPr>
      <a:lvl5pPr marL="2741613" indent="-303213" algn="l" rtl="0" eaLnBrk="0" fontAlgn="base" hangingPunct="0">
        <a:spcBef>
          <a:spcPct val="20000"/>
        </a:spcBef>
        <a:spcAft>
          <a:spcPct val="0"/>
        </a:spcAft>
        <a:buChar char="»"/>
        <a:defRPr sz="2600">
          <a:solidFill>
            <a:schemeClr val="tx1"/>
          </a:solidFill>
          <a:latin typeface="+mn-lt"/>
          <a:cs typeface="+mn-cs"/>
        </a:defRPr>
      </a:lvl5pPr>
      <a:lvl6pPr marL="3352716" indent="-304792" algn="l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6pPr>
      <a:lvl7pPr marL="3962301" indent="-304792" algn="l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7pPr>
      <a:lvl8pPr marL="4571886" indent="-304792" algn="l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8pPr>
      <a:lvl9pPr marL="5181470" indent="-304792" algn="l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15"/>
          <p:cNvSpPr>
            <a:spLocks/>
          </p:cNvSpPr>
          <p:nvPr/>
        </p:nvSpPr>
        <p:spPr bwMode="gray">
          <a:xfrm>
            <a:off x="-12699" y="345017"/>
            <a:ext cx="10926233" cy="632883"/>
          </a:xfrm>
          <a:custGeom>
            <a:avLst/>
            <a:gdLst>
              <a:gd name="T0" fmla="*/ 0 w 5049"/>
              <a:gd name="T1" fmla="*/ 0 h 1471"/>
              <a:gd name="T2" fmla="*/ 2147483647 w 5049"/>
              <a:gd name="T3" fmla="*/ 2147483647 h 1471"/>
              <a:gd name="T4" fmla="*/ 2147483647 w 5049"/>
              <a:gd name="T5" fmla="*/ 2147483647 h 1471"/>
              <a:gd name="T6" fmla="*/ 0 w 5049"/>
              <a:gd name="T7" fmla="*/ 2147483647 h 1471"/>
              <a:gd name="T8" fmla="*/ 0 w 5049"/>
              <a:gd name="T9" fmla="*/ 0 h 147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049" h="1471">
                <a:moveTo>
                  <a:pt x="0" y="0"/>
                </a:moveTo>
                <a:lnTo>
                  <a:pt x="5049" y="2"/>
                </a:lnTo>
                <a:lnTo>
                  <a:pt x="5048" y="1458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3366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027" name="Group 16"/>
          <p:cNvGrpSpPr>
            <a:grpSpLocks/>
          </p:cNvGrpSpPr>
          <p:nvPr/>
        </p:nvGrpSpPr>
        <p:grpSpPr bwMode="auto">
          <a:xfrm>
            <a:off x="10871200" y="0"/>
            <a:ext cx="1320800" cy="6858000"/>
            <a:chOff x="5040" y="0"/>
            <a:chExt cx="720" cy="4320"/>
          </a:xfrm>
        </p:grpSpPr>
        <p:sp>
          <p:nvSpPr>
            <p:cNvPr id="1040" name="Rectangle 17"/>
            <p:cNvSpPr>
              <a:spLocks noChangeArrowheads="1"/>
            </p:cNvSpPr>
            <p:nvPr/>
          </p:nvSpPr>
          <p:spPr bwMode="gray">
            <a:xfrm>
              <a:off x="5042" y="0"/>
              <a:ext cx="718" cy="4320"/>
            </a:xfrm>
            <a:prstGeom prst="rect">
              <a:avLst/>
            </a:prstGeom>
            <a:solidFill>
              <a:schemeClr val="folHlink">
                <a:alpha val="39999"/>
              </a:schemeClr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41" name="Rectangle 18"/>
            <p:cNvSpPr>
              <a:spLocks noChangeArrowheads="1"/>
            </p:cNvSpPr>
            <p:nvPr/>
          </p:nvSpPr>
          <p:spPr bwMode="gray">
            <a:xfrm>
              <a:off x="5040" y="219"/>
              <a:ext cx="720" cy="39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28" name="AutoShape 19"/>
          <p:cNvSpPr>
            <a:spLocks noChangeArrowheads="1"/>
          </p:cNvSpPr>
          <p:nvPr/>
        </p:nvSpPr>
        <p:spPr bwMode="gray">
          <a:xfrm>
            <a:off x="10261600" y="5943600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4901"/>
            </a:srgbClr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AutoShape 20"/>
          <p:cNvSpPr>
            <a:spLocks noChangeArrowheads="1"/>
          </p:cNvSpPr>
          <p:nvPr/>
        </p:nvSpPr>
        <p:spPr bwMode="gray">
          <a:xfrm>
            <a:off x="10972800" y="5638800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4901"/>
            </a:srgbClr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AutoShape 21"/>
          <p:cNvSpPr>
            <a:spLocks noChangeArrowheads="1"/>
          </p:cNvSpPr>
          <p:nvPr/>
        </p:nvSpPr>
        <p:spPr bwMode="gray">
          <a:xfrm>
            <a:off x="10960100" y="6229351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4901"/>
            </a:srgbClr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077384"/>
            <a:ext cx="10972800" cy="5247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519334"/>
            <a:ext cx="2844800" cy="24553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67">
                <a:latin typeface="Arial" panose="020B0604020202020204" pitchFamily="34" charset="0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908800" y="6477001"/>
            <a:ext cx="3860800" cy="23283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33">
                <a:latin typeface="+mn-lt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049000" y="6385984"/>
            <a:ext cx="609600" cy="2286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33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F171269D-24D0-450D-8D80-E32F0018AF4C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  <p:grpSp>
        <p:nvGrpSpPr>
          <p:cNvPr id="1035" name="Group 22"/>
          <p:cNvGrpSpPr>
            <a:grpSpLocks/>
          </p:cNvGrpSpPr>
          <p:nvPr/>
        </p:nvGrpSpPr>
        <p:grpSpPr bwMode="auto">
          <a:xfrm>
            <a:off x="203200" y="228600"/>
            <a:ext cx="1117600" cy="838200"/>
            <a:chOff x="18" y="144"/>
            <a:chExt cx="510" cy="480"/>
          </a:xfrm>
        </p:grpSpPr>
        <p:sp>
          <p:nvSpPr>
            <p:cNvPr id="1037" name="AutoShape 23"/>
            <p:cNvSpPr>
              <a:spLocks noChangeArrowheads="1"/>
            </p:cNvSpPr>
            <p:nvPr userDrawn="1"/>
          </p:nvSpPr>
          <p:spPr bwMode="gray">
            <a:xfrm>
              <a:off x="18" y="258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hlink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38" name="AutoShape 24"/>
            <p:cNvSpPr>
              <a:spLocks noChangeArrowheads="1"/>
            </p:cNvSpPr>
            <p:nvPr userDrawn="1"/>
          </p:nvSpPr>
          <p:spPr bwMode="gray">
            <a:xfrm>
              <a:off x="240" y="144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accent2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39" name="AutoShape 25"/>
            <p:cNvSpPr>
              <a:spLocks noChangeArrowheads="1"/>
            </p:cNvSpPr>
            <p:nvPr userDrawn="1"/>
          </p:nvSpPr>
          <p:spPr bwMode="gray">
            <a:xfrm>
              <a:off x="240" y="384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accent1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3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1524000" y="381001"/>
            <a:ext cx="8940800" cy="563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30504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67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5pPr>
      <a:lvl6pPr marL="609585"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6pPr>
      <a:lvl7pPr marL="1219170"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7pPr>
      <a:lvl8pPr marL="1828754"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8pPr>
      <a:lvl9pPr marL="2438339"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733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Char char="–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Char char="»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15"/>
          <p:cNvSpPr>
            <a:spLocks/>
          </p:cNvSpPr>
          <p:nvPr/>
        </p:nvSpPr>
        <p:spPr bwMode="gray">
          <a:xfrm>
            <a:off x="-12699" y="345017"/>
            <a:ext cx="10926233" cy="632883"/>
          </a:xfrm>
          <a:custGeom>
            <a:avLst/>
            <a:gdLst>
              <a:gd name="T0" fmla="*/ 0 w 5049"/>
              <a:gd name="T1" fmla="*/ 0 h 1471"/>
              <a:gd name="T2" fmla="*/ 2147483647 w 5049"/>
              <a:gd name="T3" fmla="*/ 2147483647 h 1471"/>
              <a:gd name="T4" fmla="*/ 2147483647 w 5049"/>
              <a:gd name="T5" fmla="*/ 2147483647 h 1471"/>
              <a:gd name="T6" fmla="*/ 0 w 5049"/>
              <a:gd name="T7" fmla="*/ 2147483647 h 1471"/>
              <a:gd name="T8" fmla="*/ 0 w 5049"/>
              <a:gd name="T9" fmla="*/ 0 h 147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049" h="1471">
                <a:moveTo>
                  <a:pt x="0" y="0"/>
                </a:moveTo>
                <a:lnTo>
                  <a:pt x="5049" y="2"/>
                </a:lnTo>
                <a:lnTo>
                  <a:pt x="5048" y="1458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3366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027" name="Group 16"/>
          <p:cNvGrpSpPr>
            <a:grpSpLocks/>
          </p:cNvGrpSpPr>
          <p:nvPr/>
        </p:nvGrpSpPr>
        <p:grpSpPr bwMode="auto">
          <a:xfrm>
            <a:off x="10871200" y="0"/>
            <a:ext cx="1320800" cy="6858000"/>
            <a:chOff x="5040" y="0"/>
            <a:chExt cx="720" cy="4320"/>
          </a:xfrm>
        </p:grpSpPr>
        <p:sp>
          <p:nvSpPr>
            <p:cNvPr id="1040" name="Rectangle 17"/>
            <p:cNvSpPr>
              <a:spLocks noChangeArrowheads="1"/>
            </p:cNvSpPr>
            <p:nvPr/>
          </p:nvSpPr>
          <p:spPr bwMode="gray">
            <a:xfrm>
              <a:off x="5042" y="0"/>
              <a:ext cx="718" cy="4320"/>
            </a:xfrm>
            <a:prstGeom prst="rect">
              <a:avLst/>
            </a:prstGeom>
            <a:solidFill>
              <a:schemeClr val="folHlink">
                <a:alpha val="39999"/>
              </a:schemeClr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41" name="Rectangle 18"/>
            <p:cNvSpPr>
              <a:spLocks noChangeArrowheads="1"/>
            </p:cNvSpPr>
            <p:nvPr/>
          </p:nvSpPr>
          <p:spPr bwMode="gray">
            <a:xfrm>
              <a:off x="5040" y="219"/>
              <a:ext cx="720" cy="39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28" name="AutoShape 19"/>
          <p:cNvSpPr>
            <a:spLocks noChangeArrowheads="1"/>
          </p:cNvSpPr>
          <p:nvPr/>
        </p:nvSpPr>
        <p:spPr bwMode="gray">
          <a:xfrm>
            <a:off x="10261600" y="5943600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4901"/>
            </a:srgbClr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AutoShape 20"/>
          <p:cNvSpPr>
            <a:spLocks noChangeArrowheads="1"/>
          </p:cNvSpPr>
          <p:nvPr/>
        </p:nvSpPr>
        <p:spPr bwMode="gray">
          <a:xfrm>
            <a:off x="10972800" y="5638800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4901"/>
            </a:srgbClr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AutoShape 21"/>
          <p:cNvSpPr>
            <a:spLocks noChangeArrowheads="1"/>
          </p:cNvSpPr>
          <p:nvPr/>
        </p:nvSpPr>
        <p:spPr bwMode="gray">
          <a:xfrm>
            <a:off x="10960100" y="6229351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4901"/>
            </a:srgbClr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077384"/>
            <a:ext cx="10972800" cy="5247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519334"/>
            <a:ext cx="2844800" cy="24553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67">
                <a:latin typeface="Arial" panose="020B0604020202020204" pitchFamily="34" charset="0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908800" y="6477001"/>
            <a:ext cx="3860800" cy="23283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33">
                <a:latin typeface="+mn-lt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049000" y="6385984"/>
            <a:ext cx="609600" cy="2286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33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F171269D-24D0-450D-8D80-E32F0018AF4C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  <p:grpSp>
        <p:nvGrpSpPr>
          <p:cNvPr id="1035" name="Group 22"/>
          <p:cNvGrpSpPr>
            <a:grpSpLocks/>
          </p:cNvGrpSpPr>
          <p:nvPr/>
        </p:nvGrpSpPr>
        <p:grpSpPr bwMode="auto">
          <a:xfrm>
            <a:off x="203200" y="228600"/>
            <a:ext cx="1117600" cy="838200"/>
            <a:chOff x="18" y="144"/>
            <a:chExt cx="510" cy="480"/>
          </a:xfrm>
        </p:grpSpPr>
        <p:sp>
          <p:nvSpPr>
            <p:cNvPr id="1037" name="AutoShape 23"/>
            <p:cNvSpPr>
              <a:spLocks noChangeArrowheads="1"/>
            </p:cNvSpPr>
            <p:nvPr userDrawn="1"/>
          </p:nvSpPr>
          <p:spPr bwMode="gray">
            <a:xfrm>
              <a:off x="18" y="258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hlink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38" name="AutoShape 24"/>
            <p:cNvSpPr>
              <a:spLocks noChangeArrowheads="1"/>
            </p:cNvSpPr>
            <p:nvPr userDrawn="1"/>
          </p:nvSpPr>
          <p:spPr bwMode="gray">
            <a:xfrm>
              <a:off x="240" y="144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accent2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39" name="AutoShape 25"/>
            <p:cNvSpPr>
              <a:spLocks noChangeArrowheads="1"/>
            </p:cNvSpPr>
            <p:nvPr userDrawn="1"/>
          </p:nvSpPr>
          <p:spPr bwMode="gray">
            <a:xfrm>
              <a:off x="240" y="384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accent1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3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1524000" y="381001"/>
            <a:ext cx="8940800" cy="563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10095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67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5pPr>
      <a:lvl6pPr marL="609585"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6pPr>
      <a:lvl7pPr marL="1219170"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7pPr>
      <a:lvl8pPr marL="1828754"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8pPr>
      <a:lvl9pPr marL="2438339"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733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Char char="–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Char char="»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15"/>
          <p:cNvSpPr>
            <a:spLocks/>
          </p:cNvSpPr>
          <p:nvPr/>
        </p:nvSpPr>
        <p:spPr bwMode="gray">
          <a:xfrm>
            <a:off x="-12699" y="345017"/>
            <a:ext cx="10926233" cy="632883"/>
          </a:xfrm>
          <a:custGeom>
            <a:avLst/>
            <a:gdLst>
              <a:gd name="T0" fmla="*/ 0 w 5049"/>
              <a:gd name="T1" fmla="*/ 0 h 1471"/>
              <a:gd name="T2" fmla="*/ 2147483647 w 5049"/>
              <a:gd name="T3" fmla="*/ 2147483647 h 1471"/>
              <a:gd name="T4" fmla="*/ 2147483647 w 5049"/>
              <a:gd name="T5" fmla="*/ 2147483647 h 1471"/>
              <a:gd name="T6" fmla="*/ 0 w 5049"/>
              <a:gd name="T7" fmla="*/ 2147483647 h 1471"/>
              <a:gd name="T8" fmla="*/ 0 w 5049"/>
              <a:gd name="T9" fmla="*/ 0 h 147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049" h="1471">
                <a:moveTo>
                  <a:pt x="0" y="0"/>
                </a:moveTo>
                <a:lnTo>
                  <a:pt x="5049" y="2"/>
                </a:lnTo>
                <a:lnTo>
                  <a:pt x="5048" y="1458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3366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027" name="Group 16"/>
          <p:cNvGrpSpPr>
            <a:grpSpLocks/>
          </p:cNvGrpSpPr>
          <p:nvPr/>
        </p:nvGrpSpPr>
        <p:grpSpPr bwMode="auto">
          <a:xfrm>
            <a:off x="10871200" y="0"/>
            <a:ext cx="1320800" cy="6858000"/>
            <a:chOff x="5040" y="0"/>
            <a:chExt cx="720" cy="4320"/>
          </a:xfrm>
        </p:grpSpPr>
        <p:sp>
          <p:nvSpPr>
            <p:cNvPr id="1040" name="Rectangle 17"/>
            <p:cNvSpPr>
              <a:spLocks noChangeArrowheads="1"/>
            </p:cNvSpPr>
            <p:nvPr/>
          </p:nvSpPr>
          <p:spPr bwMode="gray">
            <a:xfrm>
              <a:off x="5042" y="0"/>
              <a:ext cx="718" cy="4320"/>
            </a:xfrm>
            <a:prstGeom prst="rect">
              <a:avLst/>
            </a:prstGeom>
            <a:solidFill>
              <a:schemeClr val="folHlink">
                <a:alpha val="39999"/>
              </a:schemeClr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41" name="Rectangle 18"/>
            <p:cNvSpPr>
              <a:spLocks noChangeArrowheads="1"/>
            </p:cNvSpPr>
            <p:nvPr/>
          </p:nvSpPr>
          <p:spPr bwMode="gray">
            <a:xfrm>
              <a:off x="5040" y="219"/>
              <a:ext cx="720" cy="39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28" name="AutoShape 19"/>
          <p:cNvSpPr>
            <a:spLocks noChangeArrowheads="1"/>
          </p:cNvSpPr>
          <p:nvPr/>
        </p:nvSpPr>
        <p:spPr bwMode="gray">
          <a:xfrm>
            <a:off x="10261600" y="5943600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4901"/>
            </a:srgbClr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AutoShape 20"/>
          <p:cNvSpPr>
            <a:spLocks noChangeArrowheads="1"/>
          </p:cNvSpPr>
          <p:nvPr/>
        </p:nvSpPr>
        <p:spPr bwMode="gray">
          <a:xfrm>
            <a:off x="10972800" y="5638800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4901"/>
            </a:srgbClr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AutoShape 21"/>
          <p:cNvSpPr>
            <a:spLocks noChangeArrowheads="1"/>
          </p:cNvSpPr>
          <p:nvPr/>
        </p:nvSpPr>
        <p:spPr bwMode="gray">
          <a:xfrm>
            <a:off x="10960100" y="6229351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4901"/>
            </a:srgbClr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077384"/>
            <a:ext cx="10972800" cy="5247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519334"/>
            <a:ext cx="2844800" cy="24553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67">
                <a:latin typeface="Arial" panose="020B0604020202020204" pitchFamily="34" charset="0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908800" y="6477001"/>
            <a:ext cx="3860800" cy="23283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33">
                <a:latin typeface="+mn-lt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049000" y="6385984"/>
            <a:ext cx="609600" cy="2286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33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F171269D-24D0-450D-8D80-E32F0018AF4C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  <p:grpSp>
        <p:nvGrpSpPr>
          <p:cNvPr id="1035" name="Group 22"/>
          <p:cNvGrpSpPr>
            <a:grpSpLocks/>
          </p:cNvGrpSpPr>
          <p:nvPr/>
        </p:nvGrpSpPr>
        <p:grpSpPr bwMode="auto">
          <a:xfrm>
            <a:off x="203200" y="228600"/>
            <a:ext cx="1117600" cy="838200"/>
            <a:chOff x="18" y="144"/>
            <a:chExt cx="510" cy="480"/>
          </a:xfrm>
        </p:grpSpPr>
        <p:sp>
          <p:nvSpPr>
            <p:cNvPr id="1037" name="AutoShape 23"/>
            <p:cNvSpPr>
              <a:spLocks noChangeArrowheads="1"/>
            </p:cNvSpPr>
            <p:nvPr userDrawn="1"/>
          </p:nvSpPr>
          <p:spPr bwMode="gray">
            <a:xfrm>
              <a:off x="18" y="258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hlink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38" name="AutoShape 24"/>
            <p:cNvSpPr>
              <a:spLocks noChangeArrowheads="1"/>
            </p:cNvSpPr>
            <p:nvPr userDrawn="1"/>
          </p:nvSpPr>
          <p:spPr bwMode="gray">
            <a:xfrm>
              <a:off x="240" y="144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accent2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39" name="AutoShape 25"/>
            <p:cNvSpPr>
              <a:spLocks noChangeArrowheads="1"/>
            </p:cNvSpPr>
            <p:nvPr userDrawn="1"/>
          </p:nvSpPr>
          <p:spPr bwMode="gray">
            <a:xfrm>
              <a:off x="240" y="384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accent1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3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1524000" y="381001"/>
            <a:ext cx="8940800" cy="563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1860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67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5pPr>
      <a:lvl6pPr marL="609585"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6pPr>
      <a:lvl7pPr marL="1219170"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7pPr>
      <a:lvl8pPr marL="1828754"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8pPr>
      <a:lvl9pPr marL="2438339"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733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Char char="–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Char char="»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15"/>
          <p:cNvSpPr>
            <a:spLocks/>
          </p:cNvSpPr>
          <p:nvPr/>
        </p:nvSpPr>
        <p:spPr bwMode="gray">
          <a:xfrm>
            <a:off x="-12699" y="345017"/>
            <a:ext cx="10926233" cy="632883"/>
          </a:xfrm>
          <a:custGeom>
            <a:avLst/>
            <a:gdLst>
              <a:gd name="T0" fmla="*/ 0 w 5049"/>
              <a:gd name="T1" fmla="*/ 0 h 1471"/>
              <a:gd name="T2" fmla="*/ 2147483647 w 5049"/>
              <a:gd name="T3" fmla="*/ 2147483647 h 1471"/>
              <a:gd name="T4" fmla="*/ 2147483647 w 5049"/>
              <a:gd name="T5" fmla="*/ 2147483647 h 1471"/>
              <a:gd name="T6" fmla="*/ 0 w 5049"/>
              <a:gd name="T7" fmla="*/ 2147483647 h 1471"/>
              <a:gd name="T8" fmla="*/ 0 w 5049"/>
              <a:gd name="T9" fmla="*/ 0 h 147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049" h="1471">
                <a:moveTo>
                  <a:pt x="0" y="0"/>
                </a:moveTo>
                <a:lnTo>
                  <a:pt x="5049" y="2"/>
                </a:lnTo>
                <a:lnTo>
                  <a:pt x="5048" y="1458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3366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027" name="Group 16"/>
          <p:cNvGrpSpPr>
            <a:grpSpLocks/>
          </p:cNvGrpSpPr>
          <p:nvPr/>
        </p:nvGrpSpPr>
        <p:grpSpPr bwMode="auto">
          <a:xfrm>
            <a:off x="10871200" y="0"/>
            <a:ext cx="1320800" cy="6858000"/>
            <a:chOff x="5040" y="0"/>
            <a:chExt cx="720" cy="4320"/>
          </a:xfrm>
        </p:grpSpPr>
        <p:sp>
          <p:nvSpPr>
            <p:cNvPr id="1040" name="Rectangle 17"/>
            <p:cNvSpPr>
              <a:spLocks noChangeArrowheads="1"/>
            </p:cNvSpPr>
            <p:nvPr/>
          </p:nvSpPr>
          <p:spPr bwMode="gray">
            <a:xfrm>
              <a:off x="5042" y="0"/>
              <a:ext cx="718" cy="4320"/>
            </a:xfrm>
            <a:prstGeom prst="rect">
              <a:avLst/>
            </a:prstGeom>
            <a:solidFill>
              <a:schemeClr val="folHlink">
                <a:alpha val="39999"/>
              </a:schemeClr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41" name="Rectangle 18"/>
            <p:cNvSpPr>
              <a:spLocks noChangeArrowheads="1"/>
            </p:cNvSpPr>
            <p:nvPr/>
          </p:nvSpPr>
          <p:spPr bwMode="gray">
            <a:xfrm>
              <a:off x="5040" y="219"/>
              <a:ext cx="720" cy="39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28" name="AutoShape 19"/>
          <p:cNvSpPr>
            <a:spLocks noChangeArrowheads="1"/>
          </p:cNvSpPr>
          <p:nvPr/>
        </p:nvSpPr>
        <p:spPr bwMode="gray">
          <a:xfrm>
            <a:off x="10261600" y="5943600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4901"/>
            </a:srgbClr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AutoShape 20"/>
          <p:cNvSpPr>
            <a:spLocks noChangeArrowheads="1"/>
          </p:cNvSpPr>
          <p:nvPr/>
        </p:nvSpPr>
        <p:spPr bwMode="gray">
          <a:xfrm>
            <a:off x="10972800" y="5638800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4901"/>
            </a:srgbClr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AutoShape 21"/>
          <p:cNvSpPr>
            <a:spLocks noChangeArrowheads="1"/>
          </p:cNvSpPr>
          <p:nvPr/>
        </p:nvSpPr>
        <p:spPr bwMode="gray">
          <a:xfrm>
            <a:off x="10960100" y="6229351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4901"/>
            </a:srgbClr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077384"/>
            <a:ext cx="10972800" cy="5247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519334"/>
            <a:ext cx="2844800" cy="24553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67">
                <a:latin typeface="Arial" panose="020B0604020202020204" pitchFamily="34" charset="0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908800" y="6477001"/>
            <a:ext cx="3860800" cy="23283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33">
                <a:latin typeface="+mn-lt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049000" y="6385984"/>
            <a:ext cx="609600" cy="2286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33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F171269D-24D0-450D-8D80-E32F0018AF4C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  <p:grpSp>
        <p:nvGrpSpPr>
          <p:cNvPr id="1035" name="Group 22"/>
          <p:cNvGrpSpPr>
            <a:grpSpLocks/>
          </p:cNvGrpSpPr>
          <p:nvPr/>
        </p:nvGrpSpPr>
        <p:grpSpPr bwMode="auto">
          <a:xfrm>
            <a:off x="203200" y="228600"/>
            <a:ext cx="1117600" cy="838200"/>
            <a:chOff x="18" y="144"/>
            <a:chExt cx="510" cy="480"/>
          </a:xfrm>
        </p:grpSpPr>
        <p:sp>
          <p:nvSpPr>
            <p:cNvPr id="1037" name="AutoShape 23"/>
            <p:cNvSpPr>
              <a:spLocks noChangeArrowheads="1"/>
            </p:cNvSpPr>
            <p:nvPr userDrawn="1"/>
          </p:nvSpPr>
          <p:spPr bwMode="gray">
            <a:xfrm>
              <a:off x="18" y="258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hlink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38" name="AutoShape 24"/>
            <p:cNvSpPr>
              <a:spLocks noChangeArrowheads="1"/>
            </p:cNvSpPr>
            <p:nvPr userDrawn="1"/>
          </p:nvSpPr>
          <p:spPr bwMode="gray">
            <a:xfrm>
              <a:off x="240" y="144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accent2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39" name="AutoShape 25"/>
            <p:cNvSpPr>
              <a:spLocks noChangeArrowheads="1"/>
            </p:cNvSpPr>
            <p:nvPr userDrawn="1"/>
          </p:nvSpPr>
          <p:spPr bwMode="gray">
            <a:xfrm>
              <a:off x="240" y="384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accent1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3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1524000" y="381001"/>
            <a:ext cx="8940800" cy="563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91347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67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5pPr>
      <a:lvl6pPr marL="609585"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6pPr>
      <a:lvl7pPr marL="1219170"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7pPr>
      <a:lvl8pPr marL="1828754"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8pPr>
      <a:lvl9pPr marL="2438339"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733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Char char="–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Char char="»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15"/>
          <p:cNvSpPr>
            <a:spLocks/>
          </p:cNvSpPr>
          <p:nvPr/>
        </p:nvSpPr>
        <p:spPr bwMode="gray">
          <a:xfrm>
            <a:off x="-12699" y="345017"/>
            <a:ext cx="10926233" cy="632883"/>
          </a:xfrm>
          <a:custGeom>
            <a:avLst/>
            <a:gdLst>
              <a:gd name="T0" fmla="*/ 0 w 5049"/>
              <a:gd name="T1" fmla="*/ 0 h 1471"/>
              <a:gd name="T2" fmla="*/ 2147483647 w 5049"/>
              <a:gd name="T3" fmla="*/ 2147483647 h 1471"/>
              <a:gd name="T4" fmla="*/ 2147483647 w 5049"/>
              <a:gd name="T5" fmla="*/ 2147483647 h 1471"/>
              <a:gd name="T6" fmla="*/ 0 w 5049"/>
              <a:gd name="T7" fmla="*/ 2147483647 h 1471"/>
              <a:gd name="T8" fmla="*/ 0 w 5049"/>
              <a:gd name="T9" fmla="*/ 0 h 147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049" h="1471">
                <a:moveTo>
                  <a:pt x="0" y="0"/>
                </a:moveTo>
                <a:lnTo>
                  <a:pt x="5049" y="2"/>
                </a:lnTo>
                <a:lnTo>
                  <a:pt x="5048" y="1458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3366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027" name="Group 16"/>
          <p:cNvGrpSpPr>
            <a:grpSpLocks/>
          </p:cNvGrpSpPr>
          <p:nvPr/>
        </p:nvGrpSpPr>
        <p:grpSpPr bwMode="auto">
          <a:xfrm>
            <a:off x="10871200" y="0"/>
            <a:ext cx="1320800" cy="6858000"/>
            <a:chOff x="5040" y="0"/>
            <a:chExt cx="720" cy="4320"/>
          </a:xfrm>
        </p:grpSpPr>
        <p:sp>
          <p:nvSpPr>
            <p:cNvPr id="1040" name="Rectangle 17"/>
            <p:cNvSpPr>
              <a:spLocks noChangeArrowheads="1"/>
            </p:cNvSpPr>
            <p:nvPr/>
          </p:nvSpPr>
          <p:spPr bwMode="gray">
            <a:xfrm>
              <a:off x="5042" y="0"/>
              <a:ext cx="718" cy="4320"/>
            </a:xfrm>
            <a:prstGeom prst="rect">
              <a:avLst/>
            </a:prstGeom>
            <a:solidFill>
              <a:schemeClr val="folHlink">
                <a:alpha val="39999"/>
              </a:schemeClr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41" name="Rectangle 18"/>
            <p:cNvSpPr>
              <a:spLocks noChangeArrowheads="1"/>
            </p:cNvSpPr>
            <p:nvPr/>
          </p:nvSpPr>
          <p:spPr bwMode="gray">
            <a:xfrm>
              <a:off x="5040" y="219"/>
              <a:ext cx="720" cy="39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28" name="AutoShape 19"/>
          <p:cNvSpPr>
            <a:spLocks noChangeArrowheads="1"/>
          </p:cNvSpPr>
          <p:nvPr/>
        </p:nvSpPr>
        <p:spPr bwMode="gray">
          <a:xfrm>
            <a:off x="10261600" y="5943600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4901"/>
            </a:srgbClr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AutoShape 20"/>
          <p:cNvSpPr>
            <a:spLocks noChangeArrowheads="1"/>
          </p:cNvSpPr>
          <p:nvPr/>
        </p:nvSpPr>
        <p:spPr bwMode="gray">
          <a:xfrm>
            <a:off x="10972800" y="5638800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4901"/>
            </a:srgbClr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AutoShape 21"/>
          <p:cNvSpPr>
            <a:spLocks noChangeArrowheads="1"/>
          </p:cNvSpPr>
          <p:nvPr/>
        </p:nvSpPr>
        <p:spPr bwMode="gray">
          <a:xfrm>
            <a:off x="10960100" y="6229351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4901"/>
            </a:srgbClr>
          </a:soli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077384"/>
            <a:ext cx="10972800" cy="5247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519334"/>
            <a:ext cx="2844800" cy="24553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67">
                <a:latin typeface="Arial" panose="020B0604020202020204" pitchFamily="34" charset="0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908800" y="6477001"/>
            <a:ext cx="3860800" cy="23283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33">
                <a:latin typeface="+mn-lt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049000" y="6385984"/>
            <a:ext cx="609600" cy="2286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33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fld id="{F171269D-24D0-450D-8D80-E32F0018AF4C}" type="slidenum">
              <a:rPr lang="en-US" altLang="en-US" smtClean="0">
                <a:solidFill>
                  <a:srgbClr val="FFFFFF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  <p:grpSp>
        <p:nvGrpSpPr>
          <p:cNvPr id="1035" name="Group 22"/>
          <p:cNvGrpSpPr>
            <a:grpSpLocks/>
          </p:cNvGrpSpPr>
          <p:nvPr/>
        </p:nvGrpSpPr>
        <p:grpSpPr bwMode="auto">
          <a:xfrm>
            <a:off x="203200" y="228600"/>
            <a:ext cx="1117600" cy="838200"/>
            <a:chOff x="18" y="144"/>
            <a:chExt cx="510" cy="480"/>
          </a:xfrm>
        </p:grpSpPr>
        <p:sp>
          <p:nvSpPr>
            <p:cNvPr id="1037" name="AutoShape 23"/>
            <p:cNvSpPr>
              <a:spLocks noChangeArrowheads="1"/>
            </p:cNvSpPr>
            <p:nvPr userDrawn="1"/>
          </p:nvSpPr>
          <p:spPr bwMode="gray">
            <a:xfrm>
              <a:off x="18" y="258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hlink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38" name="AutoShape 24"/>
            <p:cNvSpPr>
              <a:spLocks noChangeArrowheads="1"/>
            </p:cNvSpPr>
            <p:nvPr userDrawn="1"/>
          </p:nvSpPr>
          <p:spPr bwMode="gray">
            <a:xfrm>
              <a:off x="240" y="144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accent2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39" name="AutoShape 25"/>
            <p:cNvSpPr>
              <a:spLocks noChangeArrowheads="1"/>
            </p:cNvSpPr>
            <p:nvPr userDrawn="1"/>
          </p:nvSpPr>
          <p:spPr bwMode="gray">
            <a:xfrm>
              <a:off x="240" y="384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accent1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3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1524000" y="381001"/>
            <a:ext cx="8940800" cy="563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22990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67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5pPr>
      <a:lvl6pPr marL="609585"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6pPr>
      <a:lvl7pPr marL="1219170"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7pPr>
      <a:lvl8pPr marL="1828754"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8pPr>
      <a:lvl9pPr marL="2438339"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Verdana" panose="020B0604030504040204" pitchFamily="34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733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Char char="–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Char char="»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8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2.xml"/><Relationship Id="rId6" Type="http://schemas.openxmlformats.org/officeDocument/2006/relationships/image" Target="../media/image26.png"/><Relationship Id="rId5" Type="http://schemas.microsoft.com/office/2007/relationships/hdphoto" Target="../media/hdphoto4.wdp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audio" Target="../media/audio1.wav"/><Relationship Id="rId5" Type="http://schemas.openxmlformats.org/officeDocument/2006/relationships/image" Target="../media/image10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audio" Target="../media/audio1.wav"/><Relationship Id="rId5" Type="http://schemas.openxmlformats.org/officeDocument/2006/relationships/image" Target="../media/image10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audio" Target="../media/audio1.wav"/><Relationship Id="rId5" Type="http://schemas.openxmlformats.org/officeDocument/2006/relationships/image" Target="../media/image10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audio" Target="../media/audio1.wav"/><Relationship Id="rId5" Type="http://schemas.openxmlformats.org/officeDocument/2006/relationships/image" Target="../media/image10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5" Type="http://schemas.openxmlformats.org/officeDocument/2006/relationships/image" Target="../media/image9.png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jpg"/><Relationship Id="rId7" Type="http://schemas.microsoft.com/office/2007/relationships/hdphoto" Target="../media/hdphoto2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12.png"/><Relationship Id="rId9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092036" y="1777019"/>
            <a:ext cx="77927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FF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6000" b="1" dirty="0">
                <a:solidFill>
                  <a:srgbClr val="FF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6000" b="1" dirty="0">
                <a:solidFill>
                  <a:srgbClr val="FF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6000" b="1" dirty="0" err="1">
                <a:solidFill>
                  <a:srgbClr val="FF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6000" b="1" dirty="0">
                <a:solidFill>
                  <a:srgbClr val="FF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19707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12688">
        <p14:doors dir="vert"/>
      </p:transition>
    </mc:Choice>
    <mc:Fallback xmlns="">
      <p:transition spd="slow" advTm="12688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12249150" cy="687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6" name="Title 2"/>
          <p:cNvSpPr txBox="1">
            <a:spLocks noChangeArrowheads="1"/>
          </p:cNvSpPr>
          <p:nvPr/>
        </p:nvSpPr>
        <p:spPr bwMode="auto">
          <a:xfrm>
            <a:off x="346510" y="2639319"/>
            <a:ext cx="11694693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sz="6600" b="1" dirty="0" err="1">
                <a:solidFill>
                  <a:srgbClr val="FFFF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Tổng</a:t>
            </a:r>
            <a:r>
              <a:rPr lang="en-US" altLang="en-US" sz="6600" b="1" dirty="0">
                <a:solidFill>
                  <a:srgbClr val="FFFF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600" b="1" dirty="0" err="1">
                <a:solidFill>
                  <a:srgbClr val="FFFF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6600" b="1" dirty="0">
                <a:solidFill>
                  <a:srgbClr val="FFFF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600" b="1" dirty="0" err="1">
                <a:solidFill>
                  <a:srgbClr val="FFFF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6600" b="1" dirty="0">
                <a:solidFill>
                  <a:srgbClr val="FFFF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600" b="1" dirty="0" err="1">
                <a:solidFill>
                  <a:srgbClr val="FFFF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6600" b="1" dirty="0">
                <a:solidFill>
                  <a:srgbClr val="FFFF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600" b="1" dirty="0" err="1">
                <a:solidFill>
                  <a:srgbClr val="FFFF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thập</a:t>
            </a:r>
            <a:r>
              <a:rPr lang="en-US" altLang="en-US" sz="6600" b="1" dirty="0">
                <a:solidFill>
                  <a:srgbClr val="FFFF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600" b="1" dirty="0" err="1">
                <a:solidFill>
                  <a:srgbClr val="FFFF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6600" b="1" dirty="0">
                <a:solidFill>
                  <a:srgbClr val="FFFF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(tr.51)</a:t>
            </a:r>
            <a:endParaRPr lang="en-US" altLang="en-US" sz="5400" b="1" dirty="0">
              <a:solidFill>
                <a:srgbClr val="FFFF00"/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8132" name="Group 2"/>
          <p:cNvGrpSpPr>
            <a:grpSpLocks/>
          </p:cNvGrpSpPr>
          <p:nvPr/>
        </p:nvGrpSpPr>
        <p:grpSpPr bwMode="auto">
          <a:xfrm>
            <a:off x="1422400" y="500063"/>
            <a:ext cx="11226800" cy="1295400"/>
            <a:chOff x="76200" y="467317"/>
            <a:chExt cx="8420100" cy="971967"/>
          </a:xfrm>
        </p:grpSpPr>
        <p:sp>
          <p:nvSpPr>
            <p:cNvPr id="48133" name="Subtitle 1"/>
            <p:cNvSpPr txBox="1">
              <a:spLocks/>
            </p:cNvSpPr>
            <p:nvPr/>
          </p:nvSpPr>
          <p:spPr bwMode="auto">
            <a:xfrm>
              <a:off x="76200" y="981514"/>
              <a:ext cx="6400800" cy="457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4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7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0" fontAlgn="base" hangingPunct="0">
                <a:spcAft>
                  <a:spcPct val="0"/>
                </a:spcAft>
                <a:buFontTx/>
                <a:buNone/>
              </a:pPr>
              <a:r>
                <a:rPr lang="en-US" altLang="en-US" sz="8800" b="1" dirty="0" err="1">
                  <a:solidFill>
                    <a:srgbClr val="FFFFFF"/>
                  </a:solidFill>
                  <a:latin typeface="Comic Sans MS" panose="030F0702030302020204" pitchFamily="66" charset="0"/>
                  <a:cs typeface="Times New Roman" panose="02020603050405020304" pitchFamily="18" charset="0"/>
                </a:rPr>
                <a:t>Toán</a:t>
              </a:r>
              <a:endParaRPr lang="en-US" altLang="en-US" sz="8800" b="1" dirty="0">
                <a:solidFill>
                  <a:srgbClr val="FFFFFF"/>
                </a:solidFill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80" name="Subtitle 1"/>
            <p:cNvSpPr txBox="1">
              <a:spLocks/>
            </p:cNvSpPr>
            <p:nvPr/>
          </p:nvSpPr>
          <p:spPr bwMode="auto">
            <a:xfrm>
              <a:off x="304800" y="467317"/>
              <a:ext cx="8191500" cy="457396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lvl1pPr marL="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None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lvl1pPr>
              <a:lvl2pPr marL="4572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None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9144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None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3716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None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18288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None/>
                <a:defRPr sz="2000">
                  <a:solidFill>
                    <a:schemeClr val="tx1"/>
                  </a:solidFill>
                  <a:latin typeface="+mn-lt"/>
                </a:defRPr>
              </a:lvl5pPr>
              <a:lvl6pPr marL="2286000" indent="0" algn="ctr" rtl="0" fontAlgn="base">
                <a:spcBef>
                  <a:spcPct val="20000"/>
                </a:spcBef>
                <a:spcAft>
                  <a:spcPct val="0"/>
                </a:spcAft>
                <a:buNone/>
                <a:defRPr sz="2000">
                  <a:solidFill>
                    <a:schemeClr val="tx1"/>
                  </a:solidFill>
                  <a:latin typeface="+mn-lt"/>
                </a:defRPr>
              </a:lvl6pPr>
              <a:lvl7pPr marL="2743200" indent="0" algn="ctr" rtl="0" fontAlgn="base">
                <a:spcBef>
                  <a:spcPct val="20000"/>
                </a:spcBef>
                <a:spcAft>
                  <a:spcPct val="0"/>
                </a:spcAft>
                <a:buNone/>
                <a:defRPr sz="2000">
                  <a:solidFill>
                    <a:schemeClr val="tx1"/>
                  </a:solidFill>
                  <a:latin typeface="+mn-lt"/>
                </a:defRPr>
              </a:lvl7pPr>
              <a:lvl8pPr marL="3200400" indent="0" algn="ctr" rtl="0" fontAlgn="base">
                <a:spcBef>
                  <a:spcPct val="20000"/>
                </a:spcBef>
                <a:spcAft>
                  <a:spcPct val="0"/>
                </a:spcAft>
                <a:buNone/>
                <a:defRPr sz="2000">
                  <a:solidFill>
                    <a:schemeClr val="tx1"/>
                  </a:solidFill>
                  <a:latin typeface="+mn-lt"/>
                </a:defRPr>
              </a:lvl8pPr>
              <a:lvl9pPr marL="3657600" indent="0" algn="ctr" rtl="0" fontAlgn="base">
                <a:spcBef>
                  <a:spcPct val="20000"/>
                </a:spcBef>
                <a:spcAft>
                  <a:spcPct val="0"/>
                </a:spcAft>
                <a:buNone/>
                <a:defRPr sz="20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indent="685783" algn="l">
                <a:defRPr/>
              </a:pPr>
              <a:endParaRPr lang="en-US" sz="13800" b="1" kern="0" dirty="0">
                <a:solidFill>
                  <a:srgbClr val="FFFFFF"/>
                </a:solidFill>
                <a:latin typeface="#9Slide04 AdrianeSwash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894569962"/>
      </p:ext>
    </p:extLst>
  </p:cSld>
  <p:clrMapOvr>
    <a:masterClrMapping/>
  </p:clrMapOvr>
  <p:transition spd="slow" advTm="15729">
    <p:circl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>
                <a:latin typeface="Arial" panose="020B0604020202020204" pitchFamily="34" charset="0"/>
                <a:cs typeface="Arial" panose="020B0604020202020204" pitchFamily="34" charset="0"/>
              </a:rPr>
              <a:t>a) VÍ DỤ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31800" y="1195918"/>
            <a:ext cx="10176933" cy="24933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defTabSz="121917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27,5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lít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36,75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lít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14,5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lít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lít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</a:t>
            </a:r>
          </a:p>
        </p:txBody>
      </p:sp>
      <p:sp>
        <p:nvSpPr>
          <p:cNvPr id="37" name="Line 11"/>
          <p:cNvSpPr>
            <a:spLocks noChangeShapeType="1"/>
          </p:cNvSpPr>
          <p:nvPr/>
        </p:nvSpPr>
        <p:spPr bwMode="auto">
          <a:xfrm flipV="1">
            <a:off x="5257801" y="1892301"/>
            <a:ext cx="5137151" cy="6351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  <p:sp>
        <p:nvSpPr>
          <p:cNvPr id="38" name="Line 12"/>
          <p:cNvSpPr>
            <a:spLocks noChangeShapeType="1"/>
          </p:cNvSpPr>
          <p:nvPr/>
        </p:nvSpPr>
        <p:spPr bwMode="auto">
          <a:xfrm flipV="1">
            <a:off x="569384" y="2652184"/>
            <a:ext cx="4950883" cy="846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  <p:sp>
        <p:nvSpPr>
          <p:cNvPr id="39" name="Line 13"/>
          <p:cNvSpPr>
            <a:spLocks noChangeShapeType="1"/>
          </p:cNvSpPr>
          <p:nvPr/>
        </p:nvSpPr>
        <p:spPr bwMode="auto">
          <a:xfrm>
            <a:off x="5808133" y="2660651"/>
            <a:ext cx="4656667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  <p:sp>
        <p:nvSpPr>
          <p:cNvPr id="40" name="Rectangle 16"/>
          <p:cNvSpPr>
            <a:spLocks noChangeArrowheads="1"/>
          </p:cNvSpPr>
          <p:nvPr/>
        </p:nvSpPr>
        <p:spPr bwMode="auto">
          <a:xfrm>
            <a:off x="332318" y="3500967"/>
            <a:ext cx="2585323" cy="6667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733" b="1" dirty="0">
                <a:solidFill>
                  <a:srgbClr val="0000FF"/>
                </a:solidFill>
                <a:latin typeface="Times New Roman" pitchFamily="18" charset="0"/>
              </a:rPr>
              <a:t>Ta </a:t>
            </a:r>
            <a:r>
              <a:rPr lang="en-US" altLang="en-US" sz="3733" b="1" dirty="0" err="1">
                <a:solidFill>
                  <a:srgbClr val="0000FF"/>
                </a:solidFill>
                <a:latin typeface="Times New Roman" pitchFamily="18" charset="0"/>
              </a:rPr>
              <a:t>đặt</a:t>
            </a:r>
            <a:r>
              <a:rPr lang="en-US" altLang="en-US" sz="3733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3733" b="1" dirty="0" err="1">
                <a:solidFill>
                  <a:srgbClr val="0000FF"/>
                </a:solidFill>
                <a:latin typeface="Times New Roman" pitchFamily="18" charset="0"/>
              </a:rPr>
              <a:t>tính</a:t>
            </a:r>
            <a:r>
              <a:rPr lang="en-US" altLang="en-US" sz="3733" b="1" dirty="0">
                <a:solidFill>
                  <a:srgbClr val="0000FF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41" name="Rectangle 15"/>
          <p:cNvSpPr>
            <a:spLocks noChangeArrowheads="1"/>
          </p:cNvSpPr>
          <p:nvPr/>
        </p:nvSpPr>
        <p:spPr bwMode="auto">
          <a:xfrm>
            <a:off x="903817" y="4116918"/>
            <a:ext cx="1524000" cy="1815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733" b="1">
                <a:solidFill>
                  <a:srgbClr val="0000FF"/>
                </a:solidFill>
                <a:latin typeface="Times New Roman" panose="02020603050405020304" pitchFamily="18" charset="0"/>
              </a:rPr>
              <a:t>27</a:t>
            </a:r>
            <a:r>
              <a:rPr lang="en-US" altLang="en-US" sz="3733" b="1">
                <a:solidFill>
                  <a:srgbClr val="FF0000"/>
                </a:solidFill>
                <a:latin typeface="Times New Roman" panose="02020603050405020304" pitchFamily="18" charset="0"/>
              </a:rPr>
              <a:t>,</a:t>
            </a:r>
            <a:r>
              <a:rPr lang="en-US" altLang="en-US" sz="3733" b="1">
                <a:solidFill>
                  <a:srgbClr val="0000FF"/>
                </a:solidFill>
                <a:latin typeface="Times New Roman" panose="02020603050405020304" pitchFamily="18" charset="0"/>
              </a:rPr>
              <a:t>5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733" b="1">
                <a:solidFill>
                  <a:srgbClr val="0000FF"/>
                </a:solidFill>
                <a:latin typeface="Times New Roman" panose="02020603050405020304" pitchFamily="18" charset="0"/>
              </a:rPr>
              <a:t>36</a:t>
            </a:r>
            <a:r>
              <a:rPr lang="en-US" altLang="en-US" sz="3733" b="1">
                <a:solidFill>
                  <a:srgbClr val="FF0000"/>
                </a:solidFill>
                <a:latin typeface="Times New Roman" panose="02020603050405020304" pitchFamily="18" charset="0"/>
              </a:rPr>
              <a:t>,</a:t>
            </a:r>
            <a:r>
              <a:rPr lang="en-US" altLang="en-US" sz="3733" b="1">
                <a:solidFill>
                  <a:srgbClr val="0000FF"/>
                </a:solidFill>
                <a:latin typeface="Times New Roman" panose="02020603050405020304" pitchFamily="18" charset="0"/>
              </a:rPr>
              <a:t>75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733" b="1">
                <a:solidFill>
                  <a:srgbClr val="0000FF"/>
                </a:solidFill>
                <a:latin typeface="Times New Roman" panose="02020603050405020304" pitchFamily="18" charset="0"/>
              </a:rPr>
              <a:t>14</a:t>
            </a:r>
            <a:r>
              <a:rPr lang="en-US" altLang="en-US" sz="3733" b="1">
                <a:solidFill>
                  <a:srgbClr val="FF0000"/>
                </a:solidFill>
                <a:latin typeface="Times New Roman" panose="02020603050405020304" pitchFamily="18" charset="0"/>
              </a:rPr>
              <a:t>,</a:t>
            </a:r>
            <a:r>
              <a:rPr lang="en-US" altLang="en-US" sz="3733" b="1">
                <a:solidFill>
                  <a:srgbClr val="0000FF"/>
                </a:solidFill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42" name="Rectangle 17"/>
          <p:cNvSpPr>
            <a:spLocks noChangeArrowheads="1"/>
          </p:cNvSpPr>
          <p:nvPr/>
        </p:nvSpPr>
        <p:spPr bwMode="auto">
          <a:xfrm>
            <a:off x="370417" y="4593167"/>
            <a:ext cx="457176" cy="666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733" b="1">
                <a:solidFill>
                  <a:srgbClr val="0000FF"/>
                </a:solidFill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43" name="Line 19"/>
          <p:cNvSpPr>
            <a:spLocks noChangeShapeType="1"/>
          </p:cNvSpPr>
          <p:nvPr/>
        </p:nvSpPr>
        <p:spPr bwMode="auto">
          <a:xfrm>
            <a:off x="886884" y="5924551"/>
            <a:ext cx="13208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691467" y="3850218"/>
            <a:ext cx="7103533" cy="2418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 eaLnBrk="0" fontAlgn="base" hangingPunct="0">
              <a:lnSpc>
                <a:spcPct val="13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733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 ba thùng có số lít dầu là:</a:t>
            </a:r>
          </a:p>
          <a:p>
            <a:pPr defTabSz="1219170" eaLnBrk="0" fontAlgn="base" hangingPunct="0">
              <a:lnSpc>
                <a:spcPct val="13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733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27,5 + 36,75 + 14,5 = 78,75 (</a:t>
            </a:r>
            <a:r>
              <a:rPr lang="en-US" altLang="en-US" sz="3733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en-US" sz="3733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defTabSz="1219170" eaLnBrk="0" fontAlgn="base" hangingPunct="0">
              <a:lnSpc>
                <a:spcPct val="13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733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altLang="en-US" sz="3733" b="1" u="sng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số</a:t>
            </a:r>
            <a:r>
              <a:rPr lang="en-US" altLang="en-US" sz="3733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78,75 </a:t>
            </a:r>
            <a:r>
              <a:rPr lang="en-US" altLang="en-US" sz="3733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</a:p>
        </p:txBody>
      </p:sp>
      <p:sp>
        <p:nvSpPr>
          <p:cNvPr id="46" name="Rectangle 16"/>
          <p:cNvSpPr>
            <a:spLocks noChangeArrowheads="1"/>
          </p:cNvSpPr>
          <p:nvPr/>
        </p:nvSpPr>
        <p:spPr bwMode="auto">
          <a:xfrm>
            <a:off x="5135034" y="3418417"/>
            <a:ext cx="1898277" cy="6667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733" b="1" u="sng" dirty="0" err="1">
                <a:solidFill>
                  <a:srgbClr val="0000FF"/>
                </a:solidFill>
                <a:latin typeface="Times New Roman" pitchFamily="18" charset="0"/>
              </a:rPr>
              <a:t>Bài</a:t>
            </a:r>
            <a:r>
              <a:rPr lang="en-US" altLang="en-US" sz="3733" b="1" u="sng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3733" b="1" u="sng" dirty="0" err="1">
                <a:solidFill>
                  <a:srgbClr val="0000FF"/>
                </a:solidFill>
                <a:latin typeface="Times New Roman" pitchFamily="18" charset="0"/>
              </a:rPr>
              <a:t>giải</a:t>
            </a:r>
            <a:r>
              <a:rPr lang="en-US" altLang="en-US" sz="3733" b="1" dirty="0">
                <a:solidFill>
                  <a:srgbClr val="0000FF"/>
                </a:solidFill>
                <a:latin typeface="Times New Roman" pitchFamily="18" charset="0"/>
              </a:rPr>
              <a:t>: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3503084" y="4337052"/>
            <a:ext cx="0" cy="227964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235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8218" y="0"/>
            <a:ext cx="148378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903817" y="5924551"/>
            <a:ext cx="1524000" cy="666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733" b="1">
                <a:solidFill>
                  <a:srgbClr val="FF0000"/>
                </a:solidFill>
                <a:latin typeface="Times New Roman" panose="02020603050405020304" pitchFamily="18" charset="0"/>
              </a:rPr>
              <a:t>78,75</a:t>
            </a:r>
          </a:p>
        </p:txBody>
      </p:sp>
    </p:spTree>
    <p:extLst>
      <p:ext uri="{BB962C8B-B14F-4D97-AF65-F5344CB8AC3E}">
        <p14:creationId xmlns:p14="http://schemas.microsoft.com/office/powerpoint/2010/main" val="1760492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40" grpId="0" animBg="1"/>
      <p:bldP spid="41" grpId="0"/>
      <p:bldP spid="42" grpId="0"/>
      <p:bldP spid="3" grpId="0"/>
      <p:bldP spid="46" grpId="0" animBg="1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>
                <a:latin typeface="Arial" panose="020B0604020202020204" pitchFamily="34" charset="0"/>
                <a:cs typeface="Arial" panose="020B0604020202020204" pitchFamily="34" charset="0"/>
              </a:rPr>
              <a:t>b) BÀI TOÁN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31800" y="1198034"/>
            <a:ext cx="10337800" cy="24933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defTabSz="121917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uốn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thép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8,7dm ; 6,25dm ; 10dm.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chu vi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67" b="1" dirty="0" err="1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3467" b="1" dirty="0">
                <a:solidFill>
                  <a:srgbClr val="ECC3B1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  <p:sp>
        <p:nvSpPr>
          <p:cNvPr id="7" name="Rectangle 16"/>
          <p:cNvSpPr>
            <a:spLocks noChangeArrowheads="1"/>
          </p:cNvSpPr>
          <p:nvPr/>
        </p:nvSpPr>
        <p:spPr bwMode="auto">
          <a:xfrm>
            <a:off x="6836834" y="3541184"/>
            <a:ext cx="1898277" cy="666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733" b="1" u="sng" dirty="0" err="1">
                <a:solidFill>
                  <a:srgbClr val="003366">
                    <a:lumMod val="75000"/>
                  </a:srgbClr>
                </a:solidFill>
                <a:latin typeface="Times New Roman" pitchFamily="18" charset="0"/>
              </a:rPr>
              <a:t>Bài</a:t>
            </a:r>
            <a:r>
              <a:rPr lang="en-US" altLang="en-US" sz="3733" b="1" u="sng" dirty="0">
                <a:solidFill>
                  <a:srgbClr val="003366">
                    <a:lumMod val="75000"/>
                  </a:srgbClr>
                </a:solidFill>
                <a:latin typeface="Times New Roman" pitchFamily="18" charset="0"/>
              </a:rPr>
              <a:t> </a:t>
            </a:r>
            <a:r>
              <a:rPr lang="en-US" altLang="en-US" sz="3733" b="1" u="sng" dirty="0" err="1">
                <a:solidFill>
                  <a:srgbClr val="003366">
                    <a:lumMod val="75000"/>
                  </a:srgbClr>
                </a:solidFill>
                <a:latin typeface="Times New Roman" pitchFamily="18" charset="0"/>
              </a:rPr>
              <a:t>giải</a:t>
            </a:r>
            <a:r>
              <a:rPr lang="en-US" altLang="en-US" sz="3733" b="1" dirty="0">
                <a:solidFill>
                  <a:srgbClr val="003366">
                    <a:lumMod val="75000"/>
                  </a:srgbClr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944534" y="4148667"/>
            <a:ext cx="7103533" cy="2418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 eaLnBrk="0" fontAlgn="base" hangingPunct="0">
              <a:lnSpc>
                <a:spcPct val="13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733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 vi của hình tam giác là:</a:t>
            </a:r>
          </a:p>
          <a:p>
            <a:pPr defTabSz="1219170" eaLnBrk="0" fontAlgn="base" hangingPunct="0">
              <a:lnSpc>
                <a:spcPct val="13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733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8,7 + 6,25 + 10 = 24,95 (dm)</a:t>
            </a:r>
          </a:p>
          <a:p>
            <a:pPr defTabSz="1219170" eaLnBrk="0" fontAlgn="base" hangingPunct="0">
              <a:lnSpc>
                <a:spcPct val="13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733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altLang="en-US" sz="3733" b="1" u="sng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số</a:t>
            </a:r>
            <a:r>
              <a:rPr lang="en-US" altLang="en-US" sz="3733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24,95dm</a:t>
            </a:r>
          </a:p>
        </p:txBody>
      </p:sp>
      <p:pic>
        <p:nvPicPr>
          <p:cNvPr id="245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8218" y="0"/>
            <a:ext cx="148378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12701" y="3621618"/>
            <a:ext cx="4620684" cy="4113627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altLang="en-US" sz="3733">
              <a:solidFill>
                <a:srgbClr val="003366"/>
              </a:solidFill>
            </a:endParaRPr>
          </a:p>
          <a:p>
            <a:pPr algn="ctr" defTabSz="1219170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altLang="en-US" sz="3733">
              <a:solidFill>
                <a:srgbClr val="003366"/>
              </a:solidFill>
            </a:endParaRPr>
          </a:p>
          <a:p>
            <a:pPr algn="ctr" defTabSz="1219170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altLang="en-US" sz="3733">
              <a:solidFill>
                <a:srgbClr val="003366"/>
              </a:solidFill>
            </a:endParaRPr>
          </a:p>
          <a:p>
            <a:pPr algn="ctr" defTabSz="1219170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altLang="en-US" sz="3733">
              <a:solidFill>
                <a:srgbClr val="003366"/>
              </a:solidFill>
            </a:endParaRPr>
          </a:p>
          <a:p>
            <a:pPr algn="ctr" defTabSz="1219170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altLang="en-US" sz="3733">
              <a:solidFill>
                <a:srgbClr val="003366"/>
              </a:solidFill>
            </a:endParaRPr>
          </a:p>
        </p:txBody>
      </p:sp>
      <p:sp>
        <p:nvSpPr>
          <p:cNvPr id="14" name="AutoShape 13"/>
          <p:cNvSpPr>
            <a:spLocks noChangeArrowheads="1"/>
          </p:cNvSpPr>
          <p:nvPr/>
        </p:nvSpPr>
        <p:spPr bwMode="auto">
          <a:xfrm rot="8665466">
            <a:off x="423333" y="4629151"/>
            <a:ext cx="3081867" cy="1676400"/>
          </a:xfrm>
          <a:prstGeom prst="rtTriangle">
            <a:avLst/>
          </a:prstGeom>
          <a:solidFill>
            <a:schemeClr val="accent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3366"/>
              </a:solidFill>
            </a:endParaRP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 rot="19441922">
            <a:off x="541867" y="4140183"/>
            <a:ext cx="1697567" cy="66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3733">
                <a:solidFill>
                  <a:srgbClr val="003366"/>
                </a:solidFill>
              </a:rPr>
              <a:t>8,7dm</a:t>
            </a:r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 rot="3306146">
            <a:off x="2491317" y="4032233"/>
            <a:ext cx="2029883" cy="66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3733">
                <a:solidFill>
                  <a:srgbClr val="003366"/>
                </a:solidFill>
              </a:rPr>
              <a:t>6,25dm</a:t>
            </a: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 rot="21149259">
            <a:off x="848784" y="5563642"/>
            <a:ext cx="2540000" cy="66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3733">
                <a:solidFill>
                  <a:srgbClr val="003366"/>
                </a:solidFill>
              </a:rPr>
              <a:t>10dm</a:t>
            </a:r>
          </a:p>
        </p:txBody>
      </p:sp>
    </p:spTree>
    <p:extLst>
      <p:ext uri="{BB962C8B-B14F-4D97-AF65-F5344CB8AC3E}">
        <p14:creationId xmlns:p14="http://schemas.microsoft.com/office/powerpoint/2010/main" val="12194588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1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1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1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3" grpId="0" animBg="1"/>
      <p:bldP spid="14" grpId="0" animBg="1"/>
      <p:bldP spid="15" grpId="0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3" y="1361018"/>
            <a:ext cx="10905067" cy="5249333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en-US" altLang="en-US" sz="3200" dirty="0">
                <a:solidFill>
                  <a:srgbClr val="0000FF"/>
                </a:solidFill>
              </a:rPr>
              <a:t>   </a:t>
            </a:r>
            <a:r>
              <a:rPr lang="en-US" altLang="en-US" sz="3200" dirty="0" err="1">
                <a:solidFill>
                  <a:srgbClr val="0000FF"/>
                </a:solidFill>
              </a:rPr>
              <a:t>Để</a:t>
            </a:r>
            <a:r>
              <a:rPr lang="en-US" altLang="en-US" sz="3200" dirty="0">
                <a:solidFill>
                  <a:srgbClr val="0000FF"/>
                </a:solidFill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</a:rPr>
              <a:t>đặt</a:t>
            </a:r>
            <a:r>
              <a:rPr lang="en-US" altLang="en-US" sz="3200" dirty="0">
                <a:solidFill>
                  <a:srgbClr val="0000FF"/>
                </a:solidFill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</a:rPr>
              <a:t>tính</a:t>
            </a:r>
            <a:r>
              <a:rPr lang="en-US" altLang="en-US" sz="3200" dirty="0">
                <a:solidFill>
                  <a:srgbClr val="0000FF"/>
                </a:solidFill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</a:rPr>
              <a:t>tổng</a:t>
            </a:r>
            <a:r>
              <a:rPr lang="en-US" altLang="en-US" sz="3200" dirty="0">
                <a:solidFill>
                  <a:srgbClr val="0000FF"/>
                </a:solidFill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</a:rPr>
              <a:t>nhiều</a:t>
            </a:r>
            <a:r>
              <a:rPr lang="en-US" altLang="en-US" sz="3200" dirty="0">
                <a:solidFill>
                  <a:srgbClr val="0000FF"/>
                </a:solidFill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</a:rPr>
              <a:t>số</a:t>
            </a:r>
            <a:r>
              <a:rPr lang="en-US" altLang="en-US" sz="3200" dirty="0">
                <a:solidFill>
                  <a:srgbClr val="0000FF"/>
                </a:solidFill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</a:rPr>
              <a:t>thập</a:t>
            </a:r>
            <a:r>
              <a:rPr lang="en-US" altLang="en-US" sz="3200" dirty="0">
                <a:solidFill>
                  <a:srgbClr val="0000FF"/>
                </a:solidFill>
              </a:rPr>
              <a:t>:</a:t>
            </a: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en-US" altLang="en-US" sz="3200" dirty="0">
                <a:solidFill>
                  <a:srgbClr val="0000FF"/>
                </a:solidFill>
              </a:rPr>
              <a:t> </a:t>
            </a:r>
            <a:r>
              <a:rPr lang="en-US" altLang="en-US" sz="3200" dirty="0">
                <a:solidFill>
                  <a:srgbClr val="0000FF"/>
                </a:solidFill>
                <a:sym typeface="Wingdings" panose="05000000000000000000" pitchFamily="2" charset="2"/>
              </a:rPr>
              <a:t></a:t>
            </a:r>
            <a:r>
              <a:rPr lang="en-US" altLang="en-US" sz="3200" dirty="0">
                <a:solidFill>
                  <a:srgbClr val="CC00CC"/>
                </a:solidFill>
              </a:rPr>
              <a:t> </a:t>
            </a:r>
            <a:r>
              <a:rPr lang="en-US" altLang="en-US" sz="3200" dirty="0" err="1">
                <a:solidFill>
                  <a:srgbClr val="CC00CC"/>
                </a:solidFill>
              </a:rPr>
              <a:t>Viết</a:t>
            </a:r>
            <a:r>
              <a:rPr lang="en-US" altLang="en-US" sz="3200" dirty="0">
                <a:solidFill>
                  <a:srgbClr val="CC00CC"/>
                </a:solidFill>
              </a:rPr>
              <a:t> </a:t>
            </a:r>
            <a:r>
              <a:rPr lang="en-US" altLang="en-US" sz="3200" dirty="0" err="1">
                <a:solidFill>
                  <a:srgbClr val="CC00CC"/>
                </a:solidFill>
              </a:rPr>
              <a:t>số</a:t>
            </a:r>
            <a:r>
              <a:rPr lang="en-US" altLang="en-US" sz="3200" dirty="0">
                <a:solidFill>
                  <a:srgbClr val="CC00CC"/>
                </a:solidFill>
              </a:rPr>
              <a:t> </a:t>
            </a:r>
            <a:r>
              <a:rPr lang="en-US" altLang="en-US" sz="3200" dirty="0" err="1">
                <a:solidFill>
                  <a:srgbClr val="CC00CC"/>
                </a:solidFill>
              </a:rPr>
              <a:t>hạng</a:t>
            </a:r>
            <a:r>
              <a:rPr lang="en-US" altLang="en-US" sz="3200" dirty="0">
                <a:solidFill>
                  <a:srgbClr val="CC00CC"/>
                </a:solidFill>
              </a:rPr>
              <a:t> </a:t>
            </a:r>
            <a:r>
              <a:rPr lang="en-US" altLang="en-US" sz="3200" dirty="0" err="1">
                <a:solidFill>
                  <a:srgbClr val="CC00CC"/>
                </a:solidFill>
              </a:rPr>
              <a:t>này</a:t>
            </a:r>
            <a:r>
              <a:rPr lang="en-US" altLang="en-US" sz="3200" dirty="0">
                <a:solidFill>
                  <a:srgbClr val="CC00CC"/>
                </a:solidFill>
              </a:rPr>
              <a:t> </a:t>
            </a:r>
            <a:r>
              <a:rPr lang="en-US" altLang="en-US" sz="3200" dirty="0" err="1">
                <a:solidFill>
                  <a:srgbClr val="CC00CC"/>
                </a:solidFill>
              </a:rPr>
              <a:t>dưới</a:t>
            </a:r>
            <a:r>
              <a:rPr lang="en-US" altLang="en-US" sz="3200" dirty="0">
                <a:solidFill>
                  <a:srgbClr val="CC00CC"/>
                </a:solidFill>
              </a:rPr>
              <a:t> </a:t>
            </a:r>
            <a:r>
              <a:rPr lang="en-US" altLang="en-US" sz="3200" dirty="0" err="1">
                <a:solidFill>
                  <a:srgbClr val="CC00CC"/>
                </a:solidFill>
              </a:rPr>
              <a:t>số</a:t>
            </a:r>
            <a:r>
              <a:rPr lang="en-US" altLang="en-US" sz="3200" dirty="0">
                <a:solidFill>
                  <a:srgbClr val="CC00CC"/>
                </a:solidFill>
              </a:rPr>
              <a:t> </a:t>
            </a:r>
            <a:r>
              <a:rPr lang="en-US" altLang="en-US" sz="3200" dirty="0" err="1">
                <a:solidFill>
                  <a:srgbClr val="CC00CC"/>
                </a:solidFill>
              </a:rPr>
              <a:t>hạng</a:t>
            </a:r>
            <a:r>
              <a:rPr lang="en-US" altLang="en-US" sz="3200" dirty="0">
                <a:solidFill>
                  <a:srgbClr val="CC00CC"/>
                </a:solidFill>
              </a:rPr>
              <a:t> </a:t>
            </a:r>
            <a:r>
              <a:rPr lang="en-US" altLang="en-US" sz="3200" dirty="0" err="1">
                <a:solidFill>
                  <a:srgbClr val="CC00CC"/>
                </a:solidFill>
              </a:rPr>
              <a:t>kia</a:t>
            </a:r>
            <a:r>
              <a:rPr lang="en-US" altLang="en-US" sz="3200" dirty="0">
                <a:solidFill>
                  <a:srgbClr val="CC00CC"/>
                </a:solidFill>
              </a:rPr>
              <a:t> </a:t>
            </a:r>
            <a:r>
              <a:rPr lang="en-US" altLang="en-US" sz="3200" dirty="0" err="1">
                <a:solidFill>
                  <a:srgbClr val="CC00CC"/>
                </a:solidFill>
              </a:rPr>
              <a:t>sao</a:t>
            </a:r>
            <a:r>
              <a:rPr lang="en-US" altLang="en-US" sz="3200" dirty="0">
                <a:solidFill>
                  <a:srgbClr val="CC00CC"/>
                </a:solidFill>
              </a:rPr>
              <a:t> </a:t>
            </a:r>
            <a:r>
              <a:rPr lang="en-US" altLang="en-US" sz="3200" dirty="0" err="1">
                <a:solidFill>
                  <a:srgbClr val="CC00CC"/>
                </a:solidFill>
              </a:rPr>
              <a:t>cho</a:t>
            </a:r>
            <a:r>
              <a:rPr lang="en-US" altLang="en-US" sz="3200" dirty="0">
                <a:solidFill>
                  <a:srgbClr val="CC00CC"/>
                </a:solidFill>
              </a:rPr>
              <a:t> </a:t>
            </a:r>
            <a:r>
              <a:rPr lang="en-US" altLang="en-US" sz="3200" dirty="0" err="1">
                <a:solidFill>
                  <a:srgbClr val="CC00CC"/>
                </a:solidFill>
              </a:rPr>
              <a:t>các</a:t>
            </a:r>
            <a:r>
              <a:rPr lang="en-US" altLang="en-US" sz="3200" dirty="0">
                <a:solidFill>
                  <a:srgbClr val="CC00CC"/>
                </a:solidFill>
              </a:rPr>
              <a:t> </a:t>
            </a:r>
            <a:r>
              <a:rPr lang="en-US" altLang="en-US" sz="3200" dirty="0" err="1">
                <a:solidFill>
                  <a:srgbClr val="CC00CC"/>
                </a:solidFill>
              </a:rPr>
              <a:t>chữ</a:t>
            </a:r>
            <a:r>
              <a:rPr lang="en-US" altLang="en-US" sz="3200" dirty="0">
                <a:solidFill>
                  <a:srgbClr val="CC00CC"/>
                </a:solidFill>
              </a:rPr>
              <a:t> </a:t>
            </a:r>
            <a:r>
              <a:rPr lang="en-US" altLang="en-US" sz="3200" dirty="0" err="1">
                <a:solidFill>
                  <a:srgbClr val="CC00CC"/>
                </a:solidFill>
              </a:rPr>
              <a:t>số</a:t>
            </a:r>
            <a:r>
              <a:rPr lang="en-US" altLang="en-US" sz="3200" dirty="0">
                <a:solidFill>
                  <a:srgbClr val="CC00CC"/>
                </a:solidFill>
              </a:rPr>
              <a:t> ở </a:t>
            </a:r>
            <a:r>
              <a:rPr lang="en-US" altLang="en-US" sz="3200" dirty="0" err="1">
                <a:solidFill>
                  <a:srgbClr val="CC00CC"/>
                </a:solidFill>
              </a:rPr>
              <a:t>cùng</a:t>
            </a:r>
            <a:r>
              <a:rPr lang="en-US" altLang="en-US" sz="3200" dirty="0">
                <a:solidFill>
                  <a:srgbClr val="CC00CC"/>
                </a:solidFill>
              </a:rPr>
              <a:t> </a:t>
            </a:r>
            <a:r>
              <a:rPr lang="en-US" altLang="en-US" sz="3200" dirty="0" err="1">
                <a:solidFill>
                  <a:srgbClr val="CC00CC"/>
                </a:solidFill>
              </a:rPr>
              <a:t>một</a:t>
            </a:r>
            <a:r>
              <a:rPr lang="en-US" altLang="en-US" sz="3200" dirty="0">
                <a:solidFill>
                  <a:srgbClr val="CC00CC"/>
                </a:solidFill>
              </a:rPr>
              <a:t> </a:t>
            </a:r>
            <a:r>
              <a:rPr lang="en-US" altLang="en-US" sz="3200" dirty="0" err="1">
                <a:solidFill>
                  <a:srgbClr val="CC00CC"/>
                </a:solidFill>
              </a:rPr>
              <a:t>hàng</a:t>
            </a:r>
            <a:r>
              <a:rPr lang="en-US" altLang="en-US" sz="3200" dirty="0">
                <a:solidFill>
                  <a:srgbClr val="CC00CC"/>
                </a:solidFill>
              </a:rPr>
              <a:t> </a:t>
            </a:r>
            <a:r>
              <a:rPr lang="en-US" altLang="en-US" sz="3200" dirty="0" err="1">
                <a:solidFill>
                  <a:srgbClr val="CC00CC"/>
                </a:solidFill>
              </a:rPr>
              <a:t>thẳng</a:t>
            </a:r>
            <a:r>
              <a:rPr lang="en-US" altLang="en-US" sz="3200" dirty="0">
                <a:solidFill>
                  <a:srgbClr val="CC00CC"/>
                </a:solidFill>
              </a:rPr>
              <a:t> </a:t>
            </a:r>
            <a:r>
              <a:rPr lang="en-US" altLang="en-US" sz="3200" dirty="0" err="1">
                <a:solidFill>
                  <a:srgbClr val="CC00CC"/>
                </a:solidFill>
              </a:rPr>
              <a:t>cột</a:t>
            </a:r>
            <a:r>
              <a:rPr lang="en-US" altLang="en-US" sz="3200" dirty="0">
                <a:solidFill>
                  <a:srgbClr val="CC00CC"/>
                </a:solidFill>
              </a:rPr>
              <a:t> </a:t>
            </a:r>
            <a:r>
              <a:rPr lang="en-US" altLang="en-US" sz="3200" dirty="0" err="1">
                <a:solidFill>
                  <a:srgbClr val="CC00CC"/>
                </a:solidFill>
              </a:rPr>
              <a:t>với</a:t>
            </a:r>
            <a:r>
              <a:rPr lang="en-US" altLang="en-US" sz="3200" dirty="0">
                <a:solidFill>
                  <a:srgbClr val="CC00CC"/>
                </a:solidFill>
              </a:rPr>
              <a:t> </a:t>
            </a:r>
            <a:r>
              <a:rPr lang="en-US" altLang="en-US" sz="3200" dirty="0" err="1">
                <a:solidFill>
                  <a:srgbClr val="CC00CC"/>
                </a:solidFill>
              </a:rPr>
              <a:t>nhau</a:t>
            </a:r>
            <a:r>
              <a:rPr lang="en-US" altLang="en-US" sz="3200" dirty="0">
                <a:solidFill>
                  <a:srgbClr val="CC00CC"/>
                </a:solidFill>
              </a:rPr>
              <a:t>.</a:t>
            </a: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en-US" altLang="en-US" sz="3200" dirty="0">
                <a:solidFill>
                  <a:srgbClr val="0000FF"/>
                </a:solidFill>
              </a:rPr>
              <a:t> </a:t>
            </a:r>
            <a:r>
              <a:rPr lang="en-US" altLang="en-US" sz="3200" dirty="0">
                <a:solidFill>
                  <a:srgbClr val="0000FF"/>
                </a:solidFill>
                <a:sym typeface="Wingdings" panose="05000000000000000000" pitchFamily="2" charset="2"/>
              </a:rPr>
              <a:t></a:t>
            </a:r>
            <a:r>
              <a:rPr lang="en-US" altLang="en-US" sz="3200" dirty="0">
                <a:solidFill>
                  <a:srgbClr val="0000FF"/>
                </a:solidFill>
              </a:rPr>
              <a:t> </a:t>
            </a:r>
            <a:r>
              <a:rPr lang="en-US" altLang="en-US" sz="3200" dirty="0" err="1">
                <a:solidFill>
                  <a:srgbClr val="003300"/>
                </a:solidFill>
              </a:rPr>
              <a:t>Cộng</a:t>
            </a:r>
            <a:r>
              <a:rPr lang="en-US" altLang="en-US" sz="3200" dirty="0">
                <a:solidFill>
                  <a:srgbClr val="003300"/>
                </a:solidFill>
              </a:rPr>
              <a:t> </a:t>
            </a:r>
            <a:r>
              <a:rPr lang="en-US" altLang="en-US" sz="3200" dirty="0" err="1">
                <a:solidFill>
                  <a:srgbClr val="003300"/>
                </a:solidFill>
              </a:rPr>
              <a:t>như</a:t>
            </a:r>
            <a:r>
              <a:rPr lang="en-US" altLang="en-US" sz="3200" dirty="0">
                <a:solidFill>
                  <a:srgbClr val="003300"/>
                </a:solidFill>
              </a:rPr>
              <a:t> </a:t>
            </a:r>
            <a:r>
              <a:rPr lang="en-US" altLang="en-US" sz="3200" dirty="0" err="1">
                <a:solidFill>
                  <a:srgbClr val="003300"/>
                </a:solidFill>
              </a:rPr>
              <a:t>cộng</a:t>
            </a:r>
            <a:r>
              <a:rPr lang="en-US" altLang="en-US" sz="3200" dirty="0">
                <a:solidFill>
                  <a:srgbClr val="003300"/>
                </a:solidFill>
              </a:rPr>
              <a:t> </a:t>
            </a:r>
            <a:r>
              <a:rPr lang="en-US" altLang="en-US" sz="3200" dirty="0" err="1">
                <a:solidFill>
                  <a:srgbClr val="003300"/>
                </a:solidFill>
              </a:rPr>
              <a:t>các</a:t>
            </a:r>
            <a:r>
              <a:rPr lang="en-US" altLang="en-US" sz="3200" dirty="0">
                <a:solidFill>
                  <a:srgbClr val="003300"/>
                </a:solidFill>
              </a:rPr>
              <a:t> </a:t>
            </a:r>
            <a:r>
              <a:rPr lang="en-US" altLang="en-US" sz="3200" dirty="0" err="1">
                <a:solidFill>
                  <a:srgbClr val="003300"/>
                </a:solidFill>
              </a:rPr>
              <a:t>số</a:t>
            </a:r>
            <a:r>
              <a:rPr lang="en-US" altLang="en-US" sz="3200" dirty="0">
                <a:solidFill>
                  <a:srgbClr val="003300"/>
                </a:solidFill>
              </a:rPr>
              <a:t> </a:t>
            </a:r>
            <a:r>
              <a:rPr lang="en-US" altLang="en-US" sz="3200" dirty="0" err="1">
                <a:solidFill>
                  <a:srgbClr val="003300"/>
                </a:solidFill>
              </a:rPr>
              <a:t>tự</a:t>
            </a:r>
            <a:r>
              <a:rPr lang="en-US" altLang="en-US" sz="3200" dirty="0">
                <a:solidFill>
                  <a:srgbClr val="003300"/>
                </a:solidFill>
              </a:rPr>
              <a:t> </a:t>
            </a:r>
            <a:r>
              <a:rPr lang="en-US" altLang="en-US" sz="3200" dirty="0" err="1">
                <a:solidFill>
                  <a:srgbClr val="003300"/>
                </a:solidFill>
              </a:rPr>
              <a:t>nhiên</a:t>
            </a:r>
            <a:r>
              <a:rPr lang="en-US" altLang="en-US" sz="3200" dirty="0">
                <a:solidFill>
                  <a:srgbClr val="003300"/>
                </a:solidFill>
              </a:rPr>
              <a:t>.</a:t>
            </a: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en-US" altLang="en-US" sz="3200" dirty="0">
                <a:solidFill>
                  <a:srgbClr val="0000FF"/>
                </a:solidFill>
              </a:rPr>
              <a:t> </a:t>
            </a:r>
            <a:r>
              <a:rPr lang="en-US" altLang="en-US" sz="3200" dirty="0">
                <a:solidFill>
                  <a:srgbClr val="0000FF"/>
                </a:solidFill>
                <a:sym typeface="Wingdings" panose="05000000000000000000" pitchFamily="2" charset="2"/>
              </a:rPr>
              <a:t></a:t>
            </a:r>
            <a:r>
              <a:rPr lang="en-US" altLang="en-US" sz="3200" dirty="0">
                <a:solidFill>
                  <a:srgbClr val="0000FF"/>
                </a:solidFill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</a:rPr>
              <a:t>Viết</a:t>
            </a:r>
            <a:r>
              <a:rPr lang="en-US" altLang="en-US" sz="3200" dirty="0">
                <a:solidFill>
                  <a:srgbClr val="FF0000"/>
                </a:solidFill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</a:rPr>
              <a:t>dấu</a:t>
            </a:r>
            <a:r>
              <a:rPr lang="en-US" altLang="en-US" sz="3200" dirty="0">
                <a:solidFill>
                  <a:srgbClr val="FF0000"/>
                </a:solidFill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</a:rPr>
              <a:t>phẩy</a:t>
            </a:r>
            <a:r>
              <a:rPr lang="en-US" altLang="en-US" sz="3200" dirty="0">
                <a:solidFill>
                  <a:srgbClr val="FF0000"/>
                </a:solidFill>
              </a:rPr>
              <a:t> ở </a:t>
            </a:r>
            <a:r>
              <a:rPr lang="en-US" altLang="en-US" sz="3200" dirty="0" err="1">
                <a:solidFill>
                  <a:srgbClr val="FF0000"/>
                </a:solidFill>
              </a:rPr>
              <a:t>tổng</a:t>
            </a:r>
            <a:r>
              <a:rPr lang="en-US" altLang="en-US" sz="3200" dirty="0">
                <a:solidFill>
                  <a:srgbClr val="FF0000"/>
                </a:solidFill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</a:rPr>
              <a:t>thẳng</a:t>
            </a:r>
            <a:r>
              <a:rPr lang="en-US" altLang="en-US" sz="3200" dirty="0">
                <a:solidFill>
                  <a:srgbClr val="FF0000"/>
                </a:solidFill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</a:rPr>
              <a:t>cột</a:t>
            </a:r>
            <a:r>
              <a:rPr lang="en-US" altLang="en-US" sz="3200" dirty="0">
                <a:solidFill>
                  <a:srgbClr val="FF0000"/>
                </a:solidFill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</a:rPr>
              <a:t>với</a:t>
            </a:r>
            <a:r>
              <a:rPr lang="en-US" altLang="en-US" sz="3200" dirty="0">
                <a:solidFill>
                  <a:srgbClr val="FF0000"/>
                </a:solidFill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</a:rPr>
              <a:t>dấu</a:t>
            </a:r>
            <a:r>
              <a:rPr lang="en-US" altLang="en-US" sz="3200" dirty="0">
                <a:solidFill>
                  <a:srgbClr val="FF0000"/>
                </a:solidFill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</a:rPr>
              <a:t>phẩy</a:t>
            </a:r>
            <a:r>
              <a:rPr lang="en-US" altLang="en-US" sz="3200" dirty="0">
                <a:solidFill>
                  <a:srgbClr val="FF0000"/>
                </a:solidFill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</a:rPr>
              <a:t>của</a:t>
            </a:r>
            <a:r>
              <a:rPr lang="en-US" altLang="en-US" sz="3200" dirty="0">
                <a:solidFill>
                  <a:srgbClr val="FF0000"/>
                </a:solidFill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</a:rPr>
              <a:t>các</a:t>
            </a:r>
            <a:r>
              <a:rPr lang="en-US" altLang="en-US" sz="3200" dirty="0">
                <a:solidFill>
                  <a:srgbClr val="FF0000"/>
                </a:solidFill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</a:rPr>
              <a:t>số</a:t>
            </a:r>
            <a:r>
              <a:rPr lang="en-US" altLang="en-US" sz="3200" dirty="0">
                <a:solidFill>
                  <a:srgbClr val="FF0000"/>
                </a:solidFill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</a:rPr>
              <a:t>hạng</a:t>
            </a:r>
            <a:r>
              <a:rPr lang="en-US" altLang="en-US" sz="3200" dirty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  <a:defRPr/>
            </a:pPr>
            <a:endParaRPr lang="en-US" dirty="0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8218" y="0"/>
            <a:ext cx="148378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9200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5000" t="-8000" r="-5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BC5FF619-ACFA-4FB0-B0D3-093F52556367}"/>
              </a:ext>
            </a:extLst>
          </p:cNvPr>
          <p:cNvSpPr txBox="1"/>
          <p:nvPr/>
        </p:nvSpPr>
        <p:spPr>
          <a:xfrm>
            <a:off x="3505200" y="4497005"/>
            <a:ext cx="5232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0" b="1" dirty="0" err="1">
                <a:solidFill>
                  <a:srgbClr val="FF66CC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Luyện</a:t>
            </a:r>
            <a:r>
              <a:rPr lang="en-US" sz="9000" b="1" dirty="0">
                <a:solidFill>
                  <a:srgbClr val="FF66CC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9000" b="1" dirty="0" err="1">
                <a:solidFill>
                  <a:srgbClr val="FF66CC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tập</a:t>
            </a:r>
            <a:endParaRPr lang="en-US" sz="9000" b="1" dirty="0">
              <a:solidFill>
                <a:srgbClr val="FF66CC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254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211">
        <p14:window dir="vert"/>
      </p:transition>
    </mc:Choice>
    <mc:Fallback xmlns="">
      <p:transition spd="slow" advTm="2021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8" name="Picture 4" descr="1-17">
            <a:extLst>
              <a:ext uri="{FF2B5EF4-FFF2-40B4-BE49-F238E27FC236}">
                <a16:creationId xmlns:a16="http://schemas.microsoft.com/office/drawing/2014/main" id="{D1E1E139-B1C5-4D1B-BF34-39F132A47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4319" y="4561528"/>
            <a:ext cx="12467998" cy="2296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1" name="Picture 7" descr="1-26">
            <a:extLst>
              <a:ext uri="{FF2B5EF4-FFF2-40B4-BE49-F238E27FC236}">
                <a16:creationId xmlns:a16="http://schemas.microsoft.com/office/drawing/2014/main" id="{DA56963E-1040-43A6-843B-8944D157C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0501" y="2933002"/>
            <a:ext cx="4287449" cy="3105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Picture 5" descr="1-43">
            <a:extLst>
              <a:ext uri="{FF2B5EF4-FFF2-40B4-BE49-F238E27FC236}">
                <a16:creationId xmlns:a16="http://schemas.microsoft.com/office/drawing/2014/main" id="{114D0699-67A3-4953-BB78-239B2B69D2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700" y="4156363"/>
            <a:ext cx="2932853" cy="2648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Picture 6" descr="1-42">
            <a:extLst>
              <a:ext uri="{FF2B5EF4-FFF2-40B4-BE49-F238E27FC236}">
                <a16:creationId xmlns:a16="http://schemas.microsoft.com/office/drawing/2014/main" id="{8BBB73F0-E6D7-42B3-92FC-7EFD19AB0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0993">
            <a:off x="470400" y="1136537"/>
            <a:ext cx="6887741" cy="5852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4EF36A1-B2E4-4108-9F8E-F77DE01341B5}"/>
              </a:ext>
            </a:extLst>
          </p:cNvPr>
          <p:cNvSpPr txBox="1"/>
          <p:nvPr/>
        </p:nvSpPr>
        <p:spPr>
          <a:xfrm>
            <a:off x="1250894" y="3094016"/>
            <a:ext cx="234865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5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5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35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8090E5-01AD-42C6-A04D-955F5B1993D6}"/>
              </a:ext>
            </a:extLst>
          </p:cNvPr>
          <p:cNvSpPr txBox="1"/>
          <p:nvPr/>
        </p:nvSpPr>
        <p:spPr>
          <a:xfrm>
            <a:off x="1250894" y="3960917"/>
            <a:ext cx="418095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5,27 + 14,35 + 9,25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467926-CB6C-4AAF-9872-21B78C03504E}"/>
              </a:ext>
            </a:extLst>
          </p:cNvPr>
          <p:cNvSpPr txBox="1"/>
          <p:nvPr/>
        </p:nvSpPr>
        <p:spPr>
          <a:xfrm>
            <a:off x="1250894" y="5038208"/>
            <a:ext cx="364555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6,4 + 18,36 + 52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D0FB06-51B5-400B-A3AC-7310176F5435}"/>
              </a:ext>
            </a:extLst>
          </p:cNvPr>
          <p:cNvSpPr txBox="1"/>
          <p:nvPr/>
        </p:nvSpPr>
        <p:spPr>
          <a:xfrm>
            <a:off x="4890167" y="25550"/>
            <a:ext cx="200700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u="sng" dirty="0" err="1">
                <a:solidFill>
                  <a:srgbClr val="0070C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Toán</a:t>
            </a:r>
            <a:endParaRPr lang="en-US" sz="3500" b="1" u="sng" dirty="0">
              <a:solidFill>
                <a:srgbClr val="0070C0"/>
              </a:solidFill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4B7F5B7-D12E-4119-86EB-416BDA9E3D3F}"/>
              </a:ext>
            </a:extLst>
          </p:cNvPr>
          <p:cNvSpPr txBox="1"/>
          <p:nvPr/>
        </p:nvSpPr>
        <p:spPr>
          <a:xfrm>
            <a:off x="3416871" y="642371"/>
            <a:ext cx="495360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Tổng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nhiều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thập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phân</a:t>
            </a:r>
            <a:endParaRPr lang="en-US" sz="3500" b="1" dirty="0">
              <a:solidFill>
                <a:srgbClr val="FF0000"/>
              </a:solidFill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1813">
        <p15:prstTrans prst="pageCurlDouble"/>
      </p:transition>
    </mc:Choice>
    <mc:Fallback xmlns="">
      <p:transition spd="slow" advTm="218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 tmFilter="0,0; .5, 1; 1, 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 tmFilter="0,0; .5, 1; 1, 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build="p"/>
      <p:bldP spid="8" grpId="0" build="p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t="-6000" r="-3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6" descr="1-42">
            <a:extLst>
              <a:ext uri="{FF2B5EF4-FFF2-40B4-BE49-F238E27FC236}">
                <a16:creationId xmlns:a16="http://schemas.microsoft.com/office/drawing/2014/main" id="{7D4EC1FF-F95A-4383-B83E-65453F419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0993">
            <a:off x="6230471" y="2140691"/>
            <a:ext cx="6068908" cy="5157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8B3EAC3-BE60-4C62-8390-A7C9CBC3EED0}"/>
              </a:ext>
            </a:extLst>
          </p:cNvPr>
          <p:cNvSpPr txBox="1"/>
          <p:nvPr/>
        </p:nvSpPr>
        <p:spPr>
          <a:xfrm>
            <a:off x="652828" y="3277870"/>
            <a:ext cx="234865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5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5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35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1CAC80-9973-4C38-B1C7-0DE89D9E64E6}"/>
              </a:ext>
            </a:extLst>
          </p:cNvPr>
          <p:cNvSpPr txBox="1"/>
          <p:nvPr/>
        </p:nvSpPr>
        <p:spPr>
          <a:xfrm>
            <a:off x="652828" y="4214743"/>
            <a:ext cx="418095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5,27 + 14,35 + 9,25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817091-02A4-4149-8C32-8B81206121BF}"/>
              </a:ext>
            </a:extLst>
          </p:cNvPr>
          <p:cNvSpPr txBox="1"/>
          <p:nvPr/>
        </p:nvSpPr>
        <p:spPr>
          <a:xfrm>
            <a:off x="652828" y="5272834"/>
            <a:ext cx="364555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6,4 + 18,36 + 52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B5FCCE-2059-4DA4-9248-DFEA37790AD3}"/>
              </a:ext>
            </a:extLst>
          </p:cNvPr>
          <p:cNvSpPr txBox="1"/>
          <p:nvPr/>
        </p:nvSpPr>
        <p:spPr>
          <a:xfrm>
            <a:off x="4909532" y="4214743"/>
            <a:ext cx="156324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28,87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AA95DB-2889-4907-A349-54F995B97DC6}"/>
              </a:ext>
            </a:extLst>
          </p:cNvPr>
          <p:cNvSpPr txBox="1"/>
          <p:nvPr/>
        </p:nvSpPr>
        <p:spPr>
          <a:xfrm>
            <a:off x="4426201" y="5272834"/>
            <a:ext cx="156324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76,76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904C46-BD1A-4653-AD9A-8527ED57AFD3}"/>
              </a:ext>
            </a:extLst>
          </p:cNvPr>
          <p:cNvSpPr txBox="1"/>
          <p:nvPr/>
        </p:nvSpPr>
        <p:spPr>
          <a:xfrm>
            <a:off x="8442382" y="3892203"/>
            <a:ext cx="1133202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5,27</a:t>
            </a:r>
            <a:endParaRPr lang="en-US" sz="35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C8D4AE-BE6C-4536-871D-C87F1360FDA6}"/>
              </a:ext>
            </a:extLst>
          </p:cNvPr>
          <p:cNvSpPr txBox="1"/>
          <p:nvPr/>
        </p:nvSpPr>
        <p:spPr>
          <a:xfrm>
            <a:off x="8210615" y="4455395"/>
            <a:ext cx="1580878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14,35</a:t>
            </a:r>
            <a:endParaRPr lang="en-US" sz="35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6851ED-5003-40FD-A96E-938F6560800F}"/>
              </a:ext>
            </a:extLst>
          </p:cNvPr>
          <p:cNvSpPr txBox="1"/>
          <p:nvPr/>
        </p:nvSpPr>
        <p:spPr>
          <a:xfrm>
            <a:off x="8435923" y="5032611"/>
            <a:ext cx="1580878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9,25</a:t>
            </a:r>
            <a:endParaRPr lang="en-US" sz="35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9CE031-5431-49E0-8A69-EC7160776EA9}"/>
              </a:ext>
            </a:extLst>
          </p:cNvPr>
          <p:cNvSpPr txBox="1"/>
          <p:nvPr/>
        </p:nvSpPr>
        <p:spPr>
          <a:xfrm>
            <a:off x="7765750" y="4515932"/>
            <a:ext cx="552862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3500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CEC2B33-338C-4E48-A0F1-64CEBD73AA5A}"/>
              </a:ext>
            </a:extLst>
          </p:cNvPr>
          <p:cNvCxnSpPr/>
          <p:nvPr/>
        </p:nvCxnSpPr>
        <p:spPr>
          <a:xfrm>
            <a:off x="7765750" y="5666635"/>
            <a:ext cx="188063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935B07C-BF2A-407D-898E-A3D8BB1F54F6}"/>
              </a:ext>
            </a:extLst>
          </p:cNvPr>
          <p:cNvSpPr txBox="1"/>
          <p:nvPr/>
        </p:nvSpPr>
        <p:spPr>
          <a:xfrm>
            <a:off x="8999914" y="5671538"/>
            <a:ext cx="467997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sz="35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E2B507-C5B5-4F48-B7CB-16576D2F5861}"/>
              </a:ext>
            </a:extLst>
          </p:cNvPr>
          <p:cNvSpPr txBox="1"/>
          <p:nvPr/>
        </p:nvSpPr>
        <p:spPr>
          <a:xfrm>
            <a:off x="8770320" y="5672816"/>
            <a:ext cx="462115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sz="3500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F56F026-13FE-4318-B8D3-6F3243BD20D6}"/>
              </a:ext>
            </a:extLst>
          </p:cNvPr>
          <p:cNvSpPr txBox="1"/>
          <p:nvPr/>
        </p:nvSpPr>
        <p:spPr>
          <a:xfrm>
            <a:off x="8411498" y="5677864"/>
            <a:ext cx="440778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sz="3500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1464A7F-E0D1-45C2-BD6B-EC5104532107}"/>
              </a:ext>
            </a:extLst>
          </p:cNvPr>
          <p:cNvSpPr txBox="1"/>
          <p:nvPr/>
        </p:nvSpPr>
        <p:spPr>
          <a:xfrm>
            <a:off x="8165658" y="5671684"/>
            <a:ext cx="466229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5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AA392F-6DF1-48BF-9ECC-F4235AA84BE8}"/>
              </a:ext>
            </a:extLst>
          </p:cNvPr>
          <p:cNvSpPr txBox="1"/>
          <p:nvPr/>
        </p:nvSpPr>
        <p:spPr>
          <a:xfrm>
            <a:off x="8665118" y="3899272"/>
            <a:ext cx="380159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500" dirty="0">
              <a:solidFill>
                <a:srgbClr val="FF0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42DB780-F9A6-46C5-9D52-009DCEA5E2FC}"/>
              </a:ext>
            </a:extLst>
          </p:cNvPr>
          <p:cNvSpPr/>
          <p:nvPr/>
        </p:nvSpPr>
        <p:spPr>
          <a:xfrm>
            <a:off x="7696311" y="3827472"/>
            <a:ext cx="2453046" cy="24102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EE04D4B-A7A7-4132-9315-438A03200F30}"/>
              </a:ext>
            </a:extLst>
          </p:cNvPr>
          <p:cNvSpPr txBox="1"/>
          <p:nvPr/>
        </p:nvSpPr>
        <p:spPr>
          <a:xfrm>
            <a:off x="8531791" y="3903474"/>
            <a:ext cx="1133202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6,4</a:t>
            </a:r>
            <a:endParaRPr lang="en-US" sz="35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EA7EDB2-6FEC-456E-92B2-F4ABDB03EC34}"/>
              </a:ext>
            </a:extLst>
          </p:cNvPr>
          <p:cNvSpPr txBox="1"/>
          <p:nvPr/>
        </p:nvSpPr>
        <p:spPr>
          <a:xfrm>
            <a:off x="8300024" y="4466666"/>
            <a:ext cx="1580878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18,36</a:t>
            </a:r>
            <a:endParaRPr lang="en-US" sz="35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407B986-DEDD-4EFF-98E4-3F86E4BBF3E1}"/>
              </a:ext>
            </a:extLst>
          </p:cNvPr>
          <p:cNvSpPr txBox="1"/>
          <p:nvPr/>
        </p:nvSpPr>
        <p:spPr>
          <a:xfrm>
            <a:off x="7855159" y="4527203"/>
            <a:ext cx="552862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3500" dirty="0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8A0846A-6426-40D1-AFDB-C04DC3BCB309}"/>
              </a:ext>
            </a:extLst>
          </p:cNvPr>
          <p:cNvCxnSpPr/>
          <p:nvPr/>
        </p:nvCxnSpPr>
        <p:spPr>
          <a:xfrm>
            <a:off x="7855159" y="5677906"/>
            <a:ext cx="188063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C106C5AD-A413-4874-85AA-B12597475DB6}"/>
              </a:ext>
            </a:extLst>
          </p:cNvPr>
          <p:cNvSpPr txBox="1"/>
          <p:nvPr/>
        </p:nvSpPr>
        <p:spPr>
          <a:xfrm>
            <a:off x="9089323" y="5682809"/>
            <a:ext cx="467997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3500" dirty="0">
              <a:solidFill>
                <a:srgbClr val="FF0000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FB0DFB7-ED85-4937-B042-88C3657F62D9}"/>
              </a:ext>
            </a:extLst>
          </p:cNvPr>
          <p:cNvSpPr txBox="1"/>
          <p:nvPr/>
        </p:nvSpPr>
        <p:spPr>
          <a:xfrm>
            <a:off x="8859729" y="5684087"/>
            <a:ext cx="462115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sz="3500" dirty="0">
              <a:solidFill>
                <a:srgbClr val="FF000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7CFFCFC-3DE4-47BF-A021-19D95BE0742C}"/>
              </a:ext>
            </a:extLst>
          </p:cNvPr>
          <p:cNvSpPr txBox="1"/>
          <p:nvPr/>
        </p:nvSpPr>
        <p:spPr>
          <a:xfrm>
            <a:off x="8500907" y="5689135"/>
            <a:ext cx="440778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3500" dirty="0">
              <a:solidFill>
                <a:srgbClr val="FF0000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FBDCB57-2F25-4F58-9EB1-3E9DEE0E7513}"/>
              </a:ext>
            </a:extLst>
          </p:cNvPr>
          <p:cNvSpPr txBox="1"/>
          <p:nvPr/>
        </p:nvSpPr>
        <p:spPr>
          <a:xfrm>
            <a:off x="8255067" y="5682955"/>
            <a:ext cx="466229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sz="3500" dirty="0">
              <a:solidFill>
                <a:srgbClr val="FF000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5173813-C87C-4F8B-B6AF-ADD1C06F6CDC}"/>
              </a:ext>
            </a:extLst>
          </p:cNvPr>
          <p:cNvSpPr txBox="1"/>
          <p:nvPr/>
        </p:nvSpPr>
        <p:spPr>
          <a:xfrm>
            <a:off x="8754527" y="3910543"/>
            <a:ext cx="380159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500" dirty="0">
              <a:solidFill>
                <a:srgbClr val="FF0000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B1EFDB5-C943-4CA8-B62E-2A76818691A1}"/>
              </a:ext>
            </a:extLst>
          </p:cNvPr>
          <p:cNvSpPr txBox="1"/>
          <p:nvPr/>
        </p:nvSpPr>
        <p:spPr>
          <a:xfrm>
            <a:off x="8305263" y="5022789"/>
            <a:ext cx="1024396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  <a:endParaRPr lang="en-US" sz="3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B4128A1-9BB2-469D-AD88-89863D64EECD}"/>
              </a:ext>
            </a:extLst>
          </p:cNvPr>
          <p:cNvSpPr txBox="1"/>
          <p:nvPr/>
        </p:nvSpPr>
        <p:spPr>
          <a:xfrm>
            <a:off x="9092963" y="3896903"/>
            <a:ext cx="467997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500" dirty="0">
              <a:solidFill>
                <a:srgbClr val="00B0F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9816D76-74D0-4653-97AD-A34AAF9DAE12}"/>
              </a:ext>
            </a:extLst>
          </p:cNvPr>
          <p:cNvSpPr txBox="1"/>
          <p:nvPr/>
        </p:nvSpPr>
        <p:spPr>
          <a:xfrm>
            <a:off x="8761395" y="5029588"/>
            <a:ext cx="810292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,00</a:t>
            </a:r>
            <a:endParaRPr lang="en-US" sz="3500" dirty="0">
              <a:solidFill>
                <a:srgbClr val="00B0F0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9A01C75-3E4F-4CDD-B23C-B80EC1C9E843}"/>
              </a:ext>
            </a:extLst>
          </p:cNvPr>
          <p:cNvSpPr/>
          <p:nvPr/>
        </p:nvSpPr>
        <p:spPr>
          <a:xfrm>
            <a:off x="7696311" y="3761485"/>
            <a:ext cx="2453046" cy="24102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4705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56790">
        <p14:window dir="vert"/>
      </p:transition>
    </mc:Choice>
    <mc:Fallback xmlns="">
      <p:transition spd="slow" advTm="15679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33333E-6 L -0.0013 0.25787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12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 tmFilter="0,0; .5, 1; 1, 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000"/>
                            </p:stCondLst>
                            <p:childTnLst>
                              <p:par>
                                <p:cTn id="15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7037E-6 L -0.0013 0.25787 " pathEditMode="relative" rAng="0" ptsTypes="AA">
                                      <p:cBhvr>
                                        <p:cTn id="15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12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 tmFilter="0,0; .5, 1; 1, 1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  <p:bldP spid="7" grpId="0" build="p"/>
      <p:bldP spid="8" grpId="0" build="p"/>
      <p:bldP spid="9" grpId="0" build="p"/>
      <p:bldP spid="10" grpId="0"/>
      <p:bldP spid="11" grpId="0"/>
      <p:bldP spid="12" grpId="0"/>
      <p:bldP spid="13" grpId="0"/>
      <p:bldP spid="15" grpId="0"/>
      <p:bldP spid="17" grpId="0"/>
      <p:bldP spid="18" grpId="0"/>
      <p:bldP spid="19" grpId="0"/>
      <p:bldP spid="20" grpId="0"/>
      <p:bldP spid="20" grpId="1"/>
      <p:bldP spid="4" grpId="0" animBg="1"/>
      <p:bldP spid="27" grpId="0"/>
      <p:bldP spid="28" grpId="0"/>
      <p:bldP spid="29" grpId="0"/>
      <p:bldP spid="31" grpId="0"/>
      <p:bldP spid="32" grpId="0"/>
      <p:bldP spid="33" grpId="0"/>
      <p:bldP spid="34" grpId="0"/>
      <p:bldP spid="35" grpId="0"/>
      <p:bldP spid="35" grpId="1"/>
      <p:bldP spid="37" grpId="0"/>
      <p:bldP spid="24" grpId="0"/>
      <p:bldP spid="25" grpId="0"/>
      <p:bldP spid="3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>
                <a:latin typeface="Arial" panose="020B0604020202020204" pitchFamily="34" charset="0"/>
                <a:cs typeface="Arial" panose="020B0604020202020204" pitchFamily="34" charset="0"/>
              </a:rPr>
              <a:t>BÀI 2 (SGK-T52)</a:t>
            </a:r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8218" y="0"/>
            <a:ext cx="148378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Group 75"/>
          <p:cNvGraphicFramePr>
            <a:graphicFrameLocks/>
          </p:cNvGraphicFramePr>
          <p:nvPr/>
        </p:nvGraphicFramePr>
        <p:xfrm>
          <a:off x="0" y="2156884"/>
          <a:ext cx="10896600" cy="3048000"/>
        </p:xfrm>
        <a:graphic>
          <a:graphicData uri="http://schemas.openxmlformats.org/drawingml/2006/table">
            <a:tbl>
              <a:tblPr/>
              <a:tblGrid>
                <a:gridCol w="1271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4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9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922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094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121921" marR="1219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121921" marR="1219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1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121921" marR="1219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(a + b) + c</a:t>
                      </a:r>
                    </a:p>
                  </a:txBody>
                  <a:tcPr marL="121921" marR="1219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+ (b + c)</a:t>
                      </a:r>
                    </a:p>
                  </a:txBody>
                  <a:tcPr marL="121921" marR="1219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</a:p>
                  </a:txBody>
                  <a:tcPr marL="121921" marR="1219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6,8</a:t>
                      </a:r>
                    </a:p>
                  </a:txBody>
                  <a:tcPr marL="121921" marR="1219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</a:p>
                  </a:txBody>
                  <a:tcPr marL="121921" marR="1219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1" marR="1219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1" marR="1219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1,34</a:t>
                      </a:r>
                    </a:p>
                  </a:txBody>
                  <a:tcPr marL="121921" marR="1219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0,52</a:t>
                      </a:r>
                    </a:p>
                  </a:txBody>
                  <a:tcPr marL="121921" marR="1219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121921" marR="1219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1" marR="1219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1" marR="1219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" name="Text Box 61"/>
          <p:cNvSpPr txBox="1">
            <a:spLocks noChangeArrowheads="1"/>
          </p:cNvSpPr>
          <p:nvPr/>
        </p:nvSpPr>
        <p:spPr bwMode="auto">
          <a:xfrm>
            <a:off x="3810000" y="2755901"/>
            <a:ext cx="3454400" cy="666786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3733" b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(2,5+6,8)+1,2</a:t>
            </a:r>
          </a:p>
        </p:txBody>
      </p:sp>
      <p:sp>
        <p:nvSpPr>
          <p:cNvPr id="15" name="Text Box 62"/>
          <p:cNvSpPr txBox="1">
            <a:spLocks noChangeArrowheads="1"/>
          </p:cNvSpPr>
          <p:nvPr/>
        </p:nvSpPr>
        <p:spPr bwMode="auto">
          <a:xfrm>
            <a:off x="7524751" y="2755901"/>
            <a:ext cx="3251200" cy="666786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3733" b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2,5+(6,8+1,2</a:t>
            </a:r>
            <a:r>
              <a:rPr lang="en-US" altLang="en-US" sz="3200">
                <a:solidFill>
                  <a:srgbClr val="003366"/>
                </a:solidFill>
              </a:rPr>
              <a:t>)</a:t>
            </a:r>
          </a:p>
        </p:txBody>
      </p:sp>
      <p:sp>
        <p:nvSpPr>
          <p:cNvPr id="16" name="Text Box 63"/>
          <p:cNvSpPr txBox="1">
            <a:spLocks noChangeArrowheads="1"/>
          </p:cNvSpPr>
          <p:nvPr/>
        </p:nvSpPr>
        <p:spPr bwMode="auto">
          <a:xfrm>
            <a:off x="3765551" y="3333751"/>
            <a:ext cx="3352800" cy="748988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4267" b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40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10,5</a:t>
            </a:r>
          </a:p>
        </p:txBody>
      </p:sp>
      <p:sp>
        <p:nvSpPr>
          <p:cNvPr id="18" name="Text Box 64"/>
          <p:cNvSpPr txBox="1">
            <a:spLocks noChangeArrowheads="1"/>
          </p:cNvSpPr>
          <p:nvPr/>
        </p:nvSpPr>
        <p:spPr bwMode="auto">
          <a:xfrm>
            <a:off x="7524751" y="3329517"/>
            <a:ext cx="3206749" cy="748988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4267" b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40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10,5</a:t>
            </a:r>
          </a:p>
        </p:txBody>
      </p:sp>
      <p:sp>
        <p:nvSpPr>
          <p:cNvPr id="19" name="Text Box 67"/>
          <p:cNvSpPr txBox="1">
            <a:spLocks noChangeArrowheads="1"/>
          </p:cNvSpPr>
          <p:nvPr/>
        </p:nvSpPr>
        <p:spPr bwMode="auto">
          <a:xfrm>
            <a:off x="3765551" y="4595284"/>
            <a:ext cx="3352800" cy="666786"/>
          </a:xfrm>
          <a:prstGeom prst="rect">
            <a:avLst/>
          </a:prstGeom>
          <a:solidFill>
            <a:srgbClr val="CC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3733" b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en-US" sz="3733">
                <a:solidFill>
                  <a:srgbClr val="003366"/>
                </a:solidFill>
              </a:rPr>
              <a:t> </a:t>
            </a:r>
            <a:r>
              <a:rPr lang="en-US" altLang="en-US" sz="3733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5,86</a:t>
            </a:r>
          </a:p>
        </p:txBody>
      </p:sp>
      <p:sp>
        <p:nvSpPr>
          <p:cNvPr id="20" name="Text Box 69"/>
          <p:cNvSpPr txBox="1">
            <a:spLocks noChangeArrowheads="1"/>
          </p:cNvSpPr>
          <p:nvPr/>
        </p:nvSpPr>
        <p:spPr bwMode="auto">
          <a:xfrm>
            <a:off x="7423151" y="4599517"/>
            <a:ext cx="3352800" cy="666786"/>
          </a:xfrm>
          <a:prstGeom prst="rect">
            <a:avLst/>
          </a:prstGeom>
          <a:solidFill>
            <a:srgbClr val="CC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3733" b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3733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5,86</a:t>
            </a:r>
          </a:p>
        </p:txBody>
      </p:sp>
      <p:sp>
        <p:nvSpPr>
          <p:cNvPr id="21" name="Text Box 65"/>
          <p:cNvSpPr txBox="1">
            <a:spLocks noChangeArrowheads="1"/>
          </p:cNvSpPr>
          <p:nvPr/>
        </p:nvSpPr>
        <p:spPr bwMode="auto">
          <a:xfrm>
            <a:off x="3765551" y="3979334"/>
            <a:ext cx="3454400" cy="666786"/>
          </a:xfrm>
          <a:prstGeom prst="rect">
            <a:avLst/>
          </a:prstGeom>
          <a:solidFill>
            <a:srgbClr val="CC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3733" b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(1,34+0,52)+4</a:t>
            </a:r>
          </a:p>
        </p:txBody>
      </p:sp>
      <p:sp>
        <p:nvSpPr>
          <p:cNvPr id="22" name="Text Box 66"/>
          <p:cNvSpPr txBox="1">
            <a:spLocks noChangeArrowheads="1"/>
          </p:cNvSpPr>
          <p:nvPr/>
        </p:nvSpPr>
        <p:spPr bwMode="auto">
          <a:xfrm>
            <a:off x="7495117" y="3979334"/>
            <a:ext cx="3310467" cy="666786"/>
          </a:xfrm>
          <a:prstGeom prst="rect">
            <a:avLst/>
          </a:prstGeom>
          <a:solidFill>
            <a:srgbClr val="CC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3733" b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1,34+(0,52+4)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50285" y="1174751"/>
            <a:ext cx="10773833" cy="66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733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rồi so sánh giá trị của (a + b) + c và a + (b + c)</a:t>
            </a:r>
          </a:p>
        </p:txBody>
      </p:sp>
      <p:sp>
        <p:nvSpPr>
          <p:cNvPr id="25" name="Text Box 77"/>
          <p:cNvSpPr txBox="1">
            <a:spLocks noChangeArrowheads="1"/>
          </p:cNvSpPr>
          <p:nvPr/>
        </p:nvSpPr>
        <p:spPr bwMode="auto">
          <a:xfrm>
            <a:off x="-143933" y="5355167"/>
            <a:ext cx="2302933" cy="625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3467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 xét</a:t>
            </a:r>
            <a:r>
              <a:rPr lang="en-US" altLang="en-US" sz="3467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943101" y="5259918"/>
            <a:ext cx="10248900" cy="1077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en-US" sz="2667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 cộng các số thập phân có tính chất kết hợp: Khi cộng tổng hai số với số thứ ba, ta có thể cộng số thứ nhất với tổng của hai số còn lại. 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6517218" y="5757333"/>
            <a:ext cx="2459567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Box 70"/>
          <p:cNvSpPr txBox="1">
            <a:spLocks noChangeArrowheads="1"/>
          </p:cNvSpPr>
          <p:nvPr/>
        </p:nvSpPr>
        <p:spPr bwMode="auto">
          <a:xfrm>
            <a:off x="3407834" y="5683251"/>
            <a:ext cx="6709833" cy="830997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4800" b="1">
                <a:solidFill>
                  <a:srgbClr val="FF0066"/>
                </a:solidFill>
              </a:rPr>
              <a:t>(a + b) + c = a + (b + c)</a:t>
            </a:r>
          </a:p>
        </p:txBody>
      </p:sp>
    </p:spTree>
    <p:extLst>
      <p:ext uri="{BB962C8B-B14F-4D97-AF65-F5344CB8AC3E}">
        <p14:creationId xmlns:p14="http://schemas.microsoft.com/office/powerpoint/2010/main" val="2866989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" grpId="0"/>
      <p:bldP spid="25" grpId="0"/>
      <p:bldP spid="3" grpId="0"/>
      <p:bldP spid="3" grpId="1"/>
      <p:bldP spid="2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t="-9000" r="-5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F2C8300D-052D-4362-A4BD-182B4CA7FE2D}"/>
              </a:ext>
            </a:extLst>
          </p:cNvPr>
          <p:cNvSpPr/>
          <p:nvPr/>
        </p:nvSpPr>
        <p:spPr>
          <a:xfrm>
            <a:off x="2756263" y="1748733"/>
            <a:ext cx="6008914" cy="1680267"/>
          </a:xfrm>
          <a:prstGeom prst="round2DiagRect">
            <a:avLst>
              <a:gd name="adj1" fmla="val 16667"/>
              <a:gd name="adj2" fmla="val 47458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A1CC769-1499-4E75-99EF-5F06986424F6}"/>
              </a:ext>
            </a:extLst>
          </p:cNvPr>
          <p:cNvSpPr/>
          <p:nvPr/>
        </p:nvSpPr>
        <p:spPr>
          <a:xfrm>
            <a:off x="3056708" y="1310308"/>
            <a:ext cx="1457932" cy="692332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B3EAC3-BE60-4C62-8390-A7C9CBC3EED0}"/>
              </a:ext>
            </a:extLst>
          </p:cNvPr>
          <p:cNvSpPr txBox="1"/>
          <p:nvPr/>
        </p:nvSpPr>
        <p:spPr>
          <a:xfrm>
            <a:off x="3056709" y="1970233"/>
            <a:ext cx="560712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hoán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35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1CAC80-9973-4C38-B1C7-0DE89D9E64E6}"/>
              </a:ext>
            </a:extLst>
          </p:cNvPr>
          <p:cNvSpPr txBox="1"/>
          <p:nvPr/>
        </p:nvSpPr>
        <p:spPr>
          <a:xfrm>
            <a:off x="3847507" y="3940142"/>
            <a:ext cx="3732112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12,7 + 5,89 + 1,3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817091-02A4-4149-8C32-8B81206121BF}"/>
              </a:ext>
            </a:extLst>
          </p:cNvPr>
          <p:cNvSpPr txBox="1"/>
          <p:nvPr/>
        </p:nvSpPr>
        <p:spPr>
          <a:xfrm>
            <a:off x="3847507" y="4785575"/>
            <a:ext cx="477085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5,75 + 7,8 + 4,25 + 1,2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075FA1-2FFA-4841-B8FE-6B6B675DF979}"/>
              </a:ext>
            </a:extLst>
          </p:cNvPr>
          <p:cNvSpPr txBox="1"/>
          <p:nvPr/>
        </p:nvSpPr>
        <p:spPr>
          <a:xfrm>
            <a:off x="3137004" y="1270052"/>
            <a:ext cx="1377636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u="sng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500" b="1" u="sng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endParaRPr lang="en-US" sz="3500" u="sng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18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908">
        <p14:prism isContent="1" isInverted="1"/>
      </p:transition>
    </mc:Choice>
    <mc:Fallback xmlns="">
      <p:transition spd="slow" advTm="2090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tmFilter="0,0; .5, 1; 1, 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 tmFilter="0,0; .5, 1; 1, 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build="allAtOnce"/>
      <p:bldP spid="6" grpId="0" build="allAtOnce"/>
      <p:bldP spid="7" grpId="0" build="allAtOnce"/>
      <p:bldP spid="8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5000" t="-9000" r="-5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F2C8300D-052D-4362-A4BD-182B4CA7FE2D}"/>
              </a:ext>
            </a:extLst>
          </p:cNvPr>
          <p:cNvSpPr/>
          <p:nvPr/>
        </p:nvSpPr>
        <p:spPr>
          <a:xfrm>
            <a:off x="2756263" y="1265406"/>
            <a:ext cx="6008914" cy="1680267"/>
          </a:xfrm>
          <a:prstGeom prst="round2DiagRect">
            <a:avLst>
              <a:gd name="adj1" fmla="val 16667"/>
              <a:gd name="adj2" fmla="val 47458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A1CC769-1499-4E75-99EF-5F06986424F6}"/>
              </a:ext>
            </a:extLst>
          </p:cNvPr>
          <p:cNvSpPr/>
          <p:nvPr/>
        </p:nvSpPr>
        <p:spPr>
          <a:xfrm>
            <a:off x="3056708" y="826981"/>
            <a:ext cx="1457932" cy="692332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B3EAC3-BE60-4C62-8390-A7C9CBC3EED0}"/>
              </a:ext>
            </a:extLst>
          </p:cNvPr>
          <p:cNvSpPr txBox="1"/>
          <p:nvPr/>
        </p:nvSpPr>
        <p:spPr>
          <a:xfrm>
            <a:off x="3056709" y="1486906"/>
            <a:ext cx="560712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hoán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35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1CAC80-9973-4C38-B1C7-0DE89D9E64E6}"/>
              </a:ext>
            </a:extLst>
          </p:cNvPr>
          <p:cNvSpPr txBox="1"/>
          <p:nvPr/>
        </p:nvSpPr>
        <p:spPr>
          <a:xfrm>
            <a:off x="3847507" y="3456815"/>
            <a:ext cx="3732112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12,7 + 5,89 + 1,3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817091-02A4-4149-8C32-8B81206121BF}"/>
              </a:ext>
            </a:extLst>
          </p:cNvPr>
          <p:cNvSpPr txBox="1"/>
          <p:nvPr/>
        </p:nvSpPr>
        <p:spPr>
          <a:xfrm>
            <a:off x="3798737" y="4100637"/>
            <a:ext cx="3945311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(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12,7 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1,3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+ 5,89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075FA1-2FFA-4841-B8FE-6B6B675DF979}"/>
              </a:ext>
            </a:extLst>
          </p:cNvPr>
          <p:cNvSpPr txBox="1"/>
          <p:nvPr/>
        </p:nvSpPr>
        <p:spPr>
          <a:xfrm>
            <a:off x="3137004" y="786725"/>
            <a:ext cx="1377636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u="sng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500" b="1" u="sng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endParaRPr lang="en-US" sz="3500" u="sng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0C3883-F49C-40CA-8D66-6257378F591E}"/>
              </a:ext>
            </a:extLst>
          </p:cNvPr>
          <p:cNvSpPr txBox="1"/>
          <p:nvPr/>
        </p:nvSpPr>
        <p:spPr>
          <a:xfrm>
            <a:off x="3798737" y="4744459"/>
            <a:ext cx="226857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14 + 5,89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809B25-8015-4194-B313-29602A5DC022}"/>
              </a:ext>
            </a:extLst>
          </p:cNvPr>
          <p:cNvSpPr txBox="1"/>
          <p:nvPr/>
        </p:nvSpPr>
        <p:spPr>
          <a:xfrm>
            <a:off x="3817157" y="5388282"/>
            <a:ext cx="156324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19,89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EEB01B-0506-429E-94FD-62E1B052BE29}"/>
              </a:ext>
            </a:extLst>
          </p:cNvPr>
          <p:cNvSpPr txBox="1"/>
          <p:nvPr/>
        </p:nvSpPr>
        <p:spPr>
          <a:xfrm>
            <a:off x="3847507" y="3456814"/>
            <a:ext cx="3732112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12,7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+ 5,89 + 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621754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46682">
        <p15:prstTrans prst="peelOff"/>
      </p:transition>
    </mc:Choice>
    <mc:Fallback xmlns="">
      <p:transition spd="slow" advTm="4668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9" grpId="0" build="allAtOnce"/>
      <p:bldP spid="10" grpId="1" build="allAtOnce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图片 12293" descr="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8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Shape 117"/>
          <p:cNvSpPr txBox="1">
            <a:spLocks/>
          </p:cNvSpPr>
          <p:nvPr/>
        </p:nvSpPr>
        <p:spPr bwMode="auto">
          <a:xfrm>
            <a:off x="1320800" y="2455863"/>
            <a:ext cx="67056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7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en-US" altLang="en-US" sz="6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909889"/>
      </p:ext>
    </p:extLst>
  </p:cSld>
  <p:clrMapOvr>
    <a:masterClrMapping/>
  </p:clrMapOvr>
  <p:transition spd="slow" advTm="32666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5000" t="-9000" r="-5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F2C8300D-052D-4362-A4BD-182B4CA7FE2D}"/>
              </a:ext>
            </a:extLst>
          </p:cNvPr>
          <p:cNvSpPr/>
          <p:nvPr/>
        </p:nvSpPr>
        <p:spPr>
          <a:xfrm>
            <a:off x="2756263" y="1265406"/>
            <a:ext cx="6008914" cy="1680267"/>
          </a:xfrm>
          <a:prstGeom prst="round2DiagRect">
            <a:avLst>
              <a:gd name="adj1" fmla="val 16667"/>
              <a:gd name="adj2" fmla="val 47458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A1CC769-1499-4E75-99EF-5F06986424F6}"/>
              </a:ext>
            </a:extLst>
          </p:cNvPr>
          <p:cNvSpPr/>
          <p:nvPr/>
        </p:nvSpPr>
        <p:spPr>
          <a:xfrm>
            <a:off x="3056708" y="826981"/>
            <a:ext cx="1457932" cy="692332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B3EAC3-BE60-4C62-8390-A7C9CBC3EED0}"/>
              </a:ext>
            </a:extLst>
          </p:cNvPr>
          <p:cNvSpPr txBox="1"/>
          <p:nvPr/>
        </p:nvSpPr>
        <p:spPr>
          <a:xfrm>
            <a:off x="3056709" y="1486906"/>
            <a:ext cx="560712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hoán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35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817091-02A4-4149-8C32-8B81206121BF}"/>
              </a:ext>
            </a:extLst>
          </p:cNvPr>
          <p:cNvSpPr txBox="1"/>
          <p:nvPr/>
        </p:nvSpPr>
        <p:spPr>
          <a:xfrm>
            <a:off x="3817157" y="4100637"/>
            <a:ext cx="5285421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(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5,75 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4,25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+ (</a:t>
            </a:r>
            <a:r>
              <a:rPr lang="en-US" sz="3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7,8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3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1,2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075FA1-2FFA-4841-B8FE-6B6B675DF979}"/>
              </a:ext>
            </a:extLst>
          </p:cNvPr>
          <p:cNvSpPr txBox="1"/>
          <p:nvPr/>
        </p:nvSpPr>
        <p:spPr>
          <a:xfrm>
            <a:off x="3137004" y="786725"/>
            <a:ext cx="1377636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u="sng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500" b="1" u="sng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endParaRPr lang="en-US" sz="3500" u="sng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0C3883-F49C-40CA-8D66-6257378F591E}"/>
              </a:ext>
            </a:extLst>
          </p:cNvPr>
          <p:cNvSpPr txBox="1"/>
          <p:nvPr/>
        </p:nvSpPr>
        <p:spPr>
          <a:xfrm>
            <a:off x="3818003" y="4744460"/>
            <a:ext cx="170751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10 + 9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809B25-8015-4194-B313-29602A5DC022}"/>
              </a:ext>
            </a:extLst>
          </p:cNvPr>
          <p:cNvSpPr txBox="1"/>
          <p:nvPr/>
        </p:nvSpPr>
        <p:spPr>
          <a:xfrm>
            <a:off x="3823359" y="5388282"/>
            <a:ext cx="1002197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19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3E10D2-957F-4ED0-8B7F-73ADC5C15BD5}"/>
              </a:ext>
            </a:extLst>
          </p:cNvPr>
          <p:cNvSpPr txBox="1"/>
          <p:nvPr/>
        </p:nvSpPr>
        <p:spPr>
          <a:xfrm>
            <a:off x="3801947" y="3456814"/>
            <a:ext cx="477085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5,75 + 7,8 + 4,25 + 1,2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262A85-B94A-4B4E-81B9-886926627CFF}"/>
              </a:ext>
            </a:extLst>
          </p:cNvPr>
          <p:cNvSpPr txBox="1"/>
          <p:nvPr/>
        </p:nvSpPr>
        <p:spPr>
          <a:xfrm>
            <a:off x="3804124" y="3456814"/>
            <a:ext cx="477085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5,75 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7,8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4,25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35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5189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58640">
        <p14:switch dir="r"/>
      </p:transition>
    </mc:Choice>
    <mc:Fallback xmlns="">
      <p:transition spd="slow" advTm="5864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9" grpId="0" build="allAtOnce"/>
      <p:bldP spid="10" grpId="0" build="allAtOnce"/>
      <p:bldP spid="11" grpId="0" build="allAtOnce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8787"/>
            <a:ext cx="12192000" cy="3492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72" y="1811987"/>
            <a:ext cx="4032448" cy="403244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911" y="5715997"/>
            <a:ext cx="3581400" cy="8763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9380">
            <a:off x="4145181" y="1911328"/>
            <a:ext cx="3221680" cy="3852811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9500">
            <a:off x="7734436" y="1951380"/>
            <a:ext cx="3221680" cy="385281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17B9250-5B93-4824-A21F-62A718F9EE1C}"/>
              </a:ext>
            </a:extLst>
          </p:cNvPr>
          <p:cNvSpPr txBox="1"/>
          <p:nvPr/>
        </p:nvSpPr>
        <p:spPr>
          <a:xfrm>
            <a:off x="4831173" y="442109"/>
            <a:ext cx="200700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u="sng" dirty="0" err="1">
                <a:solidFill>
                  <a:srgbClr val="0070C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Toán</a:t>
            </a:r>
            <a:endParaRPr lang="en-US" sz="3500" b="1" u="sng" dirty="0">
              <a:solidFill>
                <a:srgbClr val="0070C0"/>
              </a:solidFill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EBC623-C983-4E63-BF16-29AE2A727BAF}"/>
              </a:ext>
            </a:extLst>
          </p:cNvPr>
          <p:cNvSpPr txBox="1"/>
          <p:nvPr/>
        </p:nvSpPr>
        <p:spPr>
          <a:xfrm>
            <a:off x="3357877" y="1029341"/>
            <a:ext cx="495360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Tổng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nhiều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thập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phân</a:t>
            </a:r>
            <a:endParaRPr lang="en-US" sz="3500" b="1" dirty="0">
              <a:solidFill>
                <a:srgbClr val="FF0000"/>
              </a:solidFill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DB28DD8-689C-4ECB-A2DA-F9B4EACC3D62}"/>
              </a:ext>
            </a:extLst>
          </p:cNvPr>
          <p:cNvSpPr txBox="1"/>
          <p:nvPr/>
        </p:nvSpPr>
        <p:spPr>
          <a:xfrm rot="571749">
            <a:off x="1387755" y="3982796"/>
            <a:ext cx="180509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35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F5A2235-B8CD-4B13-A1BE-888C37B12CE8}"/>
              </a:ext>
            </a:extLst>
          </p:cNvPr>
          <p:cNvSpPr txBox="1"/>
          <p:nvPr/>
        </p:nvSpPr>
        <p:spPr>
          <a:xfrm rot="21366584">
            <a:off x="4221971" y="2821866"/>
            <a:ext cx="3129367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err="1">
                <a:solidFill>
                  <a:srgbClr val="FF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500" b="1" dirty="0">
                <a:solidFill>
                  <a:srgbClr val="FF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500" b="1" dirty="0" err="1">
                <a:solidFill>
                  <a:srgbClr val="FF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500" b="1" dirty="0">
                <a:solidFill>
                  <a:srgbClr val="FF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500" b="1" dirty="0">
                <a:solidFill>
                  <a:srgbClr val="FF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500" b="1" dirty="0" err="1">
                <a:solidFill>
                  <a:srgbClr val="FF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500" b="1" dirty="0">
                <a:solidFill>
                  <a:srgbClr val="FF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500" b="1" dirty="0">
                <a:solidFill>
                  <a:srgbClr val="FF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500" b="1" dirty="0">
                <a:solidFill>
                  <a:srgbClr val="FF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lang="en-US" sz="3500" b="1" dirty="0">
              <a:solidFill>
                <a:srgbClr val="FF66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7B8F28C-D3FE-4E68-AA8F-B222D42CD55A}"/>
              </a:ext>
            </a:extLst>
          </p:cNvPr>
          <p:cNvSpPr txBox="1"/>
          <p:nvPr/>
        </p:nvSpPr>
        <p:spPr>
          <a:xfrm rot="435700">
            <a:off x="7791579" y="2294274"/>
            <a:ext cx="3196015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5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35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phẩy</a:t>
            </a:r>
            <a:r>
              <a:rPr lang="en-US" sz="35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5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35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35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5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5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35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5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5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5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35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phẩy</a:t>
            </a:r>
            <a:r>
              <a:rPr lang="en-US" sz="35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5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5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5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hạng</a:t>
            </a:r>
            <a:r>
              <a:rPr lang="en-US" sz="35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9483">
        <p14:conveyor dir="l"/>
      </p:transition>
    </mc:Choice>
    <mc:Fallback xmlns="">
      <p:transition spd="slow" advTm="3948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 tmFilter="0,0; .5, 1; 1, 1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 tmFilter="0,0; .5, 1; 1, 1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 tmFilter="0,0; .5, 1; 1, 1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 tmFilter="0,0; .5, 1; 1, 1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 tmFilter="0,0; .5, 1; 1, 1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 build="allAtOnce"/>
      <p:bldP spid="18" grpId="0" uiExpand="1" build="allAtOnce"/>
      <p:bldP spid="22" grpId="0" uiExpand="1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Admin\Downloads\SỐ 6\Nền Thank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29"/>
          <p:cNvSpPr>
            <a:spLocks noChangeArrowheads="1" noChangeShapeType="1" noTextEdit="1"/>
          </p:cNvSpPr>
          <p:nvPr/>
        </p:nvSpPr>
        <p:spPr bwMode="auto">
          <a:xfrm>
            <a:off x="914401" y="1447801"/>
            <a:ext cx="10096500" cy="22733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b="1" kern="1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0000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KÍNH CHÚC CÁC THẦY, CÔ GIÁO</a:t>
            </a:r>
          </a:p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b="1" kern="1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0000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MẠNH KHỎE, HẠNH PHÚC</a:t>
            </a:r>
          </a:p>
        </p:txBody>
      </p:sp>
    </p:spTree>
    <p:extLst>
      <p:ext uri="{BB962C8B-B14F-4D97-AF65-F5344CB8AC3E}">
        <p14:creationId xmlns:p14="http://schemas.microsoft.com/office/powerpoint/2010/main" val="1825120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矩形 51"/>
          <p:cNvSpPr/>
          <p:nvPr/>
        </p:nvSpPr>
        <p:spPr>
          <a:xfrm>
            <a:off x="0" y="0"/>
            <a:ext cx="12192000" cy="6950242"/>
          </a:xfrm>
          <a:prstGeom prst="rect">
            <a:avLst/>
          </a:prstGeom>
          <a:solidFill>
            <a:srgbClr val="19B4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4" name="组合 33"/>
          <p:cNvGrpSpPr/>
          <p:nvPr/>
        </p:nvGrpSpPr>
        <p:grpSpPr>
          <a:xfrm flipV="1">
            <a:off x="1" y="-56437"/>
            <a:ext cx="12191999" cy="2326243"/>
            <a:chOff x="1" y="4546271"/>
            <a:chExt cx="12191999" cy="2326243"/>
          </a:xfrm>
        </p:grpSpPr>
        <p:sp>
          <p:nvSpPr>
            <p:cNvPr id="35" name="任意多边形 34"/>
            <p:cNvSpPr/>
            <p:nvPr/>
          </p:nvSpPr>
          <p:spPr>
            <a:xfrm>
              <a:off x="1" y="4546271"/>
              <a:ext cx="12191999" cy="2311729"/>
            </a:xfrm>
            <a:custGeom>
              <a:avLst/>
              <a:gdLst>
                <a:gd name="connsiteX0" fmla="*/ 12191999 w 12191999"/>
                <a:gd name="connsiteY0" fmla="*/ 0 h 2311729"/>
                <a:gd name="connsiteX1" fmla="*/ 12191999 w 12191999"/>
                <a:gd name="connsiteY1" fmla="*/ 2311729 h 2311729"/>
                <a:gd name="connsiteX2" fmla="*/ 0 w 12191999"/>
                <a:gd name="connsiteY2" fmla="*/ 2311729 h 2311729"/>
                <a:gd name="connsiteX3" fmla="*/ 0 w 12191999"/>
                <a:gd name="connsiteY3" fmla="*/ 2020458 h 2311729"/>
                <a:gd name="connsiteX4" fmla="*/ 0 w 12191999"/>
                <a:gd name="connsiteY4" fmla="*/ 237172 h 2311729"/>
                <a:gd name="connsiteX5" fmla="*/ 63480 w 12191999"/>
                <a:gd name="connsiteY5" fmla="*/ 213939 h 2311729"/>
                <a:gd name="connsiteX6" fmla="*/ 348343 w 12191999"/>
                <a:gd name="connsiteY6" fmla="*/ 170871 h 2311729"/>
                <a:gd name="connsiteX7" fmla="*/ 1306287 w 12191999"/>
                <a:gd name="connsiteY7" fmla="*/ 1128815 h 2311729"/>
                <a:gd name="connsiteX8" fmla="*/ 1286825 w 12191999"/>
                <a:gd name="connsiteY8" fmla="*/ 1321874 h 2311729"/>
                <a:gd name="connsiteX9" fmla="*/ 1256605 w 12191999"/>
                <a:gd name="connsiteY9" fmla="*/ 1419229 h 2311729"/>
                <a:gd name="connsiteX10" fmla="*/ 1344679 w 12191999"/>
                <a:gd name="connsiteY10" fmla="*/ 1371424 h 2311729"/>
                <a:gd name="connsiteX11" fmla="*/ 1683656 w 12191999"/>
                <a:gd name="connsiteY11" fmla="*/ 1302987 h 2311729"/>
                <a:gd name="connsiteX12" fmla="*/ 2299446 w 12191999"/>
                <a:gd name="connsiteY12" fmla="*/ 1558056 h 2311729"/>
                <a:gd name="connsiteX13" fmla="*/ 2381189 w 12191999"/>
                <a:gd name="connsiteY13" fmla="*/ 1657129 h 2311729"/>
                <a:gd name="connsiteX14" fmla="*/ 2427737 w 12191999"/>
                <a:gd name="connsiteY14" fmla="*/ 1596410 h 2311729"/>
                <a:gd name="connsiteX15" fmla="*/ 3069771 w 12191999"/>
                <a:gd name="connsiteY15" fmla="*/ 1302987 h 2311729"/>
                <a:gd name="connsiteX16" fmla="*/ 3544503 w 12191999"/>
                <a:gd name="connsiteY16" fmla="*/ 1447998 h 2311729"/>
                <a:gd name="connsiteX17" fmla="*/ 3657745 w 12191999"/>
                <a:gd name="connsiteY17" fmla="*/ 1541431 h 2311729"/>
                <a:gd name="connsiteX18" fmla="*/ 3713651 w 12191999"/>
                <a:gd name="connsiteY18" fmla="*/ 1519404 h 2311729"/>
                <a:gd name="connsiteX19" fmla="*/ 3897086 w 12191999"/>
                <a:gd name="connsiteY19" fmla="*/ 1491671 h 2311729"/>
                <a:gd name="connsiteX20" fmla="*/ 4241977 w 12191999"/>
                <a:gd name="connsiteY20" fmla="*/ 1597020 h 2311729"/>
                <a:gd name="connsiteX21" fmla="*/ 4317999 w 12191999"/>
                <a:gd name="connsiteY21" fmla="*/ 1659743 h 2311729"/>
                <a:gd name="connsiteX22" fmla="*/ 4359994 w 12191999"/>
                <a:gd name="connsiteY22" fmla="*/ 1582372 h 2311729"/>
                <a:gd name="connsiteX23" fmla="*/ 5021945 w 12191999"/>
                <a:gd name="connsiteY23" fmla="*/ 1230415 h 2311729"/>
                <a:gd name="connsiteX24" fmla="*/ 5757498 w 12191999"/>
                <a:gd name="connsiteY24" fmla="*/ 1717972 h 2311729"/>
                <a:gd name="connsiteX25" fmla="*/ 5775109 w 12191999"/>
                <a:gd name="connsiteY25" fmla="*/ 1774705 h 2311729"/>
                <a:gd name="connsiteX26" fmla="*/ 5877396 w 12191999"/>
                <a:gd name="connsiteY26" fmla="*/ 1742952 h 2311729"/>
                <a:gd name="connsiteX27" fmla="*/ 5994403 w 12191999"/>
                <a:gd name="connsiteY27" fmla="*/ 1731157 h 2311729"/>
                <a:gd name="connsiteX28" fmla="*/ 6319003 w 12191999"/>
                <a:gd name="connsiteY28" fmla="*/ 1830310 h 2311729"/>
                <a:gd name="connsiteX29" fmla="*/ 6349718 w 12191999"/>
                <a:gd name="connsiteY29" fmla="*/ 1855653 h 2311729"/>
                <a:gd name="connsiteX30" fmla="*/ 6372196 w 12191999"/>
                <a:gd name="connsiteY30" fmla="*/ 1783240 h 2311729"/>
                <a:gd name="connsiteX31" fmla="*/ 7228113 w 12191999"/>
                <a:gd name="connsiteY31" fmla="*/ 1215901 h 2311729"/>
                <a:gd name="connsiteX32" fmla="*/ 7884955 w 12191999"/>
                <a:gd name="connsiteY32" fmla="*/ 1487974 h 2311729"/>
                <a:gd name="connsiteX33" fmla="*/ 7933395 w 12191999"/>
                <a:gd name="connsiteY33" fmla="*/ 1546684 h 2311729"/>
                <a:gd name="connsiteX34" fmla="*/ 8036368 w 12191999"/>
                <a:gd name="connsiteY34" fmla="*/ 1487498 h 2311729"/>
                <a:gd name="connsiteX35" fmla="*/ 8432799 w 12191999"/>
                <a:gd name="connsiteY35" fmla="*/ 1397328 h 2311729"/>
                <a:gd name="connsiteX36" fmla="*/ 9191035 w 12191999"/>
                <a:gd name="connsiteY36" fmla="*/ 1800479 h 2311729"/>
                <a:gd name="connsiteX37" fmla="*/ 9210518 w 12191999"/>
                <a:gd name="connsiteY37" fmla="*/ 1836373 h 2311729"/>
                <a:gd name="connsiteX38" fmla="*/ 9258709 w 12191999"/>
                <a:gd name="connsiteY38" fmla="*/ 1810216 h 2311729"/>
                <a:gd name="connsiteX39" fmla="*/ 9470570 w 12191999"/>
                <a:gd name="connsiteY39" fmla="*/ 1767443 h 2311729"/>
                <a:gd name="connsiteX40" fmla="*/ 9682431 w 12191999"/>
                <a:gd name="connsiteY40" fmla="*/ 1810216 h 2311729"/>
                <a:gd name="connsiteX41" fmla="*/ 9768141 w 12191999"/>
                <a:gd name="connsiteY41" fmla="*/ 1856738 h 2311729"/>
                <a:gd name="connsiteX42" fmla="*/ 9791010 w 12191999"/>
                <a:gd name="connsiteY42" fmla="*/ 1783067 h 2311729"/>
                <a:gd name="connsiteX43" fmla="*/ 10570028 w 12191999"/>
                <a:gd name="connsiteY43" fmla="*/ 1266699 h 2311729"/>
                <a:gd name="connsiteX44" fmla="*/ 10821441 w 12191999"/>
                <a:gd name="connsiteY44" fmla="*/ 1304709 h 2311729"/>
                <a:gd name="connsiteX45" fmla="*/ 10893902 w 12191999"/>
                <a:gd name="connsiteY45" fmla="*/ 1333259 h 2311729"/>
                <a:gd name="connsiteX46" fmla="*/ 10916253 w 12191999"/>
                <a:gd name="connsiteY46" fmla="*/ 1261255 h 2311729"/>
                <a:gd name="connsiteX47" fmla="*/ 11444514 w 12191999"/>
                <a:gd name="connsiteY47" fmla="*/ 911100 h 2311729"/>
                <a:gd name="connsiteX48" fmla="*/ 11446790 w 12191999"/>
                <a:gd name="connsiteY48" fmla="*/ 911330 h 2311729"/>
                <a:gd name="connsiteX49" fmla="*/ 11437256 w 12191999"/>
                <a:gd name="connsiteY49" fmla="*/ 816759 h 2311729"/>
                <a:gd name="connsiteX50" fmla="*/ 12173467 w 12191999"/>
                <a:gd name="connsiteY50" fmla="*/ 936 h 231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2191999" h="2311729">
                  <a:moveTo>
                    <a:pt x="12191999" y="0"/>
                  </a:moveTo>
                  <a:lnTo>
                    <a:pt x="12191999" y="2311729"/>
                  </a:lnTo>
                  <a:lnTo>
                    <a:pt x="0" y="2311729"/>
                  </a:lnTo>
                  <a:lnTo>
                    <a:pt x="0" y="2020458"/>
                  </a:lnTo>
                  <a:lnTo>
                    <a:pt x="0" y="237172"/>
                  </a:lnTo>
                  <a:lnTo>
                    <a:pt x="63480" y="213939"/>
                  </a:lnTo>
                  <a:cubicBezTo>
                    <a:pt x="153468" y="185949"/>
                    <a:pt x="249145" y="170871"/>
                    <a:pt x="348343" y="170871"/>
                  </a:cubicBezTo>
                  <a:cubicBezTo>
                    <a:pt x="877401" y="170871"/>
                    <a:pt x="1306287" y="599757"/>
                    <a:pt x="1306287" y="1128815"/>
                  </a:cubicBezTo>
                  <a:cubicBezTo>
                    <a:pt x="1306287" y="1194948"/>
                    <a:pt x="1299586" y="1259515"/>
                    <a:pt x="1286825" y="1321874"/>
                  </a:cubicBezTo>
                  <a:lnTo>
                    <a:pt x="1256605" y="1419229"/>
                  </a:lnTo>
                  <a:lnTo>
                    <a:pt x="1344679" y="1371424"/>
                  </a:lnTo>
                  <a:cubicBezTo>
                    <a:pt x="1448867" y="1327356"/>
                    <a:pt x="1563416" y="1302987"/>
                    <a:pt x="1683656" y="1302987"/>
                  </a:cubicBezTo>
                  <a:cubicBezTo>
                    <a:pt x="1924137" y="1302987"/>
                    <a:pt x="2141852" y="1400461"/>
                    <a:pt x="2299446" y="1558056"/>
                  </a:cubicBezTo>
                  <a:lnTo>
                    <a:pt x="2381189" y="1657129"/>
                  </a:lnTo>
                  <a:lnTo>
                    <a:pt x="2427737" y="1596410"/>
                  </a:lnTo>
                  <a:cubicBezTo>
                    <a:pt x="2583425" y="1416679"/>
                    <a:pt x="2813321" y="1302987"/>
                    <a:pt x="3069771" y="1302987"/>
                  </a:cubicBezTo>
                  <a:cubicBezTo>
                    <a:pt x="3245622" y="1302987"/>
                    <a:pt x="3408987" y="1356446"/>
                    <a:pt x="3544503" y="1447998"/>
                  </a:cubicBezTo>
                  <a:lnTo>
                    <a:pt x="3657745" y="1541431"/>
                  </a:lnTo>
                  <a:lnTo>
                    <a:pt x="3713651" y="1519404"/>
                  </a:lnTo>
                  <a:cubicBezTo>
                    <a:pt x="3771598" y="1501381"/>
                    <a:pt x="3833208" y="1491671"/>
                    <a:pt x="3897086" y="1491671"/>
                  </a:cubicBezTo>
                  <a:cubicBezTo>
                    <a:pt x="4024841" y="1491671"/>
                    <a:pt x="4143526" y="1530508"/>
                    <a:pt x="4241977" y="1597020"/>
                  </a:cubicBezTo>
                  <a:lnTo>
                    <a:pt x="4317999" y="1659743"/>
                  </a:lnTo>
                  <a:lnTo>
                    <a:pt x="4359994" y="1582372"/>
                  </a:lnTo>
                  <a:cubicBezTo>
                    <a:pt x="4503453" y="1370026"/>
                    <a:pt x="4746395" y="1230415"/>
                    <a:pt x="5021945" y="1230415"/>
                  </a:cubicBezTo>
                  <a:cubicBezTo>
                    <a:pt x="5352605" y="1230415"/>
                    <a:pt x="5636309" y="1431455"/>
                    <a:pt x="5757498" y="1717972"/>
                  </a:cubicBezTo>
                  <a:lnTo>
                    <a:pt x="5775109" y="1774705"/>
                  </a:lnTo>
                  <a:lnTo>
                    <a:pt x="5877396" y="1742952"/>
                  </a:lnTo>
                  <a:cubicBezTo>
                    <a:pt x="5915189" y="1735219"/>
                    <a:pt x="5954321" y="1731157"/>
                    <a:pt x="5994403" y="1731157"/>
                  </a:cubicBezTo>
                  <a:cubicBezTo>
                    <a:pt x="6114640" y="1731157"/>
                    <a:pt x="6226343" y="1767710"/>
                    <a:pt x="6319003" y="1830310"/>
                  </a:cubicBezTo>
                  <a:lnTo>
                    <a:pt x="6349718" y="1855653"/>
                  </a:lnTo>
                  <a:lnTo>
                    <a:pt x="6372196" y="1783240"/>
                  </a:lnTo>
                  <a:cubicBezTo>
                    <a:pt x="6513213" y="1449839"/>
                    <a:pt x="6843343" y="1215901"/>
                    <a:pt x="7228113" y="1215901"/>
                  </a:cubicBezTo>
                  <a:cubicBezTo>
                    <a:pt x="7484626" y="1215901"/>
                    <a:pt x="7716855" y="1319874"/>
                    <a:pt x="7884955" y="1487974"/>
                  </a:cubicBezTo>
                  <a:lnTo>
                    <a:pt x="7933395" y="1546684"/>
                  </a:lnTo>
                  <a:lnTo>
                    <a:pt x="8036368" y="1487498"/>
                  </a:lnTo>
                  <a:cubicBezTo>
                    <a:pt x="8156294" y="1429711"/>
                    <a:pt x="8290765" y="1397328"/>
                    <a:pt x="8432799" y="1397328"/>
                  </a:cubicBezTo>
                  <a:cubicBezTo>
                    <a:pt x="8748430" y="1397328"/>
                    <a:pt x="9026710" y="1557246"/>
                    <a:pt x="9191035" y="1800479"/>
                  </a:cubicBezTo>
                  <a:lnTo>
                    <a:pt x="9210518" y="1836373"/>
                  </a:lnTo>
                  <a:lnTo>
                    <a:pt x="9258709" y="1810216"/>
                  </a:lnTo>
                  <a:cubicBezTo>
                    <a:pt x="9323827" y="1782674"/>
                    <a:pt x="9395420" y="1767443"/>
                    <a:pt x="9470570" y="1767443"/>
                  </a:cubicBezTo>
                  <a:cubicBezTo>
                    <a:pt x="9545720" y="1767443"/>
                    <a:pt x="9617313" y="1782674"/>
                    <a:pt x="9682431" y="1810216"/>
                  </a:cubicBezTo>
                  <a:lnTo>
                    <a:pt x="9768141" y="1856738"/>
                  </a:lnTo>
                  <a:lnTo>
                    <a:pt x="9791010" y="1783067"/>
                  </a:lnTo>
                  <a:cubicBezTo>
                    <a:pt x="9919358" y="1479619"/>
                    <a:pt x="10219827" y="1266699"/>
                    <a:pt x="10570028" y="1266699"/>
                  </a:cubicBezTo>
                  <a:cubicBezTo>
                    <a:pt x="10657578" y="1266699"/>
                    <a:pt x="10742020" y="1280007"/>
                    <a:pt x="10821441" y="1304709"/>
                  </a:cubicBezTo>
                  <a:lnTo>
                    <a:pt x="10893902" y="1333259"/>
                  </a:lnTo>
                  <a:lnTo>
                    <a:pt x="10916253" y="1261255"/>
                  </a:lnTo>
                  <a:cubicBezTo>
                    <a:pt x="11003287" y="1055484"/>
                    <a:pt x="11207039" y="911100"/>
                    <a:pt x="11444514" y="911100"/>
                  </a:cubicBezTo>
                  <a:lnTo>
                    <a:pt x="11446790" y="911330"/>
                  </a:lnTo>
                  <a:lnTo>
                    <a:pt x="11437256" y="816759"/>
                  </a:lnTo>
                  <a:cubicBezTo>
                    <a:pt x="11437256" y="392161"/>
                    <a:pt x="11759948" y="42931"/>
                    <a:pt x="12173467" y="93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dir="16200000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任意多边形 35"/>
            <p:cNvSpPr/>
            <p:nvPr/>
          </p:nvSpPr>
          <p:spPr>
            <a:xfrm>
              <a:off x="1" y="4560785"/>
              <a:ext cx="12191999" cy="2311729"/>
            </a:xfrm>
            <a:custGeom>
              <a:avLst/>
              <a:gdLst>
                <a:gd name="connsiteX0" fmla="*/ 12191999 w 12191999"/>
                <a:gd name="connsiteY0" fmla="*/ 0 h 2311729"/>
                <a:gd name="connsiteX1" fmla="*/ 12191999 w 12191999"/>
                <a:gd name="connsiteY1" fmla="*/ 2311729 h 2311729"/>
                <a:gd name="connsiteX2" fmla="*/ 0 w 12191999"/>
                <a:gd name="connsiteY2" fmla="*/ 2311729 h 2311729"/>
                <a:gd name="connsiteX3" fmla="*/ 0 w 12191999"/>
                <a:gd name="connsiteY3" fmla="*/ 2020458 h 2311729"/>
                <a:gd name="connsiteX4" fmla="*/ 0 w 12191999"/>
                <a:gd name="connsiteY4" fmla="*/ 237172 h 2311729"/>
                <a:gd name="connsiteX5" fmla="*/ 63480 w 12191999"/>
                <a:gd name="connsiteY5" fmla="*/ 213939 h 2311729"/>
                <a:gd name="connsiteX6" fmla="*/ 348343 w 12191999"/>
                <a:gd name="connsiteY6" fmla="*/ 170871 h 2311729"/>
                <a:gd name="connsiteX7" fmla="*/ 1306287 w 12191999"/>
                <a:gd name="connsiteY7" fmla="*/ 1128815 h 2311729"/>
                <a:gd name="connsiteX8" fmla="*/ 1286825 w 12191999"/>
                <a:gd name="connsiteY8" fmla="*/ 1321874 h 2311729"/>
                <a:gd name="connsiteX9" fmla="*/ 1256605 w 12191999"/>
                <a:gd name="connsiteY9" fmla="*/ 1419229 h 2311729"/>
                <a:gd name="connsiteX10" fmla="*/ 1344679 w 12191999"/>
                <a:gd name="connsiteY10" fmla="*/ 1371424 h 2311729"/>
                <a:gd name="connsiteX11" fmla="*/ 1683656 w 12191999"/>
                <a:gd name="connsiteY11" fmla="*/ 1302987 h 2311729"/>
                <a:gd name="connsiteX12" fmla="*/ 2299446 w 12191999"/>
                <a:gd name="connsiteY12" fmla="*/ 1558056 h 2311729"/>
                <a:gd name="connsiteX13" fmla="*/ 2381189 w 12191999"/>
                <a:gd name="connsiteY13" fmla="*/ 1657129 h 2311729"/>
                <a:gd name="connsiteX14" fmla="*/ 2427737 w 12191999"/>
                <a:gd name="connsiteY14" fmla="*/ 1596410 h 2311729"/>
                <a:gd name="connsiteX15" fmla="*/ 3069771 w 12191999"/>
                <a:gd name="connsiteY15" fmla="*/ 1302987 h 2311729"/>
                <a:gd name="connsiteX16" fmla="*/ 3544503 w 12191999"/>
                <a:gd name="connsiteY16" fmla="*/ 1447998 h 2311729"/>
                <a:gd name="connsiteX17" fmla="*/ 3657745 w 12191999"/>
                <a:gd name="connsiteY17" fmla="*/ 1541431 h 2311729"/>
                <a:gd name="connsiteX18" fmla="*/ 3713651 w 12191999"/>
                <a:gd name="connsiteY18" fmla="*/ 1519404 h 2311729"/>
                <a:gd name="connsiteX19" fmla="*/ 3897086 w 12191999"/>
                <a:gd name="connsiteY19" fmla="*/ 1491671 h 2311729"/>
                <a:gd name="connsiteX20" fmla="*/ 4241977 w 12191999"/>
                <a:gd name="connsiteY20" fmla="*/ 1597020 h 2311729"/>
                <a:gd name="connsiteX21" fmla="*/ 4317999 w 12191999"/>
                <a:gd name="connsiteY21" fmla="*/ 1659743 h 2311729"/>
                <a:gd name="connsiteX22" fmla="*/ 4359994 w 12191999"/>
                <a:gd name="connsiteY22" fmla="*/ 1582372 h 2311729"/>
                <a:gd name="connsiteX23" fmla="*/ 5021945 w 12191999"/>
                <a:gd name="connsiteY23" fmla="*/ 1230415 h 2311729"/>
                <a:gd name="connsiteX24" fmla="*/ 5757498 w 12191999"/>
                <a:gd name="connsiteY24" fmla="*/ 1717972 h 2311729"/>
                <a:gd name="connsiteX25" fmla="*/ 5775109 w 12191999"/>
                <a:gd name="connsiteY25" fmla="*/ 1774705 h 2311729"/>
                <a:gd name="connsiteX26" fmla="*/ 5877396 w 12191999"/>
                <a:gd name="connsiteY26" fmla="*/ 1742952 h 2311729"/>
                <a:gd name="connsiteX27" fmla="*/ 5994403 w 12191999"/>
                <a:gd name="connsiteY27" fmla="*/ 1731157 h 2311729"/>
                <a:gd name="connsiteX28" fmla="*/ 6319003 w 12191999"/>
                <a:gd name="connsiteY28" fmla="*/ 1830310 h 2311729"/>
                <a:gd name="connsiteX29" fmla="*/ 6349718 w 12191999"/>
                <a:gd name="connsiteY29" fmla="*/ 1855653 h 2311729"/>
                <a:gd name="connsiteX30" fmla="*/ 6372196 w 12191999"/>
                <a:gd name="connsiteY30" fmla="*/ 1783240 h 2311729"/>
                <a:gd name="connsiteX31" fmla="*/ 7228113 w 12191999"/>
                <a:gd name="connsiteY31" fmla="*/ 1215901 h 2311729"/>
                <a:gd name="connsiteX32" fmla="*/ 7884955 w 12191999"/>
                <a:gd name="connsiteY32" fmla="*/ 1487974 h 2311729"/>
                <a:gd name="connsiteX33" fmla="*/ 7933395 w 12191999"/>
                <a:gd name="connsiteY33" fmla="*/ 1546684 h 2311729"/>
                <a:gd name="connsiteX34" fmla="*/ 8036368 w 12191999"/>
                <a:gd name="connsiteY34" fmla="*/ 1487498 h 2311729"/>
                <a:gd name="connsiteX35" fmla="*/ 8432799 w 12191999"/>
                <a:gd name="connsiteY35" fmla="*/ 1397328 h 2311729"/>
                <a:gd name="connsiteX36" fmla="*/ 9191035 w 12191999"/>
                <a:gd name="connsiteY36" fmla="*/ 1800479 h 2311729"/>
                <a:gd name="connsiteX37" fmla="*/ 9210518 w 12191999"/>
                <a:gd name="connsiteY37" fmla="*/ 1836373 h 2311729"/>
                <a:gd name="connsiteX38" fmla="*/ 9258709 w 12191999"/>
                <a:gd name="connsiteY38" fmla="*/ 1810216 h 2311729"/>
                <a:gd name="connsiteX39" fmla="*/ 9470570 w 12191999"/>
                <a:gd name="connsiteY39" fmla="*/ 1767443 h 2311729"/>
                <a:gd name="connsiteX40" fmla="*/ 9682431 w 12191999"/>
                <a:gd name="connsiteY40" fmla="*/ 1810216 h 2311729"/>
                <a:gd name="connsiteX41" fmla="*/ 9768141 w 12191999"/>
                <a:gd name="connsiteY41" fmla="*/ 1856738 h 2311729"/>
                <a:gd name="connsiteX42" fmla="*/ 9791010 w 12191999"/>
                <a:gd name="connsiteY42" fmla="*/ 1783067 h 2311729"/>
                <a:gd name="connsiteX43" fmla="*/ 10570028 w 12191999"/>
                <a:gd name="connsiteY43" fmla="*/ 1266699 h 2311729"/>
                <a:gd name="connsiteX44" fmla="*/ 10821441 w 12191999"/>
                <a:gd name="connsiteY44" fmla="*/ 1304709 h 2311729"/>
                <a:gd name="connsiteX45" fmla="*/ 10893902 w 12191999"/>
                <a:gd name="connsiteY45" fmla="*/ 1333259 h 2311729"/>
                <a:gd name="connsiteX46" fmla="*/ 10916253 w 12191999"/>
                <a:gd name="connsiteY46" fmla="*/ 1261255 h 2311729"/>
                <a:gd name="connsiteX47" fmla="*/ 11444514 w 12191999"/>
                <a:gd name="connsiteY47" fmla="*/ 911100 h 2311729"/>
                <a:gd name="connsiteX48" fmla="*/ 11446790 w 12191999"/>
                <a:gd name="connsiteY48" fmla="*/ 911330 h 2311729"/>
                <a:gd name="connsiteX49" fmla="*/ 11437256 w 12191999"/>
                <a:gd name="connsiteY49" fmla="*/ 816759 h 2311729"/>
                <a:gd name="connsiteX50" fmla="*/ 12173467 w 12191999"/>
                <a:gd name="connsiteY50" fmla="*/ 936 h 231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2191999" h="2311729">
                  <a:moveTo>
                    <a:pt x="12191999" y="0"/>
                  </a:moveTo>
                  <a:lnTo>
                    <a:pt x="12191999" y="2311729"/>
                  </a:lnTo>
                  <a:lnTo>
                    <a:pt x="0" y="2311729"/>
                  </a:lnTo>
                  <a:lnTo>
                    <a:pt x="0" y="2020458"/>
                  </a:lnTo>
                  <a:lnTo>
                    <a:pt x="0" y="237172"/>
                  </a:lnTo>
                  <a:lnTo>
                    <a:pt x="63480" y="213939"/>
                  </a:lnTo>
                  <a:cubicBezTo>
                    <a:pt x="153468" y="185949"/>
                    <a:pt x="249145" y="170871"/>
                    <a:pt x="348343" y="170871"/>
                  </a:cubicBezTo>
                  <a:cubicBezTo>
                    <a:pt x="877401" y="170871"/>
                    <a:pt x="1306287" y="599757"/>
                    <a:pt x="1306287" y="1128815"/>
                  </a:cubicBezTo>
                  <a:cubicBezTo>
                    <a:pt x="1306287" y="1194948"/>
                    <a:pt x="1299586" y="1259515"/>
                    <a:pt x="1286825" y="1321874"/>
                  </a:cubicBezTo>
                  <a:lnTo>
                    <a:pt x="1256605" y="1419229"/>
                  </a:lnTo>
                  <a:lnTo>
                    <a:pt x="1344679" y="1371424"/>
                  </a:lnTo>
                  <a:cubicBezTo>
                    <a:pt x="1448867" y="1327356"/>
                    <a:pt x="1563416" y="1302987"/>
                    <a:pt x="1683656" y="1302987"/>
                  </a:cubicBezTo>
                  <a:cubicBezTo>
                    <a:pt x="1924137" y="1302987"/>
                    <a:pt x="2141852" y="1400461"/>
                    <a:pt x="2299446" y="1558056"/>
                  </a:cubicBezTo>
                  <a:lnTo>
                    <a:pt x="2381189" y="1657129"/>
                  </a:lnTo>
                  <a:lnTo>
                    <a:pt x="2427737" y="1596410"/>
                  </a:lnTo>
                  <a:cubicBezTo>
                    <a:pt x="2583425" y="1416679"/>
                    <a:pt x="2813321" y="1302987"/>
                    <a:pt x="3069771" y="1302987"/>
                  </a:cubicBezTo>
                  <a:cubicBezTo>
                    <a:pt x="3245622" y="1302987"/>
                    <a:pt x="3408987" y="1356446"/>
                    <a:pt x="3544503" y="1447998"/>
                  </a:cubicBezTo>
                  <a:lnTo>
                    <a:pt x="3657745" y="1541431"/>
                  </a:lnTo>
                  <a:lnTo>
                    <a:pt x="3713651" y="1519404"/>
                  </a:lnTo>
                  <a:cubicBezTo>
                    <a:pt x="3771598" y="1501381"/>
                    <a:pt x="3833208" y="1491671"/>
                    <a:pt x="3897086" y="1491671"/>
                  </a:cubicBezTo>
                  <a:cubicBezTo>
                    <a:pt x="4024841" y="1491671"/>
                    <a:pt x="4143526" y="1530508"/>
                    <a:pt x="4241977" y="1597020"/>
                  </a:cubicBezTo>
                  <a:lnTo>
                    <a:pt x="4317999" y="1659743"/>
                  </a:lnTo>
                  <a:lnTo>
                    <a:pt x="4359994" y="1582372"/>
                  </a:lnTo>
                  <a:cubicBezTo>
                    <a:pt x="4503453" y="1370026"/>
                    <a:pt x="4746395" y="1230415"/>
                    <a:pt x="5021945" y="1230415"/>
                  </a:cubicBezTo>
                  <a:cubicBezTo>
                    <a:pt x="5352605" y="1230415"/>
                    <a:pt x="5636309" y="1431455"/>
                    <a:pt x="5757498" y="1717972"/>
                  </a:cubicBezTo>
                  <a:lnTo>
                    <a:pt x="5775109" y="1774705"/>
                  </a:lnTo>
                  <a:lnTo>
                    <a:pt x="5877396" y="1742952"/>
                  </a:lnTo>
                  <a:cubicBezTo>
                    <a:pt x="5915189" y="1735219"/>
                    <a:pt x="5954321" y="1731157"/>
                    <a:pt x="5994403" y="1731157"/>
                  </a:cubicBezTo>
                  <a:cubicBezTo>
                    <a:pt x="6114640" y="1731157"/>
                    <a:pt x="6226343" y="1767710"/>
                    <a:pt x="6319003" y="1830310"/>
                  </a:cubicBezTo>
                  <a:lnTo>
                    <a:pt x="6349718" y="1855653"/>
                  </a:lnTo>
                  <a:lnTo>
                    <a:pt x="6372196" y="1783240"/>
                  </a:lnTo>
                  <a:cubicBezTo>
                    <a:pt x="6513213" y="1449839"/>
                    <a:pt x="6843343" y="1215901"/>
                    <a:pt x="7228113" y="1215901"/>
                  </a:cubicBezTo>
                  <a:cubicBezTo>
                    <a:pt x="7484626" y="1215901"/>
                    <a:pt x="7716855" y="1319874"/>
                    <a:pt x="7884955" y="1487974"/>
                  </a:cubicBezTo>
                  <a:lnTo>
                    <a:pt x="7933395" y="1546684"/>
                  </a:lnTo>
                  <a:lnTo>
                    <a:pt x="8036368" y="1487498"/>
                  </a:lnTo>
                  <a:cubicBezTo>
                    <a:pt x="8156294" y="1429711"/>
                    <a:pt x="8290765" y="1397328"/>
                    <a:pt x="8432799" y="1397328"/>
                  </a:cubicBezTo>
                  <a:cubicBezTo>
                    <a:pt x="8748430" y="1397328"/>
                    <a:pt x="9026710" y="1557246"/>
                    <a:pt x="9191035" y="1800479"/>
                  </a:cubicBezTo>
                  <a:lnTo>
                    <a:pt x="9210518" y="1836373"/>
                  </a:lnTo>
                  <a:lnTo>
                    <a:pt x="9258709" y="1810216"/>
                  </a:lnTo>
                  <a:cubicBezTo>
                    <a:pt x="9323827" y="1782674"/>
                    <a:pt x="9395420" y="1767443"/>
                    <a:pt x="9470570" y="1767443"/>
                  </a:cubicBezTo>
                  <a:cubicBezTo>
                    <a:pt x="9545720" y="1767443"/>
                    <a:pt x="9617313" y="1782674"/>
                    <a:pt x="9682431" y="1810216"/>
                  </a:cubicBezTo>
                  <a:lnTo>
                    <a:pt x="9768141" y="1856738"/>
                  </a:lnTo>
                  <a:lnTo>
                    <a:pt x="9791010" y="1783067"/>
                  </a:lnTo>
                  <a:cubicBezTo>
                    <a:pt x="9919358" y="1479619"/>
                    <a:pt x="10219827" y="1266699"/>
                    <a:pt x="10570028" y="1266699"/>
                  </a:cubicBezTo>
                  <a:cubicBezTo>
                    <a:pt x="10657578" y="1266699"/>
                    <a:pt x="10742020" y="1280007"/>
                    <a:pt x="10821441" y="1304709"/>
                  </a:cubicBezTo>
                  <a:lnTo>
                    <a:pt x="10893902" y="1333259"/>
                  </a:lnTo>
                  <a:lnTo>
                    <a:pt x="10916253" y="1261255"/>
                  </a:lnTo>
                  <a:cubicBezTo>
                    <a:pt x="11003287" y="1055484"/>
                    <a:pt x="11207039" y="911100"/>
                    <a:pt x="11444514" y="911100"/>
                  </a:cubicBezTo>
                  <a:lnTo>
                    <a:pt x="11446790" y="911330"/>
                  </a:lnTo>
                  <a:lnTo>
                    <a:pt x="11437256" y="816759"/>
                  </a:lnTo>
                  <a:cubicBezTo>
                    <a:pt x="11437256" y="392161"/>
                    <a:pt x="11759948" y="42931"/>
                    <a:pt x="12173467" y="936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bg1"/>
              </a:solidFill>
            </a:ln>
            <a:effectLst>
              <a:innerShdw blurRad="266700" dist="139700" dir="16200000">
                <a:srgbClr val="18ACCA">
                  <a:alpha val="30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椭圆 5"/>
          <p:cNvSpPr/>
          <p:nvPr/>
        </p:nvSpPr>
        <p:spPr>
          <a:xfrm>
            <a:off x="6579405" y="3451784"/>
            <a:ext cx="1643449" cy="1643449"/>
          </a:xfrm>
          <a:prstGeom prst="ellipse">
            <a:avLst/>
          </a:prstGeom>
          <a:noFill/>
          <a:ln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连接符 6"/>
          <p:cNvCxnSpPr/>
          <p:nvPr/>
        </p:nvCxnSpPr>
        <p:spPr>
          <a:xfrm>
            <a:off x="2196875" y="4061381"/>
            <a:ext cx="1643449" cy="630195"/>
          </a:xfrm>
          <a:prstGeom prst="line">
            <a:avLst/>
          </a:prstGeom>
          <a:ln>
            <a:solidFill>
              <a:srgbClr val="22F1F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 flipV="1">
            <a:off x="5226752" y="4395014"/>
            <a:ext cx="1492696" cy="402124"/>
          </a:xfrm>
          <a:prstGeom prst="line">
            <a:avLst/>
          </a:prstGeom>
          <a:ln>
            <a:solidFill>
              <a:srgbClr val="22F1F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十字星 12"/>
          <p:cNvSpPr/>
          <p:nvPr/>
        </p:nvSpPr>
        <p:spPr>
          <a:xfrm>
            <a:off x="4761100" y="4037418"/>
            <a:ext cx="317500" cy="317500"/>
          </a:xfrm>
          <a:prstGeom prst="star4">
            <a:avLst/>
          </a:prstGeom>
          <a:solidFill>
            <a:srgbClr val="D6F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D6F133"/>
              </a:solidFill>
            </a:endParaRPr>
          </a:p>
        </p:txBody>
      </p:sp>
      <p:sp>
        <p:nvSpPr>
          <p:cNvPr id="14" name="十字星 13"/>
          <p:cNvSpPr/>
          <p:nvPr/>
        </p:nvSpPr>
        <p:spPr>
          <a:xfrm>
            <a:off x="7731427" y="3463719"/>
            <a:ext cx="317500" cy="317500"/>
          </a:xfrm>
          <a:prstGeom prst="star4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十字星 14"/>
          <p:cNvSpPr/>
          <p:nvPr/>
        </p:nvSpPr>
        <p:spPr>
          <a:xfrm rot="1004115">
            <a:off x="10830582" y="4062222"/>
            <a:ext cx="317500" cy="317500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6" name="组合 15"/>
          <p:cNvGrpSpPr/>
          <p:nvPr/>
        </p:nvGrpSpPr>
        <p:grpSpPr>
          <a:xfrm>
            <a:off x="1066901" y="3107108"/>
            <a:ext cx="1172591" cy="1179462"/>
            <a:chOff x="1267237" y="4149067"/>
            <a:chExt cx="1172591" cy="1179462"/>
          </a:xfrm>
        </p:grpSpPr>
        <p:sp>
          <p:nvSpPr>
            <p:cNvPr id="17" name="五角星 2"/>
            <p:cNvSpPr/>
            <p:nvPr/>
          </p:nvSpPr>
          <p:spPr>
            <a:xfrm rot="1013228">
              <a:off x="1267237" y="4149067"/>
              <a:ext cx="1172591" cy="1179462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rgbClr val="0BEEF9"/>
            </a:solidFill>
            <a:ln w="63500">
              <a:noFill/>
            </a:ln>
            <a:effectLst>
              <a:outerShdw blurRad="190500" dist="63500" dir="5400000" algn="t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31750" prstMaterial="plastic">
              <a:bevelT w="438150" h="158750" prst="angle"/>
              <a:bevelB w="88900"/>
              <a:extrusionClr>
                <a:srgbClr val="0DDBF1"/>
              </a:extrusionClr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1496257" y="4521472"/>
              <a:ext cx="729687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ln w="25400">
                    <a:solidFill>
                      <a:srgbClr val="FF8FA7"/>
                    </a:solidFill>
                  </a:ln>
                  <a:solidFill>
                    <a:schemeClr val="bg1"/>
                  </a:solidFill>
                  <a:latin typeface="方正超粗黑简体" panose="03000509000000000000" pitchFamily="65" charset="-122"/>
                  <a:ea typeface="方正超粗黑简体" panose="03000509000000000000" pitchFamily="65" charset="-122"/>
                </a:rPr>
                <a:t>01</a:t>
              </a:r>
              <a:endParaRPr lang="zh-CN" altLang="en-US" sz="3200" dirty="0">
                <a:ln w="25400">
                  <a:solidFill>
                    <a:srgbClr val="FF8FA7"/>
                  </a:solidFill>
                </a:ln>
                <a:solidFill>
                  <a:schemeClr val="bg1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3963843" y="4363947"/>
            <a:ext cx="1133041" cy="1139680"/>
            <a:chOff x="4287746" y="3033409"/>
            <a:chExt cx="1133041" cy="1139680"/>
          </a:xfrm>
        </p:grpSpPr>
        <p:sp>
          <p:nvSpPr>
            <p:cNvPr id="20" name="五角星 2"/>
            <p:cNvSpPr/>
            <p:nvPr/>
          </p:nvSpPr>
          <p:spPr>
            <a:xfrm rot="20712691">
              <a:off x="4287746" y="3033409"/>
              <a:ext cx="1133041" cy="1139680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rgbClr val="85E80E"/>
            </a:solidFill>
            <a:ln w="63500">
              <a:noFill/>
            </a:ln>
            <a:effectLst>
              <a:outerShdw blurRad="190500" dist="63500" dir="5400000" algn="t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31750">
              <a:bevelT w="438150" h="158750" prst="angle"/>
              <a:bevelB w="88900"/>
              <a:extrusionClr>
                <a:srgbClr val="0DDBF1"/>
              </a:extrusionClr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4493999" y="3307130"/>
              <a:ext cx="729687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ln w="25400">
                    <a:solidFill>
                      <a:schemeClr val="bg1"/>
                    </a:solidFill>
                  </a:ln>
                  <a:solidFill>
                    <a:srgbClr val="F5AF01"/>
                  </a:solidFill>
                  <a:latin typeface="方正超粗黑简体" panose="03000509000000000000" pitchFamily="65" charset="-122"/>
                  <a:ea typeface="方正超粗黑简体" panose="03000509000000000000" pitchFamily="65" charset="-122"/>
                </a:rPr>
                <a:t>02</a:t>
              </a:r>
              <a:endParaRPr lang="zh-CN" altLang="en-US" sz="3200" dirty="0">
                <a:ln w="25400">
                  <a:solidFill>
                    <a:schemeClr val="bg1"/>
                  </a:solidFill>
                </a:ln>
                <a:solidFill>
                  <a:srgbClr val="F5AF01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6779843" y="3642569"/>
            <a:ext cx="1172591" cy="1179462"/>
            <a:chOff x="7103746" y="2312031"/>
            <a:chExt cx="1172591" cy="1179462"/>
          </a:xfrm>
        </p:grpSpPr>
        <p:sp>
          <p:nvSpPr>
            <p:cNvPr id="23" name="五角星 2"/>
            <p:cNvSpPr/>
            <p:nvPr/>
          </p:nvSpPr>
          <p:spPr>
            <a:xfrm rot="21134272">
              <a:off x="7103746" y="2312031"/>
              <a:ext cx="1172591" cy="1179462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rgbClr val="FFC000"/>
            </a:solidFill>
            <a:ln w="63500">
              <a:noFill/>
            </a:ln>
            <a:effectLst>
              <a:outerShdw blurRad="190500" dist="63500" dir="5400000" algn="t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31750" prstMaterial="plastic">
              <a:bevelT w="438150" h="158750" prst="angle"/>
              <a:bevelB w="88900"/>
              <a:extrusionClr>
                <a:srgbClr val="0DDBF1"/>
              </a:extrusionClr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7342314" y="2649400"/>
              <a:ext cx="729687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ln w="25400">
                    <a:solidFill>
                      <a:schemeClr val="bg1"/>
                    </a:solidFill>
                  </a:ln>
                  <a:solidFill>
                    <a:srgbClr val="76CE0C"/>
                  </a:solidFill>
                  <a:latin typeface="方正超粗黑简体" panose="03000509000000000000" pitchFamily="65" charset="-122"/>
                  <a:ea typeface="方正超粗黑简体" panose="03000509000000000000" pitchFamily="65" charset="-122"/>
                </a:rPr>
                <a:t>03</a:t>
              </a:r>
              <a:endParaRPr lang="zh-CN" altLang="en-US" sz="3200" dirty="0">
                <a:ln w="25400">
                  <a:solidFill>
                    <a:schemeClr val="bg1"/>
                  </a:solidFill>
                </a:ln>
                <a:solidFill>
                  <a:srgbClr val="76CE0C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9786655" y="4103886"/>
            <a:ext cx="1172591" cy="1179462"/>
            <a:chOff x="10110558" y="2773348"/>
            <a:chExt cx="1172591" cy="1179462"/>
          </a:xfrm>
        </p:grpSpPr>
        <p:sp>
          <p:nvSpPr>
            <p:cNvPr id="26" name="五角星 2"/>
            <p:cNvSpPr/>
            <p:nvPr/>
          </p:nvSpPr>
          <p:spPr>
            <a:xfrm rot="1517109">
              <a:off x="10110558" y="2773348"/>
              <a:ext cx="1172591" cy="1179462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rgbClr val="FF5B76"/>
            </a:solidFill>
            <a:ln w="63500">
              <a:noFill/>
            </a:ln>
            <a:effectLst>
              <a:outerShdw blurRad="190500" dist="63500" dir="5400000" algn="t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31750">
              <a:bevelT w="438150" h="158750" prst="angle"/>
              <a:bevelB w="88900"/>
              <a:extrusionClr>
                <a:srgbClr val="FF798F"/>
              </a:extrusionClr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10315548" y="3143073"/>
              <a:ext cx="729687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ln w="25400">
                    <a:solidFill>
                      <a:schemeClr val="bg1"/>
                    </a:solidFill>
                  </a:ln>
                  <a:solidFill>
                    <a:srgbClr val="19B4C9"/>
                  </a:solidFill>
                  <a:latin typeface="方正超粗黑简体" panose="03000509000000000000" pitchFamily="65" charset="-122"/>
                  <a:ea typeface="方正超粗黑简体" panose="03000509000000000000" pitchFamily="65" charset="-122"/>
                </a:rPr>
                <a:t>04</a:t>
              </a:r>
              <a:endParaRPr lang="zh-CN" altLang="en-US" sz="3200" dirty="0">
                <a:ln w="25400">
                  <a:solidFill>
                    <a:schemeClr val="bg1"/>
                  </a:solidFill>
                </a:ln>
                <a:solidFill>
                  <a:srgbClr val="19B4C9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</a:endParaRPr>
            </a:p>
          </p:txBody>
        </p:sp>
      </p:grpSp>
      <p:sp>
        <p:nvSpPr>
          <p:cNvPr id="28" name="椭圆 27"/>
          <p:cNvSpPr/>
          <p:nvPr/>
        </p:nvSpPr>
        <p:spPr>
          <a:xfrm>
            <a:off x="849988" y="2912204"/>
            <a:ext cx="1643449" cy="1643449"/>
          </a:xfrm>
          <a:prstGeom prst="ellipse">
            <a:avLst/>
          </a:prstGeom>
          <a:noFill/>
          <a:ln>
            <a:solidFill>
              <a:srgbClr val="22F1F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十字星 28"/>
          <p:cNvSpPr/>
          <p:nvPr/>
        </p:nvSpPr>
        <p:spPr>
          <a:xfrm rot="20953261">
            <a:off x="2040861" y="2925946"/>
            <a:ext cx="317500" cy="317500"/>
          </a:xfrm>
          <a:prstGeom prst="star4">
            <a:avLst/>
          </a:prstGeom>
          <a:solidFill>
            <a:srgbClr val="06E5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椭圆 29"/>
          <p:cNvSpPr/>
          <p:nvPr/>
        </p:nvSpPr>
        <p:spPr>
          <a:xfrm>
            <a:off x="3696161" y="4164356"/>
            <a:ext cx="1643449" cy="1643449"/>
          </a:xfrm>
          <a:prstGeom prst="ellipse">
            <a:avLst/>
          </a:prstGeom>
          <a:noFill/>
          <a:ln>
            <a:solidFill>
              <a:srgbClr val="D6F13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椭圆 30"/>
          <p:cNvSpPr/>
          <p:nvPr/>
        </p:nvSpPr>
        <p:spPr>
          <a:xfrm>
            <a:off x="9499719" y="3888390"/>
            <a:ext cx="1643449" cy="1643449"/>
          </a:xfrm>
          <a:prstGeom prst="ellipse">
            <a:avLst/>
          </a:pr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3" name="直接连接符 32"/>
          <p:cNvCxnSpPr/>
          <p:nvPr/>
        </p:nvCxnSpPr>
        <p:spPr>
          <a:xfrm>
            <a:off x="8226695" y="4243164"/>
            <a:ext cx="1251563" cy="292326"/>
          </a:xfrm>
          <a:prstGeom prst="line">
            <a:avLst/>
          </a:prstGeom>
          <a:ln>
            <a:solidFill>
              <a:srgbClr val="22F1F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/>
        </p:nvSpPr>
        <p:spPr>
          <a:xfrm>
            <a:off x="3196336" y="1876444"/>
            <a:ext cx="764414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0" b="1" dirty="0" err="1"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4 AdrianeSwash" panose="02000504060000090004" pitchFamily="2" charset="0"/>
                <a:ea typeface="方正粗圆_GBK" panose="03000509000000000000" pitchFamily="65" charset="-122"/>
                <a:cs typeface="Times New Roman" panose="02020603050405020304" pitchFamily="18" charset="0"/>
              </a:rPr>
              <a:t>Thử</a:t>
            </a:r>
            <a:r>
              <a:rPr lang="en-US" altLang="zh-CN" sz="7000" b="1" dirty="0"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4 AdrianeSwash" panose="02000504060000090004" pitchFamily="2" charset="0"/>
                <a:ea typeface="方正粗圆_GBK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7000" b="1" dirty="0" err="1"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4 AdrianeSwash" panose="02000504060000090004" pitchFamily="2" charset="0"/>
                <a:ea typeface="方正粗圆_GBK" panose="03000509000000000000" pitchFamily="65" charset="-122"/>
                <a:cs typeface="Times New Roman" panose="02020603050405020304" pitchFamily="18" charset="0"/>
              </a:rPr>
              <a:t>thách</a:t>
            </a:r>
            <a:r>
              <a:rPr lang="en-US" altLang="zh-CN" sz="7000" b="1" dirty="0"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4 AdrianeSwash" panose="02000504060000090004" pitchFamily="2" charset="0"/>
                <a:ea typeface="方正粗圆_GBK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7000" b="1" dirty="0" err="1"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4 AdrianeSwash" panose="02000504060000090004" pitchFamily="2" charset="0"/>
                <a:ea typeface="方正粗圆_GBK" panose="03000509000000000000" pitchFamily="65" charset="-122"/>
                <a:cs typeface="Times New Roman" panose="02020603050405020304" pitchFamily="18" charset="0"/>
              </a:rPr>
              <a:t>ngôi</a:t>
            </a:r>
            <a:r>
              <a:rPr lang="en-US" altLang="zh-CN" sz="7000" b="1" dirty="0"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4 AdrianeSwash" panose="02000504060000090004" pitchFamily="2" charset="0"/>
                <a:ea typeface="方正粗圆_GBK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7000" b="1" dirty="0" err="1"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4 AdrianeSwash" panose="02000504060000090004" pitchFamily="2" charset="0"/>
                <a:ea typeface="方正粗圆_GBK" panose="03000509000000000000" pitchFamily="65" charset="-122"/>
                <a:cs typeface="Times New Roman" panose="02020603050405020304" pitchFamily="18" charset="0"/>
              </a:rPr>
              <a:t>sao</a:t>
            </a:r>
            <a:endParaRPr lang="zh-CN" altLang="en-US" sz="7000" b="1" dirty="0">
              <a:solidFill>
                <a:srgbClr val="FFFF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#9Slide04 AdrianeSwash" panose="02000504060000090004" pitchFamily="2" charset="0"/>
              <a:ea typeface="方正粗圆_GBK" panose="03000509000000000000" pitchFamily="65" charset="-122"/>
              <a:cs typeface="Times New Roman" panose="02020603050405020304" pitchFamily="18" charset="0"/>
            </a:endParaRPr>
          </a:p>
        </p:txBody>
      </p:sp>
      <p:grpSp>
        <p:nvGrpSpPr>
          <p:cNvPr id="45" name="组合 44"/>
          <p:cNvGrpSpPr/>
          <p:nvPr/>
        </p:nvGrpSpPr>
        <p:grpSpPr>
          <a:xfrm rot="1845734">
            <a:off x="1486963" y="681445"/>
            <a:ext cx="2026944" cy="1304619"/>
            <a:chOff x="467955" y="825830"/>
            <a:chExt cx="1688486" cy="1246918"/>
          </a:xfrm>
        </p:grpSpPr>
        <p:sp>
          <p:nvSpPr>
            <p:cNvPr id="46" name="梯形 96"/>
            <p:cNvSpPr/>
            <p:nvPr/>
          </p:nvSpPr>
          <p:spPr>
            <a:xfrm rot="4183552">
              <a:off x="756190" y="835010"/>
              <a:ext cx="949503" cy="1525973"/>
            </a:xfrm>
            <a:custGeom>
              <a:avLst/>
              <a:gdLst/>
              <a:ahLst/>
              <a:cxnLst/>
              <a:rect l="l" t="t" r="r" b="b"/>
              <a:pathLst>
                <a:path w="1638954" h="2632273">
                  <a:moveTo>
                    <a:pt x="460131" y="0"/>
                  </a:moveTo>
                  <a:lnTo>
                    <a:pt x="985333" y="24657"/>
                  </a:lnTo>
                  <a:cubicBezTo>
                    <a:pt x="904127" y="674964"/>
                    <a:pt x="987214" y="1517335"/>
                    <a:pt x="1638954" y="2440233"/>
                  </a:cubicBezTo>
                  <a:lnTo>
                    <a:pt x="1063128" y="2071125"/>
                  </a:lnTo>
                  <a:lnTo>
                    <a:pt x="678579" y="2632273"/>
                  </a:lnTo>
                  <a:lnTo>
                    <a:pt x="262163" y="2020459"/>
                  </a:lnTo>
                  <a:cubicBezTo>
                    <a:pt x="141403" y="2335233"/>
                    <a:pt x="143936" y="2337566"/>
                    <a:pt x="68760" y="2596304"/>
                  </a:cubicBezTo>
                  <a:cubicBezTo>
                    <a:pt x="-118888" y="1450551"/>
                    <a:pt x="99284" y="691656"/>
                    <a:pt x="460131" y="0"/>
                  </a:cubicBezTo>
                  <a:close/>
                </a:path>
              </a:pathLst>
            </a:custGeom>
            <a:solidFill>
              <a:srgbClr val="19B4C9"/>
            </a:solidFill>
            <a:ln w="38100">
              <a:solidFill>
                <a:srgbClr val="73E0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/>
            </a:p>
          </p:txBody>
        </p:sp>
        <p:sp>
          <p:nvSpPr>
            <p:cNvPr id="47" name="梯形 96"/>
            <p:cNvSpPr/>
            <p:nvPr/>
          </p:nvSpPr>
          <p:spPr>
            <a:xfrm rot="4183552">
              <a:off x="1234404" y="1194710"/>
              <a:ext cx="198553" cy="840519"/>
            </a:xfrm>
            <a:custGeom>
              <a:avLst/>
              <a:gdLst/>
              <a:ahLst/>
              <a:cxnLst/>
              <a:rect l="l" t="t" r="r" b="b"/>
              <a:pathLst>
                <a:path w="420536" h="1778648">
                  <a:moveTo>
                    <a:pt x="21975" y="0"/>
                  </a:moveTo>
                  <a:lnTo>
                    <a:pt x="139673" y="5525"/>
                  </a:lnTo>
                  <a:cubicBezTo>
                    <a:pt x="77745" y="501457"/>
                    <a:pt x="111365" y="1109088"/>
                    <a:pt x="420536" y="1778648"/>
                  </a:cubicBezTo>
                  <a:lnTo>
                    <a:pt x="279766" y="1771733"/>
                  </a:lnTo>
                  <a:cubicBezTo>
                    <a:pt x="2200" y="1106360"/>
                    <a:pt x="-33067" y="500890"/>
                    <a:pt x="21975" y="0"/>
                  </a:cubicBezTo>
                  <a:close/>
                </a:path>
              </a:pathLst>
            </a:custGeom>
            <a:solidFill>
              <a:srgbClr val="73E0E3"/>
            </a:solidFill>
            <a:ln>
              <a:solidFill>
                <a:srgbClr val="73E0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/>
            </a:p>
          </p:txBody>
        </p:sp>
        <p:grpSp>
          <p:nvGrpSpPr>
            <p:cNvPr id="48" name="组合 47"/>
            <p:cNvGrpSpPr/>
            <p:nvPr/>
          </p:nvGrpSpPr>
          <p:grpSpPr>
            <a:xfrm rot="21335217">
              <a:off x="1363234" y="825830"/>
              <a:ext cx="793207" cy="804046"/>
              <a:chOff x="7973454" y="5027358"/>
              <a:chExt cx="1573288" cy="1594782"/>
            </a:xfrm>
          </p:grpSpPr>
          <p:sp>
            <p:nvSpPr>
              <p:cNvPr id="50" name="五角星 2"/>
              <p:cNvSpPr/>
              <p:nvPr/>
            </p:nvSpPr>
            <p:spPr>
              <a:xfrm rot="20480842">
                <a:off x="7975659" y="5027358"/>
                <a:ext cx="1571083" cy="1580289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" fmla="*/ 0 w 914398"/>
                  <a:gd name="connsiteY0" fmla="*/ 349269 h 923906"/>
                  <a:gd name="connsiteX1" fmla="*/ 262139 w 914398"/>
                  <a:gd name="connsiteY1" fmla="*/ 223173 h 923906"/>
                  <a:gd name="connsiteX2" fmla="*/ 457199 w 914398"/>
                  <a:gd name="connsiteY2" fmla="*/ 0 h 923906"/>
                  <a:gd name="connsiteX3" fmla="*/ 652259 w 914398"/>
                  <a:gd name="connsiteY3" fmla="*/ 223173 h 923906"/>
                  <a:gd name="connsiteX4" fmla="*/ 914398 w 914398"/>
                  <a:gd name="connsiteY4" fmla="*/ 349269 h 923906"/>
                  <a:gd name="connsiteX5" fmla="*/ 772813 w 914398"/>
                  <a:gd name="connsiteY5" fmla="*/ 613293 h 923906"/>
                  <a:gd name="connsiteX6" fmla="*/ 739764 w 914398"/>
                  <a:gd name="connsiteY6" fmla="*/ 914398 h 923906"/>
                  <a:gd name="connsiteX7" fmla="*/ 457199 w 914398"/>
                  <a:gd name="connsiteY7" fmla="*/ 854400 h 923906"/>
                  <a:gd name="connsiteX8" fmla="*/ 174634 w 914398"/>
                  <a:gd name="connsiteY8" fmla="*/ 914398 h 923906"/>
                  <a:gd name="connsiteX9" fmla="*/ 141585 w 914398"/>
                  <a:gd name="connsiteY9" fmla="*/ 613293 h 923906"/>
                  <a:gd name="connsiteX10" fmla="*/ 0 w 914398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18524" h="923906">
                    <a:moveTo>
                      <a:pt x="2063" y="349269"/>
                    </a:moveTo>
                    <a:cubicBezTo>
                      <a:pt x="22155" y="284249"/>
                      <a:pt x="188002" y="281384"/>
                      <a:pt x="264202" y="223173"/>
                    </a:cubicBezTo>
                    <a:cubicBezTo>
                      <a:pt x="340402" y="164962"/>
                      <a:pt x="394242" y="0"/>
                      <a:pt x="459262" y="0"/>
                    </a:cubicBezTo>
                    <a:cubicBezTo>
                      <a:pt x="524282" y="0"/>
                      <a:pt x="578122" y="164962"/>
                      <a:pt x="654322" y="223173"/>
                    </a:cubicBezTo>
                    <a:cubicBezTo>
                      <a:pt x="730522" y="281384"/>
                      <a:pt x="896369" y="284249"/>
                      <a:pt x="916461" y="349269"/>
                    </a:cubicBezTo>
                    <a:cubicBezTo>
                      <a:pt x="936553" y="414289"/>
                      <a:pt x="803982" y="519105"/>
                      <a:pt x="774876" y="613293"/>
                    </a:cubicBezTo>
                    <a:cubicBezTo>
                      <a:pt x="745770" y="707481"/>
                      <a:pt x="794429" y="874213"/>
                      <a:pt x="741827" y="914398"/>
                    </a:cubicBezTo>
                    <a:cubicBezTo>
                      <a:pt x="689225" y="954583"/>
                      <a:pt x="553450" y="854400"/>
                      <a:pt x="459262" y="854400"/>
                    </a:cubicBezTo>
                    <a:cubicBezTo>
                      <a:pt x="365074" y="874399"/>
                      <a:pt x="257367" y="928196"/>
                      <a:pt x="176697" y="914398"/>
                    </a:cubicBezTo>
                    <a:cubicBezTo>
                      <a:pt x="96027" y="900600"/>
                      <a:pt x="172754" y="707481"/>
                      <a:pt x="143648" y="613293"/>
                    </a:cubicBezTo>
                    <a:cubicBezTo>
                      <a:pt x="114542" y="519105"/>
                      <a:pt x="-18029" y="414289"/>
                      <a:pt x="2063" y="349269"/>
                    </a:cubicBezTo>
                    <a:close/>
                  </a:path>
                </a:pathLst>
              </a:custGeom>
              <a:solidFill>
                <a:srgbClr val="C4EF39"/>
              </a:solidFill>
              <a:ln w="63500">
                <a:noFill/>
              </a:ln>
              <a:effectLst>
                <a:outerShdw blurRad="190500" dist="63500" dir="5400000" algn="t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1" name="五角星 2"/>
              <p:cNvSpPr/>
              <p:nvPr/>
            </p:nvSpPr>
            <p:spPr>
              <a:xfrm rot="20480842">
                <a:off x="7973454" y="5041849"/>
                <a:ext cx="1571084" cy="1580291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" fmla="*/ 0 w 914398"/>
                  <a:gd name="connsiteY0" fmla="*/ 349269 h 923906"/>
                  <a:gd name="connsiteX1" fmla="*/ 262139 w 914398"/>
                  <a:gd name="connsiteY1" fmla="*/ 223173 h 923906"/>
                  <a:gd name="connsiteX2" fmla="*/ 457199 w 914398"/>
                  <a:gd name="connsiteY2" fmla="*/ 0 h 923906"/>
                  <a:gd name="connsiteX3" fmla="*/ 652259 w 914398"/>
                  <a:gd name="connsiteY3" fmla="*/ 223173 h 923906"/>
                  <a:gd name="connsiteX4" fmla="*/ 914398 w 914398"/>
                  <a:gd name="connsiteY4" fmla="*/ 349269 h 923906"/>
                  <a:gd name="connsiteX5" fmla="*/ 772813 w 914398"/>
                  <a:gd name="connsiteY5" fmla="*/ 613293 h 923906"/>
                  <a:gd name="connsiteX6" fmla="*/ 739764 w 914398"/>
                  <a:gd name="connsiteY6" fmla="*/ 914398 h 923906"/>
                  <a:gd name="connsiteX7" fmla="*/ 457199 w 914398"/>
                  <a:gd name="connsiteY7" fmla="*/ 854400 h 923906"/>
                  <a:gd name="connsiteX8" fmla="*/ 174634 w 914398"/>
                  <a:gd name="connsiteY8" fmla="*/ 914398 h 923906"/>
                  <a:gd name="connsiteX9" fmla="*/ 141585 w 914398"/>
                  <a:gd name="connsiteY9" fmla="*/ 613293 h 923906"/>
                  <a:gd name="connsiteX10" fmla="*/ 0 w 914398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18524" h="923906">
                    <a:moveTo>
                      <a:pt x="2063" y="349269"/>
                    </a:moveTo>
                    <a:cubicBezTo>
                      <a:pt x="22155" y="284249"/>
                      <a:pt x="188002" y="281384"/>
                      <a:pt x="264202" y="223173"/>
                    </a:cubicBezTo>
                    <a:cubicBezTo>
                      <a:pt x="340402" y="164962"/>
                      <a:pt x="394242" y="0"/>
                      <a:pt x="459262" y="0"/>
                    </a:cubicBezTo>
                    <a:cubicBezTo>
                      <a:pt x="524282" y="0"/>
                      <a:pt x="578122" y="164962"/>
                      <a:pt x="654322" y="223173"/>
                    </a:cubicBezTo>
                    <a:cubicBezTo>
                      <a:pt x="730522" y="281384"/>
                      <a:pt x="896369" y="284249"/>
                      <a:pt x="916461" y="349269"/>
                    </a:cubicBezTo>
                    <a:cubicBezTo>
                      <a:pt x="936553" y="414289"/>
                      <a:pt x="803982" y="519105"/>
                      <a:pt x="774876" y="613293"/>
                    </a:cubicBezTo>
                    <a:cubicBezTo>
                      <a:pt x="745770" y="707481"/>
                      <a:pt x="794429" y="874213"/>
                      <a:pt x="741827" y="914398"/>
                    </a:cubicBezTo>
                    <a:cubicBezTo>
                      <a:pt x="689225" y="954583"/>
                      <a:pt x="553450" y="854400"/>
                      <a:pt x="459262" y="854400"/>
                    </a:cubicBezTo>
                    <a:cubicBezTo>
                      <a:pt x="365074" y="874399"/>
                      <a:pt x="257367" y="928196"/>
                      <a:pt x="176697" y="914398"/>
                    </a:cubicBezTo>
                    <a:cubicBezTo>
                      <a:pt x="96027" y="900600"/>
                      <a:pt x="172754" y="707481"/>
                      <a:pt x="143648" y="613293"/>
                    </a:cubicBezTo>
                    <a:cubicBezTo>
                      <a:pt x="114542" y="519105"/>
                      <a:pt x="-18029" y="414289"/>
                      <a:pt x="2063" y="349269"/>
                    </a:cubicBezTo>
                    <a:close/>
                  </a:path>
                </a:pathLst>
              </a:custGeom>
              <a:solidFill>
                <a:srgbClr val="FFA3C4"/>
              </a:solidFill>
              <a:ln w="66675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53" name="图片 5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59" b="42760"/>
          <a:stretch/>
        </p:blipFill>
        <p:spPr>
          <a:xfrm>
            <a:off x="1084768" y="5872253"/>
            <a:ext cx="10058400" cy="107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471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437">
        <p14:honeycomb/>
      </p:transition>
    </mc:Choice>
    <mc:Fallback xmlns="">
      <p:transition spd="slow" advTm="2443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6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8" presetClass="emph" presetSubtype="0" fill="hold" grpId="1" nodeType="withEffect">
                                  <p:stCondLst>
                                    <p:cond delay="7250"/>
                                  </p:stCondLst>
                                  <p:childTnLst>
                                    <p:animRot by="21600000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grpId="0" nodeType="withEffect">
                                  <p:stCondLst>
                                    <p:cond delay="7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8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8" presetClass="emph" presetSubtype="0" fill="hold" grpId="1" nodeType="withEffect">
                                  <p:stCondLst>
                                    <p:cond delay="9750"/>
                                  </p:stCondLst>
                                  <p:childTnLst>
                                    <p:animRot by="21600000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9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grpId="0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117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8" presetClass="emph" presetSubtype="0" fill="hold" grpId="1" nodeType="withEffect">
                                  <p:stCondLst>
                                    <p:cond delay="12250"/>
                                  </p:stCondLst>
                                  <p:childTnLst>
                                    <p:animRot by="10800000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1" presetClass="entr" presetSubtype="0" fill="hold" grpId="0" nodeType="withEffect">
                                  <p:stCondLst>
                                    <p:cond delay="12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grpId="0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16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8" presetClass="emph" presetSubtype="0" fill="hold" grpId="1" nodeType="withEffect">
                                  <p:stCondLst>
                                    <p:cond delay="14250"/>
                                  </p:stCondLst>
                                  <p:childTnLst>
                                    <p:animRot by="5400000">
                                      <p:cBhvr>
                                        <p:cTn id="10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3" grpId="0" animBg="1"/>
      <p:bldP spid="14" grpId="0" animBg="1"/>
      <p:bldP spid="15" grpId="0" animBg="1"/>
      <p:bldP spid="28" grpId="0" animBg="1"/>
      <p:bldP spid="28" grpId="1" animBg="1"/>
      <p:bldP spid="29" grpId="0" animBg="1"/>
      <p:bldP spid="30" grpId="0" animBg="1"/>
      <p:bldP spid="30" grpId="1" animBg="1"/>
      <p:bldP spid="31" grpId="0" animBg="1"/>
      <p:bldP spid="31" grpId="1" animBg="1"/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组合 92"/>
          <p:cNvGrpSpPr/>
          <p:nvPr/>
        </p:nvGrpSpPr>
        <p:grpSpPr>
          <a:xfrm>
            <a:off x="988297" y="369532"/>
            <a:ext cx="4817525" cy="4817525"/>
            <a:chOff x="3051715" y="1629522"/>
            <a:chExt cx="7107908" cy="7107908"/>
          </a:xfrm>
        </p:grpSpPr>
        <p:sp>
          <p:nvSpPr>
            <p:cNvPr id="94" name="弧形 93"/>
            <p:cNvSpPr/>
            <p:nvPr/>
          </p:nvSpPr>
          <p:spPr>
            <a:xfrm>
              <a:off x="3649687" y="2170235"/>
              <a:ext cx="5852160" cy="5852160"/>
            </a:xfrm>
            <a:prstGeom prst="arc">
              <a:avLst>
                <a:gd name="adj1" fmla="val 10783137"/>
                <a:gd name="adj2" fmla="val 21423404"/>
              </a:avLst>
            </a:prstGeom>
            <a:ln w="38100">
              <a:solidFill>
                <a:srgbClr val="64E4F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5" name="弧形 94"/>
            <p:cNvSpPr/>
            <p:nvPr/>
          </p:nvSpPr>
          <p:spPr>
            <a:xfrm>
              <a:off x="3473839" y="2023989"/>
              <a:ext cx="6197699" cy="6197699"/>
            </a:xfrm>
            <a:prstGeom prst="arc">
              <a:avLst>
                <a:gd name="adj1" fmla="val 10783137"/>
                <a:gd name="adj2" fmla="val 21575808"/>
              </a:avLst>
            </a:prstGeom>
            <a:ln w="38100">
              <a:solidFill>
                <a:srgbClr val="AEE34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6" name="弧形 95"/>
            <p:cNvSpPr/>
            <p:nvPr/>
          </p:nvSpPr>
          <p:spPr>
            <a:xfrm>
              <a:off x="3321439" y="1895035"/>
              <a:ext cx="6525946" cy="6525946"/>
            </a:xfrm>
            <a:prstGeom prst="arc">
              <a:avLst>
                <a:gd name="adj1" fmla="val 10783137"/>
                <a:gd name="adj2" fmla="val 68847"/>
              </a:avLst>
            </a:prstGeom>
            <a:ln w="38100">
              <a:solidFill>
                <a:srgbClr val="FFD347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7" name="弧形 96"/>
            <p:cNvSpPr/>
            <p:nvPr/>
          </p:nvSpPr>
          <p:spPr>
            <a:xfrm>
              <a:off x="3169038" y="1766082"/>
              <a:ext cx="6819022" cy="6819022"/>
            </a:xfrm>
            <a:prstGeom prst="arc">
              <a:avLst>
                <a:gd name="adj1" fmla="val 10783137"/>
                <a:gd name="adj2" fmla="val 77825"/>
              </a:avLst>
            </a:prstGeom>
            <a:ln w="38100">
              <a:solidFill>
                <a:srgbClr val="FDA15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98" name="弧形 97"/>
            <p:cNvSpPr/>
            <p:nvPr/>
          </p:nvSpPr>
          <p:spPr>
            <a:xfrm>
              <a:off x="3051715" y="1629522"/>
              <a:ext cx="7107908" cy="7107908"/>
            </a:xfrm>
            <a:prstGeom prst="arc">
              <a:avLst>
                <a:gd name="adj1" fmla="val 10783137"/>
                <a:gd name="adj2" fmla="val 191996"/>
              </a:avLst>
            </a:prstGeom>
            <a:ln w="38100">
              <a:solidFill>
                <a:srgbClr val="FF9FA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2203707" y="1636927"/>
            <a:ext cx="1172591" cy="1179462"/>
            <a:chOff x="1267237" y="4149067"/>
            <a:chExt cx="1172591" cy="1179462"/>
          </a:xfrm>
        </p:grpSpPr>
        <p:sp>
          <p:nvSpPr>
            <p:cNvPr id="4" name="五角星 2"/>
            <p:cNvSpPr/>
            <p:nvPr/>
          </p:nvSpPr>
          <p:spPr>
            <a:xfrm rot="1013228">
              <a:off x="1267237" y="4149067"/>
              <a:ext cx="1172591" cy="1179462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rgbClr val="0BEEF9"/>
            </a:solidFill>
            <a:ln w="63500">
              <a:noFill/>
            </a:ln>
            <a:effectLst>
              <a:outerShdw blurRad="190500" dist="63500" dir="5400000" algn="t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31750" prstMaterial="plastic">
              <a:bevelT w="438150" h="158750" prst="angle"/>
              <a:bevelB w="88900"/>
              <a:extrusionClr>
                <a:srgbClr val="0DDBF1"/>
              </a:extrusionClr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496257" y="4521472"/>
              <a:ext cx="729687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ln w="25400">
                    <a:solidFill>
                      <a:srgbClr val="FF8FA7"/>
                    </a:solidFill>
                  </a:ln>
                  <a:solidFill>
                    <a:schemeClr val="bg1"/>
                  </a:solidFill>
                  <a:latin typeface="方正超粗黑简体" panose="03000509000000000000" pitchFamily="65" charset="-122"/>
                  <a:ea typeface="方正超粗黑简体" panose="03000509000000000000" pitchFamily="65" charset="-122"/>
                </a:rPr>
                <a:t>01</a:t>
              </a:r>
              <a:endParaRPr lang="zh-CN" altLang="en-US" sz="3200" dirty="0">
                <a:ln w="25400">
                  <a:solidFill>
                    <a:srgbClr val="FF8FA7"/>
                  </a:solidFill>
                </a:ln>
                <a:solidFill>
                  <a:schemeClr val="bg1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</a:endParaRPr>
            </a:p>
          </p:txBody>
        </p:sp>
      </p:grpSp>
      <p:sp>
        <p:nvSpPr>
          <p:cNvPr id="6" name="椭圆 5"/>
          <p:cNvSpPr/>
          <p:nvPr/>
        </p:nvSpPr>
        <p:spPr>
          <a:xfrm>
            <a:off x="1986794" y="1442023"/>
            <a:ext cx="1643449" cy="1643449"/>
          </a:xfrm>
          <a:prstGeom prst="ellipse">
            <a:avLst/>
          </a:prstGeom>
          <a:noFill/>
          <a:ln>
            <a:solidFill>
              <a:srgbClr val="22F1F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十字星 6"/>
          <p:cNvSpPr/>
          <p:nvPr/>
        </p:nvSpPr>
        <p:spPr>
          <a:xfrm rot="20953261">
            <a:off x="3767223" y="1180180"/>
            <a:ext cx="566841" cy="566841"/>
          </a:xfrm>
          <a:prstGeom prst="star4">
            <a:avLst/>
          </a:prstGeom>
          <a:solidFill>
            <a:srgbClr val="06E5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8" name="组合 77"/>
          <p:cNvGrpSpPr/>
          <p:nvPr/>
        </p:nvGrpSpPr>
        <p:grpSpPr>
          <a:xfrm>
            <a:off x="6792985" y="3650954"/>
            <a:ext cx="1177219" cy="1194956"/>
            <a:chOff x="9272337" y="-1404832"/>
            <a:chExt cx="1597009" cy="1621072"/>
          </a:xfrm>
        </p:grpSpPr>
        <p:sp>
          <p:nvSpPr>
            <p:cNvPr id="66" name="椭圆 65"/>
            <p:cNvSpPr/>
            <p:nvPr/>
          </p:nvSpPr>
          <p:spPr>
            <a:xfrm>
              <a:off x="9272337" y="-1377658"/>
              <a:ext cx="1593898" cy="1593898"/>
            </a:xfrm>
            <a:prstGeom prst="ellipse">
              <a:avLst/>
            </a:prstGeom>
            <a:solidFill>
              <a:srgbClr val="20B6BE"/>
            </a:solidFill>
            <a:ln>
              <a:noFill/>
            </a:ln>
            <a:effectLst>
              <a:outerShdw blurRad="254000" dist="635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9" name="组合 38"/>
            <p:cNvGrpSpPr/>
            <p:nvPr/>
          </p:nvGrpSpPr>
          <p:grpSpPr>
            <a:xfrm>
              <a:off x="9272337" y="-1404832"/>
              <a:ext cx="1597009" cy="1597009"/>
              <a:chOff x="9437178" y="1562958"/>
              <a:chExt cx="1597009" cy="1597009"/>
            </a:xfrm>
          </p:grpSpPr>
          <p:sp>
            <p:nvSpPr>
              <p:cNvPr id="34" name="椭圆 33"/>
              <p:cNvSpPr/>
              <p:nvPr/>
            </p:nvSpPr>
            <p:spPr>
              <a:xfrm>
                <a:off x="9437178" y="1566069"/>
                <a:ext cx="1593898" cy="1593898"/>
              </a:xfrm>
              <a:prstGeom prst="ellipse">
                <a:avLst/>
              </a:prstGeom>
              <a:solidFill>
                <a:srgbClr val="22F1F6"/>
              </a:solidFill>
              <a:ln>
                <a:noFill/>
              </a:ln>
              <a:effectLst>
                <a:innerShdw blurRad="571500" dist="241300" dir="5400000">
                  <a:srgbClr val="20B6BE">
                    <a:alpha val="80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" name="椭圆 34"/>
              <p:cNvSpPr/>
              <p:nvPr/>
            </p:nvSpPr>
            <p:spPr>
              <a:xfrm>
                <a:off x="9440289" y="1562958"/>
                <a:ext cx="1593898" cy="1593898"/>
              </a:xfrm>
              <a:prstGeom prst="ellipse">
                <a:avLst/>
              </a:prstGeom>
              <a:gradFill flip="none" rotWithShape="1">
                <a:gsLst>
                  <a:gs pos="0">
                    <a:srgbClr val="22F1F6"/>
                  </a:gs>
                  <a:gs pos="40000">
                    <a:srgbClr val="22F1F6"/>
                  </a:gs>
                  <a:gs pos="100000">
                    <a:srgbClr val="20B6BE">
                      <a:alpha val="0"/>
                    </a:srgb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31750">
                <a:solidFill>
                  <a:srgbClr val="22F1F6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" name="弧形 36"/>
              <p:cNvSpPr/>
              <p:nvPr/>
            </p:nvSpPr>
            <p:spPr>
              <a:xfrm rot="17150761">
                <a:off x="9589212" y="1706945"/>
                <a:ext cx="1382557" cy="1382557"/>
              </a:xfrm>
              <a:prstGeom prst="arc">
                <a:avLst>
                  <a:gd name="adj1" fmla="val 14257598"/>
                  <a:gd name="adj2" fmla="val 17991522"/>
                </a:avLst>
              </a:prstGeom>
              <a:ln w="12700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" name="弧形 37"/>
              <p:cNvSpPr/>
              <p:nvPr/>
            </p:nvSpPr>
            <p:spPr>
              <a:xfrm rot="17283909">
                <a:off x="9629644" y="1685173"/>
                <a:ext cx="1382557" cy="1382557"/>
              </a:xfrm>
              <a:prstGeom prst="arc">
                <a:avLst>
                  <a:gd name="adj1" fmla="val 18582933"/>
                  <a:gd name="adj2" fmla="val 19067742"/>
                </a:avLst>
              </a:prstGeom>
              <a:ln w="12700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0" name="TextBox 1"/>
            <p:cNvSpPr txBox="1"/>
            <p:nvPr/>
          </p:nvSpPr>
          <p:spPr>
            <a:xfrm>
              <a:off x="9754431" y="-958976"/>
              <a:ext cx="813223" cy="70979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>
                  <a:solidFill>
                    <a:schemeClr val="bg1"/>
                  </a:solidFill>
                  <a:effectLst>
                    <a:outerShdw blurRad="177800" dist="50800" dir="16620000" sx="93000" sy="93000" rotWithShape="0">
                      <a:srgbClr val="20B6BE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c.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177800" dist="50800" dir="16620000" sx="93000" sy="93000" rotWithShape="0">
                    <a:srgbClr val="20B6BE"/>
                  </a:outerShdw>
                </a:effectLst>
              </a:endParaRPr>
            </a:p>
          </p:txBody>
        </p:sp>
      </p:grpSp>
      <p:grpSp>
        <p:nvGrpSpPr>
          <p:cNvPr id="73" name="组合 72"/>
          <p:cNvGrpSpPr/>
          <p:nvPr/>
        </p:nvGrpSpPr>
        <p:grpSpPr>
          <a:xfrm>
            <a:off x="6137232" y="602166"/>
            <a:ext cx="1180837" cy="1183131"/>
            <a:chOff x="11934016" y="4450536"/>
            <a:chExt cx="1601919" cy="1605030"/>
          </a:xfrm>
        </p:grpSpPr>
        <p:sp>
          <p:nvSpPr>
            <p:cNvPr id="71" name="椭圆 70"/>
            <p:cNvSpPr/>
            <p:nvPr/>
          </p:nvSpPr>
          <p:spPr>
            <a:xfrm>
              <a:off x="11934016" y="4450536"/>
              <a:ext cx="1593898" cy="1593898"/>
            </a:xfrm>
            <a:prstGeom prst="ellipse">
              <a:avLst/>
            </a:prstGeom>
            <a:solidFill>
              <a:srgbClr val="FF97B8"/>
            </a:solidFill>
            <a:ln>
              <a:noFill/>
            </a:ln>
            <a:effectLst>
              <a:outerShdw blurRad="254000" dist="635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1" name="组合 40"/>
            <p:cNvGrpSpPr/>
            <p:nvPr/>
          </p:nvGrpSpPr>
          <p:grpSpPr>
            <a:xfrm>
              <a:off x="11938926" y="4458557"/>
              <a:ext cx="1597009" cy="1597009"/>
              <a:chOff x="9437178" y="1562958"/>
              <a:chExt cx="1597009" cy="1597009"/>
            </a:xfrm>
          </p:grpSpPr>
          <p:sp>
            <p:nvSpPr>
              <p:cNvPr id="42" name="椭圆 41"/>
              <p:cNvSpPr/>
              <p:nvPr/>
            </p:nvSpPr>
            <p:spPr>
              <a:xfrm>
                <a:off x="9437178" y="1566069"/>
                <a:ext cx="1593898" cy="1593898"/>
              </a:xfrm>
              <a:prstGeom prst="ellipse">
                <a:avLst/>
              </a:prstGeom>
              <a:solidFill>
                <a:srgbClr val="22F1F6"/>
              </a:solidFill>
              <a:ln>
                <a:noFill/>
              </a:ln>
              <a:effectLst>
                <a:innerShdw blurRad="571500" dist="241300" dir="5400000">
                  <a:srgbClr val="20B6BE">
                    <a:alpha val="80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3" name="椭圆 42"/>
              <p:cNvSpPr/>
              <p:nvPr/>
            </p:nvSpPr>
            <p:spPr>
              <a:xfrm>
                <a:off x="9440289" y="1562958"/>
                <a:ext cx="1593898" cy="159389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40000">
                    <a:srgbClr val="FFA3C4"/>
                  </a:gs>
                  <a:gs pos="100000">
                    <a:srgbClr val="FF7593"/>
                  </a:gs>
                </a:gsLst>
                <a:path path="circle">
                  <a:fillToRect l="50000" t="-80000" r="50000" b="180000"/>
                </a:path>
                <a:tileRect/>
              </a:gradFill>
              <a:ln w="31750">
                <a:solidFill>
                  <a:srgbClr val="FFD1E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4" name="弧形 43"/>
              <p:cNvSpPr/>
              <p:nvPr/>
            </p:nvSpPr>
            <p:spPr>
              <a:xfrm rot="17150761">
                <a:off x="9589212" y="1706945"/>
                <a:ext cx="1382557" cy="1382557"/>
              </a:xfrm>
              <a:prstGeom prst="arc">
                <a:avLst>
                  <a:gd name="adj1" fmla="val 14257598"/>
                  <a:gd name="adj2" fmla="val 17991522"/>
                </a:avLst>
              </a:prstGeom>
              <a:ln w="12700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弧形 44"/>
              <p:cNvSpPr/>
              <p:nvPr/>
            </p:nvSpPr>
            <p:spPr>
              <a:xfrm rot="17283909">
                <a:off x="9629644" y="1685173"/>
                <a:ext cx="1382557" cy="1382557"/>
              </a:xfrm>
              <a:prstGeom prst="arc">
                <a:avLst>
                  <a:gd name="adj1" fmla="val 18582933"/>
                  <a:gd name="adj2" fmla="val 19067742"/>
                </a:avLst>
              </a:prstGeom>
              <a:ln w="127000" cap="rnd">
                <a:solidFill>
                  <a:schemeClr val="bg1">
                    <a:alpha val="84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7" name="TextBox 10"/>
            <p:cNvSpPr txBox="1"/>
            <p:nvPr/>
          </p:nvSpPr>
          <p:spPr>
            <a:xfrm>
              <a:off x="12451907" y="4879361"/>
              <a:ext cx="670221" cy="709798"/>
            </a:xfrm>
            <a:prstGeom prst="rect">
              <a:avLst/>
            </a:prstGeom>
            <a:noFill/>
            <a:effectLst>
              <a:glow rad="139700">
                <a:schemeClr val="bg1">
                  <a:alpha val="40000"/>
                </a:schemeClr>
              </a:glow>
              <a:outerShdw blurRad="152400" dist="152400" sx="102000" sy="102000" algn="ctr" rotWithShape="0">
                <a:prstClr val="black">
                  <a:alpha val="53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800" b="1" dirty="0"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a.</a:t>
              </a:r>
              <a:endParaRPr lang="zh-CN" altLang="en-US" sz="28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76" name="组合 75"/>
          <p:cNvGrpSpPr/>
          <p:nvPr/>
        </p:nvGrpSpPr>
        <p:grpSpPr>
          <a:xfrm>
            <a:off x="5708166" y="4998095"/>
            <a:ext cx="1182525" cy="1177946"/>
            <a:chOff x="7953284" y="6299301"/>
            <a:chExt cx="1604209" cy="1597996"/>
          </a:xfrm>
        </p:grpSpPr>
        <p:sp>
          <p:nvSpPr>
            <p:cNvPr id="72" name="椭圆 71"/>
            <p:cNvSpPr/>
            <p:nvPr/>
          </p:nvSpPr>
          <p:spPr>
            <a:xfrm>
              <a:off x="7963595" y="6303399"/>
              <a:ext cx="1593898" cy="159389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ffectLst>
              <a:outerShdw blurRad="254000" dist="635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3" name="组合 62"/>
            <p:cNvGrpSpPr/>
            <p:nvPr/>
          </p:nvGrpSpPr>
          <p:grpSpPr>
            <a:xfrm>
              <a:off x="7953284" y="6299301"/>
              <a:ext cx="1597009" cy="1597009"/>
              <a:chOff x="8402463" y="4859938"/>
              <a:chExt cx="1597009" cy="1597009"/>
            </a:xfrm>
          </p:grpSpPr>
          <p:grpSp>
            <p:nvGrpSpPr>
              <p:cNvPr id="54" name="组合 53"/>
              <p:cNvGrpSpPr/>
              <p:nvPr/>
            </p:nvGrpSpPr>
            <p:grpSpPr>
              <a:xfrm>
                <a:off x="8402463" y="4859938"/>
                <a:ext cx="1597009" cy="1597009"/>
                <a:chOff x="9437178" y="1562958"/>
                <a:chExt cx="1597009" cy="1597009"/>
              </a:xfrm>
            </p:grpSpPr>
            <p:sp>
              <p:nvSpPr>
                <p:cNvPr id="55" name="椭圆 54"/>
                <p:cNvSpPr/>
                <p:nvPr/>
              </p:nvSpPr>
              <p:spPr>
                <a:xfrm>
                  <a:off x="9437178" y="1566069"/>
                  <a:ext cx="1593898" cy="1593898"/>
                </a:xfrm>
                <a:prstGeom prst="ellipse">
                  <a:avLst/>
                </a:prstGeom>
                <a:solidFill>
                  <a:srgbClr val="22F1F6"/>
                </a:solidFill>
                <a:ln>
                  <a:noFill/>
                </a:ln>
                <a:effectLst>
                  <a:innerShdw blurRad="571500" dist="241300" dir="5400000">
                    <a:srgbClr val="20B6BE">
                      <a:alpha val="80000"/>
                    </a:srgb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6" name="椭圆 55"/>
                <p:cNvSpPr/>
                <p:nvPr/>
              </p:nvSpPr>
              <p:spPr>
                <a:xfrm>
                  <a:off x="9440289" y="1562958"/>
                  <a:ext cx="1593898" cy="159389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C000"/>
                    </a:gs>
                    <a:gs pos="40000">
                      <a:srgbClr val="FFFF00"/>
                    </a:gs>
                    <a:gs pos="96000">
                      <a:srgbClr val="FFC000"/>
                    </a:gs>
                  </a:gsLst>
                  <a:path path="circle">
                    <a:fillToRect l="50000" t="-80000" r="50000" b="180000"/>
                  </a:path>
                  <a:tileRect/>
                </a:gradFill>
                <a:ln w="31750">
                  <a:solidFill>
                    <a:srgbClr val="FFFF00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7" name="弧形 56"/>
                <p:cNvSpPr/>
                <p:nvPr/>
              </p:nvSpPr>
              <p:spPr>
                <a:xfrm rot="17150761">
                  <a:off x="9589212" y="1706945"/>
                  <a:ext cx="1382557" cy="1382557"/>
                </a:xfrm>
                <a:prstGeom prst="arc">
                  <a:avLst>
                    <a:gd name="adj1" fmla="val 14257598"/>
                    <a:gd name="adj2" fmla="val 17991522"/>
                  </a:avLst>
                </a:prstGeom>
                <a:ln w="127000" cap="rnd">
                  <a:solidFill>
                    <a:schemeClr val="bg1">
                      <a:alpha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8" name="弧形 57"/>
                <p:cNvSpPr/>
                <p:nvPr/>
              </p:nvSpPr>
              <p:spPr>
                <a:xfrm rot="17283909">
                  <a:off x="9629644" y="1685173"/>
                  <a:ext cx="1382557" cy="1382557"/>
                </a:xfrm>
                <a:prstGeom prst="arc">
                  <a:avLst>
                    <a:gd name="adj1" fmla="val 18582933"/>
                    <a:gd name="adj2" fmla="val 19067742"/>
                  </a:avLst>
                </a:prstGeom>
                <a:ln w="127000" cap="rnd">
                  <a:solidFill>
                    <a:schemeClr val="bg1">
                      <a:alpha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60" name="矩形 59"/>
              <p:cNvSpPr/>
              <p:nvPr/>
            </p:nvSpPr>
            <p:spPr>
              <a:xfrm>
                <a:off x="8859577" y="5300904"/>
                <a:ext cx="789753" cy="709798"/>
              </a:xfrm>
              <a:prstGeom prst="rect">
                <a:avLst/>
              </a:prstGeom>
              <a:effectLst>
                <a:outerShdw blurRad="50800" dist="38100" dir="5400000" algn="t" rotWithShape="0">
                  <a:srgbClr val="F9A601">
                    <a:alpha val="92941"/>
                  </a:srgbClr>
                </a:outerShdw>
              </a:effectLst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d.</a:t>
                </a:r>
                <a:endParaRPr lang="zh-CN" altLang="en-US" sz="2800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77" name="组合 76"/>
          <p:cNvGrpSpPr/>
          <p:nvPr/>
        </p:nvGrpSpPr>
        <p:grpSpPr>
          <a:xfrm>
            <a:off x="6949751" y="2006281"/>
            <a:ext cx="1177220" cy="1183132"/>
            <a:chOff x="6204695" y="728767"/>
            <a:chExt cx="1597009" cy="1605031"/>
          </a:xfrm>
        </p:grpSpPr>
        <p:sp>
          <p:nvSpPr>
            <p:cNvPr id="75" name="椭圆 74"/>
            <p:cNvSpPr/>
            <p:nvPr/>
          </p:nvSpPr>
          <p:spPr>
            <a:xfrm>
              <a:off x="6206985" y="728767"/>
              <a:ext cx="1593898" cy="1593898"/>
            </a:xfrm>
            <a:prstGeom prst="ellipse">
              <a:avLst/>
            </a:prstGeom>
            <a:solidFill>
              <a:srgbClr val="9FB70D"/>
            </a:solidFill>
            <a:ln>
              <a:noFill/>
            </a:ln>
            <a:effectLst>
              <a:outerShdw blurRad="254000" dist="635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2" name="组合 61"/>
            <p:cNvGrpSpPr/>
            <p:nvPr/>
          </p:nvGrpSpPr>
          <p:grpSpPr>
            <a:xfrm>
              <a:off x="6204695" y="736789"/>
              <a:ext cx="1597009" cy="1597009"/>
              <a:chOff x="6092400" y="4779400"/>
              <a:chExt cx="1597009" cy="1597009"/>
            </a:xfrm>
          </p:grpSpPr>
          <p:grpSp>
            <p:nvGrpSpPr>
              <p:cNvPr id="49" name="组合 48"/>
              <p:cNvGrpSpPr/>
              <p:nvPr/>
            </p:nvGrpSpPr>
            <p:grpSpPr>
              <a:xfrm>
                <a:off x="6092400" y="4779400"/>
                <a:ext cx="1597009" cy="1597009"/>
                <a:chOff x="9437178" y="1562958"/>
                <a:chExt cx="1597009" cy="1597009"/>
              </a:xfrm>
            </p:grpSpPr>
            <p:sp>
              <p:nvSpPr>
                <p:cNvPr id="50" name="椭圆 49"/>
                <p:cNvSpPr/>
                <p:nvPr/>
              </p:nvSpPr>
              <p:spPr>
                <a:xfrm>
                  <a:off x="9437178" y="1566069"/>
                  <a:ext cx="1593898" cy="1593898"/>
                </a:xfrm>
                <a:prstGeom prst="ellipse">
                  <a:avLst/>
                </a:prstGeom>
                <a:solidFill>
                  <a:srgbClr val="22F1F6"/>
                </a:solidFill>
                <a:ln>
                  <a:noFill/>
                </a:ln>
                <a:effectLst>
                  <a:innerShdw blurRad="571500" dist="241300" dir="5400000">
                    <a:srgbClr val="20B6BE">
                      <a:alpha val="80000"/>
                    </a:srgb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1" name="椭圆 50"/>
                <p:cNvSpPr/>
                <p:nvPr/>
              </p:nvSpPr>
              <p:spPr>
                <a:xfrm>
                  <a:off x="9440289" y="1562958"/>
                  <a:ext cx="1593898" cy="159389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/>
                    </a:gs>
                    <a:gs pos="40000">
                      <a:srgbClr val="D6F133"/>
                    </a:gs>
                    <a:gs pos="100000">
                      <a:srgbClr val="92D050"/>
                    </a:gs>
                  </a:gsLst>
                  <a:path path="circle">
                    <a:fillToRect l="50000" t="-80000" r="50000" b="180000"/>
                  </a:path>
                  <a:tileRect/>
                </a:gradFill>
                <a:ln w="31750">
                  <a:solidFill>
                    <a:srgbClr val="D6F133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2" name="弧形 51"/>
                <p:cNvSpPr/>
                <p:nvPr/>
              </p:nvSpPr>
              <p:spPr>
                <a:xfrm rot="17150761">
                  <a:off x="9589212" y="1706945"/>
                  <a:ext cx="1382557" cy="1382557"/>
                </a:xfrm>
                <a:prstGeom prst="arc">
                  <a:avLst>
                    <a:gd name="adj1" fmla="val 14257598"/>
                    <a:gd name="adj2" fmla="val 17991522"/>
                  </a:avLst>
                </a:prstGeom>
                <a:ln w="127000" cap="rnd">
                  <a:solidFill>
                    <a:schemeClr val="bg1">
                      <a:alpha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3" name="弧形 52"/>
                <p:cNvSpPr/>
                <p:nvPr/>
              </p:nvSpPr>
              <p:spPr>
                <a:xfrm rot="17283909">
                  <a:off x="9629644" y="1685173"/>
                  <a:ext cx="1382557" cy="1382557"/>
                </a:xfrm>
                <a:prstGeom prst="arc">
                  <a:avLst>
                    <a:gd name="adj1" fmla="val 18582933"/>
                    <a:gd name="adj2" fmla="val 19067742"/>
                  </a:avLst>
                </a:prstGeom>
                <a:ln w="127000" cap="rnd">
                  <a:solidFill>
                    <a:schemeClr val="bg1">
                      <a:alpha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61" name="TextBox 322"/>
              <p:cNvSpPr txBox="1"/>
              <p:nvPr/>
            </p:nvSpPr>
            <p:spPr>
              <a:xfrm>
                <a:off x="6593678" y="5198646"/>
                <a:ext cx="841476" cy="709797"/>
              </a:xfrm>
              <a:prstGeom prst="rect">
                <a:avLst/>
              </a:prstGeom>
              <a:effectLst>
                <a:outerShdw blurRad="50800" dist="38100" dir="5400000" algn="t" rotWithShape="0">
                  <a:srgbClr val="9FB70D">
                    <a:alpha val="93000"/>
                  </a:srgbClr>
                </a:outerShdw>
              </a:effec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defRPr sz="4000" b="1">
                    <a:solidFill>
                      <a:srgbClr val="22F1F6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defRPr>
                </a:lvl1pPr>
              </a:lstStyle>
              <a:p>
                <a:r>
                  <a:rPr lang="en-US" altLang="zh-CN" sz="2800" dirty="0">
                    <a:solidFill>
                      <a:schemeClr val="bg1"/>
                    </a:solidFill>
                  </a:rPr>
                  <a:t>b.</a:t>
                </a:r>
                <a:endParaRPr lang="zh-CN" altLang="en-US" sz="28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81" name="图片 8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95" t="15027" r="49282" b="11253"/>
          <a:stretch/>
        </p:blipFill>
        <p:spPr>
          <a:xfrm>
            <a:off x="3044633" y="1133692"/>
            <a:ext cx="749431" cy="1299014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 flipH="1">
            <a:off x="1198339" y="2738445"/>
            <a:ext cx="4161659" cy="2345370"/>
            <a:chOff x="594424" y="1153191"/>
            <a:chExt cx="2605976" cy="1634460"/>
          </a:xfrm>
        </p:grpSpPr>
        <p:sp>
          <p:nvSpPr>
            <p:cNvPr id="10" name="任意多边形 9"/>
            <p:cNvSpPr/>
            <p:nvPr/>
          </p:nvSpPr>
          <p:spPr>
            <a:xfrm>
              <a:off x="616196" y="1175175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>
              <a:off x="594424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01600" dir="3600000">
                <a:srgbClr val="19B4C9">
                  <a:alpha val="5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9" name="矩形 98"/>
          <p:cNvSpPr/>
          <p:nvPr/>
        </p:nvSpPr>
        <p:spPr>
          <a:xfrm>
            <a:off x="7432678" y="443087"/>
            <a:ext cx="1720252" cy="11037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5000" b="1" dirty="0">
                <a:solidFill>
                  <a:schemeClr val="accent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16,14</a:t>
            </a:r>
          </a:p>
        </p:txBody>
      </p:sp>
      <p:sp>
        <p:nvSpPr>
          <p:cNvPr id="100" name="矩形 99"/>
          <p:cNvSpPr/>
          <p:nvPr/>
        </p:nvSpPr>
        <p:spPr>
          <a:xfrm>
            <a:off x="8217418" y="1850202"/>
            <a:ext cx="2665642" cy="11037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5000" b="1" dirty="0">
                <a:solidFill>
                  <a:schemeClr val="accent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17,4</a:t>
            </a:r>
          </a:p>
        </p:txBody>
      </p:sp>
      <p:sp>
        <p:nvSpPr>
          <p:cNvPr id="101" name="矩形 100"/>
          <p:cNvSpPr/>
          <p:nvPr/>
        </p:nvSpPr>
        <p:spPr>
          <a:xfrm>
            <a:off x="7985957" y="3468702"/>
            <a:ext cx="2665642" cy="11037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5000" b="1" dirty="0">
                <a:solidFill>
                  <a:schemeClr val="accent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161,4</a:t>
            </a:r>
          </a:p>
        </p:txBody>
      </p:sp>
      <p:sp>
        <p:nvSpPr>
          <p:cNvPr id="102" name="矩形 101"/>
          <p:cNvSpPr/>
          <p:nvPr/>
        </p:nvSpPr>
        <p:spPr>
          <a:xfrm>
            <a:off x="7060601" y="4848867"/>
            <a:ext cx="1594773" cy="11037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5000" b="1" dirty="0">
                <a:solidFill>
                  <a:schemeClr val="accent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174</a:t>
            </a:r>
          </a:p>
        </p:txBody>
      </p:sp>
      <p:grpSp>
        <p:nvGrpSpPr>
          <p:cNvPr id="103" name="组合 102"/>
          <p:cNvGrpSpPr/>
          <p:nvPr/>
        </p:nvGrpSpPr>
        <p:grpSpPr>
          <a:xfrm>
            <a:off x="10507771" y="5125086"/>
            <a:ext cx="1478249" cy="1616398"/>
            <a:chOff x="9886950" y="4535871"/>
            <a:chExt cx="1834461" cy="2005899"/>
          </a:xfrm>
        </p:grpSpPr>
        <p:sp>
          <p:nvSpPr>
            <p:cNvPr id="104" name="圆角矩形 103"/>
            <p:cNvSpPr/>
            <p:nvPr/>
          </p:nvSpPr>
          <p:spPr>
            <a:xfrm>
              <a:off x="10526487" y="5428190"/>
              <a:ext cx="328183" cy="134639"/>
            </a:xfrm>
            <a:prstGeom prst="roundRect">
              <a:avLst/>
            </a:prstGeom>
            <a:solidFill>
              <a:srgbClr val="C87404"/>
            </a:solidFill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5" name="圆角矩形 104"/>
            <p:cNvSpPr/>
            <p:nvPr/>
          </p:nvSpPr>
          <p:spPr>
            <a:xfrm rot="1452078">
              <a:off x="10593807" y="5007442"/>
              <a:ext cx="286109" cy="488068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06" name="组合 105"/>
            <p:cNvGrpSpPr/>
            <p:nvPr/>
          </p:nvGrpSpPr>
          <p:grpSpPr>
            <a:xfrm rot="17559220">
              <a:off x="10526211" y="4117280"/>
              <a:ext cx="611597" cy="1772498"/>
              <a:chOff x="2994660" y="1680210"/>
              <a:chExt cx="1234440" cy="3577590"/>
            </a:xfrm>
            <a:solidFill>
              <a:srgbClr val="FFC000"/>
            </a:solidFill>
          </p:grpSpPr>
          <p:sp>
            <p:nvSpPr>
              <p:cNvPr id="118" name="椭圆 117"/>
              <p:cNvSpPr/>
              <p:nvPr/>
            </p:nvSpPr>
            <p:spPr>
              <a:xfrm>
                <a:off x="3080385" y="1680210"/>
                <a:ext cx="1062990" cy="1062990"/>
              </a:xfrm>
              <a:prstGeom prst="ellipse">
                <a:avLst/>
              </a:prstGeom>
              <a:solidFill>
                <a:srgbClr val="84F6FC"/>
              </a:solidFill>
              <a:ln w="635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9" name="矩形 118"/>
              <p:cNvSpPr/>
              <p:nvPr/>
            </p:nvSpPr>
            <p:spPr>
              <a:xfrm>
                <a:off x="3423285" y="4983480"/>
                <a:ext cx="377190" cy="274320"/>
              </a:xfrm>
              <a:prstGeom prst="rect">
                <a:avLst/>
              </a:prstGeom>
              <a:grpFill/>
              <a:ln w="635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矩形 119"/>
              <p:cNvSpPr/>
              <p:nvPr/>
            </p:nvSpPr>
            <p:spPr>
              <a:xfrm>
                <a:off x="3314700" y="4297680"/>
                <a:ext cx="594360" cy="742950"/>
              </a:xfrm>
              <a:prstGeom prst="rect">
                <a:avLst/>
              </a:prstGeom>
              <a:grpFill/>
              <a:ln w="635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矩形 120"/>
              <p:cNvSpPr/>
              <p:nvPr/>
            </p:nvSpPr>
            <p:spPr>
              <a:xfrm>
                <a:off x="3177540" y="2514600"/>
                <a:ext cx="868680" cy="1874520"/>
              </a:xfrm>
              <a:prstGeom prst="rect">
                <a:avLst/>
              </a:prstGeom>
              <a:grpFill/>
              <a:ln w="63500" cap="rnd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梯形 121"/>
              <p:cNvSpPr/>
              <p:nvPr/>
            </p:nvSpPr>
            <p:spPr>
              <a:xfrm>
                <a:off x="2994660" y="2137410"/>
                <a:ext cx="1234440" cy="457200"/>
              </a:xfrm>
              <a:prstGeom prst="trapezoid">
                <a:avLst>
                  <a:gd name="adj" fmla="val 4323"/>
                </a:avLst>
              </a:prstGeom>
              <a:grpFill/>
              <a:ln w="635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07" name="椭圆 106"/>
            <p:cNvSpPr/>
            <p:nvPr/>
          </p:nvSpPr>
          <p:spPr>
            <a:xfrm>
              <a:off x="10644296" y="5276721"/>
              <a:ext cx="100980" cy="10098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08" name="直接连接符 107"/>
            <p:cNvCxnSpPr>
              <a:stCxn id="104" idx="2"/>
            </p:cNvCxnSpPr>
            <p:nvPr/>
          </p:nvCxnSpPr>
          <p:spPr>
            <a:xfrm flipH="1">
              <a:off x="10686371" y="5562830"/>
              <a:ext cx="4207" cy="95089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直接连接符 108"/>
            <p:cNvCxnSpPr/>
            <p:nvPr/>
          </p:nvCxnSpPr>
          <p:spPr>
            <a:xfrm flipH="1">
              <a:off x="10274038" y="5565635"/>
              <a:ext cx="293122" cy="9565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直接连接符 109"/>
            <p:cNvCxnSpPr/>
            <p:nvPr/>
          </p:nvCxnSpPr>
          <p:spPr>
            <a:xfrm>
              <a:off x="10806985" y="5551610"/>
              <a:ext cx="293122" cy="9565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直接连接符 110"/>
            <p:cNvCxnSpPr/>
            <p:nvPr/>
          </p:nvCxnSpPr>
          <p:spPr>
            <a:xfrm>
              <a:off x="10080494" y="6530550"/>
              <a:ext cx="1489448" cy="0"/>
            </a:xfrm>
            <a:prstGeom prst="line">
              <a:avLst/>
            </a:prstGeom>
            <a:ln w="635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接连接符 111"/>
            <p:cNvCxnSpPr/>
            <p:nvPr/>
          </p:nvCxnSpPr>
          <p:spPr>
            <a:xfrm>
              <a:off x="9886950" y="6541770"/>
              <a:ext cx="103784" cy="0"/>
            </a:xfrm>
            <a:prstGeom prst="line">
              <a:avLst/>
            </a:prstGeom>
            <a:ln w="635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直接连接符 112"/>
            <p:cNvCxnSpPr/>
            <p:nvPr/>
          </p:nvCxnSpPr>
          <p:spPr>
            <a:xfrm>
              <a:off x="11665311" y="6527745"/>
              <a:ext cx="56100" cy="0"/>
            </a:xfrm>
            <a:prstGeom prst="line">
              <a:avLst/>
            </a:prstGeom>
            <a:ln w="635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矩形 113"/>
            <p:cNvSpPr/>
            <p:nvPr/>
          </p:nvSpPr>
          <p:spPr>
            <a:xfrm rot="17559220">
              <a:off x="10853495" y="4455518"/>
              <a:ext cx="79608" cy="824798"/>
            </a:xfrm>
            <a:prstGeom prst="rect">
              <a:avLst/>
            </a:prstGeom>
            <a:solidFill>
              <a:schemeClr val="bg1"/>
            </a:solidFill>
            <a:ln w="6350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5" name="矩形 114"/>
            <p:cNvSpPr/>
            <p:nvPr/>
          </p:nvSpPr>
          <p:spPr>
            <a:xfrm rot="17559220">
              <a:off x="10743004" y="4722219"/>
              <a:ext cx="79608" cy="824798"/>
            </a:xfrm>
            <a:prstGeom prst="rect">
              <a:avLst/>
            </a:prstGeom>
            <a:solidFill>
              <a:srgbClr val="FC9204"/>
            </a:solidFill>
            <a:ln w="6350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6" name="矩形 115"/>
            <p:cNvSpPr/>
            <p:nvPr/>
          </p:nvSpPr>
          <p:spPr>
            <a:xfrm rot="17559220">
              <a:off x="10372657" y="4488927"/>
              <a:ext cx="84972" cy="178859"/>
            </a:xfrm>
            <a:prstGeom prst="rect">
              <a:avLst/>
            </a:prstGeom>
            <a:solidFill>
              <a:schemeClr val="bg1"/>
            </a:solidFill>
            <a:ln w="6350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7" name="矩形 116"/>
            <p:cNvSpPr/>
            <p:nvPr/>
          </p:nvSpPr>
          <p:spPr>
            <a:xfrm rot="17559220">
              <a:off x="11189014" y="5155725"/>
              <a:ext cx="256730" cy="87380"/>
            </a:xfrm>
            <a:prstGeom prst="rect">
              <a:avLst/>
            </a:prstGeom>
            <a:solidFill>
              <a:schemeClr val="tx1"/>
            </a:solidFill>
            <a:ln w="6350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E0EF47CB-07D9-410C-A153-9DC3564AA8B6}"/>
              </a:ext>
            </a:extLst>
          </p:cNvPr>
          <p:cNvSpPr txBox="1"/>
          <p:nvPr/>
        </p:nvSpPr>
        <p:spPr>
          <a:xfrm>
            <a:off x="1171108" y="3633151"/>
            <a:ext cx="418889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7,6 + 9,8 = </a:t>
            </a:r>
            <a:r>
              <a:rPr lang="en-US" sz="50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59352213"/>
      </p:ext>
    </p:extLst>
  </p:cSld>
  <p:clrMapOvr>
    <a:masterClrMapping/>
  </p:clrMapOvr>
  <p:transition spd="slow" advTm="38996">
    <p:cover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7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6" dur="1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9" dur="10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7" dur="125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7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75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6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39" dur="10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75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75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75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48" presetID="2" presetClass="entr" presetSubtype="2" fill="hold" grpId="0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50" dur="75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51" dur="75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75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75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7" dur="75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59" presetID="2" presetClass="entr" presetSubtype="2" fill="hold" grpId="0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61" dur="75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62" dur="75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6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6" dur="75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75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8" dur="75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70" presetID="2" presetClass="entr" presetSubtype="2" fill="hold" grpId="0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72" dur="75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73" dur="75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7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7" dur="75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75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9" dur="75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81" presetID="2" presetClass="entr" presetSubtype="2" fill="hold" grpId="0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83" dur="75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84" dur="75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5" fill="hold">
                          <p:stCondLst>
                            <p:cond delay="indefinite"/>
                          </p:stCondLst>
                          <p:childTnLst>
                            <p:par>
                              <p:cTn id="8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7" presetID="3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88" dur="1000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9" dur="1000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1000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91" dur="10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3" presetID="3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94" dur="1000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1000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1000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97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9" presetID="3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00" dur="1000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1" dur="1000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2" dur="1000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03" dur="10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5" presetID="3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06" dur="1000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7" dur="1000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8" dur="1000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09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1" presetID="3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12" dur="1000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3" dur="1000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4" dur="1000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15" dur="10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7" presetID="3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18" dur="1000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9" dur="1000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0" dur="1000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6" grpId="1" animBg="1"/>
          <p:bldP spid="7" grpId="0" animBg="1"/>
          <p:bldP spid="99" grpId="0"/>
          <p:bldP spid="99" grpId="1"/>
          <p:bldP spid="100" grpId="0"/>
          <p:bldP spid="101" grpId="0"/>
          <p:bldP spid="101" grpId="1"/>
          <p:bldP spid="102" grpId="0"/>
          <p:bldP spid="102" grpId="1"/>
          <p:bldP spid="7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7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6" dur="1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9" dur="10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7" dur="125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7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75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6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39" dur="10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75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75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75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48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75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75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75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75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7" dur="75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59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75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75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6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6" dur="75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75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8" dur="75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70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75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75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7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7" dur="75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75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9" dur="75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81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3" dur="75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4" dur="75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5" fill="hold">
                          <p:stCondLst>
                            <p:cond delay="indefinite"/>
                          </p:stCondLst>
                          <p:childTnLst>
                            <p:par>
                              <p:cTn id="8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7" presetID="3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88" dur="1000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9" dur="1000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1000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91" dur="10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3" presetID="3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94" dur="1000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1000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1000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97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9" presetID="3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00" dur="1000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1" dur="1000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2" dur="1000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03" dur="10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5" presetID="3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06" dur="1000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7" dur="1000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8" dur="1000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09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1" presetID="3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12" dur="1000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3" dur="1000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4" dur="1000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15" dur="10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7" presetID="3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18" dur="1000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9" dur="1000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0" dur="1000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6" grpId="1" animBg="1"/>
          <p:bldP spid="7" grpId="0" animBg="1"/>
          <p:bldP spid="99" grpId="0"/>
          <p:bldP spid="99" grpId="1"/>
          <p:bldP spid="100" grpId="0"/>
          <p:bldP spid="101" grpId="0"/>
          <p:bldP spid="101" grpId="1"/>
          <p:bldP spid="102" grpId="0"/>
          <p:bldP spid="102" grpId="1"/>
          <p:bldP spid="79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组合 92"/>
          <p:cNvGrpSpPr/>
          <p:nvPr/>
        </p:nvGrpSpPr>
        <p:grpSpPr>
          <a:xfrm>
            <a:off x="929301" y="369532"/>
            <a:ext cx="4817525" cy="4817525"/>
            <a:chOff x="3051715" y="1629522"/>
            <a:chExt cx="7107908" cy="7107908"/>
          </a:xfrm>
        </p:grpSpPr>
        <p:sp>
          <p:nvSpPr>
            <p:cNvPr id="94" name="弧形 93"/>
            <p:cNvSpPr/>
            <p:nvPr/>
          </p:nvSpPr>
          <p:spPr>
            <a:xfrm>
              <a:off x="3649687" y="2170235"/>
              <a:ext cx="5852160" cy="5852160"/>
            </a:xfrm>
            <a:prstGeom prst="arc">
              <a:avLst>
                <a:gd name="adj1" fmla="val 10783137"/>
                <a:gd name="adj2" fmla="val 21423404"/>
              </a:avLst>
            </a:prstGeom>
            <a:ln w="38100">
              <a:solidFill>
                <a:srgbClr val="64E4F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5" name="弧形 94"/>
            <p:cNvSpPr/>
            <p:nvPr/>
          </p:nvSpPr>
          <p:spPr>
            <a:xfrm>
              <a:off x="3473839" y="2023989"/>
              <a:ext cx="6197699" cy="6197699"/>
            </a:xfrm>
            <a:prstGeom prst="arc">
              <a:avLst>
                <a:gd name="adj1" fmla="val 10783137"/>
                <a:gd name="adj2" fmla="val 21575808"/>
              </a:avLst>
            </a:prstGeom>
            <a:ln w="38100">
              <a:solidFill>
                <a:srgbClr val="AEE34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6" name="弧形 95"/>
            <p:cNvSpPr/>
            <p:nvPr/>
          </p:nvSpPr>
          <p:spPr>
            <a:xfrm>
              <a:off x="3321439" y="1895035"/>
              <a:ext cx="6525946" cy="6525946"/>
            </a:xfrm>
            <a:prstGeom prst="arc">
              <a:avLst>
                <a:gd name="adj1" fmla="val 10783137"/>
                <a:gd name="adj2" fmla="val 68847"/>
              </a:avLst>
            </a:prstGeom>
            <a:ln w="38100">
              <a:solidFill>
                <a:srgbClr val="FFD347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7" name="弧形 96"/>
            <p:cNvSpPr/>
            <p:nvPr/>
          </p:nvSpPr>
          <p:spPr>
            <a:xfrm>
              <a:off x="3169038" y="1766082"/>
              <a:ext cx="6819022" cy="6819022"/>
            </a:xfrm>
            <a:prstGeom prst="arc">
              <a:avLst>
                <a:gd name="adj1" fmla="val 10783137"/>
                <a:gd name="adj2" fmla="val 77825"/>
              </a:avLst>
            </a:prstGeom>
            <a:ln w="38100">
              <a:solidFill>
                <a:srgbClr val="FDA15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98" name="弧形 97"/>
            <p:cNvSpPr/>
            <p:nvPr/>
          </p:nvSpPr>
          <p:spPr>
            <a:xfrm>
              <a:off x="3051715" y="1629522"/>
              <a:ext cx="7107908" cy="7107908"/>
            </a:xfrm>
            <a:prstGeom prst="arc">
              <a:avLst>
                <a:gd name="adj1" fmla="val 10783137"/>
                <a:gd name="adj2" fmla="val 191996"/>
              </a:avLst>
            </a:prstGeom>
            <a:ln w="38100">
              <a:solidFill>
                <a:srgbClr val="FF9FA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椭圆 5"/>
          <p:cNvSpPr/>
          <p:nvPr/>
        </p:nvSpPr>
        <p:spPr>
          <a:xfrm>
            <a:off x="1927798" y="1442023"/>
            <a:ext cx="1643449" cy="1643449"/>
          </a:xfrm>
          <a:prstGeom prst="ellipse">
            <a:avLst/>
          </a:prstGeom>
          <a:noFill/>
          <a:ln>
            <a:solidFill>
              <a:srgbClr val="92D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8" name="组合 77"/>
          <p:cNvGrpSpPr/>
          <p:nvPr/>
        </p:nvGrpSpPr>
        <p:grpSpPr>
          <a:xfrm>
            <a:off x="6733989" y="3650954"/>
            <a:ext cx="1177219" cy="1194956"/>
            <a:chOff x="9272337" y="-1404832"/>
            <a:chExt cx="1597009" cy="1621072"/>
          </a:xfrm>
        </p:grpSpPr>
        <p:sp>
          <p:nvSpPr>
            <p:cNvPr id="66" name="椭圆 65"/>
            <p:cNvSpPr/>
            <p:nvPr/>
          </p:nvSpPr>
          <p:spPr>
            <a:xfrm>
              <a:off x="9272337" y="-1377658"/>
              <a:ext cx="1593898" cy="1593898"/>
            </a:xfrm>
            <a:prstGeom prst="ellipse">
              <a:avLst/>
            </a:prstGeom>
            <a:solidFill>
              <a:srgbClr val="20B6BE"/>
            </a:solidFill>
            <a:ln>
              <a:noFill/>
            </a:ln>
            <a:effectLst>
              <a:outerShdw blurRad="254000" dist="635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9" name="组合 38"/>
            <p:cNvGrpSpPr/>
            <p:nvPr/>
          </p:nvGrpSpPr>
          <p:grpSpPr>
            <a:xfrm>
              <a:off x="9272337" y="-1404832"/>
              <a:ext cx="1597009" cy="1597009"/>
              <a:chOff x="9437178" y="1562958"/>
              <a:chExt cx="1597009" cy="1597009"/>
            </a:xfrm>
          </p:grpSpPr>
          <p:sp>
            <p:nvSpPr>
              <p:cNvPr id="34" name="椭圆 33"/>
              <p:cNvSpPr/>
              <p:nvPr/>
            </p:nvSpPr>
            <p:spPr>
              <a:xfrm>
                <a:off x="9437178" y="1566069"/>
                <a:ext cx="1593898" cy="1593898"/>
              </a:xfrm>
              <a:prstGeom prst="ellipse">
                <a:avLst/>
              </a:prstGeom>
              <a:solidFill>
                <a:srgbClr val="22F1F6"/>
              </a:solidFill>
              <a:ln>
                <a:noFill/>
              </a:ln>
              <a:effectLst>
                <a:innerShdw blurRad="571500" dist="241300" dir="5400000">
                  <a:srgbClr val="20B6BE">
                    <a:alpha val="80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" name="椭圆 34"/>
              <p:cNvSpPr/>
              <p:nvPr/>
            </p:nvSpPr>
            <p:spPr>
              <a:xfrm>
                <a:off x="9440289" y="1562958"/>
                <a:ext cx="1593898" cy="1593898"/>
              </a:xfrm>
              <a:prstGeom prst="ellipse">
                <a:avLst/>
              </a:prstGeom>
              <a:gradFill flip="none" rotWithShape="1">
                <a:gsLst>
                  <a:gs pos="0">
                    <a:srgbClr val="22F1F6"/>
                  </a:gs>
                  <a:gs pos="40000">
                    <a:srgbClr val="22F1F6"/>
                  </a:gs>
                  <a:gs pos="100000">
                    <a:srgbClr val="20B6BE">
                      <a:alpha val="0"/>
                    </a:srgb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31750">
                <a:solidFill>
                  <a:srgbClr val="22F1F6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" name="弧形 36"/>
              <p:cNvSpPr/>
              <p:nvPr/>
            </p:nvSpPr>
            <p:spPr>
              <a:xfrm rot="17150761">
                <a:off x="9589212" y="1706945"/>
                <a:ext cx="1382557" cy="1382557"/>
              </a:xfrm>
              <a:prstGeom prst="arc">
                <a:avLst>
                  <a:gd name="adj1" fmla="val 14257598"/>
                  <a:gd name="adj2" fmla="val 17991522"/>
                </a:avLst>
              </a:prstGeom>
              <a:ln w="12700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" name="弧形 37"/>
              <p:cNvSpPr/>
              <p:nvPr/>
            </p:nvSpPr>
            <p:spPr>
              <a:xfrm rot="17283909">
                <a:off x="9629644" y="1685173"/>
                <a:ext cx="1382557" cy="1382557"/>
              </a:xfrm>
              <a:prstGeom prst="arc">
                <a:avLst>
                  <a:gd name="adj1" fmla="val 18582933"/>
                  <a:gd name="adj2" fmla="val 19067742"/>
                </a:avLst>
              </a:prstGeom>
              <a:ln w="12700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0" name="TextBox 1"/>
            <p:cNvSpPr txBox="1"/>
            <p:nvPr/>
          </p:nvSpPr>
          <p:spPr>
            <a:xfrm>
              <a:off x="9754431" y="-958976"/>
              <a:ext cx="813223" cy="70979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>
                  <a:solidFill>
                    <a:schemeClr val="bg1"/>
                  </a:solidFill>
                  <a:effectLst>
                    <a:outerShdw blurRad="177800" dist="50800" dir="16620000" sx="93000" sy="93000" rotWithShape="0">
                      <a:srgbClr val="20B6BE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c.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177800" dist="50800" dir="16620000" sx="93000" sy="93000" rotWithShape="0">
                    <a:srgbClr val="20B6BE"/>
                  </a:outerShdw>
                </a:effectLst>
              </a:endParaRPr>
            </a:p>
          </p:txBody>
        </p:sp>
      </p:grpSp>
      <p:grpSp>
        <p:nvGrpSpPr>
          <p:cNvPr id="73" name="组合 72"/>
          <p:cNvGrpSpPr/>
          <p:nvPr/>
        </p:nvGrpSpPr>
        <p:grpSpPr>
          <a:xfrm>
            <a:off x="6078236" y="602166"/>
            <a:ext cx="1180837" cy="1183131"/>
            <a:chOff x="11934016" y="4450536"/>
            <a:chExt cx="1601919" cy="1605030"/>
          </a:xfrm>
        </p:grpSpPr>
        <p:sp>
          <p:nvSpPr>
            <p:cNvPr id="71" name="椭圆 70"/>
            <p:cNvSpPr/>
            <p:nvPr/>
          </p:nvSpPr>
          <p:spPr>
            <a:xfrm>
              <a:off x="11934016" y="4450536"/>
              <a:ext cx="1593898" cy="1593898"/>
            </a:xfrm>
            <a:prstGeom prst="ellipse">
              <a:avLst/>
            </a:prstGeom>
            <a:solidFill>
              <a:srgbClr val="FF97B8"/>
            </a:solidFill>
            <a:ln>
              <a:noFill/>
            </a:ln>
            <a:effectLst>
              <a:outerShdw blurRad="254000" dist="635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1" name="组合 40"/>
            <p:cNvGrpSpPr/>
            <p:nvPr/>
          </p:nvGrpSpPr>
          <p:grpSpPr>
            <a:xfrm>
              <a:off x="11938926" y="4458557"/>
              <a:ext cx="1597009" cy="1597009"/>
              <a:chOff x="9437178" y="1562958"/>
              <a:chExt cx="1597009" cy="1597009"/>
            </a:xfrm>
          </p:grpSpPr>
          <p:sp>
            <p:nvSpPr>
              <p:cNvPr id="42" name="椭圆 41"/>
              <p:cNvSpPr/>
              <p:nvPr/>
            </p:nvSpPr>
            <p:spPr>
              <a:xfrm>
                <a:off x="9437178" y="1566069"/>
                <a:ext cx="1593898" cy="1593898"/>
              </a:xfrm>
              <a:prstGeom prst="ellipse">
                <a:avLst/>
              </a:prstGeom>
              <a:solidFill>
                <a:srgbClr val="22F1F6"/>
              </a:solidFill>
              <a:ln>
                <a:noFill/>
              </a:ln>
              <a:effectLst>
                <a:innerShdw blurRad="571500" dist="241300" dir="5400000">
                  <a:srgbClr val="20B6BE">
                    <a:alpha val="80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3" name="椭圆 42"/>
              <p:cNvSpPr/>
              <p:nvPr/>
            </p:nvSpPr>
            <p:spPr>
              <a:xfrm>
                <a:off x="9440289" y="1562958"/>
                <a:ext cx="1593898" cy="159389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40000">
                    <a:srgbClr val="FFA3C4"/>
                  </a:gs>
                  <a:gs pos="100000">
                    <a:srgbClr val="FF7593"/>
                  </a:gs>
                </a:gsLst>
                <a:path path="circle">
                  <a:fillToRect l="50000" t="-80000" r="50000" b="180000"/>
                </a:path>
                <a:tileRect/>
              </a:gradFill>
              <a:ln w="31750">
                <a:solidFill>
                  <a:srgbClr val="FFD1E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4" name="弧形 43"/>
              <p:cNvSpPr/>
              <p:nvPr/>
            </p:nvSpPr>
            <p:spPr>
              <a:xfrm rot="17150761">
                <a:off x="9589212" y="1706945"/>
                <a:ext cx="1382557" cy="1382557"/>
              </a:xfrm>
              <a:prstGeom prst="arc">
                <a:avLst>
                  <a:gd name="adj1" fmla="val 14257598"/>
                  <a:gd name="adj2" fmla="val 17991522"/>
                </a:avLst>
              </a:prstGeom>
              <a:ln w="12700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弧形 44"/>
              <p:cNvSpPr/>
              <p:nvPr/>
            </p:nvSpPr>
            <p:spPr>
              <a:xfrm rot="17283909">
                <a:off x="9629644" y="1685173"/>
                <a:ext cx="1382557" cy="1382557"/>
              </a:xfrm>
              <a:prstGeom prst="arc">
                <a:avLst>
                  <a:gd name="adj1" fmla="val 18582933"/>
                  <a:gd name="adj2" fmla="val 19067742"/>
                </a:avLst>
              </a:prstGeom>
              <a:ln w="127000" cap="rnd">
                <a:solidFill>
                  <a:schemeClr val="bg1">
                    <a:alpha val="84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7" name="TextBox 10"/>
            <p:cNvSpPr txBox="1"/>
            <p:nvPr/>
          </p:nvSpPr>
          <p:spPr>
            <a:xfrm>
              <a:off x="12451907" y="4879361"/>
              <a:ext cx="670221" cy="709798"/>
            </a:xfrm>
            <a:prstGeom prst="rect">
              <a:avLst/>
            </a:prstGeom>
            <a:noFill/>
            <a:effectLst>
              <a:glow rad="139700">
                <a:schemeClr val="bg1">
                  <a:alpha val="40000"/>
                </a:schemeClr>
              </a:glow>
              <a:outerShdw blurRad="152400" dist="152400" sx="102000" sy="102000" algn="ctr" rotWithShape="0">
                <a:prstClr val="black">
                  <a:alpha val="53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800" b="1" dirty="0"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a.</a:t>
              </a:r>
              <a:endParaRPr lang="zh-CN" altLang="en-US" sz="28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76" name="组合 75"/>
          <p:cNvGrpSpPr/>
          <p:nvPr/>
        </p:nvGrpSpPr>
        <p:grpSpPr>
          <a:xfrm>
            <a:off x="5649170" y="4998095"/>
            <a:ext cx="1182525" cy="1177946"/>
            <a:chOff x="7953284" y="6299301"/>
            <a:chExt cx="1604209" cy="1597996"/>
          </a:xfrm>
        </p:grpSpPr>
        <p:sp>
          <p:nvSpPr>
            <p:cNvPr id="72" name="椭圆 71"/>
            <p:cNvSpPr/>
            <p:nvPr/>
          </p:nvSpPr>
          <p:spPr>
            <a:xfrm>
              <a:off x="7963595" y="6303399"/>
              <a:ext cx="1593898" cy="159389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ffectLst>
              <a:outerShdw blurRad="254000" dist="635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3" name="组合 62"/>
            <p:cNvGrpSpPr/>
            <p:nvPr/>
          </p:nvGrpSpPr>
          <p:grpSpPr>
            <a:xfrm>
              <a:off x="7953284" y="6299301"/>
              <a:ext cx="1597009" cy="1597009"/>
              <a:chOff x="8402463" y="4859938"/>
              <a:chExt cx="1597009" cy="1597009"/>
            </a:xfrm>
          </p:grpSpPr>
          <p:grpSp>
            <p:nvGrpSpPr>
              <p:cNvPr id="54" name="组合 53"/>
              <p:cNvGrpSpPr/>
              <p:nvPr/>
            </p:nvGrpSpPr>
            <p:grpSpPr>
              <a:xfrm>
                <a:off x="8402463" y="4859938"/>
                <a:ext cx="1597009" cy="1597009"/>
                <a:chOff x="9437178" y="1562958"/>
                <a:chExt cx="1597009" cy="1597009"/>
              </a:xfrm>
            </p:grpSpPr>
            <p:sp>
              <p:nvSpPr>
                <p:cNvPr id="55" name="椭圆 54"/>
                <p:cNvSpPr/>
                <p:nvPr/>
              </p:nvSpPr>
              <p:spPr>
                <a:xfrm>
                  <a:off x="9437178" y="1566069"/>
                  <a:ext cx="1593898" cy="1593898"/>
                </a:xfrm>
                <a:prstGeom prst="ellipse">
                  <a:avLst/>
                </a:prstGeom>
                <a:solidFill>
                  <a:srgbClr val="22F1F6"/>
                </a:solidFill>
                <a:ln>
                  <a:noFill/>
                </a:ln>
                <a:effectLst>
                  <a:innerShdw blurRad="571500" dist="241300" dir="5400000">
                    <a:srgbClr val="20B6BE">
                      <a:alpha val="80000"/>
                    </a:srgb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6" name="椭圆 55"/>
                <p:cNvSpPr/>
                <p:nvPr/>
              </p:nvSpPr>
              <p:spPr>
                <a:xfrm>
                  <a:off x="9440289" y="1562958"/>
                  <a:ext cx="1593898" cy="159389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C000"/>
                    </a:gs>
                    <a:gs pos="40000">
                      <a:srgbClr val="FFFF00"/>
                    </a:gs>
                    <a:gs pos="96000">
                      <a:srgbClr val="FFC000"/>
                    </a:gs>
                  </a:gsLst>
                  <a:path path="circle">
                    <a:fillToRect l="50000" t="-80000" r="50000" b="180000"/>
                  </a:path>
                  <a:tileRect/>
                </a:gradFill>
                <a:ln w="31750">
                  <a:solidFill>
                    <a:srgbClr val="FFFF00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7" name="弧形 56"/>
                <p:cNvSpPr/>
                <p:nvPr/>
              </p:nvSpPr>
              <p:spPr>
                <a:xfrm rot="17150761">
                  <a:off x="9589212" y="1706945"/>
                  <a:ext cx="1382557" cy="1382557"/>
                </a:xfrm>
                <a:prstGeom prst="arc">
                  <a:avLst>
                    <a:gd name="adj1" fmla="val 14257598"/>
                    <a:gd name="adj2" fmla="val 17991522"/>
                  </a:avLst>
                </a:prstGeom>
                <a:ln w="127000" cap="rnd">
                  <a:solidFill>
                    <a:schemeClr val="bg1">
                      <a:alpha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8" name="弧形 57"/>
                <p:cNvSpPr/>
                <p:nvPr/>
              </p:nvSpPr>
              <p:spPr>
                <a:xfrm rot="17283909">
                  <a:off x="9629644" y="1685173"/>
                  <a:ext cx="1382557" cy="1382557"/>
                </a:xfrm>
                <a:prstGeom prst="arc">
                  <a:avLst>
                    <a:gd name="adj1" fmla="val 18582933"/>
                    <a:gd name="adj2" fmla="val 19067742"/>
                  </a:avLst>
                </a:prstGeom>
                <a:ln w="127000" cap="rnd">
                  <a:solidFill>
                    <a:schemeClr val="bg1">
                      <a:alpha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60" name="矩形 59"/>
              <p:cNvSpPr/>
              <p:nvPr/>
            </p:nvSpPr>
            <p:spPr>
              <a:xfrm>
                <a:off x="8859577" y="5300904"/>
                <a:ext cx="789753" cy="709798"/>
              </a:xfrm>
              <a:prstGeom prst="rect">
                <a:avLst/>
              </a:prstGeom>
              <a:effectLst>
                <a:outerShdw blurRad="50800" dist="38100" dir="5400000" algn="t" rotWithShape="0">
                  <a:srgbClr val="F9A601">
                    <a:alpha val="92941"/>
                  </a:srgbClr>
                </a:outerShdw>
              </a:effectLst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d.</a:t>
                </a:r>
                <a:endParaRPr lang="zh-CN" altLang="en-US" sz="2800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77" name="组合 76"/>
          <p:cNvGrpSpPr/>
          <p:nvPr/>
        </p:nvGrpSpPr>
        <p:grpSpPr>
          <a:xfrm>
            <a:off x="6890755" y="2006281"/>
            <a:ext cx="1177220" cy="1183132"/>
            <a:chOff x="6204695" y="728767"/>
            <a:chExt cx="1597009" cy="1605031"/>
          </a:xfrm>
        </p:grpSpPr>
        <p:sp>
          <p:nvSpPr>
            <p:cNvPr id="75" name="椭圆 74"/>
            <p:cNvSpPr/>
            <p:nvPr/>
          </p:nvSpPr>
          <p:spPr>
            <a:xfrm>
              <a:off x="6206985" y="728767"/>
              <a:ext cx="1593898" cy="1593898"/>
            </a:xfrm>
            <a:prstGeom prst="ellipse">
              <a:avLst/>
            </a:prstGeom>
            <a:solidFill>
              <a:srgbClr val="9FB70D"/>
            </a:solidFill>
            <a:ln>
              <a:noFill/>
            </a:ln>
            <a:effectLst>
              <a:outerShdw blurRad="254000" dist="635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2" name="组合 61"/>
            <p:cNvGrpSpPr/>
            <p:nvPr/>
          </p:nvGrpSpPr>
          <p:grpSpPr>
            <a:xfrm>
              <a:off x="6204695" y="736789"/>
              <a:ext cx="1597009" cy="1597009"/>
              <a:chOff x="6092400" y="4779400"/>
              <a:chExt cx="1597009" cy="1597009"/>
            </a:xfrm>
          </p:grpSpPr>
          <p:grpSp>
            <p:nvGrpSpPr>
              <p:cNvPr id="49" name="组合 48"/>
              <p:cNvGrpSpPr/>
              <p:nvPr/>
            </p:nvGrpSpPr>
            <p:grpSpPr>
              <a:xfrm>
                <a:off x="6092400" y="4779400"/>
                <a:ext cx="1597009" cy="1597009"/>
                <a:chOff x="9437178" y="1562958"/>
                <a:chExt cx="1597009" cy="1597009"/>
              </a:xfrm>
            </p:grpSpPr>
            <p:sp>
              <p:nvSpPr>
                <p:cNvPr id="50" name="椭圆 49"/>
                <p:cNvSpPr/>
                <p:nvPr/>
              </p:nvSpPr>
              <p:spPr>
                <a:xfrm>
                  <a:off x="9437178" y="1566069"/>
                  <a:ext cx="1593898" cy="1593898"/>
                </a:xfrm>
                <a:prstGeom prst="ellipse">
                  <a:avLst/>
                </a:prstGeom>
                <a:solidFill>
                  <a:srgbClr val="22F1F6"/>
                </a:solidFill>
                <a:ln>
                  <a:noFill/>
                </a:ln>
                <a:effectLst>
                  <a:innerShdw blurRad="571500" dist="241300" dir="5400000">
                    <a:srgbClr val="20B6BE">
                      <a:alpha val="80000"/>
                    </a:srgb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1" name="椭圆 50"/>
                <p:cNvSpPr/>
                <p:nvPr/>
              </p:nvSpPr>
              <p:spPr>
                <a:xfrm>
                  <a:off x="9440289" y="1562958"/>
                  <a:ext cx="1593898" cy="159389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/>
                    </a:gs>
                    <a:gs pos="40000">
                      <a:srgbClr val="D6F133"/>
                    </a:gs>
                    <a:gs pos="100000">
                      <a:srgbClr val="92D050"/>
                    </a:gs>
                  </a:gsLst>
                  <a:path path="circle">
                    <a:fillToRect l="50000" t="-80000" r="50000" b="180000"/>
                  </a:path>
                  <a:tileRect/>
                </a:gradFill>
                <a:ln w="31750">
                  <a:solidFill>
                    <a:srgbClr val="D6F133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2" name="弧形 51"/>
                <p:cNvSpPr/>
                <p:nvPr/>
              </p:nvSpPr>
              <p:spPr>
                <a:xfrm rot="17150761">
                  <a:off x="9589212" y="1706945"/>
                  <a:ext cx="1382557" cy="1382557"/>
                </a:xfrm>
                <a:prstGeom prst="arc">
                  <a:avLst>
                    <a:gd name="adj1" fmla="val 14257598"/>
                    <a:gd name="adj2" fmla="val 17991522"/>
                  </a:avLst>
                </a:prstGeom>
                <a:ln w="127000" cap="rnd">
                  <a:solidFill>
                    <a:schemeClr val="bg1">
                      <a:alpha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3" name="弧形 52"/>
                <p:cNvSpPr/>
                <p:nvPr/>
              </p:nvSpPr>
              <p:spPr>
                <a:xfrm rot="17283909">
                  <a:off x="9629644" y="1685173"/>
                  <a:ext cx="1382557" cy="1382557"/>
                </a:xfrm>
                <a:prstGeom prst="arc">
                  <a:avLst>
                    <a:gd name="adj1" fmla="val 18582933"/>
                    <a:gd name="adj2" fmla="val 19067742"/>
                  </a:avLst>
                </a:prstGeom>
                <a:ln w="127000" cap="rnd">
                  <a:solidFill>
                    <a:schemeClr val="bg1">
                      <a:alpha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61" name="TextBox 322"/>
              <p:cNvSpPr txBox="1"/>
              <p:nvPr/>
            </p:nvSpPr>
            <p:spPr>
              <a:xfrm>
                <a:off x="6593678" y="5198646"/>
                <a:ext cx="841476" cy="709797"/>
              </a:xfrm>
              <a:prstGeom prst="rect">
                <a:avLst/>
              </a:prstGeom>
              <a:effectLst>
                <a:outerShdw blurRad="50800" dist="38100" dir="5400000" algn="t" rotWithShape="0">
                  <a:srgbClr val="9FB70D">
                    <a:alpha val="93000"/>
                  </a:srgbClr>
                </a:outerShdw>
              </a:effec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defRPr sz="4000" b="1">
                    <a:solidFill>
                      <a:srgbClr val="22F1F6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defRPr>
                </a:lvl1pPr>
              </a:lstStyle>
              <a:p>
                <a:r>
                  <a:rPr lang="en-US" altLang="zh-CN" sz="2800" dirty="0">
                    <a:solidFill>
                      <a:schemeClr val="bg1"/>
                    </a:solidFill>
                  </a:rPr>
                  <a:t>b.</a:t>
                </a:r>
                <a:endParaRPr lang="zh-CN" altLang="en-US" sz="28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81" name="图片 8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95" t="15027" r="49282" b="11253"/>
          <a:stretch/>
        </p:blipFill>
        <p:spPr>
          <a:xfrm>
            <a:off x="2985637" y="1133692"/>
            <a:ext cx="749431" cy="1299014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 flipH="1">
            <a:off x="1040541" y="2347626"/>
            <a:ext cx="5184608" cy="2590203"/>
            <a:chOff x="594424" y="1153191"/>
            <a:chExt cx="2605976" cy="1634460"/>
          </a:xfrm>
        </p:grpSpPr>
        <p:sp>
          <p:nvSpPr>
            <p:cNvPr id="10" name="任意多边形 9"/>
            <p:cNvSpPr/>
            <p:nvPr/>
          </p:nvSpPr>
          <p:spPr>
            <a:xfrm>
              <a:off x="616196" y="1175175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>
              <a:off x="594424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01600" dir="3600000">
                <a:srgbClr val="19B4C9">
                  <a:alpha val="5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9" name="矩形 98"/>
          <p:cNvSpPr/>
          <p:nvPr/>
        </p:nvSpPr>
        <p:spPr>
          <a:xfrm>
            <a:off x="7336457" y="435710"/>
            <a:ext cx="2665642" cy="11037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5000" b="1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3,362</a:t>
            </a:r>
          </a:p>
        </p:txBody>
      </p:sp>
      <p:sp>
        <p:nvSpPr>
          <p:cNvPr id="100" name="矩形 99"/>
          <p:cNvSpPr/>
          <p:nvPr/>
        </p:nvSpPr>
        <p:spPr>
          <a:xfrm>
            <a:off x="8184666" y="1850202"/>
            <a:ext cx="2665642" cy="11037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5000" b="1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33,62</a:t>
            </a:r>
          </a:p>
        </p:txBody>
      </p:sp>
      <p:sp>
        <p:nvSpPr>
          <p:cNvPr id="101" name="矩形 100"/>
          <p:cNvSpPr/>
          <p:nvPr/>
        </p:nvSpPr>
        <p:spPr>
          <a:xfrm>
            <a:off x="8071473" y="3481598"/>
            <a:ext cx="2665642" cy="11037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5000" b="1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5,468</a:t>
            </a:r>
          </a:p>
        </p:txBody>
      </p:sp>
      <p:sp>
        <p:nvSpPr>
          <p:cNvPr id="102" name="矩形 101"/>
          <p:cNvSpPr/>
          <p:nvPr/>
        </p:nvSpPr>
        <p:spPr>
          <a:xfrm>
            <a:off x="7012749" y="4848867"/>
            <a:ext cx="2665642" cy="11037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5000" b="1" dirty="0">
                <a:solidFill>
                  <a:schemeClr val="accent2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54,68</a:t>
            </a:r>
          </a:p>
        </p:txBody>
      </p:sp>
      <p:grpSp>
        <p:nvGrpSpPr>
          <p:cNvPr id="103" name="组合 102"/>
          <p:cNvGrpSpPr/>
          <p:nvPr/>
        </p:nvGrpSpPr>
        <p:grpSpPr>
          <a:xfrm>
            <a:off x="10507771" y="5125086"/>
            <a:ext cx="1478249" cy="1616398"/>
            <a:chOff x="9886950" y="4535871"/>
            <a:chExt cx="1834461" cy="2005899"/>
          </a:xfrm>
        </p:grpSpPr>
        <p:sp>
          <p:nvSpPr>
            <p:cNvPr id="104" name="圆角矩形 103"/>
            <p:cNvSpPr/>
            <p:nvPr/>
          </p:nvSpPr>
          <p:spPr>
            <a:xfrm>
              <a:off x="10526487" y="5428190"/>
              <a:ext cx="328183" cy="134639"/>
            </a:xfrm>
            <a:prstGeom prst="roundRect">
              <a:avLst/>
            </a:prstGeom>
            <a:solidFill>
              <a:srgbClr val="C87404"/>
            </a:solidFill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5" name="圆角矩形 104"/>
            <p:cNvSpPr/>
            <p:nvPr/>
          </p:nvSpPr>
          <p:spPr>
            <a:xfrm rot="1452078">
              <a:off x="10593807" y="5007442"/>
              <a:ext cx="286109" cy="488068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06" name="组合 105"/>
            <p:cNvGrpSpPr/>
            <p:nvPr/>
          </p:nvGrpSpPr>
          <p:grpSpPr>
            <a:xfrm rot="17559220">
              <a:off x="10526211" y="4117280"/>
              <a:ext cx="611597" cy="1772498"/>
              <a:chOff x="2994660" y="1680210"/>
              <a:chExt cx="1234440" cy="3577590"/>
            </a:xfrm>
            <a:solidFill>
              <a:srgbClr val="FFC000"/>
            </a:solidFill>
          </p:grpSpPr>
          <p:sp>
            <p:nvSpPr>
              <p:cNvPr id="118" name="椭圆 117"/>
              <p:cNvSpPr/>
              <p:nvPr/>
            </p:nvSpPr>
            <p:spPr>
              <a:xfrm>
                <a:off x="3080385" y="1680210"/>
                <a:ext cx="1062990" cy="1062990"/>
              </a:xfrm>
              <a:prstGeom prst="ellipse">
                <a:avLst/>
              </a:prstGeom>
              <a:solidFill>
                <a:srgbClr val="84F6FC"/>
              </a:solidFill>
              <a:ln w="635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9" name="矩形 118"/>
              <p:cNvSpPr/>
              <p:nvPr/>
            </p:nvSpPr>
            <p:spPr>
              <a:xfrm>
                <a:off x="3423285" y="4983480"/>
                <a:ext cx="377190" cy="274320"/>
              </a:xfrm>
              <a:prstGeom prst="rect">
                <a:avLst/>
              </a:prstGeom>
              <a:grpFill/>
              <a:ln w="635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矩形 119"/>
              <p:cNvSpPr/>
              <p:nvPr/>
            </p:nvSpPr>
            <p:spPr>
              <a:xfrm>
                <a:off x="3314700" y="4297680"/>
                <a:ext cx="594360" cy="742950"/>
              </a:xfrm>
              <a:prstGeom prst="rect">
                <a:avLst/>
              </a:prstGeom>
              <a:grpFill/>
              <a:ln w="635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矩形 120"/>
              <p:cNvSpPr/>
              <p:nvPr/>
            </p:nvSpPr>
            <p:spPr>
              <a:xfrm>
                <a:off x="3177540" y="2514600"/>
                <a:ext cx="868680" cy="1874520"/>
              </a:xfrm>
              <a:prstGeom prst="rect">
                <a:avLst/>
              </a:prstGeom>
              <a:grpFill/>
              <a:ln w="63500" cap="rnd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梯形 121"/>
              <p:cNvSpPr/>
              <p:nvPr/>
            </p:nvSpPr>
            <p:spPr>
              <a:xfrm>
                <a:off x="2994660" y="2137410"/>
                <a:ext cx="1234440" cy="457200"/>
              </a:xfrm>
              <a:prstGeom prst="trapezoid">
                <a:avLst>
                  <a:gd name="adj" fmla="val 4323"/>
                </a:avLst>
              </a:prstGeom>
              <a:grpFill/>
              <a:ln w="635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07" name="椭圆 106"/>
            <p:cNvSpPr/>
            <p:nvPr/>
          </p:nvSpPr>
          <p:spPr>
            <a:xfrm>
              <a:off x="10644296" y="5276721"/>
              <a:ext cx="100980" cy="10098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08" name="直接连接符 107"/>
            <p:cNvCxnSpPr>
              <a:stCxn id="104" idx="2"/>
            </p:cNvCxnSpPr>
            <p:nvPr/>
          </p:nvCxnSpPr>
          <p:spPr>
            <a:xfrm flipH="1">
              <a:off x="10686371" y="5562830"/>
              <a:ext cx="4207" cy="95089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直接连接符 108"/>
            <p:cNvCxnSpPr/>
            <p:nvPr/>
          </p:nvCxnSpPr>
          <p:spPr>
            <a:xfrm flipH="1">
              <a:off x="10274038" y="5565635"/>
              <a:ext cx="293122" cy="9565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直接连接符 109"/>
            <p:cNvCxnSpPr/>
            <p:nvPr/>
          </p:nvCxnSpPr>
          <p:spPr>
            <a:xfrm>
              <a:off x="10806985" y="5551610"/>
              <a:ext cx="293122" cy="9565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直接连接符 110"/>
            <p:cNvCxnSpPr/>
            <p:nvPr/>
          </p:nvCxnSpPr>
          <p:spPr>
            <a:xfrm>
              <a:off x="10080494" y="6530550"/>
              <a:ext cx="1489448" cy="0"/>
            </a:xfrm>
            <a:prstGeom prst="line">
              <a:avLst/>
            </a:prstGeom>
            <a:ln w="635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接连接符 111"/>
            <p:cNvCxnSpPr/>
            <p:nvPr/>
          </p:nvCxnSpPr>
          <p:spPr>
            <a:xfrm>
              <a:off x="9886950" y="6541770"/>
              <a:ext cx="103784" cy="0"/>
            </a:xfrm>
            <a:prstGeom prst="line">
              <a:avLst/>
            </a:prstGeom>
            <a:ln w="635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直接连接符 112"/>
            <p:cNvCxnSpPr/>
            <p:nvPr/>
          </p:nvCxnSpPr>
          <p:spPr>
            <a:xfrm>
              <a:off x="11665311" y="6527745"/>
              <a:ext cx="56100" cy="0"/>
            </a:xfrm>
            <a:prstGeom prst="line">
              <a:avLst/>
            </a:prstGeom>
            <a:ln w="635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矩形 113"/>
            <p:cNvSpPr/>
            <p:nvPr/>
          </p:nvSpPr>
          <p:spPr>
            <a:xfrm rot="17559220">
              <a:off x="10853495" y="4455518"/>
              <a:ext cx="79608" cy="824798"/>
            </a:xfrm>
            <a:prstGeom prst="rect">
              <a:avLst/>
            </a:prstGeom>
            <a:solidFill>
              <a:schemeClr val="bg1"/>
            </a:solidFill>
            <a:ln w="6350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5" name="矩形 114"/>
            <p:cNvSpPr/>
            <p:nvPr/>
          </p:nvSpPr>
          <p:spPr>
            <a:xfrm rot="17559220">
              <a:off x="10743004" y="4722219"/>
              <a:ext cx="79608" cy="824798"/>
            </a:xfrm>
            <a:prstGeom prst="rect">
              <a:avLst/>
            </a:prstGeom>
            <a:solidFill>
              <a:srgbClr val="FC9204"/>
            </a:solidFill>
            <a:ln w="6350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6" name="矩形 115"/>
            <p:cNvSpPr/>
            <p:nvPr/>
          </p:nvSpPr>
          <p:spPr>
            <a:xfrm rot="17559220">
              <a:off x="10372657" y="4488927"/>
              <a:ext cx="84972" cy="178859"/>
            </a:xfrm>
            <a:prstGeom prst="rect">
              <a:avLst/>
            </a:prstGeom>
            <a:solidFill>
              <a:schemeClr val="bg1"/>
            </a:solidFill>
            <a:ln w="6350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7" name="矩形 116"/>
            <p:cNvSpPr/>
            <p:nvPr/>
          </p:nvSpPr>
          <p:spPr>
            <a:xfrm rot="17559220">
              <a:off x="11189014" y="5155725"/>
              <a:ext cx="256730" cy="87380"/>
            </a:xfrm>
            <a:prstGeom prst="rect">
              <a:avLst/>
            </a:prstGeom>
            <a:solidFill>
              <a:schemeClr val="tx1"/>
            </a:solidFill>
            <a:ln w="6350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4" name="十字星 12">
            <a:extLst>
              <a:ext uri="{FF2B5EF4-FFF2-40B4-BE49-F238E27FC236}">
                <a16:creationId xmlns:a16="http://schemas.microsoft.com/office/drawing/2014/main" id="{C54E3244-1B69-49A8-8E83-4B5CE6198357}"/>
              </a:ext>
            </a:extLst>
          </p:cNvPr>
          <p:cNvSpPr/>
          <p:nvPr/>
        </p:nvSpPr>
        <p:spPr>
          <a:xfrm>
            <a:off x="3673236" y="1280847"/>
            <a:ext cx="629943" cy="606417"/>
          </a:xfrm>
          <a:prstGeom prst="star4">
            <a:avLst/>
          </a:prstGeom>
          <a:solidFill>
            <a:srgbClr val="D6F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D6F133"/>
              </a:solidFill>
            </a:endParaRPr>
          </a:p>
        </p:txBody>
      </p:sp>
      <p:grpSp>
        <p:nvGrpSpPr>
          <p:cNvPr id="85" name="组合 18">
            <a:extLst>
              <a:ext uri="{FF2B5EF4-FFF2-40B4-BE49-F238E27FC236}">
                <a16:creationId xmlns:a16="http://schemas.microsoft.com/office/drawing/2014/main" id="{D71BC2BE-D099-444B-8998-8BD76B23D72C}"/>
              </a:ext>
            </a:extLst>
          </p:cNvPr>
          <p:cNvGrpSpPr/>
          <p:nvPr/>
        </p:nvGrpSpPr>
        <p:grpSpPr>
          <a:xfrm>
            <a:off x="2158611" y="1619409"/>
            <a:ext cx="1133041" cy="1139680"/>
            <a:chOff x="4287746" y="3033409"/>
            <a:chExt cx="1133041" cy="1139680"/>
          </a:xfrm>
        </p:grpSpPr>
        <p:sp>
          <p:nvSpPr>
            <p:cNvPr id="86" name="五角星 2">
              <a:extLst>
                <a:ext uri="{FF2B5EF4-FFF2-40B4-BE49-F238E27FC236}">
                  <a16:creationId xmlns:a16="http://schemas.microsoft.com/office/drawing/2014/main" id="{3E602DCB-D5DC-4DCD-A715-A7C7803302EF}"/>
                </a:ext>
              </a:extLst>
            </p:cNvPr>
            <p:cNvSpPr/>
            <p:nvPr/>
          </p:nvSpPr>
          <p:spPr>
            <a:xfrm rot="20712691">
              <a:off x="4287746" y="3033409"/>
              <a:ext cx="1133041" cy="1139680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rgbClr val="85E80E"/>
            </a:solidFill>
            <a:ln w="63500">
              <a:noFill/>
            </a:ln>
            <a:effectLst>
              <a:outerShdw blurRad="190500" dist="63500" dir="5400000" algn="t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31750">
              <a:bevelT w="438150" h="158750" prst="angle"/>
              <a:bevelB w="88900"/>
              <a:extrusionClr>
                <a:srgbClr val="0DDBF1"/>
              </a:extrusionClr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文本框 20">
              <a:extLst>
                <a:ext uri="{FF2B5EF4-FFF2-40B4-BE49-F238E27FC236}">
                  <a16:creationId xmlns:a16="http://schemas.microsoft.com/office/drawing/2014/main" id="{2686D340-34A0-4E84-955A-4F622AB1897D}"/>
                </a:ext>
              </a:extLst>
            </p:cNvPr>
            <p:cNvSpPr txBox="1"/>
            <p:nvPr/>
          </p:nvSpPr>
          <p:spPr>
            <a:xfrm>
              <a:off x="4493999" y="3307130"/>
              <a:ext cx="729687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ln w="25400">
                    <a:solidFill>
                      <a:schemeClr val="bg1"/>
                    </a:solidFill>
                  </a:ln>
                  <a:solidFill>
                    <a:srgbClr val="F5AF01"/>
                  </a:solidFill>
                  <a:latin typeface="方正超粗黑简体" panose="03000509000000000000" pitchFamily="65" charset="-122"/>
                  <a:ea typeface="方正超粗黑简体" panose="03000509000000000000" pitchFamily="65" charset="-122"/>
                </a:rPr>
                <a:t>02</a:t>
              </a:r>
              <a:endParaRPr lang="zh-CN" altLang="en-US" sz="3200" dirty="0">
                <a:ln w="25400">
                  <a:solidFill>
                    <a:schemeClr val="bg1"/>
                  </a:solidFill>
                </a:ln>
                <a:solidFill>
                  <a:srgbClr val="F5AF01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</a:endParaRPr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36C261B4-EC77-4E4A-93C5-A598590B6665}"/>
              </a:ext>
            </a:extLst>
          </p:cNvPr>
          <p:cNvSpPr txBox="1"/>
          <p:nvPr/>
        </p:nvSpPr>
        <p:spPr>
          <a:xfrm>
            <a:off x="1416637" y="3456470"/>
            <a:ext cx="46575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23,4 + 31,28 = </a:t>
            </a:r>
            <a:r>
              <a:rPr lang="en-US" sz="50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17664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41736">
        <p15:prstTrans prst="peelOff"/>
      </p:transition>
    </mc:Choice>
    <mc:Fallback xmlns="">
      <p:transition spd="slow" advTm="41736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1" dur="1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2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53" presetClass="entr" presetSubtype="16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5" dur="10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3" dur="125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75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6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39" dur="10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75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75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75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48" presetID="2" presetClass="entr" presetSubtype="2" fill="hold" grpId="0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50" dur="75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51" dur="75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75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75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7" dur="75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59" presetID="2" presetClass="entr" presetSubtype="2" fill="hold" grpId="0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61" dur="75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62" dur="75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6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6" dur="75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75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8" dur="75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70" presetID="2" presetClass="entr" presetSubtype="2" fill="hold" grpId="0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72" dur="75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73" dur="75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7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7" dur="75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75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9" dur="75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81" presetID="2" presetClass="entr" presetSubtype="2" fill="hold" grpId="0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83" dur="75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84" dur="75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5" fill="hold">
                          <p:stCondLst>
                            <p:cond delay="indefinite"/>
                          </p:stCondLst>
                          <p:childTnLst>
                            <p:par>
                              <p:cTn id="8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7" presetID="21" presetClass="exit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heel(1)">
                                          <p:cBhvr>
                                            <p:cTn id="88" dur="20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0" presetID="21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heel(1)">
                                          <p:cBhvr>
                                            <p:cTn id="91" dur="2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3" presetID="21" presetClass="exit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heel(1)">
                                          <p:cBhvr>
                                            <p:cTn id="94" dur="20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6" presetID="21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heel(1)">
                                          <p:cBhvr>
                                            <p:cTn id="97" dur="200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9" presetID="21" presetClass="exit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heel(1)">
                                          <p:cBhvr>
                                            <p:cTn id="100" dur="20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2" presetID="21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heel(1)">
                                          <p:cBhvr>
                                            <p:cTn id="103" dur="2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6" grpId="1" animBg="1"/>
          <p:bldP spid="99" grpId="0"/>
          <p:bldP spid="99" grpId="1"/>
          <p:bldP spid="100" grpId="0"/>
          <p:bldP spid="100" grpId="1"/>
          <p:bldP spid="101" grpId="0"/>
          <p:bldP spid="101" grpId="1"/>
          <p:bldP spid="102" grpId="0"/>
          <p:bldP spid="84" grpId="0" animBg="1"/>
          <p:bldP spid="7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1" dur="1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2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53" presetClass="entr" presetSubtype="16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5" dur="10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3" dur="125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75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6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39" dur="10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75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75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75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48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75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75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75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75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7" dur="75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59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75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75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6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6" dur="75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75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8" dur="75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70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75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75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7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7" dur="75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75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9" dur="75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81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3" dur="75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4" dur="75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5" fill="hold">
                          <p:stCondLst>
                            <p:cond delay="indefinite"/>
                          </p:stCondLst>
                          <p:childTnLst>
                            <p:par>
                              <p:cTn id="8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7" presetID="21" presetClass="exit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heel(1)">
                                          <p:cBhvr>
                                            <p:cTn id="88" dur="20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0" presetID="21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heel(1)">
                                          <p:cBhvr>
                                            <p:cTn id="91" dur="2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3" presetID="21" presetClass="exit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heel(1)">
                                          <p:cBhvr>
                                            <p:cTn id="94" dur="20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6" presetID="21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heel(1)">
                                          <p:cBhvr>
                                            <p:cTn id="97" dur="200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9" presetID="21" presetClass="exit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heel(1)">
                                          <p:cBhvr>
                                            <p:cTn id="100" dur="20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2" presetID="21" presetClass="exit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heel(1)">
                                          <p:cBhvr>
                                            <p:cTn id="103" dur="2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6" grpId="1" animBg="1"/>
          <p:bldP spid="99" grpId="0"/>
          <p:bldP spid="99" grpId="1"/>
          <p:bldP spid="100" grpId="0"/>
          <p:bldP spid="100" grpId="1"/>
          <p:bldP spid="101" grpId="0"/>
          <p:bldP spid="101" grpId="1"/>
          <p:bldP spid="102" grpId="0"/>
          <p:bldP spid="84" grpId="0" animBg="1"/>
          <p:bldP spid="79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组合 92"/>
          <p:cNvGrpSpPr/>
          <p:nvPr/>
        </p:nvGrpSpPr>
        <p:grpSpPr>
          <a:xfrm>
            <a:off x="1361920" y="369532"/>
            <a:ext cx="4817525" cy="4817525"/>
            <a:chOff x="3051715" y="1629522"/>
            <a:chExt cx="7107908" cy="7107908"/>
          </a:xfrm>
        </p:grpSpPr>
        <p:sp>
          <p:nvSpPr>
            <p:cNvPr id="94" name="弧形 93"/>
            <p:cNvSpPr/>
            <p:nvPr/>
          </p:nvSpPr>
          <p:spPr>
            <a:xfrm>
              <a:off x="3649687" y="2170235"/>
              <a:ext cx="5852160" cy="5852160"/>
            </a:xfrm>
            <a:prstGeom prst="arc">
              <a:avLst>
                <a:gd name="adj1" fmla="val 10783137"/>
                <a:gd name="adj2" fmla="val 21423404"/>
              </a:avLst>
            </a:prstGeom>
            <a:ln w="38100">
              <a:solidFill>
                <a:srgbClr val="64E4F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5" name="弧形 94"/>
            <p:cNvSpPr/>
            <p:nvPr/>
          </p:nvSpPr>
          <p:spPr>
            <a:xfrm>
              <a:off x="3473839" y="2023989"/>
              <a:ext cx="6197699" cy="6197699"/>
            </a:xfrm>
            <a:prstGeom prst="arc">
              <a:avLst>
                <a:gd name="adj1" fmla="val 10783137"/>
                <a:gd name="adj2" fmla="val 21575808"/>
              </a:avLst>
            </a:prstGeom>
            <a:ln w="38100">
              <a:solidFill>
                <a:srgbClr val="AEE34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6" name="弧形 95"/>
            <p:cNvSpPr/>
            <p:nvPr/>
          </p:nvSpPr>
          <p:spPr>
            <a:xfrm>
              <a:off x="3321439" y="1895035"/>
              <a:ext cx="6525946" cy="6525946"/>
            </a:xfrm>
            <a:prstGeom prst="arc">
              <a:avLst>
                <a:gd name="adj1" fmla="val 10783137"/>
                <a:gd name="adj2" fmla="val 68847"/>
              </a:avLst>
            </a:prstGeom>
            <a:ln w="38100">
              <a:solidFill>
                <a:srgbClr val="FFD347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7" name="弧形 96"/>
            <p:cNvSpPr/>
            <p:nvPr/>
          </p:nvSpPr>
          <p:spPr>
            <a:xfrm>
              <a:off x="3169038" y="1766082"/>
              <a:ext cx="6819022" cy="6819022"/>
            </a:xfrm>
            <a:prstGeom prst="arc">
              <a:avLst>
                <a:gd name="adj1" fmla="val 10783137"/>
                <a:gd name="adj2" fmla="val 77825"/>
              </a:avLst>
            </a:prstGeom>
            <a:ln w="38100">
              <a:solidFill>
                <a:srgbClr val="FDA15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98" name="弧形 97"/>
            <p:cNvSpPr/>
            <p:nvPr/>
          </p:nvSpPr>
          <p:spPr>
            <a:xfrm>
              <a:off x="3051715" y="1629522"/>
              <a:ext cx="7107908" cy="7107908"/>
            </a:xfrm>
            <a:prstGeom prst="arc">
              <a:avLst>
                <a:gd name="adj1" fmla="val 10783137"/>
                <a:gd name="adj2" fmla="val 191996"/>
              </a:avLst>
            </a:prstGeom>
            <a:ln w="38100">
              <a:solidFill>
                <a:srgbClr val="FF9FA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椭圆 5"/>
          <p:cNvSpPr/>
          <p:nvPr/>
        </p:nvSpPr>
        <p:spPr>
          <a:xfrm>
            <a:off x="2360417" y="1442023"/>
            <a:ext cx="1643449" cy="1643449"/>
          </a:xfrm>
          <a:prstGeom prst="ellipse">
            <a:avLst/>
          </a:prstGeom>
          <a:noFill/>
          <a:ln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8" name="组合 77"/>
          <p:cNvGrpSpPr/>
          <p:nvPr/>
        </p:nvGrpSpPr>
        <p:grpSpPr>
          <a:xfrm>
            <a:off x="7166608" y="3650954"/>
            <a:ext cx="1177219" cy="1194956"/>
            <a:chOff x="9272337" y="-1404832"/>
            <a:chExt cx="1597009" cy="1621072"/>
          </a:xfrm>
        </p:grpSpPr>
        <p:sp>
          <p:nvSpPr>
            <p:cNvPr id="66" name="椭圆 65"/>
            <p:cNvSpPr/>
            <p:nvPr/>
          </p:nvSpPr>
          <p:spPr>
            <a:xfrm>
              <a:off x="9272337" y="-1377658"/>
              <a:ext cx="1593898" cy="1593898"/>
            </a:xfrm>
            <a:prstGeom prst="ellipse">
              <a:avLst/>
            </a:prstGeom>
            <a:solidFill>
              <a:srgbClr val="20B6BE"/>
            </a:solidFill>
            <a:ln>
              <a:noFill/>
            </a:ln>
            <a:effectLst>
              <a:outerShdw blurRad="254000" dist="635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9" name="组合 38"/>
            <p:cNvGrpSpPr/>
            <p:nvPr/>
          </p:nvGrpSpPr>
          <p:grpSpPr>
            <a:xfrm>
              <a:off x="9272337" y="-1404832"/>
              <a:ext cx="1597009" cy="1597009"/>
              <a:chOff x="9437178" y="1562958"/>
              <a:chExt cx="1597009" cy="1597009"/>
            </a:xfrm>
          </p:grpSpPr>
          <p:sp>
            <p:nvSpPr>
              <p:cNvPr id="34" name="椭圆 33"/>
              <p:cNvSpPr/>
              <p:nvPr/>
            </p:nvSpPr>
            <p:spPr>
              <a:xfrm>
                <a:off x="9437178" y="1566069"/>
                <a:ext cx="1593898" cy="1593898"/>
              </a:xfrm>
              <a:prstGeom prst="ellipse">
                <a:avLst/>
              </a:prstGeom>
              <a:solidFill>
                <a:srgbClr val="22F1F6"/>
              </a:solidFill>
              <a:ln>
                <a:noFill/>
              </a:ln>
              <a:effectLst>
                <a:innerShdw blurRad="571500" dist="241300" dir="5400000">
                  <a:srgbClr val="20B6BE">
                    <a:alpha val="80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" name="椭圆 34"/>
              <p:cNvSpPr/>
              <p:nvPr/>
            </p:nvSpPr>
            <p:spPr>
              <a:xfrm>
                <a:off x="9440289" y="1562958"/>
                <a:ext cx="1593898" cy="1593898"/>
              </a:xfrm>
              <a:prstGeom prst="ellipse">
                <a:avLst/>
              </a:prstGeom>
              <a:gradFill flip="none" rotWithShape="1">
                <a:gsLst>
                  <a:gs pos="0">
                    <a:srgbClr val="22F1F6"/>
                  </a:gs>
                  <a:gs pos="40000">
                    <a:srgbClr val="22F1F6"/>
                  </a:gs>
                  <a:gs pos="100000">
                    <a:srgbClr val="20B6BE">
                      <a:alpha val="0"/>
                    </a:srgb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31750">
                <a:solidFill>
                  <a:srgbClr val="22F1F6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" name="弧形 36"/>
              <p:cNvSpPr/>
              <p:nvPr/>
            </p:nvSpPr>
            <p:spPr>
              <a:xfrm rot="17150761">
                <a:off x="9589212" y="1706945"/>
                <a:ext cx="1382557" cy="1382557"/>
              </a:xfrm>
              <a:prstGeom prst="arc">
                <a:avLst>
                  <a:gd name="adj1" fmla="val 14257598"/>
                  <a:gd name="adj2" fmla="val 17991522"/>
                </a:avLst>
              </a:prstGeom>
              <a:ln w="12700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" name="弧形 37"/>
              <p:cNvSpPr/>
              <p:nvPr/>
            </p:nvSpPr>
            <p:spPr>
              <a:xfrm rot="17283909">
                <a:off x="9629644" y="1685173"/>
                <a:ext cx="1382557" cy="1382557"/>
              </a:xfrm>
              <a:prstGeom prst="arc">
                <a:avLst>
                  <a:gd name="adj1" fmla="val 18582933"/>
                  <a:gd name="adj2" fmla="val 19067742"/>
                </a:avLst>
              </a:prstGeom>
              <a:ln w="12700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0" name="TextBox 1"/>
            <p:cNvSpPr txBox="1"/>
            <p:nvPr/>
          </p:nvSpPr>
          <p:spPr>
            <a:xfrm>
              <a:off x="9754431" y="-958976"/>
              <a:ext cx="813223" cy="70979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>
                  <a:solidFill>
                    <a:schemeClr val="bg1"/>
                  </a:solidFill>
                  <a:effectLst>
                    <a:outerShdw blurRad="177800" dist="50800" dir="16620000" sx="93000" sy="93000" rotWithShape="0">
                      <a:srgbClr val="20B6BE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c.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177800" dist="50800" dir="16620000" sx="93000" sy="93000" rotWithShape="0">
                    <a:srgbClr val="20B6BE"/>
                  </a:outerShdw>
                </a:effectLst>
              </a:endParaRPr>
            </a:p>
          </p:txBody>
        </p:sp>
      </p:grpSp>
      <p:grpSp>
        <p:nvGrpSpPr>
          <p:cNvPr id="73" name="组合 72"/>
          <p:cNvGrpSpPr/>
          <p:nvPr/>
        </p:nvGrpSpPr>
        <p:grpSpPr>
          <a:xfrm>
            <a:off x="6510855" y="602166"/>
            <a:ext cx="1180837" cy="1183131"/>
            <a:chOff x="11934016" y="4450536"/>
            <a:chExt cx="1601919" cy="1605030"/>
          </a:xfrm>
        </p:grpSpPr>
        <p:sp>
          <p:nvSpPr>
            <p:cNvPr id="71" name="椭圆 70"/>
            <p:cNvSpPr/>
            <p:nvPr/>
          </p:nvSpPr>
          <p:spPr>
            <a:xfrm>
              <a:off x="11934016" y="4450536"/>
              <a:ext cx="1593898" cy="1593898"/>
            </a:xfrm>
            <a:prstGeom prst="ellipse">
              <a:avLst/>
            </a:prstGeom>
            <a:solidFill>
              <a:srgbClr val="FF97B8"/>
            </a:solidFill>
            <a:ln>
              <a:noFill/>
            </a:ln>
            <a:effectLst>
              <a:outerShdw blurRad="254000" dist="635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1" name="组合 40"/>
            <p:cNvGrpSpPr/>
            <p:nvPr/>
          </p:nvGrpSpPr>
          <p:grpSpPr>
            <a:xfrm>
              <a:off x="11938926" y="4458557"/>
              <a:ext cx="1597009" cy="1597009"/>
              <a:chOff x="9437178" y="1562958"/>
              <a:chExt cx="1597009" cy="1597009"/>
            </a:xfrm>
          </p:grpSpPr>
          <p:sp>
            <p:nvSpPr>
              <p:cNvPr id="42" name="椭圆 41"/>
              <p:cNvSpPr/>
              <p:nvPr/>
            </p:nvSpPr>
            <p:spPr>
              <a:xfrm>
                <a:off x="9437178" y="1566069"/>
                <a:ext cx="1593898" cy="1593898"/>
              </a:xfrm>
              <a:prstGeom prst="ellipse">
                <a:avLst/>
              </a:prstGeom>
              <a:solidFill>
                <a:srgbClr val="22F1F6"/>
              </a:solidFill>
              <a:ln>
                <a:noFill/>
              </a:ln>
              <a:effectLst>
                <a:innerShdw blurRad="571500" dist="241300" dir="5400000">
                  <a:srgbClr val="20B6BE">
                    <a:alpha val="80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3" name="椭圆 42"/>
              <p:cNvSpPr/>
              <p:nvPr/>
            </p:nvSpPr>
            <p:spPr>
              <a:xfrm>
                <a:off x="9440289" y="1562958"/>
                <a:ext cx="1593898" cy="159389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40000">
                    <a:srgbClr val="FFA3C4"/>
                  </a:gs>
                  <a:gs pos="100000">
                    <a:srgbClr val="FF7593"/>
                  </a:gs>
                </a:gsLst>
                <a:path path="circle">
                  <a:fillToRect l="50000" t="-80000" r="50000" b="180000"/>
                </a:path>
                <a:tileRect/>
              </a:gradFill>
              <a:ln w="31750">
                <a:solidFill>
                  <a:srgbClr val="FFD1E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4" name="弧形 43"/>
              <p:cNvSpPr/>
              <p:nvPr/>
            </p:nvSpPr>
            <p:spPr>
              <a:xfrm rot="17150761">
                <a:off x="9589212" y="1706945"/>
                <a:ext cx="1382557" cy="1382557"/>
              </a:xfrm>
              <a:prstGeom prst="arc">
                <a:avLst>
                  <a:gd name="adj1" fmla="val 14257598"/>
                  <a:gd name="adj2" fmla="val 17991522"/>
                </a:avLst>
              </a:prstGeom>
              <a:ln w="12700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弧形 44"/>
              <p:cNvSpPr/>
              <p:nvPr/>
            </p:nvSpPr>
            <p:spPr>
              <a:xfrm rot="17283909">
                <a:off x="9629644" y="1685173"/>
                <a:ext cx="1382557" cy="1382557"/>
              </a:xfrm>
              <a:prstGeom prst="arc">
                <a:avLst>
                  <a:gd name="adj1" fmla="val 18582933"/>
                  <a:gd name="adj2" fmla="val 19067742"/>
                </a:avLst>
              </a:prstGeom>
              <a:ln w="127000" cap="rnd">
                <a:solidFill>
                  <a:schemeClr val="bg1">
                    <a:alpha val="84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7" name="TextBox 10"/>
            <p:cNvSpPr txBox="1"/>
            <p:nvPr/>
          </p:nvSpPr>
          <p:spPr>
            <a:xfrm>
              <a:off x="12451907" y="4879361"/>
              <a:ext cx="670221" cy="709798"/>
            </a:xfrm>
            <a:prstGeom prst="rect">
              <a:avLst/>
            </a:prstGeom>
            <a:noFill/>
            <a:effectLst>
              <a:glow rad="139700">
                <a:schemeClr val="bg1">
                  <a:alpha val="40000"/>
                </a:schemeClr>
              </a:glow>
              <a:outerShdw blurRad="152400" dist="152400" sx="102000" sy="102000" algn="ctr" rotWithShape="0">
                <a:prstClr val="black">
                  <a:alpha val="53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800" b="1" dirty="0"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a.</a:t>
              </a:r>
              <a:endParaRPr lang="zh-CN" altLang="en-US" sz="28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76" name="组合 75"/>
          <p:cNvGrpSpPr/>
          <p:nvPr/>
        </p:nvGrpSpPr>
        <p:grpSpPr>
          <a:xfrm>
            <a:off x="6081789" y="4998095"/>
            <a:ext cx="1182525" cy="1177946"/>
            <a:chOff x="7953284" y="6299301"/>
            <a:chExt cx="1604209" cy="1597996"/>
          </a:xfrm>
        </p:grpSpPr>
        <p:sp>
          <p:nvSpPr>
            <p:cNvPr id="72" name="椭圆 71"/>
            <p:cNvSpPr/>
            <p:nvPr/>
          </p:nvSpPr>
          <p:spPr>
            <a:xfrm>
              <a:off x="7963595" y="6303399"/>
              <a:ext cx="1593898" cy="159389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ffectLst>
              <a:outerShdw blurRad="254000" dist="635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3" name="组合 62"/>
            <p:cNvGrpSpPr/>
            <p:nvPr/>
          </p:nvGrpSpPr>
          <p:grpSpPr>
            <a:xfrm>
              <a:off x="7953284" y="6299301"/>
              <a:ext cx="1597009" cy="1597009"/>
              <a:chOff x="8402463" y="4859938"/>
              <a:chExt cx="1597009" cy="1597009"/>
            </a:xfrm>
          </p:grpSpPr>
          <p:grpSp>
            <p:nvGrpSpPr>
              <p:cNvPr id="54" name="组合 53"/>
              <p:cNvGrpSpPr/>
              <p:nvPr/>
            </p:nvGrpSpPr>
            <p:grpSpPr>
              <a:xfrm>
                <a:off x="8402463" y="4859938"/>
                <a:ext cx="1597009" cy="1597009"/>
                <a:chOff x="9437178" y="1562958"/>
                <a:chExt cx="1597009" cy="1597009"/>
              </a:xfrm>
            </p:grpSpPr>
            <p:sp>
              <p:nvSpPr>
                <p:cNvPr id="55" name="椭圆 54"/>
                <p:cNvSpPr/>
                <p:nvPr/>
              </p:nvSpPr>
              <p:spPr>
                <a:xfrm>
                  <a:off x="9437178" y="1566069"/>
                  <a:ext cx="1593898" cy="1593898"/>
                </a:xfrm>
                <a:prstGeom prst="ellipse">
                  <a:avLst/>
                </a:prstGeom>
                <a:solidFill>
                  <a:srgbClr val="22F1F6"/>
                </a:solidFill>
                <a:ln>
                  <a:noFill/>
                </a:ln>
                <a:effectLst>
                  <a:innerShdw blurRad="571500" dist="241300" dir="5400000">
                    <a:srgbClr val="20B6BE">
                      <a:alpha val="80000"/>
                    </a:srgb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6" name="椭圆 55"/>
                <p:cNvSpPr/>
                <p:nvPr/>
              </p:nvSpPr>
              <p:spPr>
                <a:xfrm>
                  <a:off x="9440289" y="1562958"/>
                  <a:ext cx="1593898" cy="159389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C000"/>
                    </a:gs>
                    <a:gs pos="40000">
                      <a:srgbClr val="FFFF00"/>
                    </a:gs>
                    <a:gs pos="96000">
                      <a:srgbClr val="FFC000"/>
                    </a:gs>
                  </a:gsLst>
                  <a:path path="circle">
                    <a:fillToRect l="50000" t="-80000" r="50000" b="180000"/>
                  </a:path>
                  <a:tileRect/>
                </a:gradFill>
                <a:ln w="31750">
                  <a:solidFill>
                    <a:srgbClr val="FFFF00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7" name="弧形 56"/>
                <p:cNvSpPr/>
                <p:nvPr/>
              </p:nvSpPr>
              <p:spPr>
                <a:xfrm rot="17150761">
                  <a:off x="9589212" y="1706945"/>
                  <a:ext cx="1382557" cy="1382557"/>
                </a:xfrm>
                <a:prstGeom prst="arc">
                  <a:avLst>
                    <a:gd name="adj1" fmla="val 14257598"/>
                    <a:gd name="adj2" fmla="val 17991522"/>
                  </a:avLst>
                </a:prstGeom>
                <a:ln w="127000" cap="rnd">
                  <a:solidFill>
                    <a:schemeClr val="bg1">
                      <a:alpha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8" name="弧形 57"/>
                <p:cNvSpPr/>
                <p:nvPr/>
              </p:nvSpPr>
              <p:spPr>
                <a:xfrm rot="17283909">
                  <a:off x="9629644" y="1685173"/>
                  <a:ext cx="1382557" cy="1382557"/>
                </a:xfrm>
                <a:prstGeom prst="arc">
                  <a:avLst>
                    <a:gd name="adj1" fmla="val 18582933"/>
                    <a:gd name="adj2" fmla="val 19067742"/>
                  </a:avLst>
                </a:prstGeom>
                <a:ln w="127000" cap="rnd">
                  <a:solidFill>
                    <a:schemeClr val="bg1">
                      <a:alpha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60" name="矩形 59"/>
              <p:cNvSpPr/>
              <p:nvPr/>
            </p:nvSpPr>
            <p:spPr>
              <a:xfrm>
                <a:off x="8859577" y="5300904"/>
                <a:ext cx="789753" cy="709798"/>
              </a:xfrm>
              <a:prstGeom prst="rect">
                <a:avLst/>
              </a:prstGeom>
              <a:effectLst>
                <a:outerShdw blurRad="50800" dist="38100" dir="5400000" algn="t" rotWithShape="0">
                  <a:srgbClr val="F9A601">
                    <a:alpha val="92941"/>
                  </a:srgbClr>
                </a:outerShdw>
              </a:effectLst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d.</a:t>
                </a:r>
                <a:endParaRPr lang="zh-CN" altLang="en-US" sz="2800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77" name="组合 76"/>
          <p:cNvGrpSpPr/>
          <p:nvPr/>
        </p:nvGrpSpPr>
        <p:grpSpPr>
          <a:xfrm>
            <a:off x="7323374" y="2006281"/>
            <a:ext cx="1177220" cy="1183132"/>
            <a:chOff x="6204695" y="728767"/>
            <a:chExt cx="1597009" cy="1605031"/>
          </a:xfrm>
        </p:grpSpPr>
        <p:sp>
          <p:nvSpPr>
            <p:cNvPr id="75" name="椭圆 74"/>
            <p:cNvSpPr/>
            <p:nvPr/>
          </p:nvSpPr>
          <p:spPr>
            <a:xfrm>
              <a:off x="6206985" y="728767"/>
              <a:ext cx="1593898" cy="1593898"/>
            </a:xfrm>
            <a:prstGeom prst="ellipse">
              <a:avLst/>
            </a:prstGeom>
            <a:solidFill>
              <a:srgbClr val="9FB70D"/>
            </a:solidFill>
            <a:ln>
              <a:noFill/>
            </a:ln>
            <a:effectLst>
              <a:outerShdw blurRad="254000" dist="635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2" name="组合 61"/>
            <p:cNvGrpSpPr/>
            <p:nvPr/>
          </p:nvGrpSpPr>
          <p:grpSpPr>
            <a:xfrm>
              <a:off x="6204695" y="736789"/>
              <a:ext cx="1597009" cy="1597009"/>
              <a:chOff x="6092400" y="4779400"/>
              <a:chExt cx="1597009" cy="1597009"/>
            </a:xfrm>
          </p:grpSpPr>
          <p:grpSp>
            <p:nvGrpSpPr>
              <p:cNvPr id="49" name="组合 48"/>
              <p:cNvGrpSpPr/>
              <p:nvPr/>
            </p:nvGrpSpPr>
            <p:grpSpPr>
              <a:xfrm>
                <a:off x="6092400" y="4779400"/>
                <a:ext cx="1597009" cy="1597009"/>
                <a:chOff x="9437178" y="1562958"/>
                <a:chExt cx="1597009" cy="1597009"/>
              </a:xfrm>
            </p:grpSpPr>
            <p:sp>
              <p:nvSpPr>
                <p:cNvPr id="50" name="椭圆 49"/>
                <p:cNvSpPr/>
                <p:nvPr/>
              </p:nvSpPr>
              <p:spPr>
                <a:xfrm>
                  <a:off x="9437178" y="1566069"/>
                  <a:ext cx="1593898" cy="1593898"/>
                </a:xfrm>
                <a:prstGeom prst="ellipse">
                  <a:avLst/>
                </a:prstGeom>
                <a:solidFill>
                  <a:srgbClr val="22F1F6"/>
                </a:solidFill>
                <a:ln>
                  <a:noFill/>
                </a:ln>
                <a:effectLst>
                  <a:innerShdw blurRad="571500" dist="241300" dir="5400000">
                    <a:srgbClr val="20B6BE">
                      <a:alpha val="80000"/>
                    </a:srgb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1" name="椭圆 50"/>
                <p:cNvSpPr/>
                <p:nvPr/>
              </p:nvSpPr>
              <p:spPr>
                <a:xfrm>
                  <a:off x="9440289" y="1562958"/>
                  <a:ext cx="1593898" cy="159389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/>
                    </a:gs>
                    <a:gs pos="40000">
                      <a:srgbClr val="D6F133"/>
                    </a:gs>
                    <a:gs pos="100000">
                      <a:srgbClr val="92D050"/>
                    </a:gs>
                  </a:gsLst>
                  <a:path path="circle">
                    <a:fillToRect l="50000" t="-80000" r="50000" b="180000"/>
                  </a:path>
                  <a:tileRect/>
                </a:gradFill>
                <a:ln w="31750">
                  <a:solidFill>
                    <a:srgbClr val="D6F133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2" name="弧形 51"/>
                <p:cNvSpPr/>
                <p:nvPr/>
              </p:nvSpPr>
              <p:spPr>
                <a:xfrm rot="17150761">
                  <a:off x="9589212" y="1706945"/>
                  <a:ext cx="1382557" cy="1382557"/>
                </a:xfrm>
                <a:prstGeom prst="arc">
                  <a:avLst>
                    <a:gd name="adj1" fmla="val 14257598"/>
                    <a:gd name="adj2" fmla="val 17991522"/>
                  </a:avLst>
                </a:prstGeom>
                <a:ln w="127000" cap="rnd">
                  <a:solidFill>
                    <a:schemeClr val="bg1">
                      <a:alpha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3" name="弧形 52"/>
                <p:cNvSpPr/>
                <p:nvPr/>
              </p:nvSpPr>
              <p:spPr>
                <a:xfrm rot="17283909">
                  <a:off x="9629644" y="1685173"/>
                  <a:ext cx="1382557" cy="1382557"/>
                </a:xfrm>
                <a:prstGeom prst="arc">
                  <a:avLst>
                    <a:gd name="adj1" fmla="val 18582933"/>
                    <a:gd name="adj2" fmla="val 19067742"/>
                  </a:avLst>
                </a:prstGeom>
                <a:ln w="127000" cap="rnd">
                  <a:solidFill>
                    <a:schemeClr val="bg1">
                      <a:alpha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61" name="TextBox 322"/>
              <p:cNvSpPr txBox="1"/>
              <p:nvPr/>
            </p:nvSpPr>
            <p:spPr>
              <a:xfrm>
                <a:off x="6593678" y="5198646"/>
                <a:ext cx="841476" cy="709797"/>
              </a:xfrm>
              <a:prstGeom prst="rect">
                <a:avLst/>
              </a:prstGeom>
              <a:effectLst>
                <a:outerShdw blurRad="50800" dist="38100" dir="5400000" algn="t" rotWithShape="0">
                  <a:srgbClr val="9FB70D">
                    <a:alpha val="93000"/>
                  </a:srgbClr>
                </a:outerShdw>
              </a:effec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defRPr sz="4000" b="1">
                    <a:solidFill>
                      <a:srgbClr val="22F1F6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defRPr>
                </a:lvl1pPr>
              </a:lstStyle>
              <a:p>
                <a:r>
                  <a:rPr lang="en-US" altLang="zh-CN" sz="2800" dirty="0">
                    <a:solidFill>
                      <a:schemeClr val="bg1"/>
                    </a:solidFill>
                  </a:rPr>
                  <a:t>b.</a:t>
                </a:r>
                <a:endParaRPr lang="zh-CN" altLang="en-US" sz="28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81" name="图片 8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95" t="15027" r="49282" b="11253"/>
          <a:stretch/>
        </p:blipFill>
        <p:spPr>
          <a:xfrm>
            <a:off x="3418256" y="1133692"/>
            <a:ext cx="749431" cy="1299014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 flipH="1">
            <a:off x="705187" y="2723907"/>
            <a:ext cx="6056243" cy="2418036"/>
            <a:chOff x="594424" y="1153191"/>
            <a:chExt cx="2605976" cy="1634460"/>
          </a:xfrm>
        </p:grpSpPr>
        <p:sp>
          <p:nvSpPr>
            <p:cNvPr id="10" name="任意多边形 9"/>
            <p:cNvSpPr/>
            <p:nvPr/>
          </p:nvSpPr>
          <p:spPr>
            <a:xfrm>
              <a:off x="616196" y="1175175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>
              <a:off x="594424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01600" dir="3600000">
                <a:srgbClr val="19B4C9">
                  <a:alpha val="5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9" name="矩形 98"/>
          <p:cNvSpPr/>
          <p:nvPr/>
        </p:nvSpPr>
        <p:spPr>
          <a:xfrm>
            <a:off x="7808382" y="424224"/>
            <a:ext cx="2665642" cy="11037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5000" b="1" dirty="0">
                <a:solidFill>
                  <a:schemeClr val="accent4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6,9</a:t>
            </a:r>
          </a:p>
        </p:txBody>
      </p:sp>
      <p:sp>
        <p:nvSpPr>
          <p:cNvPr id="100" name="矩形 99"/>
          <p:cNvSpPr/>
          <p:nvPr/>
        </p:nvSpPr>
        <p:spPr>
          <a:xfrm>
            <a:off x="8685628" y="1877910"/>
            <a:ext cx="2665642" cy="11037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5000" b="1" dirty="0">
                <a:solidFill>
                  <a:schemeClr val="accent4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9,6</a:t>
            </a:r>
          </a:p>
        </p:txBody>
      </p:sp>
      <p:sp>
        <p:nvSpPr>
          <p:cNvPr id="101" name="矩形 100"/>
          <p:cNvSpPr/>
          <p:nvPr/>
        </p:nvSpPr>
        <p:spPr>
          <a:xfrm>
            <a:off x="8573059" y="3482249"/>
            <a:ext cx="2665642" cy="11037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5000" b="1" dirty="0">
                <a:solidFill>
                  <a:schemeClr val="accent4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52,4</a:t>
            </a:r>
          </a:p>
        </p:txBody>
      </p:sp>
      <p:sp>
        <p:nvSpPr>
          <p:cNvPr id="102" name="矩形 101"/>
          <p:cNvSpPr/>
          <p:nvPr/>
        </p:nvSpPr>
        <p:spPr>
          <a:xfrm>
            <a:off x="7491449" y="4820529"/>
            <a:ext cx="2665642" cy="11037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5000" b="1" dirty="0">
                <a:solidFill>
                  <a:schemeClr val="accent4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54,2</a:t>
            </a:r>
          </a:p>
        </p:txBody>
      </p:sp>
      <p:grpSp>
        <p:nvGrpSpPr>
          <p:cNvPr id="103" name="组合 102"/>
          <p:cNvGrpSpPr/>
          <p:nvPr/>
        </p:nvGrpSpPr>
        <p:grpSpPr>
          <a:xfrm>
            <a:off x="10507771" y="5125086"/>
            <a:ext cx="1478249" cy="1616398"/>
            <a:chOff x="9886950" y="4535871"/>
            <a:chExt cx="1834461" cy="2005899"/>
          </a:xfrm>
        </p:grpSpPr>
        <p:sp>
          <p:nvSpPr>
            <p:cNvPr id="104" name="圆角矩形 103"/>
            <p:cNvSpPr/>
            <p:nvPr/>
          </p:nvSpPr>
          <p:spPr>
            <a:xfrm>
              <a:off x="10526487" y="5428190"/>
              <a:ext cx="328183" cy="134639"/>
            </a:xfrm>
            <a:prstGeom prst="roundRect">
              <a:avLst/>
            </a:prstGeom>
            <a:solidFill>
              <a:srgbClr val="C87404"/>
            </a:solidFill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5" name="圆角矩形 104"/>
            <p:cNvSpPr/>
            <p:nvPr/>
          </p:nvSpPr>
          <p:spPr>
            <a:xfrm rot="1452078">
              <a:off x="10593807" y="5007442"/>
              <a:ext cx="286109" cy="488068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06" name="组合 105"/>
            <p:cNvGrpSpPr/>
            <p:nvPr/>
          </p:nvGrpSpPr>
          <p:grpSpPr>
            <a:xfrm rot="17559220">
              <a:off x="10526211" y="4117280"/>
              <a:ext cx="611597" cy="1772498"/>
              <a:chOff x="2994660" y="1680210"/>
              <a:chExt cx="1234440" cy="3577590"/>
            </a:xfrm>
            <a:solidFill>
              <a:srgbClr val="FFC000"/>
            </a:solidFill>
          </p:grpSpPr>
          <p:sp>
            <p:nvSpPr>
              <p:cNvPr id="118" name="椭圆 117"/>
              <p:cNvSpPr/>
              <p:nvPr/>
            </p:nvSpPr>
            <p:spPr>
              <a:xfrm>
                <a:off x="3080385" y="1680210"/>
                <a:ext cx="1062990" cy="1062990"/>
              </a:xfrm>
              <a:prstGeom prst="ellipse">
                <a:avLst/>
              </a:prstGeom>
              <a:solidFill>
                <a:srgbClr val="84F6FC"/>
              </a:solidFill>
              <a:ln w="635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9" name="矩形 118"/>
              <p:cNvSpPr/>
              <p:nvPr/>
            </p:nvSpPr>
            <p:spPr>
              <a:xfrm>
                <a:off x="3423285" y="4983480"/>
                <a:ext cx="377190" cy="274320"/>
              </a:xfrm>
              <a:prstGeom prst="rect">
                <a:avLst/>
              </a:prstGeom>
              <a:grpFill/>
              <a:ln w="635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矩形 119"/>
              <p:cNvSpPr/>
              <p:nvPr/>
            </p:nvSpPr>
            <p:spPr>
              <a:xfrm>
                <a:off x="3314700" y="4297680"/>
                <a:ext cx="594360" cy="742950"/>
              </a:xfrm>
              <a:prstGeom prst="rect">
                <a:avLst/>
              </a:prstGeom>
              <a:grpFill/>
              <a:ln w="635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矩形 120"/>
              <p:cNvSpPr/>
              <p:nvPr/>
            </p:nvSpPr>
            <p:spPr>
              <a:xfrm>
                <a:off x="3177540" y="2514600"/>
                <a:ext cx="868680" cy="1874520"/>
              </a:xfrm>
              <a:prstGeom prst="rect">
                <a:avLst/>
              </a:prstGeom>
              <a:grpFill/>
              <a:ln w="63500" cap="rnd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梯形 121"/>
              <p:cNvSpPr/>
              <p:nvPr/>
            </p:nvSpPr>
            <p:spPr>
              <a:xfrm>
                <a:off x="2994660" y="2137410"/>
                <a:ext cx="1234440" cy="457200"/>
              </a:xfrm>
              <a:prstGeom prst="trapezoid">
                <a:avLst>
                  <a:gd name="adj" fmla="val 4323"/>
                </a:avLst>
              </a:prstGeom>
              <a:grpFill/>
              <a:ln w="635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07" name="椭圆 106"/>
            <p:cNvSpPr/>
            <p:nvPr/>
          </p:nvSpPr>
          <p:spPr>
            <a:xfrm>
              <a:off x="10644296" y="5276721"/>
              <a:ext cx="100980" cy="10098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08" name="直接连接符 107"/>
            <p:cNvCxnSpPr>
              <a:stCxn id="104" idx="2"/>
            </p:cNvCxnSpPr>
            <p:nvPr/>
          </p:nvCxnSpPr>
          <p:spPr>
            <a:xfrm flipH="1">
              <a:off x="10686371" y="5562830"/>
              <a:ext cx="4207" cy="95089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直接连接符 108"/>
            <p:cNvCxnSpPr/>
            <p:nvPr/>
          </p:nvCxnSpPr>
          <p:spPr>
            <a:xfrm flipH="1">
              <a:off x="10274038" y="5565635"/>
              <a:ext cx="293122" cy="9565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直接连接符 109"/>
            <p:cNvCxnSpPr/>
            <p:nvPr/>
          </p:nvCxnSpPr>
          <p:spPr>
            <a:xfrm>
              <a:off x="10806985" y="5551610"/>
              <a:ext cx="293122" cy="9565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直接连接符 110"/>
            <p:cNvCxnSpPr/>
            <p:nvPr/>
          </p:nvCxnSpPr>
          <p:spPr>
            <a:xfrm>
              <a:off x="10080494" y="6530550"/>
              <a:ext cx="1489448" cy="0"/>
            </a:xfrm>
            <a:prstGeom prst="line">
              <a:avLst/>
            </a:prstGeom>
            <a:ln w="635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接连接符 111"/>
            <p:cNvCxnSpPr/>
            <p:nvPr/>
          </p:nvCxnSpPr>
          <p:spPr>
            <a:xfrm>
              <a:off x="9886950" y="6541770"/>
              <a:ext cx="103784" cy="0"/>
            </a:xfrm>
            <a:prstGeom prst="line">
              <a:avLst/>
            </a:prstGeom>
            <a:ln w="635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直接连接符 112"/>
            <p:cNvCxnSpPr/>
            <p:nvPr/>
          </p:nvCxnSpPr>
          <p:spPr>
            <a:xfrm>
              <a:off x="11665311" y="6527745"/>
              <a:ext cx="56100" cy="0"/>
            </a:xfrm>
            <a:prstGeom prst="line">
              <a:avLst/>
            </a:prstGeom>
            <a:ln w="635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矩形 113"/>
            <p:cNvSpPr/>
            <p:nvPr/>
          </p:nvSpPr>
          <p:spPr>
            <a:xfrm rot="17559220">
              <a:off x="10853495" y="4455518"/>
              <a:ext cx="79608" cy="824798"/>
            </a:xfrm>
            <a:prstGeom prst="rect">
              <a:avLst/>
            </a:prstGeom>
            <a:solidFill>
              <a:schemeClr val="bg1"/>
            </a:solidFill>
            <a:ln w="6350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5" name="矩形 114"/>
            <p:cNvSpPr/>
            <p:nvPr/>
          </p:nvSpPr>
          <p:spPr>
            <a:xfrm rot="17559220">
              <a:off x="10743004" y="4722219"/>
              <a:ext cx="79608" cy="824798"/>
            </a:xfrm>
            <a:prstGeom prst="rect">
              <a:avLst/>
            </a:prstGeom>
            <a:solidFill>
              <a:srgbClr val="FC9204"/>
            </a:solidFill>
            <a:ln w="6350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6" name="矩形 115"/>
            <p:cNvSpPr/>
            <p:nvPr/>
          </p:nvSpPr>
          <p:spPr>
            <a:xfrm rot="17559220">
              <a:off x="10372657" y="4488927"/>
              <a:ext cx="84972" cy="178859"/>
            </a:xfrm>
            <a:prstGeom prst="rect">
              <a:avLst/>
            </a:prstGeom>
            <a:solidFill>
              <a:schemeClr val="bg1"/>
            </a:solidFill>
            <a:ln w="6350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7" name="矩形 116"/>
            <p:cNvSpPr/>
            <p:nvPr/>
          </p:nvSpPr>
          <p:spPr>
            <a:xfrm rot="17559220">
              <a:off x="11189014" y="5155725"/>
              <a:ext cx="256730" cy="87380"/>
            </a:xfrm>
            <a:prstGeom prst="rect">
              <a:avLst/>
            </a:prstGeom>
            <a:solidFill>
              <a:schemeClr val="tx1"/>
            </a:solidFill>
            <a:ln w="6350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9" name="十字星 13">
            <a:extLst>
              <a:ext uri="{FF2B5EF4-FFF2-40B4-BE49-F238E27FC236}">
                <a16:creationId xmlns:a16="http://schemas.microsoft.com/office/drawing/2014/main" id="{99F8689B-96CC-4E26-9B43-B4D89C3427CE}"/>
              </a:ext>
            </a:extLst>
          </p:cNvPr>
          <p:cNvSpPr/>
          <p:nvPr/>
        </p:nvSpPr>
        <p:spPr>
          <a:xfrm rot="19925119">
            <a:off x="4079488" y="1308096"/>
            <a:ext cx="527004" cy="561346"/>
          </a:xfrm>
          <a:prstGeom prst="star4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0" name="组合 21">
            <a:extLst>
              <a:ext uri="{FF2B5EF4-FFF2-40B4-BE49-F238E27FC236}">
                <a16:creationId xmlns:a16="http://schemas.microsoft.com/office/drawing/2014/main" id="{35CAAA92-8D9E-4BED-8DBE-0258B5EADD8E}"/>
              </a:ext>
            </a:extLst>
          </p:cNvPr>
          <p:cNvGrpSpPr/>
          <p:nvPr/>
        </p:nvGrpSpPr>
        <p:grpSpPr>
          <a:xfrm>
            <a:off x="2542191" y="1622776"/>
            <a:ext cx="1172591" cy="1179462"/>
            <a:chOff x="7103746" y="2312031"/>
            <a:chExt cx="1172591" cy="1179462"/>
          </a:xfrm>
        </p:grpSpPr>
        <p:sp>
          <p:nvSpPr>
            <p:cNvPr id="82" name="五角星 2">
              <a:extLst>
                <a:ext uri="{FF2B5EF4-FFF2-40B4-BE49-F238E27FC236}">
                  <a16:creationId xmlns:a16="http://schemas.microsoft.com/office/drawing/2014/main" id="{1E6B7345-20A0-4B99-B708-F5B8EF7C2E08}"/>
                </a:ext>
              </a:extLst>
            </p:cNvPr>
            <p:cNvSpPr/>
            <p:nvPr/>
          </p:nvSpPr>
          <p:spPr>
            <a:xfrm rot="21134272">
              <a:off x="7103746" y="2312031"/>
              <a:ext cx="1172591" cy="1179462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rgbClr val="FFC000"/>
            </a:solidFill>
            <a:ln w="63500">
              <a:noFill/>
            </a:ln>
            <a:effectLst>
              <a:outerShdw blurRad="190500" dist="63500" dir="5400000" algn="t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31750" prstMaterial="plastic">
              <a:bevelT w="438150" h="158750" prst="angle"/>
              <a:bevelB w="88900"/>
              <a:extrusionClr>
                <a:srgbClr val="0DDBF1"/>
              </a:extrusionClr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文本框 23">
              <a:extLst>
                <a:ext uri="{FF2B5EF4-FFF2-40B4-BE49-F238E27FC236}">
                  <a16:creationId xmlns:a16="http://schemas.microsoft.com/office/drawing/2014/main" id="{E28ED917-1ABC-4BE6-B1B2-C50970B03751}"/>
                </a:ext>
              </a:extLst>
            </p:cNvPr>
            <p:cNvSpPr txBox="1"/>
            <p:nvPr/>
          </p:nvSpPr>
          <p:spPr>
            <a:xfrm>
              <a:off x="7342314" y="2649400"/>
              <a:ext cx="729687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ln w="25400">
                    <a:solidFill>
                      <a:schemeClr val="bg1"/>
                    </a:solidFill>
                  </a:ln>
                  <a:solidFill>
                    <a:srgbClr val="76CE0C"/>
                  </a:solidFill>
                  <a:latin typeface="方正超粗黑简体" panose="03000509000000000000" pitchFamily="65" charset="-122"/>
                  <a:ea typeface="方正超粗黑简体" panose="03000509000000000000" pitchFamily="65" charset="-122"/>
                </a:rPr>
                <a:t>03</a:t>
              </a:r>
              <a:endParaRPr lang="zh-CN" altLang="en-US" sz="3200" dirty="0">
                <a:ln w="25400">
                  <a:solidFill>
                    <a:schemeClr val="bg1"/>
                  </a:solidFill>
                </a:ln>
                <a:solidFill>
                  <a:srgbClr val="76CE0C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</a:endParaRPr>
            </a:p>
          </p:txBody>
        </p:sp>
      </p:grpSp>
      <p:sp>
        <p:nvSpPr>
          <p:cNvPr id="84" name="TextBox 83">
            <a:extLst>
              <a:ext uri="{FF2B5EF4-FFF2-40B4-BE49-F238E27FC236}">
                <a16:creationId xmlns:a16="http://schemas.microsoft.com/office/drawing/2014/main" id="{EFE78EF3-B17D-4527-B00C-1119562C56EE}"/>
              </a:ext>
            </a:extLst>
          </p:cNvPr>
          <p:cNvSpPr txBox="1"/>
          <p:nvPr/>
        </p:nvSpPr>
        <p:spPr>
          <a:xfrm>
            <a:off x="821470" y="3731740"/>
            <a:ext cx="58625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chemeClr val="accent4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6,9 + 52,4 = 52,4 + </a:t>
            </a:r>
            <a:r>
              <a:rPr lang="en-US" sz="50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081072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40226">
        <p15:prstTrans prst="pageCurlDouble"/>
      </p:transition>
    </mc:Choice>
    <mc:Fallback xmlns="">
      <p:transition spd="slow" advTm="40226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53" presetClass="entr" presetSubtype="16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22" dur="1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3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5" dur="10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3" dur="125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75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6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39" dur="10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75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75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75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48" presetID="2" presetClass="entr" presetSubtype="2" fill="hold" grpId="0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50" dur="75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51" dur="75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75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75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7" dur="75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59" presetID="2" presetClass="entr" presetSubtype="2" fill="hold" grpId="0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61" dur="75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62" dur="75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6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6" dur="75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75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8" dur="75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70" presetID="2" presetClass="entr" presetSubtype="2" fill="hold" grpId="0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72" dur="75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73" dur="75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7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7" dur="75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75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9" dur="75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81" presetID="2" presetClass="entr" presetSubtype="2" fill="hold" grpId="0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83" dur="75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84" dur="75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5" fill="hold">
                          <p:stCondLst>
                            <p:cond delay="indefinite"/>
                          </p:stCondLst>
                          <p:childTnLst>
                            <p:par>
                              <p:cTn id="8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7" presetID="6" presetClass="exit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ircle(out)">
                                          <p:cBhvr>
                                            <p:cTn id="88" dur="20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0" presetID="6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ircle(out)">
                                          <p:cBhvr>
                                            <p:cTn id="91" dur="200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3" presetID="6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ircle(out)">
                                          <p:cBhvr>
                                            <p:cTn id="94" dur="20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6" presetID="6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ircle(out)">
                                          <p:cBhvr>
                                            <p:cTn id="97" dur="2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9" presetID="6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ircle(out)">
                                          <p:cBhvr>
                                            <p:cTn id="100" dur="20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2" presetID="6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ircle(out)">
                                          <p:cBhvr>
                                            <p:cTn id="103" dur="2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6" grpId="1" animBg="1"/>
          <p:bldP spid="99" grpId="0"/>
          <p:bldP spid="100" grpId="0"/>
          <p:bldP spid="100" grpId="1"/>
          <p:bldP spid="101" grpId="0"/>
          <p:bldP spid="101" grpId="1"/>
          <p:bldP spid="102" grpId="0"/>
          <p:bldP spid="102" grpId="1"/>
          <p:bldP spid="79" grpId="0" animBg="1"/>
          <p:bldP spid="8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53" presetClass="entr" presetSubtype="16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22" dur="1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3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5" dur="10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3" dur="125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75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6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39" dur="10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75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75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75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48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75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75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75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75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7" dur="75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59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75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75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6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6" dur="75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75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8" dur="75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70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75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75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7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7" dur="75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75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9" dur="75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81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3" dur="75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4" dur="75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5" fill="hold">
                          <p:stCondLst>
                            <p:cond delay="indefinite"/>
                          </p:stCondLst>
                          <p:childTnLst>
                            <p:par>
                              <p:cTn id="8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7" presetID="6" presetClass="exit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ircle(out)">
                                          <p:cBhvr>
                                            <p:cTn id="88" dur="20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0" presetID="6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ircle(out)">
                                          <p:cBhvr>
                                            <p:cTn id="91" dur="200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3" presetID="6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ircle(out)">
                                          <p:cBhvr>
                                            <p:cTn id="94" dur="20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6" presetID="6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ircle(out)">
                                          <p:cBhvr>
                                            <p:cTn id="97" dur="2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9" presetID="6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ircle(out)">
                                          <p:cBhvr>
                                            <p:cTn id="100" dur="20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2" presetID="6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ircle(out)">
                                          <p:cBhvr>
                                            <p:cTn id="103" dur="2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1999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6" grpId="1" animBg="1"/>
          <p:bldP spid="99" grpId="0"/>
          <p:bldP spid="100" grpId="0"/>
          <p:bldP spid="100" grpId="1"/>
          <p:bldP spid="101" grpId="0"/>
          <p:bldP spid="101" grpId="1"/>
          <p:bldP spid="102" grpId="0"/>
          <p:bldP spid="102" grpId="1"/>
          <p:bldP spid="79" grpId="0" animBg="1"/>
          <p:bldP spid="84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组合 92"/>
          <p:cNvGrpSpPr/>
          <p:nvPr/>
        </p:nvGrpSpPr>
        <p:grpSpPr>
          <a:xfrm>
            <a:off x="1332425" y="369532"/>
            <a:ext cx="4817525" cy="4817525"/>
            <a:chOff x="3051715" y="1629522"/>
            <a:chExt cx="7107908" cy="7107908"/>
          </a:xfrm>
        </p:grpSpPr>
        <p:sp>
          <p:nvSpPr>
            <p:cNvPr id="94" name="弧形 93"/>
            <p:cNvSpPr/>
            <p:nvPr/>
          </p:nvSpPr>
          <p:spPr>
            <a:xfrm>
              <a:off x="3649687" y="2170235"/>
              <a:ext cx="5852160" cy="5852160"/>
            </a:xfrm>
            <a:prstGeom prst="arc">
              <a:avLst>
                <a:gd name="adj1" fmla="val 10783137"/>
                <a:gd name="adj2" fmla="val 21423404"/>
              </a:avLst>
            </a:prstGeom>
            <a:ln w="38100">
              <a:solidFill>
                <a:srgbClr val="64E4F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5" name="弧形 94"/>
            <p:cNvSpPr/>
            <p:nvPr/>
          </p:nvSpPr>
          <p:spPr>
            <a:xfrm>
              <a:off x="3473839" y="2023989"/>
              <a:ext cx="6197699" cy="6197699"/>
            </a:xfrm>
            <a:prstGeom prst="arc">
              <a:avLst>
                <a:gd name="adj1" fmla="val 10783137"/>
                <a:gd name="adj2" fmla="val 21575808"/>
              </a:avLst>
            </a:prstGeom>
            <a:ln w="38100">
              <a:solidFill>
                <a:srgbClr val="AEE34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6" name="弧形 95"/>
            <p:cNvSpPr/>
            <p:nvPr/>
          </p:nvSpPr>
          <p:spPr>
            <a:xfrm>
              <a:off x="3321439" y="1895035"/>
              <a:ext cx="6525946" cy="6525946"/>
            </a:xfrm>
            <a:prstGeom prst="arc">
              <a:avLst>
                <a:gd name="adj1" fmla="val 10783137"/>
                <a:gd name="adj2" fmla="val 68847"/>
              </a:avLst>
            </a:prstGeom>
            <a:ln w="38100">
              <a:solidFill>
                <a:srgbClr val="FFD347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7" name="弧形 96"/>
            <p:cNvSpPr/>
            <p:nvPr/>
          </p:nvSpPr>
          <p:spPr>
            <a:xfrm>
              <a:off x="3169038" y="1766082"/>
              <a:ext cx="6819022" cy="6819022"/>
            </a:xfrm>
            <a:prstGeom prst="arc">
              <a:avLst>
                <a:gd name="adj1" fmla="val 10783137"/>
                <a:gd name="adj2" fmla="val 77825"/>
              </a:avLst>
            </a:prstGeom>
            <a:ln w="38100">
              <a:solidFill>
                <a:srgbClr val="FDA15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98" name="弧形 97"/>
            <p:cNvSpPr/>
            <p:nvPr/>
          </p:nvSpPr>
          <p:spPr>
            <a:xfrm>
              <a:off x="3051715" y="1629522"/>
              <a:ext cx="7107908" cy="7107908"/>
            </a:xfrm>
            <a:prstGeom prst="arc">
              <a:avLst>
                <a:gd name="adj1" fmla="val 10783137"/>
                <a:gd name="adj2" fmla="val 191996"/>
              </a:avLst>
            </a:prstGeom>
            <a:ln w="38100">
              <a:solidFill>
                <a:srgbClr val="FF9FA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椭圆 5"/>
          <p:cNvSpPr/>
          <p:nvPr/>
        </p:nvSpPr>
        <p:spPr>
          <a:xfrm>
            <a:off x="2330922" y="1442023"/>
            <a:ext cx="1643449" cy="1643449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8" name="组合 77"/>
          <p:cNvGrpSpPr/>
          <p:nvPr/>
        </p:nvGrpSpPr>
        <p:grpSpPr>
          <a:xfrm>
            <a:off x="7137113" y="3650954"/>
            <a:ext cx="1177219" cy="1194956"/>
            <a:chOff x="9272337" y="-1404832"/>
            <a:chExt cx="1597009" cy="1621072"/>
          </a:xfrm>
        </p:grpSpPr>
        <p:sp>
          <p:nvSpPr>
            <p:cNvPr id="66" name="椭圆 65"/>
            <p:cNvSpPr/>
            <p:nvPr/>
          </p:nvSpPr>
          <p:spPr>
            <a:xfrm>
              <a:off x="9272337" y="-1377658"/>
              <a:ext cx="1593898" cy="1593898"/>
            </a:xfrm>
            <a:prstGeom prst="ellipse">
              <a:avLst/>
            </a:prstGeom>
            <a:solidFill>
              <a:srgbClr val="20B6BE"/>
            </a:solidFill>
            <a:ln>
              <a:noFill/>
            </a:ln>
            <a:effectLst>
              <a:outerShdw blurRad="254000" dist="635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9" name="组合 38"/>
            <p:cNvGrpSpPr/>
            <p:nvPr/>
          </p:nvGrpSpPr>
          <p:grpSpPr>
            <a:xfrm>
              <a:off x="9272337" y="-1404832"/>
              <a:ext cx="1597009" cy="1597009"/>
              <a:chOff x="9437178" y="1562958"/>
              <a:chExt cx="1597009" cy="1597009"/>
            </a:xfrm>
          </p:grpSpPr>
          <p:sp>
            <p:nvSpPr>
              <p:cNvPr id="34" name="椭圆 33"/>
              <p:cNvSpPr/>
              <p:nvPr/>
            </p:nvSpPr>
            <p:spPr>
              <a:xfrm>
                <a:off x="9437178" y="1566069"/>
                <a:ext cx="1593898" cy="1593898"/>
              </a:xfrm>
              <a:prstGeom prst="ellipse">
                <a:avLst/>
              </a:prstGeom>
              <a:solidFill>
                <a:srgbClr val="22F1F6"/>
              </a:solidFill>
              <a:ln>
                <a:noFill/>
              </a:ln>
              <a:effectLst>
                <a:innerShdw blurRad="571500" dist="241300" dir="5400000">
                  <a:srgbClr val="20B6BE">
                    <a:alpha val="80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" name="椭圆 34"/>
              <p:cNvSpPr/>
              <p:nvPr/>
            </p:nvSpPr>
            <p:spPr>
              <a:xfrm>
                <a:off x="9440289" y="1562958"/>
                <a:ext cx="1593898" cy="1593898"/>
              </a:xfrm>
              <a:prstGeom prst="ellipse">
                <a:avLst/>
              </a:prstGeom>
              <a:gradFill flip="none" rotWithShape="1">
                <a:gsLst>
                  <a:gs pos="0">
                    <a:srgbClr val="22F1F6"/>
                  </a:gs>
                  <a:gs pos="40000">
                    <a:srgbClr val="22F1F6"/>
                  </a:gs>
                  <a:gs pos="100000">
                    <a:srgbClr val="20B6BE">
                      <a:alpha val="0"/>
                    </a:srgbClr>
                  </a:gs>
                </a:gsLst>
                <a:path path="circle">
                  <a:fillToRect l="50000" t="-80000" r="50000" b="180000"/>
                </a:path>
                <a:tileRect/>
              </a:gradFill>
              <a:ln w="31750">
                <a:solidFill>
                  <a:srgbClr val="22F1F6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" name="弧形 36"/>
              <p:cNvSpPr/>
              <p:nvPr/>
            </p:nvSpPr>
            <p:spPr>
              <a:xfrm rot="17150761">
                <a:off x="9589212" y="1706945"/>
                <a:ext cx="1382557" cy="1382557"/>
              </a:xfrm>
              <a:prstGeom prst="arc">
                <a:avLst>
                  <a:gd name="adj1" fmla="val 14257598"/>
                  <a:gd name="adj2" fmla="val 17991522"/>
                </a:avLst>
              </a:prstGeom>
              <a:ln w="12700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" name="弧形 37"/>
              <p:cNvSpPr/>
              <p:nvPr/>
            </p:nvSpPr>
            <p:spPr>
              <a:xfrm rot="17283909">
                <a:off x="9629644" y="1685173"/>
                <a:ext cx="1382557" cy="1382557"/>
              </a:xfrm>
              <a:prstGeom prst="arc">
                <a:avLst>
                  <a:gd name="adj1" fmla="val 18582933"/>
                  <a:gd name="adj2" fmla="val 19067742"/>
                </a:avLst>
              </a:prstGeom>
              <a:ln w="12700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0" name="TextBox 1"/>
            <p:cNvSpPr txBox="1"/>
            <p:nvPr/>
          </p:nvSpPr>
          <p:spPr>
            <a:xfrm>
              <a:off x="9754431" y="-958976"/>
              <a:ext cx="813223" cy="70979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>
                  <a:solidFill>
                    <a:schemeClr val="bg1"/>
                  </a:solidFill>
                  <a:effectLst>
                    <a:outerShdw blurRad="177800" dist="50800" dir="16620000" sx="93000" sy="93000" rotWithShape="0">
                      <a:srgbClr val="20B6BE"/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c.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177800" dist="50800" dir="16620000" sx="93000" sy="93000" rotWithShape="0">
                    <a:srgbClr val="20B6BE"/>
                  </a:outerShdw>
                </a:effectLst>
              </a:endParaRPr>
            </a:p>
          </p:txBody>
        </p:sp>
      </p:grpSp>
      <p:grpSp>
        <p:nvGrpSpPr>
          <p:cNvPr id="73" name="组合 72"/>
          <p:cNvGrpSpPr/>
          <p:nvPr/>
        </p:nvGrpSpPr>
        <p:grpSpPr>
          <a:xfrm>
            <a:off x="6481360" y="602166"/>
            <a:ext cx="1180837" cy="1183131"/>
            <a:chOff x="11934016" y="4450536"/>
            <a:chExt cx="1601919" cy="1605030"/>
          </a:xfrm>
        </p:grpSpPr>
        <p:sp>
          <p:nvSpPr>
            <p:cNvPr id="71" name="椭圆 70"/>
            <p:cNvSpPr/>
            <p:nvPr/>
          </p:nvSpPr>
          <p:spPr>
            <a:xfrm>
              <a:off x="11934016" y="4450536"/>
              <a:ext cx="1593898" cy="1593898"/>
            </a:xfrm>
            <a:prstGeom prst="ellipse">
              <a:avLst/>
            </a:prstGeom>
            <a:solidFill>
              <a:srgbClr val="FF97B8"/>
            </a:solidFill>
            <a:ln>
              <a:noFill/>
            </a:ln>
            <a:effectLst>
              <a:outerShdw blurRad="254000" dist="635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1" name="组合 40"/>
            <p:cNvGrpSpPr/>
            <p:nvPr/>
          </p:nvGrpSpPr>
          <p:grpSpPr>
            <a:xfrm>
              <a:off x="11938926" y="4458557"/>
              <a:ext cx="1597009" cy="1597009"/>
              <a:chOff x="9437178" y="1562958"/>
              <a:chExt cx="1597009" cy="1597009"/>
            </a:xfrm>
          </p:grpSpPr>
          <p:sp>
            <p:nvSpPr>
              <p:cNvPr id="42" name="椭圆 41"/>
              <p:cNvSpPr/>
              <p:nvPr/>
            </p:nvSpPr>
            <p:spPr>
              <a:xfrm>
                <a:off x="9437178" y="1566069"/>
                <a:ext cx="1593898" cy="1593898"/>
              </a:xfrm>
              <a:prstGeom prst="ellipse">
                <a:avLst/>
              </a:prstGeom>
              <a:solidFill>
                <a:srgbClr val="22F1F6"/>
              </a:solidFill>
              <a:ln>
                <a:noFill/>
              </a:ln>
              <a:effectLst>
                <a:innerShdw blurRad="571500" dist="241300" dir="5400000">
                  <a:srgbClr val="20B6BE">
                    <a:alpha val="80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3" name="椭圆 42"/>
              <p:cNvSpPr/>
              <p:nvPr/>
            </p:nvSpPr>
            <p:spPr>
              <a:xfrm>
                <a:off x="9440289" y="1562958"/>
                <a:ext cx="1593898" cy="159389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40000">
                    <a:srgbClr val="FFA3C4"/>
                  </a:gs>
                  <a:gs pos="100000">
                    <a:srgbClr val="FF7593"/>
                  </a:gs>
                </a:gsLst>
                <a:path path="circle">
                  <a:fillToRect l="50000" t="-80000" r="50000" b="180000"/>
                </a:path>
                <a:tileRect/>
              </a:gradFill>
              <a:ln w="31750">
                <a:solidFill>
                  <a:srgbClr val="FFD1E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4" name="弧形 43"/>
              <p:cNvSpPr/>
              <p:nvPr/>
            </p:nvSpPr>
            <p:spPr>
              <a:xfrm rot="17150761">
                <a:off x="9589212" y="1706945"/>
                <a:ext cx="1382557" cy="1382557"/>
              </a:xfrm>
              <a:prstGeom prst="arc">
                <a:avLst>
                  <a:gd name="adj1" fmla="val 14257598"/>
                  <a:gd name="adj2" fmla="val 17991522"/>
                </a:avLst>
              </a:prstGeom>
              <a:ln w="12700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弧形 44"/>
              <p:cNvSpPr/>
              <p:nvPr/>
            </p:nvSpPr>
            <p:spPr>
              <a:xfrm rot="17283909">
                <a:off x="9629644" y="1685173"/>
                <a:ext cx="1382557" cy="1382557"/>
              </a:xfrm>
              <a:prstGeom prst="arc">
                <a:avLst>
                  <a:gd name="adj1" fmla="val 18582933"/>
                  <a:gd name="adj2" fmla="val 19067742"/>
                </a:avLst>
              </a:prstGeom>
              <a:ln w="127000" cap="rnd">
                <a:solidFill>
                  <a:schemeClr val="bg1">
                    <a:alpha val="84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7" name="TextBox 10"/>
            <p:cNvSpPr txBox="1"/>
            <p:nvPr/>
          </p:nvSpPr>
          <p:spPr>
            <a:xfrm>
              <a:off x="12451907" y="4879361"/>
              <a:ext cx="670221" cy="709798"/>
            </a:xfrm>
            <a:prstGeom prst="rect">
              <a:avLst/>
            </a:prstGeom>
            <a:noFill/>
            <a:effectLst>
              <a:glow rad="139700">
                <a:schemeClr val="bg1">
                  <a:alpha val="40000"/>
                </a:schemeClr>
              </a:glow>
              <a:outerShdw blurRad="152400" dist="152400" sx="102000" sy="102000" algn="ctr" rotWithShape="0">
                <a:prstClr val="black">
                  <a:alpha val="53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800" b="1" dirty="0"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a.</a:t>
              </a:r>
              <a:endParaRPr lang="zh-CN" altLang="en-US" sz="28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76" name="组合 75"/>
          <p:cNvGrpSpPr/>
          <p:nvPr/>
        </p:nvGrpSpPr>
        <p:grpSpPr>
          <a:xfrm>
            <a:off x="6052294" y="4998095"/>
            <a:ext cx="1182525" cy="1177946"/>
            <a:chOff x="7953284" y="6299301"/>
            <a:chExt cx="1604209" cy="1597996"/>
          </a:xfrm>
        </p:grpSpPr>
        <p:sp>
          <p:nvSpPr>
            <p:cNvPr id="72" name="椭圆 71"/>
            <p:cNvSpPr/>
            <p:nvPr/>
          </p:nvSpPr>
          <p:spPr>
            <a:xfrm>
              <a:off x="7963595" y="6303399"/>
              <a:ext cx="1593898" cy="159389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ffectLst>
              <a:outerShdw blurRad="254000" dist="635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3" name="组合 62"/>
            <p:cNvGrpSpPr/>
            <p:nvPr/>
          </p:nvGrpSpPr>
          <p:grpSpPr>
            <a:xfrm>
              <a:off x="7953284" y="6299301"/>
              <a:ext cx="1597009" cy="1597009"/>
              <a:chOff x="8402463" y="4859938"/>
              <a:chExt cx="1597009" cy="1597009"/>
            </a:xfrm>
          </p:grpSpPr>
          <p:grpSp>
            <p:nvGrpSpPr>
              <p:cNvPr id="54" name="组合 53"/>
              <p:cNvGrpSpPr/>
              <p:nvPr/>
            </p:nvGrpSpPr>
            <p:grpSpPr>
              <a:xfrm>
                <a:off x="8402463" y="4859938"/>
                <a:ext cx="1597009" cy="1597009"/>
                <a:chOff x="9437178" y="1562958"/>
                <a:chExt cx="1597009" cy="1597009"/>
              </a:xfrm>
            </p:grpSpPr>
            <p:sp>
              <p:nvSpPr>
                <p:cNvPr id="55" name="椭圆 54"/>
                <p:cNvSpPr/>
                <p:nvPr/>
              </p:nvSpPr>
              <p:spPr>
                <a:xfrm>
                  <a:off x="9437178" y="1566069"/>
                  <a:ext cx="1593898" cy="1593898"/>
                </a:xfrm>
                <a:prstGeom prst="ellipse">
                  <a:avLst/>
                </a:prstGeom>
                <a:solidFill>
                  <a:srgbClr val="22F1F6"/>
                </a:solidFill>
                <a:ln>
                  <a:noFill/>
                </a:ln>
                <a:effectLst>
                  <a:innerShdw blurRad="571500" dist="241300" dir="5400000">
                    <a:srgbClr val="20B6BE">
                      <a:alpha val="80000"/>
                    </a:srgb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6" name="椭圆 55"/>
                <p:cNvSpPr/>
                <p:nvPr/>
              </p:nvSpPr>
              <p:spPr>
                <a:xfrm>
                  <a:off x="9440289" y="1562958"/>
                  <a:ext cx="1593898" cy="159389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C000"/>
                    </a:gs>
                    <a:gs pos="40000">
                      <a:srgbClr val="FFFF00"/>
                    </a:gs>
                    <a:gs pos="96000">
                      <a:srgbClr val="FFC000"/>
                    </a:gs>
                  </a:gsLst>
                  <a:path path="circle">
                    <a:fillToRect l="50000" t="-80000" r="50000" b="180000"/>
                  </a:path>
                  <a:tileRect/>
                </a:gradFill>
                <a:ln w="31750">
                  <a:solidFill>
                    <a:srgbClr val="FFFF00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7" name="弧形 56"/>
                <p:cNvSpPr/>
                <p:nvPr/>
              </p:nvSpPr>
              <p:spPr>
                <a:xfrm rot="17150761">
                  <a:off x="9589212" y="1706945"/>
                  <a:ext cx="1382557" cy="1382557"/>
                </a:xfrm>
                <a:prstGeom prst="arc">
                  <a:avLst>
                    <a:gd name="adj1" fmla="val 14257598"/>
                    <a:gd name="adj2" fmla="val 17991522"/>
                  </a:avLst>
                </a:prstGeom>
                <a:ln w="127000" cap="rnd">
                  <a:solidFill>
                    <a:schemeClr val="bg1">
                      <a:alpha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8" name="弧形 57"/>
                <p:cNvSpPr/>
                <p:nvPr/>
              </p:nvSpPr>
              <p:spPr>
                <a:xfrm rot="17283909">
                  <a:off x="9629644" y="1685173"/>
                  <a:ext cx="1382557" cy="1382557"/>
                </a:xfrm>
                <a:prstGeom prst="arc">
                  <a:avLst>
                    <a:gd name="adj1" fmla="val 18582933"/>
                    <a:gd name="adj2" fmla="val 19067742"/>
                  </a:avLst>
                </a:prstGeom>
                <a:ln w="127000" cap="rnd">
                  <a:solidFill>
                    <a:schemeClr val="bg1">
                      <a:alpha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60" name="矩形 59"/>
              <p:cNvSpPr/>
              <p:nvPr/>
            </p:nvSpPr>
            <p:spPr>
              <a:xfrm>
                <a:off x="8859577" y="5300904"/>
                <a:ext cx="789753" cy="709798"/>
              </a:xfrm>
              <a:prstGeom prst="rect">
                <a:avLst/>
              </a:prstGeom>
              <a:effectLst>
                <a:outerShdw blurRad="50800" dist="38100" dir="5400000" algn="t" rotWithShape="0">
                  <a:srgbClr val="F9A601">
                    <a:alpha val="92941"/>
                  </a:srgbClr>
                </a:outerShdw>
              </a:effectLst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d.</a:t>
                </a:r>
                <a:endParaRPr lang="zh-CN" altLang="en-US" sz="2800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77" name="组合 76"/>
          <p:cNvGrpSpPr/>
          <p:nvPr/>
        </p:nvGrpSpPr>
        <p:grpSpPr>
          <a:xfrm>
            <a:off x="7293879" y="2006281"/>
            <a:ext cx="1177220" cy="1183132"/>
            <a:chOff x="6204695" y="728767"/>
            <a:chExt cx="1597009" cy="1605031"/>
          </a:xfrm>
        </p:grpSpPr>
        <p:sp>
          <p:nvSpPr>
            <p:cNvPr id="75" name="椭圆 74"/>
            <p:cNvSpPr/>
            <p:nvPr/>
          </p:nvSpPr>
          <p:spPr>
            <a:xfrm>
              <a:off x="6206985" y="728767"/>
              <a:ext cx="1593898" cy="1593898"/>
            </a:xfrm>
            <a:prstGeom prst="ellipse">
              <a:avLst/>
            </a:prstGeom>
            <a:solidFill>
              <a:srgbClr val="9FB70D"/>
            </a:solidFill>
            <a:ln>
              <a:noFill/>
            </a:ln>
            <a:effectLst>
              <a:outerShdw blurRad="254000" dist="635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2" name="组合 61"/>
            <p:cNvGrpSpPr/>
            <p:nvPr/>
          </p:nvGrpSpPr>
          <p:grpSpPr>
            <a:xfrm>
              <a:off x="6204695" y="736789"/>
              <a:ext cx="1597009" cy="1597009"/>
              <a:chOff x="6092400" y="4779400"/>
              <a:chExt cx="1597009" cy="1597009"/>
            </a:xfrm>
          </p:grpSpPr>
          <p:grpSp>
            <p:nvGrpSpPr>
              <p:cNvPr id="49" name="组合 48"/>
              <p:cNvGrpSpPr/>
              <p:nvPr/>
            </p:nvGrpSpPr>
            <p:grpSpPr>
              <a:xfrm>
                <a:off x="6092400" y="4779400"/>
                <a:ext cx="1597009" cy="1597009"/>
                <a:chOff x="9437178" y="1562958"/>
                <a:chExt cx="1597009" cy="1597009"/>
              </a:xfrm>
            </p:grpSpPr>
            <p:sp>
              <p:nvSpPr>
                <p:cNvPr id="50" name="椭圆 49"/>
                <p:cNvSpPr/>
                <p:nvPr/>
              </p:nvSpPr>
              <p:spPr>
                <a:xfrm>
                  <a:off x="9437178" y="1566069"/>
                  <a:ext cx="1593898" cy="1593898"/>
                </a:xfrm>
                <a:prstGeom prst="ellipse">
                  <a:avLst/>
                </a:prstGeom>
                <a:solidFill>
                  <a:srgbClr val="22F1F6"/>
                </a:solidFill>
                <a:ln>
                  <a:noFill/>
                </a:ln>
                <a:effectLst>
                  <a:innerShdw blurRad="571500" dist="241300" dir="5400000">
                    <a:srgbClr val="20B6BE">
                      <a:alpha val="80000"/>
                    </a:srgb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1" name="椭圆 50"/>
                <p:cNvSpPr/>
                <p:nvPr/>
              </p:nvSpPr>
              <p:spPr>
                <a:xfrm>
                  <a:off x="9440289" y="1562958"/>
                  <a:ext cx="1593898" cy="159389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/>
                    </a:gs>
                    <a:gs pos="40000">
                      <a:srgbClr val="D6F133"/>
                    </a:gs>
                    <a:gs pos="100000">
                      <a:srgbClr val="92D050"/>
                    </a:gs>
                  </a:gsLst>
                  <a:path path="circle">
                    <a:fillToRect l="50000" t="-80000" r="50000" b="180000"/>
                  </a:path>
                  <a:tileRect/>
                </a:gradFill>
                <a:ln w="31750">
                  <a:solidFill>
                    <a:srgbClr val="D6F133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2" name="弧形 51"/>
                <p:cNvSpPr/>
                <p:nvPr/>
              </p:nvSpPr>
              <p:spPr>
                <a:xfrm rot="17150761">
                  <a:off x="9589212" y="1706945"/>
                  <a:ext cx="1382557" cy="1382557"/>
                </a:xfrm>
                <a:prstGeom prst="arc">
                  <a:avLst>
                    <a:gd name="adj1" fmla="val 14257598"/>
                    <a:gd name="adj2" fmla="val 17991522"/>
                  </a:avLst>
                </a:prstGeom>
                <a:ln w="127000" cap="rnd">
                  <a:solidFill>
                    <a:schemeClr val="bg1">
                      <a:alpha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3" name="弧形 52"/>
                <p:cNvSpPr/>
                <p:nvPr/>
              </p:nvSpPr>
              <p:spPr>
                <a:xfrm rot="17283909">
                  <a:off x="9629644" y="1685173"/>
                  <a:ext cx="1382557" cy="1382557"/>
                </a:xfrm>
                <a:prstGeom prst="arc">
                  <a:avLst>
                    <a:gd name="adj1" fmla="val 18582933"/>
                    <a:gd name="adj2" fmla="val 19067742"/>
                  </a:avLst>
                </a:prstGeom>
                <a:ln w="127000" cap="rnd">
                  <a:solidFill>
                    <a:schemeClr val="bg1">
                      <a:alpha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61" name="TextBox 322"/>
              <p:cNvSpPr txBox="1"/>
              <p:nvPr/>
            </p:nvSpPr>
            <p:spPr>
              <a:xfrm>
                <a:off x="6593678" y="5198646"/>
                <a:ext cx="841476" cy="709797"/>
              </a:xfrm>
              <a:prstGeom prst="rect">
                <a:avLst/>
              </a:prstGeom>
              <a:effectLst>
                <a:outerShdw blurRad="50800" dist="38100" dir="5400000" algn="t" rotWithShape="0">
                  <a:srgbClr val="9FB70D">
                    <a:alpha val="93000"/>
                  </a:srgbClr>
                </a:outerShdw>
              </a:effec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defRPr sz="4000" b="1">
                    <a:solidFill>
                      <a:srgbClr val="22F1F6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defRPr>
                </a:lvl1pPr>
              </a:lstStyle>
              <a:p>
                <a:r>
                  <a:rPr lang="en-US" altLang="zh-CN" sz="2800" dirty="0">
                    <a:solidFill>
                      <a:schemeClr val="bg1"/>
                    </a:solidFill>
                  </a:rPr>
                  <a:t>b.</a:t>
                </a:r>
                <a:endParaRPr lang="zh-CN" altLang="en-US" sz="28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81" name="图片 8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95" t="15027" r="49282" b="11253"/>
          <a:stretch/>
        </p:blipFill>
        <p:spPr>
          <a:xfrm>
            <a:off x="3388761" y="1133692"/>
            <a:ext cx="749431" cy="1299014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 flipH="1">
            <a:off x="510946" y="2732943"/>
            <a:ext cx="6366787" cy="2170601"/>
            <a:chOff x="594424" y="1153191"/>
            <a:chExt cx="2605976" cy="1634460"/>
          </a:xfrm>
        </p:grpSpPr>
        <p:sp>
          <p:nvSpPr>
            <p:cNvPr id="10" name="任意多边形 9"/>
            <p:cNvSpPr/>
            <p:nvPr/>
          </p:nvSpPr>
          <p:spPr>
            <a:xfrm>
              <a:off x="616196" y="1175175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>
              <a:off x="594424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01600" dir="3600000">
                <a:srgbClr val="19B4C9">
                  <a:alpha val="5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9" name="矩形 98"/>
          <p:cNvSpPr/>
          <p:nvPr/>
        </p:nvSpPr>
        <p:spPr>
          <a:xfrm>
            <a:off x="7701693" y="422808"/>
            <a:ext cx="2665642" cy="11037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5000" b="1" dirty="0">
                <a:solidFill>
                  <a:srgbClr val="9999FF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16</a:t>
            </a:r>
          </a:p>
        </p:txBody>
      </p:sp>
      <p:sp>
        <p:nvSpPr>
          <p:cNvPr id="100" name="矩形 99"/>
          <p:cNvSpPr/>
          <p:nvPr/>
        </p:nvSpPr>
        <p:spPr>
          <a:xfrm>
            <a:off x="8604472" y="1854034"/>
            <a:ext cx="2665642" cy="11037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5000" b="1" dirty="0">
                <a:solidFill>
                  <a:srgbClr val="9999FF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16,4</a:t>
            </a:r>
          </a:p>
        </p:txBody>
      </p:sp>
      <p:sp>
        <p:nvSpPr>
          <p:cNvPr id="101" name="矩形 100"/>
          <p:cNvSpPr/>
          <p:nvPr/>
        </p:nvSpPr>
        <p:spPr>
          <a:xfrm>
            <a:off x="8431023" y="3486233"/>
            <a:ext cx="2665642" cy="11037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5000" b="1" dirty="0">
                <a:solidFill>
                  <a:srgbClr val="9999FF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7,15</a:t>
            </a:r>
          </a:p>
        </p:txBody>
      </p:sp>
      <p:sp>
        <p:nvSpPr>
          <p:cNvPr id="102" name="矩形 101"/>
          <p:cNvSpPr/>
          <p:nvPr/>
        </p:nvSpPr>
        <p:spPr>
          <a:xfrm>
            <a:off x="7334532" y="4847486"/>
            <a:ext cx="2665642" cy="11037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5000" b="1" dirty="0">
                <a:solidFill>
                  <a:srgbClr val="9999FF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715</a:t>
            </a:r>
          </a:p>
        </p:txBody>
      </p:sp>
      <p:grpSp>
        <p:nvGrpSpPr>
          <p:cNvPr id="103" name="组合 102"/>
          <p:cNvGrpSpPr/>
          <p:nvPr/>
        </p:nvGrpSpPr>
        <p:grpSpPr>
          <a:xfrm>
            <a:off x="10507771" y="5125086"/>
            <a:ext cx="1478249" cy="1616398"/>
            <a:chOff x="9886950" y="4535871"/>
            <a:chExt cx="1834461" cy="2005899"/>
          </a:xfrm>
        </p:grpSpPr>
        <p:sp>
          <p:nvSpPr>
            <p:cNvPr id="104" name="圆角矩形 103"/>
            <p:cNvSpPr/>
            <p:nvPr/>
          </p:nvSpPr>
          <p:spPr>
            <a:xfrm>
              <a:off x="10526487" y="5428190"/>
              <a:ext cx="328183" cy="134639"/>
            </a:xfrm>
            <a:prstGeom prst="roundRect">
              <a:avLst/>
            </a:prstGeom>
            <a:solidFill>
              <a:srgbClr val="C87404"/>
            </a:solidFill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5" name="圆角矩形 104"/>
            <p:cNvSpPr/>
            <p:nvPr/>
          </p:nvSpPr>
          <p:spPr>
            <a:xfrm rot="1452078">
              <a:off x="10593807" y="5007442"/>
              <a:ext cx="286109" cy="488068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06" name="组合 105"/>
            <p:cNvGrpSpPr/>
            <p:nvPr/>
          </p:nvGrpSpPr>
          <p:grpSpPr>
            <a:xfrm rot="17559220">
              <a:off x="10526211" y="4117280"/>
              <a:ext cx="611597" cy="1772498"/>
              <a:chOff x="2994660" y="1680210"/>
              <a:chExt cx="1234440" cy="3577590"/>
            </a:xfrm>
            <a:solidFill>
              <a:srgbClr val="FFC000"/>
            </a:solidFill>
          </p:grpSpPr>
          <p:sp>
            <p:nvSpPr>
              <p:cNvPr id="118" name="椭圆 117"/>
              <p:cNvSpPr/>
              <p:nvPr/>
            </p:nvSpPr>
            <p:spPr>
              <a:xfrm>
                <a:off x="3080385" y="1680210"/>
                <a:ext cx="1062990" cy="1062990"/>
              </a:xfrm>
              <a:prstGeom prst="ellipse">
                <a:avLst/>
              </a:prstGeom>
              <a:solidFill>
                <a:srgbClr val="84F6FC"/>
              </a:solidFill>
              <a:ln w="635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9" name="矩形 118"/>
              <p:cNvSpPr/>
              <p:nvPr/>
            </p:nvSpPr>
            <p:spPr>
              <a:xfrm>
                <a:off x="3423285" y="4983480"/>
                <a:ext cx="377190" cy="274320"/>
              </a:xfrm>
              <a:prstGeom prst="rect">
                <a:avLst/>
              </a:prstGeom>
              <a:grpFill/>
              <a:ln w="635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矩形 119"/>
              <p:cNvSpPr/>
              <p:nvPr/>
            </p:nvSpPr>
            <p:spPr>
              <a:xfrm>
                <a:off x="3314700" y="4297680"/>
                <a:ext cx="594360" cy="742950"/>
              </a:xfrm>
              <a:prstGeom prst="rect">
                <a:avLst/>
              </a:prstGeom>
              <a:grpFill/>
              <a:ln w="635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矩形 120"/>
              <p:cNvSpPr/>
              <p:nvPr/>
            </p:nvSpPr>
            <p:spPr>
              <a:xfrm>
                <a:off x="3177540" y="2514600"/>
                <a:ext cx="868680" cy="1874520"/>
              </a:xfrm>
              <a:prstGeom prst="rect">
                <a:avLst/>
              </a:prstGeom>
              <a:grpFill/>
              <a:ln w="63500" cap="rnd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梯形 121"/>
              <p:cNvSpPr/>
              <p:nvPr/>
            </p:nvSpPr>
            <p:spPr>
              <a:xfrm>
                <a:off x="2994660" y="2137410"/>
                <a:ext cx="1234440" cy="457200"/>
              </a:xfrm>
              <a:prstGeom prst="trapezoid">
                <a:avLst>
                  <a:gd name="adj" fmla="val 4323"/>
                </a:avLst>
              </a:prstGeom>
              <a:grpFill/>
              <a:ln w="635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07" name="椭圆 106"/>
            <p:cNvSpPr/>
            <p:nvPr/>
          </p:nvSpPr>
          <p:spPr>
            <a:xfrm>
              <a:off x="10644296" y="5276721"/>
              <a:ext cx="100980" cy="10098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08" name="直接连接符 107"/>
            <p:cNvCxnSpPr>
              <a:stCxn id="104" idx="2"/>
            </p:cNvCxnSpPr>
            <p:nvPr/>
          </p:nvCxnSpPr>
          <p:spPr>
            <a:xfrm flipH="1">
              <a:off x="10686371" y="5562830"/>
              <a:ext cx="4207" cy="95089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直接连接符 108"/>
            <p:cNvCxnSpPr/>
            <p:nvPr/>
          </p:nvCxnSpPr>
          <p:spPr>
            <a:xfrm flipH="1">
              <a:off x="10274038" y="5565635"/>
              <a:ext cx="293122" cy="9565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直接连接符 109"/>
            <p:cNvCxnSpPr/>
            <p:nvPr/>
          </p:nvCxnSpPr>
          <p:spPr>
            <a:xfrm>
              <a:off x="10806985" y="5551610"/>
              <a:ext cx="293122" cy="9565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直接连接符 110"/>
            <p:cNvCxnSpPr/>
            <p:nvPr/>
          </p:nvCxnSpPr>
          <p:spPr>
            <a:xfrm>
              <a:off x="10080494" y="6530550"/>
              <a:ext cx="1489448" cy="0"/>
            </a:xfrm>
            <a:prstGeom prst="line">
              <a:avLst/>
            </a:prstGeom>
            <a:ln w="635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接连接符 111"/>
            <p:cNvCxnSpPr/>
            <p:nvPr/>
          </p:nvCxnSpPr>
          <p:spPr>
            <a:xfrm>
              <a:off x="9886950" y="6541770"/>
              <a:ext cx="103784" cy="0"/>
            </a:xfrm>
            <a:prstGeom prst="line">
              <a:avLst/>
            </a:prstGeom>
            <a:ln w="635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直接连接符 112"/>
            <p:cNvCxnSpPr/>
            <p:nvPr/>
          </p:nvCxnSpPr>
          <p:spPr>
            <a:xfrm>
              <a:off x="11665311" y="6527745"/>
              <a:ext cx="56100" cy="0"/>
            </a:xfrm>
            <a:prstGeom prst="line">
              <a:avLst/>
            </a:prstGeom>
            <a:ln w="635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矩形 113"/>
            <p:cNvSpPr/>
            <p:nvPr/>
          </p:nvSpPr>
          <p:spPr>
            <a:xfrm rot="17559220">
              <a:off x="10853495" y="4455518"/>
              <a:ext cx="79608" cy="824798"/>
            </a:xfrm>
            <a:prstGeom prst="rect">
              <a:avLst/>
            </a:prstGeom>
            <a:solidFill>
              <a:schemeClr val="bg1"/>
            </a:solidFill>
            <a:ln w="6350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5" name="矩形 114"/>
            <p:cNvSpPr/>
            <p:nvPr/>
          </p:nvSpPr>
          <p:spPr>
            <a:xfrm rot="17559220">
              <a:off x="10743004" y="4722219"/>
              <a:ext cx="79608" cy="824798"/>
            </a:xfrm>
            <a:prstGeom prst="rect">
              <a:avLst/>
            </a:prstGeom>
            <a:solidFill>
              <a:srgbClr val="FC9204"/>
            </a:solidFill>
            <a:ln w="6350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6" name="矩形 115"/>
            <p:cNvSpPr/>
            <p:nvPr/>
          </p:nvSpPr>
          <p:spPr>
            <a:xfrm rot="17559220">
              <a:off x="10372657" y="4488927"/>
              <a:ext cx="84972" cy="178859"/>
            </a:xfrm>
            <a:prstGeom prst="rect">
              <a:avLst/>
            </a:prstGeom>
            <a:solidFill>
              <a:schemeClr val="bg1"/>
            </a:solidFill>
            <a:ln w="6350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7" name="矩形 116"/>
            <p:cNvSpPr/>
            <p:nvPr/>
          </p:nvSpPr>
          <p:spPr>
            <a:xfrm rot="17559220">
              <a:off x="11189014" y="5155725"/>
              <a:ext cx="256730" cy="87380"/>
            </a:xfrm>
            <a:prstGeom prst="rect">
              <a:avLst/>
            </a:prstGeom>
            <a:solidFill>
              <a:schemeClr val="tx1"/>
            </a:solidFill>
            <a:ln w="6350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9" name="十字星 14">
            <a:extLst>
              <a:ext uri="{FF2B5EF4-FFF2-40B4-BE49-F238E27FC236}">
                <a16:creationId xmlns:a16="http://schemas.microsoft.com/office/drawing/2014/main" id="{B74A964C-F92D-4AD4-962A-86EC93C35452}"/>
              </a:ext>
            </a:extLst>
          </p:cNvPr>
          <p:cNvSpPr/>
          <p:nvPr/>
        </p:nvSpPr>
        <p:spPr>
          <a:xfrm rot="1004115">
            <a:off x="4038545" y="1309291"/>
            <a:ext cx="695078" cy="580329"/>
          </a:xfrm>
          <a:prstGeom prst="star4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0" name="组合 24">
            <a:extLst>
              <a:ext uri="{FF2B5EF4-FFF2-40B4-BE49-F238E27FC236}">
                <a16:creationId xmlns:a16="http://schemas.microsoft.com/office/drawing/2014/main" id="{F274F32E-6FC9-48E1-A205-88CC7D0C9A5E}"/>
              </a:ext>
            </a:extLst>
          </p:cNvPr>
          <p:cNvGrpSpPr/>
          <p:nvPr/>
        </p:nvGrpSpPr>
        <p:grpSpPr>
          <a:xfrm>
            <a:off x="2501884" y="1580843"/>
            <a:ext cx="1172591" cy="1179462"/>
            <a:chOff x="10110558" y="2773348"/>
            <a:chExt cx="1172591" cy="1179462"/>
          </a:xfrm>
        </p:grpSpPr>
        <p:sp>
          <p:nvSpPr>
            <p:cNvPr id="82" name="五角星 2">
              <a:extLst>
                <a:ext uri="{FF2B5EF4-FFF2-40B4-BE49-F238E27FC236}">
                  <a16:creationId xmlns:a16="http://schemas.microsoft.com/office/drawing/2014/main" id="{33440A5E-BE61-4D81-9F52-4956FF905603}"/>
                </a:ext>
              </a:extLst>
            </p:cNvPr>
            <p:cNvSpPr/>
            <p:nvPr/>
          </p:nvSpPr>
          <p:spPr>
            <a:xfrm rot="1517109">
              <a:off x="10110558" y="2773348"/>
              <a:ext cx="1172591" cy="1179462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rgbClr val="FF5B76"/>
            </a:solidFill>
            <a:ln w="63500">
              <a:noFill/>
            </a:ln>
            <a:effectLst>
              <a:outerShdw blurRad="190500" dist="63500" dir="5400000" algn="t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31750">
              <a:bevelT w="438150" h="158750" prst="angle"/>
              <a:bevelB w="88900"/>
              <a:extrusionClr>
                <a:srgbClr val="FF798F"/>
              </a:extrusionClr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文本框 26">
              <a:extLst>
                <a:ext uri="{FF2B5EF4-FFF2-40B4-BE49-F238E27FC236}">
                  <a16:creationId xmlns:a16="http://schemas.microsoft.com/office/drawing/2014/main" id="{96385E2B-C30F-4514-A8B7-25579DC6F06C}"/>
                </a:ext>
              </a:extLst>
            </p:cNvPr>
            <p:cNvSpPr txBox="1"/>
            <p:nvPr/>
          </p:nvSpPr>
          <p:spPr>
            <a:xfrm>
              <a:off x="10315548" y="3143073"/>
              <a:ext cx="729687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ln w="25400">
                    <a:solidFill>
                      <a:schemeClr val="bg1"/>
                    </a:solidFill>
                  </a:ln>
                  <a:solidFill>
                    <a:srgbClr val="19B4C9"/>
                  </a:solidFill>
                  <a:latin typeface="方正超粗黑简体" panose="03000509000000000000" pitchFamily="65" charset="-122"/>
                  <a:ea typeface="方正超粗黑简体" panose="03000509000000000000" pitchFamily="65" charset="-122"/>
                </a:rPr>
                <a:t>04</a:t>
              </a:r>
              <a:endParaRPr lang="zh-CN" altLang="en-US" sz="3200" dirty="0">
                <a:ln w="25400">
                  <a:solidFill>
                    <a:schemeClr val="bg1"/>
                  </a:solidFill>
                </a:ln>
                <a:solidFill>
                  <a:srgbClr val="19B4C9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</a:endParaRPr>
            </a:p>
          </p:txBody>
        </p:sp>
      </p:grpSp>
      <p:sp>
        <p:nvSpPr>
          <p:cNvPr id="84" name="TextBox 83">
            <a:extLst>
              <a:ext uri="{FF2B5EF4-FFF2-40B4-BE49-F238E27FC236}">
                <a16:creationId xmlns:a16="http://schemas.microsoft.com/office/drawing/2014/main" id="{EF664724-8699-4958-A97E-F98399790A32}"/>
              </a:ext>
            </a:extLst>
          </p:cNvPr>
          <p:cNvSpPr txBox="1"/>
          <p:nvPr/>
        </p:nvSpPr>
        <p:spPr>
          <a:xfrm>
            <a:off x="520304" y="3590144"/>
            <a:ext cx="631837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rgbClr val="9999FF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16,4 + </a:t>
            </a:r>
            <a:r>
              <a:rPr lang="en-US" sz="50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?</a:t>
            </a:r>
            <a:r>
              <a:rPr lang="en-US" sz="5000" b="1" dirty="0">
                <a:solidFill>
                  <a:srgbClr val="9999FF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= 7,15 + 16,4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879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43268">
        <p14:ripple/>
      </p:transition>
    </mc:Choice>
    <mc:Fallback xmlns="">
      <p:transition spd="slow" advTm="43268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53" presetClass="entr" presetSubtype="16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22" dur="1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3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5" dur="10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3" dur="125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75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6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39" dur="10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75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75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75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48" presetID="2" presetClass="entr" presetSubtype="2" fill="hold" grpId="0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50" dur="75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51" dur="75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75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75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7" dur="75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59" presetID="2" presetClass="entr" presetSubtype="2" fill="hold" grpId="0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61" dur="75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62" dur="75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6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6" dur="75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75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8" dur="75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70" presetID="2" presetClass="entr" presetSubtype="2" fill="hold" grpId="0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72" dur="75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73" dur="75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7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7" dur="75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75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9" dur="75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81" presetID="2" presetClass="entr" presetSubtype="2" fill="hold" grpId="0" nodeType="after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83" dur="75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84" dur="75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5" fill="hold">
                          <p:stCondLst>
                            <p:cond delay="indefinite"/>
                          </p:stCondLst>
                          <p:childTnLst>
                            <p:par>
                              <p:cTn id="8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7" presetID="3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88" dur="1000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9" dur="1000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1000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91" dur="10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3" presetID="3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94" dur="1000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1000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1000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97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9" presetID="3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00" dur="1000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1" dur="1000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2" dur="1000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03" dur="10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5" presetID="3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06" dur="1000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7" dur="1000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8" dur="1000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09" dur="100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1" presetID="3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12" dur="1000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3" dur="1000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4" dur="1000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15" dur="10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7" presetID="3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18" dur="1000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9" dur="1000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0" dur="1000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6" grpId="1" animBg="1"/>
          <p:bldP spid="99" grpId="0"/>
          <p:bldP spid="99" grpId="1"/>
          <p:bldP spid="100" grpId="0"/>
          <p:bldP spid="100" grpId="1"/>
          <p:bldP spid="101" grpId="0"/>
          <p:bldP spid="102" grpId="0"/>
          <p:bldP spid="102" grpId="1"/>
          <p:bldP spid="79" grpId="0" animBg="1"/>
          <p:bldP spid="8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53" presetClass="entr" presetSubtype="16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22" dur="1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3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5" dur="10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3" dur="125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75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6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39" dur="10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75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75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75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48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75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75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75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75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7" dur="75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59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75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75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6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6" dur="75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75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8" dur="75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70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75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75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7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7" dur="75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75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9" dur="75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81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3" dur="75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4" dur="75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5" fill="hold">
                          <p:stCondLst>
                            <p:cond delay="indefinite"/>
                          </p:stCondLst>
                          <p:childTnLst>
                            <p:par>
                              <p:cTn id="8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7" presetID="3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88" dur="1000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9" dur="1000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1000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91" dur="10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3" presetID="3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94" dur="1000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1000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1000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97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9" presetID="3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00" dur="1000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1" dur="1000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2" dur="1000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03" dur="10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5" presetID="3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06" dur="1000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7" dur="1000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8" dur="1000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09" dur="100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1" presetID="3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12" dur="1000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3" dur="1000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4" dur="1000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15" dur="10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7" presetID="31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18" dur="1000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9" dur="1000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0" dur="1000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6" grpId="1" animBg="1"/>
          <p:bldP spid="99" grpId="0"/>
          <p:bldP spid="99" grpId="1"/>
          <p:bldP spid="100" grpId="0"/>
          <p:bldP spid="100" grpId="1"/>
          <p:bldP spid="101" grpId="0"/>
          <p:bldP spid="102" grpId="0"/>
          <p:bldP spid="102" grpId="1"/>
          <p:bldP spid="79" grpId="0" animBg="1"/>
          <p:bldP spid="84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矩形 51"/>
          <p:cNvSpPr/>
          <p:nvPr/>
        </p:nvSpPr>
        <p:spPr>
          <a:xfrm>
            <a:off x="0" y="0"/>
            <a:ext cx="12192000" cy="6950242"/>
          </a:xfrm>
          <a:prstGeom prst="rect">
            <a:avLst/>
          </a:prstGeom>
          <a:solidFill>
            <a:srgbClr val="19B4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4" name="组合 33"/>
          <p:cNvGrpSpPr/>
          <p:nvPr/>
        </p:nvGrpSpPr>
        <p:grpSpPr>
          <a:xfrm flipV="1">
            <a:off x="1" y="-56437"/>
            <a:ext cx="12191999" cy="2326243"/>
            <a:chOff x="1" y="4546271"/>
            <a:chExt cx="12191999" cy="2326243"/>
          </a:xfrm>
        </p:grpSpPr>
        <p:sp>
          <p:nvSpPr>
            <p:cNvPr id="35" name="任意多边形 34"/>
            <p:cNvSpPr/>
            <p:nvPr/>
          </p:nvSpPr>
          <p:spPr>
            <a:xfrm>
              <a:off x="1" y="4546271"/>
              <a:ext cx="12191999" cy="2311729"/>
            </a:xfrm>
            <a:custGeom>
              <a:avLst/>
              <a:gdLst>
                <a:gd name="connsiteX0" fmla="*/ 12191999 w 12191999"/>
                <a:gd name="connsiteY0" fmla="*/ 0 h 2311729"/>
                <a:gd name="connsiteX1" fmla="*/ 12191999 w 12191999"/>
                <a:gd name="connsiteY1" fmla="*/ 2311729 h 2311729"/>
                <a:gd name="connsiteX2" fmla="*/ 0 w 12191999"/>
                <a:gd name="connsiteY2" fmla="*/ 2311729 h 2311729"/>
                <a:gd name="connsiteX3" fmla="*/ 0 w 12191999"/>
                <a:gd name="connsiteY3" fmla="*/ 2020458 h 2311729"/>
                <a:gd name="connsiteX4" fmla="*/ 0 w 12191999"/>
                <a:gd name="connsiteY4" fmla="*/ 237172 h 2311729"/>
                <a:gd name="connsiteX5" fmla="*/ 63480 w 12191999"/>
                <a:gd name="connsiteY5" fmla="*/ 213939 h 2311729"/>
                <a:gd name="connsiteX6" fmla="*/ 348343 w 12191999"/>
                <a:gd name="connsiteY6" fmla="*/ 170871 h 2311729"/>
                <a:gd name="connsiteX7" fmla="*/ 1306287 w 12191999"/>
                <a:gd name="connsiteY7" fmla="*/ 1128815 h 2311729"/>
                <a:gd name="connsiteX8" fmla="*/ 1286825 w 12191999"/>
                <a:gd name="connsiteY8" fmla="*/ 1321874 h 2311729"/>
                <a:gd name="connsiteX9" fmla="*/ 1256605 w 12191999"/>
                <a:gd name="connsiteY9" fmla="*/ 1419229 h 2311729"/>
                <a:gd name="connsiteX10" fmla="*/ 1344679 w 12191999"/>
                <a:gd name="connsiteY10" fmla="*/ 1371424 h 2311729"/>
                <a:gd name="connsiteX11" fmla="*/ 1683656 w 12191999"/>
                <a:gd name="connsiteY11" fmla="*/ 1302987 h 2311729"/>
                <a:gd name="connsiteX12" fmla="*/ 2299446 w 12191999"/>
                <a:gd name="connsiteY12" fmla="*/ 1558056 h 2311729"/>
                <a:gd name="connsiteX13" fmla="*/ 2381189 w 12191999"/>
                <a:gd name="connsiteY13" fmla="*/ 1657129 h 2311729"/>
                <a:gd name="connsiteX14" fmla="*/ 2427737 w 12191999"/>
                <a:gd name="connsiteY14" fmla="*/ 1596410 h 2311729"/>
                <a:gd name="connsiteX15" fmla="*/ 3069771 w 12191999"/>
                <a:gd name="connsiteY15" fmla="*/ 1302987 h 2311729"/>
                <a:gd name="connsiteX16" fmla="*/ 3544503 w 12191999"/>
                <a:gd name="connsiteY16" fmla="*/ 1447998 h 2311729"/>
                <a:gd name="connsiteX17" fmla="*/ 3657745 w 12191999"/>
                <a:gd name="connsiteY17" fmla="*/ 1541431 h 2311729"/>
                <a:gd name="connsiteX18" fmla="*/ 3713651 w 12191999"/>
                <a:gd name="connsiteY18" fmla="*/ 1519404 h 2311729"/>
                <a:gd name="connsiteX19" fmla="*/ 3897086 w 12191999"/>
                <a:gd name="connsiteY19" fmla="*/ 1491671 h 2311729"/>
                <a:gd name="connsiteX20" fmla="*/ 4241977 w 12191999"/>
                <a:gd name="connsiteY20" fmla="*/ 1597020 h 2311729"/>
                <a:gd name="connsiteX21" fmla="*/ 4317999 w 12191999"/>
                <a:gd name="connsiteY21" fmla="*/ 1659743 h 2311729"/>
                <a:gd name="connsiteX22" fmla="*/ 4359994 w 12191999"/>
                <a:gd name="connsiteY22" fmla="*/ 1582372 h 2311729"/>
                <a:gd name="connsiteX23" fmla="*/ 5021945 w 12191999"/>
                <a:gd name="connsiteY23" fmla="*/ 1230415 h 2311729"/>
                <a:gd name="connsiteX24" fmla="*/ 5757498 w 12191999"/>
                <a:gd name="connsiteY24" fmla="*/ 1717972 h 2311729"/>
                <a:gd name="connsiteX25" fmla="*/ 5775109 w 12191999"/>
                <a:gd name="connsiteY25" fmla="*/ 1774705 h 2311729"/>
                <a:gd name="connsiteX26" fmla="*/ 5877396 w 12191999"/>
                <a:gd name="connsiteY26" fmla="*/ 1742952 h 2311729"/>
                <a:gd name="connsiteX27" fmla="*/ 5994403 w 12191999"/>
                <a:gd name="connsiteY27" fmla="*/ 1731157 h 2311729"/>
                <a:gd name="connsiteX28" fmla="*/ 6319003 w 12191999"/>
                <a:gd name="connsiteY28" fmla="*/ 1830310 h 2311729"/>
                <a:gd name="connsiteX29" fmla="*/ 6349718 w 12191999"/>
                <a:gd name="connsiteY29" fmla="*/ 1855653 h 2311729"/>
                <a:gd name="connsiteX30" fmla="*/ 6372196 w 12191999"/>
                <a:gd name="connsiteY30" fmla="*/ 1783240 h 2311729"/>
                <a:gd name="connsiteX31" fmla="*/ 7228113 w 12191999"/>
                <a:gd name="connsiteY31" fmla="*/ 1215901 h 2311729"/>
                <a:gd name="connsiteX32" fmla="*/ 7884955 w 12191999"/>
                <a:gd name="connsiteY32" fmla="*/ 1487974 h 2311729"/>
                <a:gd name="connsiteX33" fmla="*/ 7933395 w 12191999"/>
                <a:gd name="connsiteY33" fmla="*/ 1546684 h 2311729"/>
                <a:gd name="connsiteX34" fmla="*/ 8036368 w 12191999"/>
                <a:gd name="connsiteY34" fmla="*/ 1487498 h 2311729"/>
                <a:gd name="connsiteX35" fmla="*/ 8432799 w 12191999"/>
                <a:gd name="connsiteY35" fmla="*/ 1397328 h 2311729"/>
                <a:gd name="connsiteX36" fmla="*/ 9191035 w 12191999"/>
                <a:gd name="connsiteY36" fmla="*/ 1800479 h 2311729"/>
                <a:gd name="connsiteX37" fmla="*/ 9210518 w 12191999"/>
                <a:gd name="connsiteY37" fmla="*/ 1836373 h 2311729"/>
                <a:gd name="connsiteX38" fmla="*/ 9258709 w 12191999"/>
                <a:gd name="connsiteY38" fmla="*/ 1810216 h 2311729"/>
                <a:gd name="connsiteX39" fmla="*/ 9470570 w 12191999"/>
                <a:gd name="connsiteY39" fmla="*/ 1767443 h 2311729"/>
                <a:gd name="connsiteX40" fmla="*/ 9682431 w 12191999"/>
                <a:gd name="connsiteY40" fmla="*/ 1810216 h 2311729"/>
                <a:gd name="connsiteX41" fmla="*/ 9768141 w 12191999"/>
                <a:gd name="connsiteY41" fmla="*/ 1856738 h 2311729"/>
                <a:gd name="connsiteX42" fmla="*/ 9791010 w 12191999"/>
                <a:gd name="connsiteY42" fmla="*/ 1783067 h 2311729"/>
                <a:gd name="connsiteX43" fmla="*/ 10570028 w 12191999"/>
                <a:gd name="connsiteY43" fmla="*/ 1266699 h 2311729"/>
                <a:gd name="connsiteX44" fmla="*/ 10821441 w 12191999"/>
                <a:gd name="connsiteY44" fmla="*/ 1304709 h 2311729"/>
                <a:gd name="connsiteX45" fmla="*/ 10893902 w 12191999"/>
                <a:gd name="connsiteY45" fmla="*/ 1333259 h 2311729"/>
                <a:gd name="connsiteX46" fmla="*/ 10916253 w 12191999"/>
                <a:gd name="connsiteY46" fmla="*/ 1261255 h 2311729"/>
                <a:gd name="connsiteX47" fmla="*/ 11444514 w 12191999"/>
                <a:gd name="connsiteY47" fmla="*/ 911100 h 2311729"/>
                <a:gd name="connsiteX48" fmla="*/ 11446790 w 12191999"/>
                <a:gd name="connsiteY48" fmla="*/ 911330 h 2311729"/>
                <a:gd name="connsiteX49" fmla="*/ 11437256 w 12191999"/>
                <a:gd name="connsiteY49" fmla="*/ 816759 h 2311729"/>
                <a:gd name="connsiteX50" fmla="*/ 12173467 w 12191999"/>
                <a:gd name="connsiteY50" fmla="*/ 936 h 231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2191999" h="2311729">
                  <a:moveTo>
                    <a:pt x="12191999" y="0"/>
                  </a:moveTo>
                  <a:lnTo>
                    <a:pt x="12191999" y="2311729"/>
                  </a:lnTo>
                  <a:lnTo>
                    <a:pt x="0" y="2311729"/>
                  </a:lnTo>
                  <a:lnTo>
                    <a:pt x="0" y="2020458"/>
                  </a:lnTo>
                  <a:lnTo>
                    <a:pt x="0" y="237172"/>
                  </a:lnTo>
                  <a:lnTo>
                    <a:pt x="63480" y="213939"/>
                  </a:lnTo>
                  <a:cubicBezTo>
                    <a:pt x="153468" y="185949"/>
                    <a:pt x="249145" y="170871"/>
                    <a:pt x="348343" y="170871"/>
                  </a:cubicBezTo>
                  <a:cubicBezTo>
                    <a:pt x="877401" y="170871"/>
                    <a:pt x="1306287" y="599757"/>
                    <a:pt x="1306287" y="1128815"/>
                  </a:cubicBezTo>
                  <a:cubicBezTo>
                    <a:pt x="1306287" y="1194948"/>
                    <a:pt x="1299586" y="1259515"/>
                    <a:pt x="1286825" y="1321874"/>
                  </a:cubicBezTo>
                  <a:lnTo>
                    <a:pt x="1256605" y="1419229"/>
                  </a:lnTo>
                  <a:lnTo>
                    <a:pt x="1344679" y="1371424"/>
                  </a:lnTo>
                  <a:cubicBezTo>
                    <a:pt x="1448867" y="1327356"/>
                    <a:pt x="1563416" y="1302987"/>
                    <a:pt x="1683656" y="1302987"/>
                  </a:cubicBezTo>
                  <a:cubicBezTo>
                    <a:pt x="1924137" y="1302987"/>
                    <a:pt x="2141852" y="1400461"/>
                    <a:pt x="2299446" y="1558056"/>
                  </a:cubicBezTo>
                  <a:lnTo>
                    <a:pt x="2381189" y="1657129"/>
                  </a:lnTo>
                  <a:lnTo>
                    <a:pt x="2427737" y="1596410"/>
                  </a:lnTo>
                  <a:cubicBezTo>
                    <a:pt x="2583425" y="1416679"/>
                    <a:pt x="2813321" y="1302987"/>
                    <a:pt x="3069771" y="1302987"/>
                  </a:cubicBezTo>
                  <a:cubicBezTo>
                    <a:pt x="3245622" y="1302987"/>
                    <a:pt x="3408987" y="1356446"/>
                    <a:pt x="3544503" y="1447998"/>
                  </a:cubicBezTo>
                  <a:lnTo>
                    <a:pt x="3657745" y="1541431"/>
                  </a:lnTo>
                  <a:lnTo>
                    <a:pt x="3713651" y="1519404"/>
                  </a:lnTo>
                  <a:cubicBezTo>
                    <a:pt x="3771598" y="1501381"/>
                    <a:pt x="3833208" y="1491671"/>
                    <a:pt x="3897086" y="1491671"/>
                  </a:cubicBezTo>
                  <a:cubicBezTo>
                    <a:pt x="4024841" y="1491671"/>
                    <a:pt x="4143526" y="1530508"/>
                    <a:pt x="4241977" y="1597020"/>
                  </a:cubicBezTo>
                  <a:lnTo>
                    <a:pt x="4317999" y="1659743"/>
                  </a:lnTo>
                  <a:lnTo>
                    <a:pt x="4359994" y="1582372"/>
                  </a:lnTo>
                  <a:cubicBezTo>
                    <a:pt x="4503453" y="1370026"/>
                    <a:pt x="4746395" y="1230415"/>
                    <a:pt x="5021945" y="1230415"/>
                  </a:cubicBezTo>
                  <a:cubicBezTo>
                    <a:pt x="5352605" y="1230415"/>
                    <a:pt x="5636309" y="1431455"/>
                    <a:pt x="5757498" y="1717972"/>
                  </a:cubicBezTo>
                  <a:lnTo>
                    <a:pt x="5775109" y="1774705"/>
                  </a:lnTo>
                  <a:lnTo>
                    <a:pt x="5877396" y="1742952"/>
                  </a:lnTo>
                  <a:cubicBezTo>
                    <a:pt x="5915189" y="1735219"/>
                    <a:pt x="5954321" y="1731157"/>
                    <a:pt x="5994403" y="1731157"/>
                  </a:cubicBezTo>
                  <a:cubicBezTo>
                    <a:pt x="6114640" y="1731157"/>
                    <a:pt x="6226343" y="1767710"/>
                    <a:pt x="6319003" y="1830310"/>
                  </a:cubicBezTo>
                  <a:lnTo>
                    <a:pt x="6349718" y="1855653"/>
                  </a:lnTo>
                  <a:lnTo>
                    <a:pt x="6372196" y="1783240"/>
                  </a:lnTo>
                  <a:cubicBezTo>
                    <a:pt x="6513213" y="1449839"/>
                    <a:pt x="6843343" y="1215901"/>
                    <a:pt x="7228113" y="1215901"/>
                  </a:cubicBezTo>
                  <a:cubicBezTo>
                    <a:pt x="7484626" y="1215901"/>
                    <a:pt x="7716855" y="1319874"/>
                    <a:pt x="7884955" y="1487974"/>
                  </a:cubicBezTo>
                  <a:lnTo>
                    <a:pt x="7933395" y="1546684"/>
                  </a:lnTo>
                  <a:lnTo>
                    <a:pt x="8036368" y="1487498"/>
                  </a:lnTo>
                  <a:cubicBezTo>
                    <a:pt x="8156294" y="1429711"/>
                    <a:pt x="8290765" y="1397328"/>
                    <a:pt x="8432799" y="1397328"/>
                  </a:cubicBezTo>
                  <a:cubicBezTo>
                    <a:pt x="8748430" y="1397328"/>
                    <a:pt x="9026710" y="1557246"/>
                    <a:pt x="9191035" y="1800479"/>
                  </a:cubicBezTo>
                  <a:lnTo>
                    <a:pt x="9210518" y="1836373"/>
                  </a:lnTo>
                  <a:lnTo>
                    <a:pt x="9258709" y="1810216"/>
                  </a:lnTo>
                  <a:cubicBezTo>
                    <a:pt x="9323827" y="1782674"/>
                    <a:pt x="9395420" y="1767443"/>
                    <a:pt x="9470570" y="1767443"/>
                  </a:cubicBezTo>
                  <a:cubicBezTo>
                    <a:pt x="9545720" y="1767443"/>
                    <a:pt x="9617313" y="1782674"/>
                    <a:pt x="9682431" y="1810216"/>
                  </a:cubicBezTo>
                  <a:lnTo>
                    <a:pt x="9768141" y="1856738"/>
                  </a:lnTo>
                  <a:lnTo>
                    <a:pt x="9791010" y="1783067"/>
                  </a:lnTo>
                  <a:cubicBezTo>
                    <a:pt x="9919358" y="1479619"/>
                    <a:pt x="10219827" y="1266699"/>
                    <a:pt x="10570028" y="1266699"/>
                  </a:cubicBezTo>
                  <a:cubicBezTo>
                    <a:pt x="10657578" y="1266699"/>
                    <a:pt x="10742020" y="1280007"/>
                    <a:pt x="10821441" y="1304709"/>
                  </a:cubicBezTo>
                  <a:lnTo>
                    <a:pt x="10893902" y="1333259"/>
                  </a:lnTo>
                  <a:lnTo>
                    <a:pt x="10916253" y="1261255"/>
                  </a:lnTo>
                  <a:cubicBezTo>
                    <a:pt x="11003287" y="1055484"/>
                    <a:pt x="11207039" y="911100"/>
                    <a:pt x="11444514" y="911100"/>
                  </a:cubicBezTo>
                  <a:lnTo>
                    <a:pt x="11446790" y="911330"/>
                  </a:lnTo>
                  <a:lnTo>
                    <a:pt x="11437256" y="816759"/>
                  </a:lnTo>
                  <a:cubicBezTo>
                    <a:pt x="11437256" y="392161"/>
                    <a:pt x="11759948" y="42931"/>
                    <a:pt x="12173467" y="93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dir="16200000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任意多边形 35"/>
            <p:cNvSpPr/>
            <p:nvPr/>
          </p:nvSpPr>
          <p:spPr>
            <a:xfrm>
              <a:off x="1" y="4560785"/>
              <a:ext cx="12191999" cy="2311729"/>
            </a:xfrm>
            <a:custGeom>
              <a:avLst/>
              <a:gdLst>
                <a:gd name="connsiteX0" fmla="*/ 12191999 w 12191999"/>
                <a:gd name="connsiteY0" fmla="*/ 0 h 2311729"/>
                <a:gd name="connsiteX1" fmla="*/ 12191999 w 12191999"/>
                <a:gd name="connsiteY1" fmla="*/ 2311729 h 2311729"/>
                <a:gd name="connsiteX2" fmla="*/ 0 w 12191999"/>
                <a:gd name="connsiteY2" fmla="*/ 2311729 h 2311729"/>
                <a:gd name="connsiteX3" fmla="*/ 0 w 12191999"/>
                <a:gd name="connsiteY3" fmla="*/ 2020458 h 2311729"/>
                <a:gd name="connsiteX4" fmla="*/ 0 w 12191999"/>
                <a:gd name="connsiteY4" fmla="*/ 237172 h 2311729"/>
                <a:gd name="connsiteX5" fmla="*/ 63480 w 12191999"/>
                <a:gd name="connsiteY5" fmla="*/ 213939 h 2311729"/>
                <a:gd name="connsiteX6" fmla="*/ 348343 w 12191999"/>
                <a:gd name="connsiteY6" fmla="*/ 170871 h 2311729"/>
                <a:gd name="connsiteX7" fmla="*/ 1306287 w 12191999"/>
                <a:gd name="connsiteY7" fmla="*/ 1128815 h 2311729"/>
                <a:gd name="connsiteX8" fmla="*/ 1286825 w 12191999"/>
                <a:gd name="connsiteY8" fmla="*/ 1321874 h 2311729"/>
                <a:gd name="connsiteX9" fmla="*/ 1256605 w 12191999"/>
                <a:gd name="connsiteY9" fmla="*/ 1419229 h 2311729"/>
                <a:gd name="connsiteX10" fmla="*/ 1344679 w 12191999"/>
                <a:gd name="connsiteY10" fmla="*/ 1371424 h 2311729"/>
                <a:gd name="connsiteX11" fmla="*/ 1683656 w 12191999"/>
                <a:gd name="connsiteY11" fmla="*/ 1302987 h 2311729"/>
                <a:gd name="connsiteX12" fmla="*/ 2299446 w 12191999"/>
                <a:gd name="connsiteY12" fmla="*/ 1558056 h 2311729"/>
                <a:gd name="connsiteX13" fmla="*/ 2381189 w 12191999"/>
                <a:gd name="connsiteY13" fmla="*/ 1657129 h 2311729"/>
                <a:gd name="connsiteX14" fmla="*/ 2427737 w 12191999"/>
                <a:gd name="connsiteY14" fmla="*/ 1596410 h 2311729"/>
                <a:gd name="connsiteX15" fmla="*/ 3069771 w 12191999"/>
                <a:gd name="connsiteY15" fmla="*/ 1302987 h 2311729"/>
                <a:gd name="connsiteX16" fmla="*/ 3544503 w 12191999"/>
                <a:gd name="connsiteY16" fmla="*/ 1447998 h 2311729"/>
                <a:gd name="connsiteX17" fmla="*/ 3657745 w 12191999"/>
                <a:gd name="connsiteY17" fmla="*/ 1541431 h 2311729"/>
                <a:gd name="connsiteX18" fmla="*/ 3713651 w 12191999"/>
                <a:gd name="connsiteY18" fmla="*/ 1519404 h 2311729"/>
                <a:gd name="connsiteX19" fmla="*/ 3897086 w 12191999"/>
                <a:gd name="connsiteY19" fmla="*/ 1491671 h 2311729"/>
                <a:gd name="connsiteX20" fmla="*/ 4241977 w 12191999"/>
                <a:gd name="connsiteY20" fmla="*/ 1597020 h 2311729"/>
                <a:gd name="connsiteX21" fmla="*/ 4317999 w 12191999"/>
                <a:gd name="connsiteY21" fmla="*/ 1659743 h 2311729"/>
                <a:gd name="connsiteX22" fmla="*/ 4359994 w 12191999"/>
                <a:gd name="connsiteY22" fmla="*/ 1582372 h 2311729"/>
                <a:gd name="connsiteX23" fmla="*/ 5021945 w 12191999"/>
                <a:gd name="connsiteY23" fmla="*/ 1230415 h 2311729"/>
                <a:gd name="connsiteX24" fmla="*/ 5757498 w 12191999"/>
                <a:gd name="connsiteY24" fmla="*/ 1717972 h 2311729"/>
                <a:gd name="connsiteX25" fmla="*/ 5775109 w 12191999"/>
                <a:gd name="connsiteY25" fmla="*/ 1774705 h 2311729"/>
                <a:gd name="connsiteX26" fmla="*/ 5877396 w 12191999"/>
                <a:gd name="connsiteY26" fmla="*/ 1742952 h 2311729"/>
                <a:gd name="connsiteX27" fmla="*/ 5994403 w 12191999"/>
                <a:gd name="connsiteY27" fmla="*/ 1731157 h 2311729"/>
                <a:gd name="connsiteX28" fmla="*/ 6319003 w 12191999"/>
                <a:gd name="connsiteY28" fmla="*/ 1830310 h 2311729"/>
                <a:gd name="connsiteX29" fmla="*/ 6349718 w 12191999"/>
                <a:gd name="connsiteY29" fmla="*/ 1855653 h 2311729"/>
                <a:gd name="connsiteX30" fmla="*/ 6372196 w 12191999"/>
                <a:gd name="connsiteY30" fmla="*/ 1783240 h 2311729"/>
                <a:gd name="connsiteX31" fmla="*/ 7228113 w 12191999"/>
                <a:gd name="connsiteY31" fmla="*/ 1215901 h 2311729"/>
                <a:gd name="connsiteX32" fmla="*/ 7884955 w 12191999"/>
                <a:gd name="connsiteY32" fmla="*/ 1487974 h 2311729"/>
                <a:gd name="connsiteX33" fmla="*/ 7933395 w 12191999"/>
                <a:gd name="connsiteY33" fmla="*/ 1546684 h 2311729"/>
                <a:gd name="connsiteX34" fmla="*/ 8036368 w 12191999"/>
                <a:gd name="connsiteY34" fmla="*/ 1487498 h 2311729"/>
                <a:gd name="connsiteX35" fmla="*/ 8432799 w 12191999"/>
                <a:gd name="connsiteY35" fmla="*/ 1397328 h 2311729"/>
                <a:gd name="connsiteX36" fmla="*/ 9191035 w 12191999"/>
                <a:gd name="connsiteY36" fmla="*/ 1800479 h 2311729"/>
                <a:gd name="connsiteX37" fmla="*/ 9210518 w 12191999"/>
                <a:gd name="connsiteY37" fmla="*/ 1836373 h 2311729"/>
                <a:gd name="connsiteX38" fmla="*/ 9258709 w 12191999"/>
                <a:gd name="connsiteY38" fmla="*/ 1810216 h 2311729"/>
                <a:gd name="connsiteX39" fmla="*/ 9470570 w 12191999"/>
                <a:gd name="connsiteY39" fmla="*/ 1767443 h 2311729"/>
                <a:gd name="connsiteX40" fmla="*/ 9682431 w 12191999"/>
                <a:gd name="connsiteY40" fmla="*/ 1810216 h 2311729"/>
                <a:gd name="connsiteX41" fmla="*/ 9768141 w 12191999"/>
                <a:gd name="connsiteY41" fmla="*/ 1856738 h 2311729"/>
                <a:gd name="connsiteX42" fmla="*/ 9791010 w 12191999"/>
                <a:gd name="connsiteY42" fmla="*/ 1783067 h 2311729"/>
                <a:gd name="connsiteX43" fmla="*/ 10570028 w 12191999"/>
                <a:gd name="connsiteY43" fmla="*/ 1266699 h 2311729"/>
                <a:gd name="connsiteX44" fmla="*/ 10821441 w 12191999"/>
                <a:gd name="connsiteY44" fmla="*/ 1304709 h 2311729"/>
                <a:gd name="connsiteX45" fmla="*/ 10893902 w 12191999"/>
                <a:gd name="connsiteY45" fmla="*/ 1333259 h 2311729"/>
                <a:gd name="connsiteX46" fmla="*/ 10916253 w 12191999"/>
                <a:gd name="connsiteY46" fmla="*/ 1261255 h 2311729"/>
                <a:gd name="connsiteX47" fmla="*/ 11444514 w 12191999"/>
                <a:gd name="connsiteY47" fmla="*/ 911100 h 2311729"/>
                <a:gd name="connsiteX48" fmla="*/ 11446790 w 12191999"/>
                <a:gd name="connsiteY48" fmla="*/ 911330 h 2311729"/>
                <a:gd name="connsiteX49" fmla="*/ 11437256 w 12191999"/>
                <a:gd name="connsiteY49" fmla="*/ 816759 h 2311729"/>
                <a:gd name="connsiteX50" fmla="*/ 12173467 w 12191999"/>
                <a:gd name="connsiteY50" fmla="*/ 936 h 231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2191999" h="2311729">
                  <a:moveTo>
                    <a:pt x="12191999" y="0"/>
                  </a:moveTo>
                  <a:lnTo>
                    <a:pt x="12191999" y="2311729"/>
                  </a:lnTo>
                  <a:lnTo>
                    <a:pt x="0" y="2311729"/>
                  </a:lnTo>
                  <a:lnTo>
                    <a:pt x="0" y="2020458"/>
                  </a:lnTo>
                  <a:lnTo>
                    <a:pt x="0" y="237172"/>
                  </a:lnTo>
                  <a:lnTo>
                    <a:pt x="63480" y="213939"/>
                  </a:lnTo>
                  <a:cubicBezTo>
                    <a:pt x="153468" y="185949"/>
                    <a:pt x="249145" y="170871"/>
                    <a:pt x="348343" y="170871"/>
                  </a:cubicBezTo>
                  <a:cubicBezTo>
                    <a:pt x="877401" y="170871"/>
                    <a:pt x="1306287" y="599757"/>
                    <a:pt x="1306287" y="1128815"/>
                  </a:cubicBezTo>
                  <a:cubicBezTo>
                    <a:pt x="1306287" y="1194948"/>
                    <a:pt x="1299586" y="1259515"/>
                    <a:pt x="1286825" y="1321874"/>
                  </a:cubicBezTo>
                  <a:lnTo>
                    <a:pt x="1256605" y="1419229"/>
                  </a:lnTo>
                  <a:lnTo>
                    <a:pt x="1344679" y="1371424"/>
                  </a:lnTo>
                  <a:cubicBezTo>
                    <a:pt x="1448867" y="1327356"/>
                    <a:pt x="1563416" y="1302987"/>
                    <a:pt x="1683656" y="1302987"/>
                  </a:cubicBezTo>
                  <a:cubicBezTo>
                    <a:pt x="1924137" y="1302987"/>
                    <a:pt x="2141852" y="1400461"/>
                    <a:pt x="2299446" y="1558056"/>
                  </a:cubicBezTo>
                  <a:lnTo>
                    <a:pt x="2381189" y="1657129"/>
                  </a:lnTo>
                  <a:lnTo>
                    <a:pt x="2427737" y="1596410"/>
                  </a:lnTo>
                  <a:cubicBezTo>
                    <a:pt x="2583425" y="1416679"/>
                    <a:pt x="2813321" y="1302987"/>
                    <a:pt x="3069771" y="1302987"/>
                  </a:cubicBezTo>
                  <a:cubicBezTo>
                    <a:pt x="3245622" y="1302987"/>
                    <a:pt x="3408987" y="1356446"/>
                    <a:pt x="3544503" y="1447998"/>
                  </a:cubicBezTo>
                  <a:lnTo>
                    <a:pt x="3657745" y="1541431"/>
                  </a:lnTo>
                  <a:lnTo>
                    <a:pt x="3713651" y="1519404"/>
                  </a:lnTo>
                  <a:cubicBezTo>
                    <a:pt x="3771598" y="1501381"/>
                    <a:pt x="3833208" y="1491671"/>
                    <a:pt x="3897086" y="1491671"/>
                  </a:cubicBezTo>
                  <a:cubicBezTo>
                    <a:pt x="4024841" y="1491671"/>
                    <a:pt x="4143526" y="1530508"/>
                    <a:pt x="4241977" y="1597020"/>
                  </a:cubicBezTo>
                  <a:lnTo>
                    <a:pt x="4317999" y="1659743"/>
                  </a:lnTo>
                  <a:lnTo>
                    <a:pt x="4359994" y="1582372"/>
                  </a:lnTo>
                  <a:cubicBezTo>
                    <a:pt x="4503453" y="1370026"/>
                    <a:pt x="4746395" y="1230415"/>
                    <a:pt x="5021945" y="1230415"/>
                  </a:cubicBezTo>
                  <a:cubicBezTo>
                    <a:pt x="5352605" y="1230415"/>
                    <a:pt x="5636309" y="1431455"/>
                    <a:pt x="5757498" y="1717972"/>
                  </a:cubicBezTo>
                  <a:lnTo>
                    <a:pt x="5775109" y="1774705"/>
                  </a:lnTo>
                  <a:lnTo>
                    <a:pt x="5877396" y="1742952"/>
                  </a:lnTo>
                  <a:cubicBezTo>
                    <a:pt x="5915189" y="1735219"/>
                    <a:pt x="5954321" y="1731157"/>
                    <a:pt x="5994403" y="1731157"/>
                  </a:cubicBezTo>
                  <a:cubicBezTo>
                    <a:pt x="6114640" y="1731157"/>
                    <a:pt x="6226343" y="1767710"/>
                    <a:pt x="6319003" y="1830310"/>
                  </a:cubicBezTo>
                  <a:lnTo>
                    <a:pt x="6349718" y="1855653"/>
                  </a:lnTo>
                  <a:lnTo>
                    <a:pt x="6372196" y="1783240"/>
                  </a:lnTo>
                  <a:cubicBezTo>
                    <a:pt x="6513213" y="1449839"/>
                    <a:pt x="6843343" y="1215901"/>
                    <a:pt x="7228113" y="1215901"/>
                  </a:cubicBezTo>
                  <a:cubicBezTo>
                    <a:pt x="7484626" y="1215901"/>
                    <a:pt x="7716855" y="1319874"/>
                    <a:pt x="7884955" y="1487974"/>
                  </a:cubicBezTo>
                  <a:lnTo>
                    <a:pt x="7933395" y="1546684"/>
                  </a:lnTo>
                  <a:lnTo>
                    <a:pt x="8036368" y="1487498"/>
                  </a:lnTo>
                  <a:cubicBezTo>
                    <a:pt x="8156294" y="1429711"/>
                    <a:pt x="8290765" y="1397328"/>
                    <a:pt x="8432799" y="1397328"/>
                  </a:cubicBezTo>
                  <a:cubicBezTo>
                    <a:pt x="8748430" y="1397328"/>
                    <a:pt x="9026710" y="1557246"/>
                    <a:pt x="9191035" y="1800479"/>
                  </a:cubicBezTo>
                  <a:lnTo>
                    <a:pt x="9210518" y="1836373"/>
                  </a:lnTo>
                  <a:lnTo>
                    <a:pt x="9258709" y="1810216"/>
                  </a:lnTo>
                  <a:cubicBezTo>
                    <a:pt x="9323827" y="1782674"/>
                    <a:pt x="9395420" y="1767443"/>
                    <a:pt x="9470570" y="1767443"/>
                  </a:cubicBezTo>
                  <a:cubicBezTo>
                    <a:pt x="9545720" y="1767443"/>
                    <a:pt x="9617313" y="1782674"/>
                    <a:pt x="9682431" y="1810216"/>
                  </a:cubicBezTo>
                  <a:lnTo>
                    <a:pt x="9768141" y="1856738"/>
                  </a:lnTo>
                  <a:lnTo>
                    <a:pt x="9791010" y="1783067"/>
                  </a:lnTo>
                  <a:cubicBezTo>
                    <a:pt x="9919358" y="1479619"/>
                    <a:pt x="10219827" y="1266699"/>
                    <a:pt x="10570028" y="1266699"/>
                  </a:cubicBezTo>
                  <a:cubicBezTo>
                    <a:pt x="10657578" y="1266699"/>
                    <a:pt x="10742020" y="1280007"/>
                    <a:pt x="10821441" y="1304709"/>
                  </a:cubicBezTo>
                  <a:lnTo>
                    <a:pt x="10893902" y="1333259"/>
                  </a:lnTo>
                  <a:lnTo>
                    <a:pt x="10916253" y="1261255"/>
                  </a:lnTo>
                  <a:cubicBezTo>
                    <a:pt x="11003287" y="1055484"/>
                    <a:pt x="11207039" y="911100"/>
                    <a:pt x="11444514" y="911100"/>
                  </a:cubicBezTo>
                  <a:lnTo>
                    <a:pt x="11446790" y="911330"/>
                  </a:lnTo>
                  <a:lnTo>
                    <a:pt x="11437256" y="816759"/>
                  </a:lnTo>
                  <a:cubicBezTo>
                    <a:pt x="11437256" y="392161"/>
                    <a:pt x="11759948" y="42931"/>
                    <a:pt x="12173467" y="936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bg1"/>
              </a:solidFill>
            </a:ln>
            <a:effectLst>
              <a:innerShdw blurRad="266700" dist="139700" dir="16200000">
                <a:srgbClr val="18ACCA">
                  <a:alpha val="30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椭圆 5"/>
          <p:cNvSpPr/>
          <p:nvPr/>
        </p:nvSpPr>
        <p:spPr>
          <a:xfrm>
            <a:off x="6579405" y="3451784"/>
            <a:ext cx="1643449" cy="1643449"/>
          </a:xfrm>
          <a:prstGeom prst="ellipse">
            <a:avLst/>
          </a:prstGeom>
          <a:noFill/>
          <a:ln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连接符 6"/>
          <p:cNvCxnSpPr/>
          <p:nvPr/>
        </p:nvCxnSpPr>
        <p:spPr>
          <a:xfrm>
            <a:off x="2196875" y="4061381"/>
            <a:ext cx="1643449" cy="630195"/>
          </a:xfrm>
          <a:prstGeom prst="line">
            <a:avLst/>
          </a:prstGeom>
          <a:ln>
            <a:solidFill>
              <a:srgbClr val="22F1F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 flipV="1">
            <a:off x="5226752" y="4395014"/>
            <a:ext cx="1492696" cy="402124"/>
          </a:xfrm>
          <a:prstGeom prst="line">
            <a:avLst/>
          </a:prstGeom>
          <a:ln>
            <a:solidFill>
              <a:srgbClr val="22F1F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十字星 12"/>
          <p:cNvSpPr/>
          <p:nvPr/>
        </p:nvSpPr>
        <p:spPr>
          <a:xfrm>
            <a:off x="4761100" y="4037418"/>
            <a:ext cx="317500" cy="317500"/>
          </a:xfrm>
          <a:prstGeom prst="star4">
            <a:avLst/>
          </a:prstGeom>
          <a:solidFill>
            <a:srgbClr val="D6F1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D6F133"/>
              </a:solidFill>
            </a:endParaRPr>
          </a:p>
        </p:txBody>
      </p:sp>
      <p:sp>
        <p:nvSpPr>
          <p:cNvPr id="14" name="十字星 13"/>
          <p:cNvSpPr/>
          <p:nvPr/>
        </p:nvSpPr>
        <p:spPr>
          <a:xfrm>
            <a:off x="7731427" y="3463719"/>
            <a:ext cx="317500" cy="317500"/>
          </a:xfrm>
          <a:prstGeom prst="star4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十字星 14"/>
          <p:cNvSpPr/>
          <p:nvPr/>
        </p:nvSpPr>
        <p:spPr>
          <a:xfrm rot="1004115">
            <a:off x="10830582" y="4062222"/>
            <a:ext cx="317500" cy="317500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6" name="组合 15"/>
          <p:cNvGrpSpPr/>
          <p:nvPr/>
        </p:nvGrpSpPr>
        <p:grpSpPr>
          <a:xfrm>
            <a:off x="1066901" y="3107108"/>
            <a:ext cx="1172591" cy="1179462"/>
            <a:chOff x="1267237" y="4149067"/>
            <a:chExt cx="1172591" cy="1179462"/>
          </a:xfrm>
        </p:grpSpPr>
        <p:sp>
          <p:nvSpPr>
            <p:cNvPr id="17" name="五角星 2"/>
            <p:cNvSpPr/>
            <p:nvPr/>
          </p:nvSpPr>
          <p:spPr>
            <a:xfrm rot="1013228">
              <a:off x="1267237" y="4149067"/>
              <a:ext cx="1172591" cy="1179462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rgbClr val="0BEEF9"/>
            </a:solidFill>
            <a:ln w="63500">
              <a:noFill/>
            </a:ln>
            <a:effectLst>
              <a:outerShdw blurRad="190500" dist="63500" dir="5400000" algn="t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31750" prstMaterial="plastic">
              <a:bevelT w="438150" h="158750" prst="angle"/>
              <a:bevelB w="88900"/>
              <a:extrusionClr>
                <a:srgbClr val="0DDBF1"/>
              </a:extrusionClr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1496257" y="4521472"/>
              <a:ext cx="729687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ln w="25400">
                    <a:solidFill>
                      <a:srgbClr val="FF8FA7"/>
                    </a:solidFill>
                  </a:ln>
                  <a:solidFill>
                    <a:schemeClr val="bg1"/>
                  </a:solidFill>
                  <a:latin typeface="方正超粗黑简体" panose="03000509000000000000" pitchFamily="65" charset="-122"/>
                  <a:ea typeface="方正超粗黑简体" panose="03000509000000000000" pitchFamily="65" charset="-122"/>
                </a:rPr>
                <a:t>01</a:t>
              </a:r>
              <a:endParaRPr lang="zh-CN" altLang="en-US" sz="3200" dirty="0">
                <a:ln w="25400">
                  <a:solidFill>
                    <a:srgbClr val="FF8FA7"/>
                  </a:solidFill>
                </a:ln>
                <a:solidFill>
                  <a:schemeClr val="bg1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3963843" y="4363947"/>
            <a:ext cx="1133041" cy="1139680"/>
            <a:chOff x="4287746" y="3033409"/>
            <a:chExt cx="1133041" cy="1139680"/>
          </a:xfrm>
        </p:grpSpPr>
        <p:sp>
          <p:nvSpPr>
            <p:cNvPr id="20" name="五角星 2"/>
            <p:cNvSpPr/>
            <p:nvPr/>
          </p:nvSpPr>
          <p:spPr>
            <a:xfrm rot="20712691">
              <a:off x="4287746" y="3033409"/>
              <a:ext cx="1133041" cy="1139680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rgbClr val="85E80E"/>
            </a:solidFill>
            <a:ln w="63500">
              <a:noFill/>
            </a:ln>
            <a:effectLst>
              <a:outerShdw blurRad="190500" dist="63500" dir="5400000" algn="t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31750">
              <a:bevelT w="438150" h="158750" prst="angle"/>
              <a:bevelB w="88900"/>
              <a:extrusionClr>
                <a:srgbClr val="0DDBF1"/>
              </a:extrusionClr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4493999" y="3307130"/>
              <a:ext cx="729687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ln w="25400">
                    <a:solidFill>
                      <a:schemeClr val="bg1"/>
                    </a:solidFill>
                  </a:ln>
                  <a:solidFill>
                    <a:srgbClr val="F5AF01"/>
                  </a:solidFill>
                  <a:latin typeface="方正超粗黑简体" panose="03000509000000000000" pitchFamily="65" charset="-122"/>
                  <a:ea typeface="方正超粗黑简体" panose="03000509000000000000" pitchFamily="65" charset="-122"/>
                </a:rPr>
                <a:t>02</a:t>
              </a:r>
              <a:endParaRPr lang="zh-CN" altLang="en-US" sz="3200" dirty="0">
                <a:ln w="25400">
                  <a:solidFill>
                    <a:schemeClr val="bg1"/>
                  </a:solidFill>
                </a:ln>
                <a:solidFill>
                  <a:srgbClr val="F5AF01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6779843" y="3642569"/>
            <a:ext cx="1172591" cy="1179462"/>
            <a:chOff x="7103746" y="2312031"/>
            <a:chExt cx="1172591" cy="1179462"/>
          </a:xfrm>
        </p:grpSpPr>
        <p:sp>
          <p:nvSpPr>
            <p:cNvPr id="23" name="五角星 2"/>
            <p:cNvSpPr/>
            <p:nvPr/>
          </p:nvSpPr>
          <p:spPr>
            <a:xfrm rot="21134272">
              <a:off x="7103746" y="2312031"/>
              <a:ext cx="1172591" cy="1179462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rgbClr val="FFC000"/>
            </a:solidFill>
            <a:ln w="63500">
              <a:noFill/>
            </a:ln>
            <a:effectLst>
              <a:outerShdw blurRad="190500" dist="63500" dir="5400000" algn="t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31750" prstMaterial="plastic">
              <a:bevelT w="438150" h="158750" prst="angle"/>
              <a:bevelB w="88900"/>
              <a:extrusionClr>
                <a:srgbClr val="0DDBF1"/>
              </a:extrusionClr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7342314" y="2649400"/>
              <a:ext cx="729687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ln w="25400">
                    <a:solidFill>
                      <a:schemeClr val="bg1"/>
                    </a:solidFill>
                  </a:ln>
                  <a:solidFill>
                    <a:srgbClr val="76CE0C"/>
                  </a:solidFill>
                  <a:latin typeface="方正超粗黑简体" panose="03000509000000000000" pitchFamily="65" charset="-122"/>
                  <a:ea typeface="方正超粗黑简体" panose="03000509000000000000" pitchFamily="65" charset="-122"/>
                </a:rPr>
                <a:t>03</a:t>
              </a:r>
              <a:endParaRPr lang="zh-CN" altLang="en-US" sz="3200" dirty="0">
                <a:ln w="25400">
                  <a:solidFill>
                    <a:schemeClr val="bg1"/>
                  </a:solidFill>
                </a:ln>
                <a:solidFill>
                  <a:srgbClr val="76CE0C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9786655" y="4103886"/>
            <a:ext cx="1172591" cy="1179462"/>
            <a:chOff x="10110558" y="2773348"/>
            <a:chExt cx="1172591" cy="1179462"/>
          </a:xfrm>
        </p:grpSpPr>
        <p:sp>
          <p:nvSpPr>
            <p:cNvPr id="26" name="五角星 2"/>
            <p:cNvSpPr/>
            <p:nvPr/>
          </p:nvSpPr>
          <p:spPr>
            <a:xfrm rot="1517109">
              <a:off x="10110558" y="2773348"/>
              <a:ext cx="1172591" cy="1179462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rgbClr val="FF5B76"/>
            </a:solidFill>
            <a:ln w="63500">
              <a:noFill/>
            </a:ln>
            <a:effectLst>
              <a:outerShdw blurRad="190500" dist="63500" dir="5400000" algn="t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31750">
              <a:bevelT w="438150" h="158750" prst="angle"/>
              <a:bevelB w="88900"/>
              <a:extrusionClr>
                <a:srgbClr val="FF798F"/>
              </a:extrusionClr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10315548" y="3143073"/>
              <a:ext cx="729687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ln w="25400">
                    <a:solidFill>
                      <a:schemeClr val="bg1"/>
                    </a:solidFill>
                  </a:ln>
                  <a:solidFill>
                    <a:srgbClr val="19B4C9"/>
                  </a:solidFill>
                  <a:latin typeface="方正超粗黑简体" panose="03000509000000000000" pitchFamily="65" charset="-122"/>
                  <a:ea typeface="方正超粗黑简体" panose="03000509000000000000" pitchFamily="65" charset="-122"/>
                </a:rPr>
                <a:t>04</a:t>
              </a:r>
              <a:endParaRPr lang="zh-CN" altLang="en-US" sz="3200" dirty="0">
                <a:ln w="25400">
                  <a:solidFill>
                    <a:schemeClr val="bg1"/>
                  </a:solidFill>
                </a:ln>
                <a:solidFill>
                  <a:srgbClr val="19B4C9"/>
                </a:solidFill>
                <a:latin typeface="方正超粗黑简体" panose="03000509000000000000" pitchFamily="65" charset="-122"/>
                <a:ea typeface="方正超粗黑简体" panose="03000509000000000000" pitchFamily="65" charset="-122"/>
              </a:endParaRPr>
            </a:p>
          </p:txBody>
        </p:sp>
      </p:grpSp>
      <p:sp>
        <p:nvSpPr>
          <p:cNvPr id="28" name="椭圆 27"/>
          <p:cNvSpPr/>
          <p:nvPr/>
        </p:nvSpPr>
        <p:spPr>
          <a:xfrm>
            <a:off x="849988" y="2912204"/>
            <a:ext cx="1643449" cy="1643449"/>
          </a:xfrm>
          <a:prstGeom prst="ellipse">
            <a:avLst/>
          </a:prstGeom>
          <a:noFill/>
          <a:ln>
            <a:solidFill>
              <a:srgbClr val="22F1F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十字星 28"/>
          <p:cNvSpPr/>
          <p:nvPr/>
        </p:nvSpPr>
        <p:spPr>
          <a:xfrm rot="20953261">
            <a:off x="2040861" y="2925946"/>
            <a:ext cx="317500" cy="317500"/>
          </a:xfrm>
          <a:prstGeom prst="star4">
            <a:avLst/>
          </a:prstGeom>
          <a:solidFill>
            <a:srgbClr val="06E5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椭圆 29"/>
          <p:cNvSpPr/>
          <p:nvPr/>
        </p:nvSpPr>
        <p:spPr>
          <a:xfrm>
            <a:off x="3696161" y="4164356"/>
            <a:ext cx="1643449" cy="1643449"/>
          </a:xfrm>
          <a:prstGeom prst="ellipse">
            <a:avLst/>
          </a:prstGeom>
          <a:noFill/>
          <a:ln>
            <a:solidFill>
              <a:srgbClr val="D6F13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椭圆 30"/>
          <p:cNvSpPr/>
          <p:nvPr/>
        </p:nvSpPr>
        <p:spPr>
          <a:xfrm>
            <a:off x="9499719" y="3888390"/>
            <a:ext cx="1643449" cy="1643449"/>
          </a:xfrm>
          <a:prstGeom prst="ellipse">
            <a:avLst/>
          </a:pr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3" name="直接连接符 32"/>
          <p:cNvCxnSpPr/>
          <p:nvPr/>
        </p:nvCxnSpPr>
        <p:spPr>
          <a:xfrm>
            <a:off x="8226695" y="4243164"/>
            <a:ext cx="1251563" cy="292326"/>
          </a:xfrm>
          <a:prstGeom prst="line">
            <a:avLst/>
          </a:prstGeom>
          <a:ln>
            <a:solidFill>
              <a:srgbClr val="22F1F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/>
        </p:nvSpPr>
        <p:spPr>
          <a:xfrm>
            <a:off x="3220917" y="1863130"/>
            <a:ext cx="759498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0" b="1" dirty="0" err="1"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4 AdrianeSwash" panose="02000504060000090004" pitchFamily="2" charset="0"/>
                <a:ea typeface="方正粗圆_GBK" panose="03000509000000000000" pitchFamily="65" charset="-122"/>
                <a:cs typeface="Times New Roman" panose="02020603050405020304" pitchFamily="18" charset="0"/>
              </a:rPr>
              <a:t>Thử</a:t>
            </a:r>
            <a:r>
              <a:rPr lang="en-US" altLang="zh-CN" sz="7000" b="1" dirty="0"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4 AdrianeSwash" panose="02000504060000090004" pitchFamily="2" charset="0"/>
                <a:ea typeface="方正粗圆_GBK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7000" b="1" dirty="0" err="1"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4 AdrianeSwash" panose="02000504060000090004" pitchFamily="2" charset="0"/>
                <a:ea typeface="方正粗圆_GBK" panose="03000509000000000000" pitchFamily="65" charset="-122"/>
                <a:cs typeface="Times New Roman" panose="02020603050405020304" pitchFamily="18" charset="0"/>
              </a:rPr>
              <a:t>thách</a:t>
            </a:r>
            <a:r>
              <a:rPr lang="en-US" altLang="zh-CN" sz="7000" b="1" dirty="0"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4 AdrianeSwash" panose="02000504060000090004" pitchFamily="2" charset="0"/>
                <a:ea typeface="方正粗圆_GBK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7000" b="1" dirty="0" err="1"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4 AdrianeSwash" panose="02000504060000090004" pitchFamily="2" charset="0"/>
                <a:ea typeface="方正粗圆_GBK" panose="03000509000000000000" pitchFamily="65" charset="-122"/>
                <a:cs typeface="Times New Roman" panose="02020603050405020304" pitchFamily="18" charset="0"/>
              </a:rPr>
              <a:t>ngôi</a:t>
            </a:r>
            <a:r>
              <a:rPr lang="en-US" altLang="zh-CN" sz="7000" b="1" dirty="0"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4 AdrianeSwash" panose="02000504060000090004" pitchFamily="2" charset="0"/>
                <a:ea typeface="方正粗圆_GBK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7000" b="1" dirty="0" err="1"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4 AdrianeSwash" panose="02000504060000090004" pitchFamily="2" charset="0"/>
                <a:ea typeface="方正粗圆_GBK" panose="03000509000000000000" pitchFamily="65" charset="-122"/>
                <a:cs typeface="Times New Roman" panose="02020603050405020304" pitchFamily="18" charset="0"/>
              </a:rPr>
              <a:t>sao</a:t>
            </a:r>
            <a:endParaRPr lang="zh-CN" altLang="en-US" sz="7000" b="1" dirty="0">
              <a:solidFill>
                <a:srgbClr val="FFFF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#9Slide04 AdrianeSwash" panose="02000504060000090004" pitchFamily="2" charset="0"/>
              <a:ea typeface="方正粗圆_GBK" panose="03000509000000000000" pitchFamily="65" charset="-122"/>
              <a:cs typeface="Times New Roman" panose="02020603050405020304" pitchFamily="18" charset="0"/>
            </a:endParaRPr>
          </a:p>
        </p:txBody>
      </p:sp>
      <p:grpSp>
        <p:nvGrpSpPr>
          <p:cNvPr id="45" name="组合 44"/>
          <p:cNvGrpSpPr/>
          <p:nvPr/>
        </p:nvGrpSpPr>
        <p:grpSpPr>
          <a:xfrm rot="1845734">
            <a:off x="1486963" y="681445"/>
            <a:ext cx="2026944" cy="1304619"/>
            <a:chOff x="467955" y="825830"/>
            <a:chExt cx="1688486" cy="1246918"/>
          </a:xfrm>
        </p:grpSpPr>
        <p:sp>
          <p:nvSpPr>
            <p:cNvPr id="46" name="梯形 96"/>
            <p:cNvSpPr/>
            <p:nvPr/>
          </p:nvSpPr>
          <p:spPr>
            <a:xfrm rot="4183552">
              <a:off x="756190" y="835010"/>
              <a:ext cx="949503" cy="1525973"/>
            </a:xfrm>
            <a:custGeom>
              <a:avLst/>
              <a:gdLst/>
              <a:ahLst/>
              <a:cxnLst/>
              <a:rect l="l" t="t" r="r" b="b"/>
              <a:pathLst>
                <a:path w="1638954" h="2632273">
                  <a:moveTo>
                    <a:pt x="460131" y="0"/>
                  </a:moveTo>
                  <a:lnTo>
                    <a:pt x="985333" y="24657"/>
                  </a:lnTo>
                  <a:cubicBezTo>
                    <a:pt x="904127" y="674964"/>
                    <a:pt x="987214" y="1517335"/>
                    <a:pt x="1638954" y="2440233"/>
                  </a:cubicBezTo>
                  <a:lnTo>
                    <a:pt x="1063128" y="2071125"/>
                  </a:lnTo>
                  <a:lnTo>
                    <a:pt x="678579" y="2632273"/>
                  </a:lnTo>
                  <a:lnTo>
                    <a:pt x="262163" y="2020459"/>
                  </a:lnTo>
                  <a:cubicBezTo>
                    <a:pt x="141403" y="2335233"/>
                    <a:pt x="143936" y="2337566"/>
                    <a:pt x="68760" y="2596304"/>
                  </a:cubicBezTo>
                  <a:cubicBezTo>
                    <a:pt x="-118888" y="1450551"/>
                    <a:pt x="99284" y="691656"/>
                    <a:pt x="460131" y="0"/>
                  </a:cubicBezTo>
                  <a:close/>
                </a:path>
              </a:pathLst>
            </a:custGeom>
            <a:solidFill>
              <a:srgbClr val="19B4C9"/>
            </a:solidFill>
            <a:ln w="38100">
              <a:solidFill>
                <a:srgbClr val="73E0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/>
            </a:p>
          </p:txBody>
        </p:sp>
        <p:sp>
          <p:nvSpPr>
            <p:cNvPr id="47" name="梯形 96"/>
            <p:cNvSpPr/>
            <p:nvPr/>
          </p:nvSpPr>
          <p:spPr>
            <a:xfrm rot="4183552">
              <a:off x="1234404" y="1194710"/>
              <a:ext cx="198553" cy="840519"/>
            </a:xfrm>
            <a:custGeom>
              <a:avLst/>
              <a:gdLst/>
              <a:ahLst/>
              <a:cxnLst/>
              <a:rect l="l" t="t" r="r" b="b"/>
              <a:pathLst>
                <a:path w="420536" h="1778648">
                  <a:moveTo>
                    <a:pt x="21975" y="0"/>
                  </a:moveTo>
                  <a:lnTo>
                    <a:pt x="139673" y="5525"/>
                  </a:lnTo>
                  <a:cubicBezTo>
                    <a:pt x="77745" y="501457"/>
                    <a:pt x="111365" y="1109088"/>
                    <a:pt x="420536" y="1778648"/>
                  </a:cubicBezTo>
                  <a:lnTo>
                    <a:pt x="279766" y="1771733"/>
                  </a:lnTo>
                  <a:cubicBezTo>
                    <a:pt x="2200" y="1106360"/>
                    <a:pt x="-33067" y="500890"/>
                    <a:pt x="21975" y="0"/>
                  </a:cubicBezTo>
                  <a:close/>
                </a:path>
              </a:pathLst>
            </a:custGeom>
            <a:solidFill>
              <a:srgbClr val="73E0E3"/>
            </a:solidFill>
            <a:ln>
              <a:solidFill>
                <a:srgbClr val="73E0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CN" altLang="en-US"/>
            </a:p>
          </p:txBody>
        </p:sp>
        <p:grpSp>
          <p:nvGrpSpPr>
            <p:cNvPr id="48" name="组合 47"/>
            <p:cNvGrpSpPr/>
            <p:nvPr/>
          </p:nvGrpSpPr>
          <p:grpSpPr>
            <a:xfrm rot="21335217">
              <a:off x="1363234" y="825830"/>
              <a:ext cx="793207" cy="804046"/>
              <a:chOff x="7973454" y="5027358"/>
              <a:chExt cx="1573288" cy="1594782"/>
            </a:xfrm>
          </p:grpSpPr>
          <p:sp>
            <p:nvSpPr>
              <p:cNvPr id="50" name="五角星 2"/>
              <p:cNvSpPr/>
              <p:nvPr/>
            </p:nvSpPr>
            <p:spPr>
              <a:xfrm rot="20480842">
                <a:off x="7975659" y="5027358"/>
                <a:ext cx="1571083" cy="1580289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" fmla="*/ 0 w 914398"/>
                  <a:gd name="connsiteY0" fmla="*/ 349269 h 923906"/>
                  <a:gd name="connsiteX1" fmla="*/ 262139 w 914398"/>
                  <a:gd name="connsiteY1" fmla="*/ 223173 h 923906"/>
                  <a:gd name="connsiteX2" fmla="*/ 457199 w 914398"/>
                  <a:gd name="connsiteY2" fmla="*/ 0 h 923906"/>
                  <a:gd name="connsiteX3" fmla="*/ 652259 w 914398"/>
                  <a:gd name="connsiteY3" fmla="*/ 223173 h 923906"/>
                  <a:gd name="connsiteX4" fmla="*/ 914398 w 914398"/>
                  <a:gd name="connsiteY4" fmla="*/ 349269 h 923906"/>
                  <a:gd name="connsiteX5" fmla="*/ 772813 w 914398"/>
                  <a:gd name="connsiteY5" fmla="*/ 613293 h 923906"/>
                  <a:gd name="connsiteX6" fmla="*/ 739764 w 914398"/>
                  <a:gd name="connsiteY6" fmla="*/ 914398 h 923906"/>
                  <a:gd name="connsiteX7" fmla="*/ 457199 w 914398"/>
                  <a:gd name="connsiteY7" fmla="*/ 854400 h 923906"/>
                  <a:gd name="connsiteX8" fmla="*/ 174634 w 914398"/>
                  <a:gd name="connsiteY8" fmla="*/ 914398 h 923906"/>
                  <a:gd name="connsiteX9" fmla="*/ 141585 w 914398"/>
                  <a:gd name="connsiteY9" fmla="*/ 613293 h 923906"/>
                  <a:gd name="connsiteX10" fmla="*/ 0 w 914398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18524" h="923906">
                    <a:moveTo>
                      <a:pt x="2063" y="349269"/>
                    </a:moveTo>
                    <a:cubicBezTo>
                      <a:pt x="22155" y="284249"/>
                      <a:pt x="188002" y="281384"/>
                      <a:pt x="264202" y="223173"/>
                    </a:cubicBezTo>
                    <a:cubicBezTo>
                      <a:pt x="340402" y="164962"/>
                      <a:pt x="394242" y="0"/>
                      <a:pt x="459262" y="0"/>
                    </a:cubicBezTo>
                    <a:cubicBezTo>
                      <a:pt x="524282" y="0"/>
                      <a:pt x="578122" y="164962"/>
                      <a:pt x="654322" y="223173"/>
                    </a:cubicBezTo>
                    <a:cubicBezTo>
                      <a:pt x="730522" y="281384"/>
                      <a:pt x="896369" y="284249"/>
                      <a:pt x="916461" y="349269"/>
                    </a:cubicBezTo>
                    <a:cubicBezTo>
                      <a:pt x="936553" y="414289"/>
                      <a:pt x="803982" y="519105"/>
                      <a:pt x="774876" y="613293"/>
                    </a:cubicBezTo>
                    <a:cubicBezTo>
                      <a:pt x="745770" y="707481"/>
                      <a:pt x="794429" y="874213"/>
                      <a:pt x="741827" y="914398"/>
                    </a:cubicBezTo>
                    <a:cubicBezTo>
                      <a:pt x="689225" y="954583"/>
                      <a:pt x="553450" y="854400"/>
                      <a:pt x="459262" y="854400"/>
                    </a:cubicBezTo>
                    <a:cubicBezTo>
                      <a:pt x="365074" y="874399"/>
                      <a:pt x="257367" y="928196"/>
                      <a:pt x="176697" y="914398"/>
                    </a:cubicBezTo>
                    <a:cubicBezTo>
                      <a:pt x="96027" y="900600"/>
                      <a:pt x="172754" y="707481"/>
                      <a:pt x="143648" y="613293"/>
                    </a:cubicBezTo>
                    <a:cubicBezTo>
                      <a:pt x="114542" y="519105"/>
                      <a:pt x="-18029" y="414289"/>
                      <a:pt x="2063" y="349269"/>
                    </a:cubicBezTo>
                    <a:close/>
                  </a:path>
                </a:pathLst>
              </a:custGeom>
              <a:solidFill>
                <a:srgbClr val="C4EF39"/>
              </a:solidFill>
              <a:ln w="63500">
                <a:noFill/>
              </a:ln>
              <a:effectLst>
                <a:outerShdw blurRad="190500" dist="63500" dir="5400000" algn="t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1" name="五角星 2"/>
              <p:cNvSpPr/>
              <p:nvPr/>
            </p:nvSpPr>
            <p:spPr>
              <a:xfrm rot="20480842">
                <a:off x="7973454" y="5041849"/>
                <a:ext cx="1571084" cy="1580291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" fmla="*/ 0 w 914398"/>
                  <a:gd name="connsiteY0" fmla="*/ 349269 h 923906"/>
                  <a:gd name="connsiteX1" fmla="*/ 262139 w 914398"/>
                  <a:gd name="connsiteY1" fmla="*/ 223173 h 923906"/>
                  <a:gd name="connsiteX2" fmla="*/ 457199 w 914398"/>
                  <a:gd name="connsiteY2" fmla="*/ 0 h 923906"/>
                  <a:gd name="connsiteX3" fmla="*/ 652259 w 914398"/>
                  <a:gd name="connsiteY3" fmla="*/ 223173 h 923906"/>
                  <a:gd name="connsiteX4" fmla="*/ 914398 w 914398"/>
                  <a:gd name="connsiteY4" fmla="*/ 349269 h 923906"/>
                  <a:gd name="connsiteX5" fmla="*/ 772813 w 914398"/>
                  <a:gd name="connsiteY5" fmla="*/ 613293 h 923906"/>
                  <a:gd name="connsiteX6" fmla="*/ 739764 w 914398"/>
                  <a:gd name="connsiteY6" fmla="*/ 914398 h 923906"/>
                  <a:gd name="connsiteX7" fmla="*/ 457199 w 914398"/>
                  <a:gd name="connsiteY7" fmla="*/ 854400 h 923906"/>
                  <a:gd name="connsiteX8" fmla="*/ 174634 w 914398"/>
                  <a:gd name="connsiteY8" fmla="*/ 914398 h 923906"/>
                  <a:gd name="connsiteX9" fmla="*/ 141585 w 914398"/>
                  <a:gd name="connsiteY9" fmla="*/ 613293 h 923906"/>
                  <a:gd name="connsiteX10" fmla="*/ 0 w 914398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18524" h="923906">
                    <a:moveTo>
                      <a:pt x="2063" y="349269"/>
                    </a:moveTo>
                    <a:cubicBezTo>
                      <a:pt x="22155" y="284249"/>
                      <a:pt x="188002" y="281384"/>
                      <a:pt x="264202" y="223173"/>
                    </a:cubicBezTo>
                    <a:cubicBezTo>
                      <a:pt x="340402" y="164962"/>
                      <a:pt x="394242" y="0"/>
                      <a:pt x="459262" y="0"/>
                    </a:cubicBezTo>
                    <a:cubicBezTo>
                      <a:pt x="524282" y="0"/>
                      <a:pt x="578122" y="164962"/>
                      <a:pt x="654322" y="223173"/>
                    </a:cubicBezTo>
                    <a:cubicBezTo>
                      <a:pt x="730522" y="281384"/>
                      <a:pt x="896369" y="284249"/>
                      <a:pt x="916461" y="349269"/>
                    </a:cubicBezTo>
                    <a:cubicBezTo>
                      <a:pt x="936553" y="414289"/>
                      <a:pt x="803982" y="519105"/>
                      <a:pt x="774876" y="613293"/>
                    </a:cubicBezTo>
                    <a:cubicBezTo>
                      <a:pt x="745770" y="707481"/>
                      <a:pt x="794429" y="874213"/>
                      <a:pt x="741827" y="914398"/>
                    </a:cubicBezTo>
                    <a:cubicBezTo>
                      <a:pt x="689225" y="954583"/>
                      <a:pt x="553450" y="854400"/>
                      <a:pt x="459262" y="854400"/>
                    </a:cubicBezTo>
                    <a:cubicBezTo>
                      <a:pt x="365074" y="874399"/>
                      <a:pt x="257367" y="928196"/>
                      <a:pt x="176697" y="914398"/>
                    </a:cubicBezTo>
                    <a:cubicBezTo>
                      <a:pt x="96027" y="900600"/>
                      <a:pt x="172754" y="707481"/>
                      <a:pt x="143648" y="613293"/>
                    </a:cubicBezTo>
                    <a:cubicBezTo>
                      <a:pt x="114542" y="519105"/>
                      <a:pt x="-18029" y="414289"/>
                      <a:pt x="2063" y="349269"/>
                    </a:cubicBezTo>
                    <a:close/>
                  </a:path>
                </a:pathLst>
              </a:custGeom>
              <a:solidFill>
                <a:srgbClr val="FFA3C4"/>
              </a:solidFill>
              <a:ln w="66675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53" name="图片 5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59" b="42760"/>
          <a:stretch/>
        </p:blipFill>
        <p:spPr>
          <a:xfrm>
            <a:off x="1084768" y="5872253"/>
            <a:ext cx="10058400" cy="1079500"/>
          </a:xfrm>
          <a:prstGeom prst="rect">
            <a:avLst/>
          </a:prstGeom>
        </p:spPr>
      </p:pic>
      <p:grpSp>
        <p:nvGrpSpPr>
          <p:cNvPr id="38" name="组合 102">
            <a:extLst>
              <a:ext uri="{FF2B5EF4-FFF2-40B4-BE49-F238E27FC236}">
                <a16:creationId xmlns:a16="http://schemas.microsoft.com/office/drawing/2014/main" id="{9683A513-BF55-46B0-9BF5-AAB2772DF8AE}"/>
              </a:ext>
            </a:extLst>
          </p:cNvPr>
          <p:cNvGrpSpPr/>
          <p:nvPr/>
        </p:nvGrpSpPr>
        <p:grpSpPr>
          <a:xfrm>
            <a:off x="11237174" y="6098216"/>
            <a:ext cx="860820" cy="759784"/>
            <a:chOff x="9886950" y="4535871"/>
            <a:chExt cx="1834461" cy="2005899"/>
          </a:xfrm>
        </p:grpSpPr>
        <p:sp>
          <p:nvSpPr>
            <p:cNvPr id="39" name="圆角矩形 103">
              <a:extLst>
                <a:ext uri="{FF2B5EF4-FFF2-40B4-BE49-F238E27FC236}">
                  <a16:creationId xmlns:a16="http://schemas.microsoft.com/office/drawing/2014/main" id="{10BE6CC9-04DE-438A-8628-0BBE7A9164B7}"/>
                </a:ext>
              </a:extLst>
            </p:cNvPr>
            <p:cNvSpPr/>
            <p:nvPr/>
          </p:nvSpPr>
          <p:spPr>
            <a:xfrm>
              <a:off x="10526487" y="5428190"/>
              <a:ext cx="328183" cy="134639"/>
            </a:xfrm>
            <a:prstGeom prst="roundRect">
              <a:avLst/>
            </a:prstGeom>
            <a:solidFill>
              <a:srgbClr val="C87404"/>
            </a:solidFill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圆角矩形 104">
              <a:extLst>
                <a:ext uri="{FF2B5EF4-FFF2-40B4-BE49-F238E27FC236}">
                  <a16:creationId xmlns:a16="http://schemas.microsoft.com/office/drawing/2014/main" id="{DBB8C96A-6C56-4C53-BF6B-4464F505092D}"/>
                </a:ext>
              </a:extLst>
            </p:cNvPr>
            <p:cNvSpPr/>
            <p:nvPr/>
          </p:nvSpPr>
          <p:spPr>
            <a:xfrm rot="1452078">
              <a:off x="10593807" y="5007442"/>
              <a:ext cx="286109" cy="488068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1" name="组合 105">
              <a:extLst>
                <a:ext uri="{FF2B5EF4-FFF2-40B4-BE49-F238E27FC236}">
                  <a16:creationId xmlns:a16="http://schemas.microsoft.com/office/drawing/2014/main" id="{30EFF91B-B3E4-4397-8AA2-CAC4D50B5AB9}"/>
                </a:ext>
              </a:extLst>
            </p:cNvPr>
            <p:cNvGrpSpPr/>
            <p:nvPr/>
          </p:nvGrpSpPr>
          <p:grpSpPr>
            <a:xfrm rot="17559220">
              <a:off x="10526211" y="4117280"/>
              <a:ext cx="611597" cy="1772498"/>
              <a:chOff x="2994660" y="1680210"/>
              <a:chExt cx="1234440" cy="3577590"/>
            </a:xfrm>
            <a:solidFill>
              <a:srgbClr val="FFC000"/>
            </a:solidFill>
          </p:grpSpPr>
          <p:sp>
            <p:nvSpPr>
              <p:cNvPr id="61" name="椭圆 117">
                <a:extLst>
                  <a:ext uri="{FF2B5EF4-FFF2-40B4-BE49-F238E27FC236}">
                    <a16:creationId xmlns:a16="http://schemas.microsoft.com/office/drawing/2014/main" id="{E992107C-798D-4958-ABD0-8C74A33D4493}"/>
                  </a:ext>
                </a:extLst>
              </p:cNvPr>
              <p:cNvSpPr/>
              <p:nvPr/>
            </p:nvSpPr>
            <p:spPr>
              <a:xfrm>
                <a:off x="3080385" y="1680210"/>
                <a:ext cx="1062990" cy="1062990"/>
              </a:xfrm>
              <a:prstGeom prst="ellipse">
                <a:avLst/>
              </a:prstGeom>
              <a:solidFill>
                <a:srgbClr val="84F6FC"/>
              </a:solidFill>
              <a:ln w="635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矩形 118">
                <a:extLst>
                  <a:ext uri="{FF2B5EF4-FFF2-40B4-BE49-F238E27FC236}">
                    <a16:creationId xmlns:a16="http://schemas.microsoft.com/office/drawing/2014/main" id="{BD39CD3B-3868-499B-ADC1-6B0E6E70C693}"/>
                  </a:ext>
                </a:extLst>
              </p:cNvPr>
              <p:cNvSpPr/>
              <p:nvPr/>
            </p:nvSpPr>
            <p:spPr>
              <a:xfrm>
                <a:off x="3423285" y="4983480"/>
                <a:ext cx="377190" cy="274320"/>
              </a:xfrm>
              <a:prstGeom prst="rect">
                <a:avLst/>
              </a:prstGeom>
              <a:grpFill/>
              <a:ln w="635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3" name="矩形 119">
                <a:extLst>
                  <a:ext uri="{FF2B5EF4-FFF2-40B4-BE49-F238E27FC236}">
                    <a16:creationId xmlns:a16="http://schemas.microsoft.com/office/drawing/2014/main" id="{B12F8063-9338-4896-A1D5-871252B081BF}"/>
                  </a:ext>
                </a:extLst>
              </p:cNvPr>
              <p:cNvSpPr/>
              <p:nvPr/>
            </p:nvSpPr>
            <p:spPr>
              <a:xfrm>
                <a:off x="3314700" y="4297680"/>
                <a:ext cx="594360" cy="742950"/>
              </a:xfrm>
              <a:prstGeom prst="rect">
                <a:avLst/>
              </a:prstGeom>
              <a:grpFill/>
              <a:ln w="635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矩形 120">
                <a:extLst>
                  <a:ext uri="{FF2B5EF4-FFF2-40B4-BE49-F238E27FC236}">
                    <a16:creationId xmlns:a16="http://schemas.microsoft.com/office/drawing/2014/main" id="{0D6295AD-CB4D-477E-8854-F66C74D060D2}"/>
                  </a:ext>
                </a:extLst>
              </p:cNvPr>
              <p:cNvSpPr/>
              <p:nvPr/>
            </p:nvSpPr>
            <p:spPr>
              <a:xfrm>
                <a:off x="3177540" y="2514600"/>
                <a:ext cx="868680" cy="1874520"/>
              </a:xfrm>
              <a:prstGeom prst="rect">
                <a:avLst/>
              </a:prstGeom>
              <a:grpFill/>
              <a:ln w="63500" cap="rnd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梯形 121">
                <a:extLst>
                  <a:ext uri="{FF2B5EF4-FFF2-40B4-BE49-F238E27FC236}">
                    <a16:creationId xmlns:a16="http://schemas.microsoft.com/office/drawing/2014/main" id="{555D8F33-D94C-4BA1-AA18-E008C94D1AE0}"/>
                  </a:ext>
                </a:extLst>
              </p:cNvPr>
              <p:cNvSpPr/>
              <p:nvPr/>
            </p:nvSpPr>
            <p:spPr>
              <a:xfrm>
                <a:off x="2994660" y="2137410"/>
                <a:ext cx="1234440" cy="457200"/>
              </a:xfrm>
              <a:prstGeom prst="trapezoid">
                <a:avLst>
                  <a:gd name="adj" fmla="val 4323"/>
                </a:avLst>
              </a:prstGeom>
              <a:grpFill/>
              <a:ln w="635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2" name="椭圆 106">
              <a:extLst>
                <a:ext uri="{FF2B5EF4-FFF2-40B4-BE49-F238E27FC236}">
                  <a16:creationId xmlns:a16="http://schemas.microsoft.com/office/drawing/2014/main" id="{7C3A7442-CE90-4FA7-A750-905151D069D5}"/>
                </a:ext>
              </a:extLst>
            </p:cNvPr>
            <p:cNvSpPr/>
            <p:nvPr/>
          </p:nvSpPr>
          <p:spPr>
            <a:xfrm>
              <a:off x="10644296" y="5276721"/>
              <a:ext cx="100980" cy="10098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3" name="直接连接符 107">
              <a:extLst>
                <a:ext uri="{FF2B5EF4-FFF2-40B4-BE49-F238E27FC236}">
                  <a16:creationId xmlns:a16="http://schemas.microsoft.com/office/drawing/2014/main" id="{DE276430-4047-4049-9D25-1F1754119436}"/>
                </a:ext>
              </a:extLst>
            </p:cNvPr>
            <p:cNvCxnSpPr>
              <a:stCxn id="39" idx="2"/>
            </p:cNvCxnSpPr>
            <p:nvPr/>
          </p:nvCxnSpPr>
          <p:spPr>
            <a:xfrm flipH="1">
              <a:off x="10686371" y="5562830"/>
              <a:ext cx="4207" cy="95089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108">
              <a:extLst>
                <a:ext uri="{FF2B5EF4-FFF2-40B4-BE49-F238E27FC236}">
                  <a16:creationId xmlns:a16="http://schemas.microsoft.com/office/drawing/2014/main" id="{26F1991E-53A9-4D34-9EE8-088369FEB040}"/>
                </a:ext>
              </a:extLst>
            </p:cNvPr>
            <p:cNvCxnSpPr/>
            <p:nvPr/>
          </p:nvCxnSpPr>
          <p:spPr>
            <a:xfrm flipH="1">
              <a:off x="10274038" y="5565635"/>
              <a:ext cx="293122" cy="9565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109">
              <a:extLst>
                <a:ext uri="{FF2B5EF4-FFF2-40B4-BE49-F238E27FC236}">
                  <a16:creationId xmlns:a16="http://schemas.microsoft.com/office/drawing/2014/main" id="{1CC80243-852D-4B4D-9B1D-F51D5219C92F}"/>
                </a:ext>
              </a:extLst>
            </p:cNvPr>
            <p:cNvCxnSpPr/>
            <p:nvPr/>
          </p:nvCxnSpPr>
          <p:spPr>
            <a:xfrm>
              <a:off x="10806985" y="5551610"/>
              <a:ext cx="293122" cy="9565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接连接符 110">
              <a:extLst>
                <a:ext uri="{FF2B5EF4-FFF2-40B4-BE49-F238E27FC236}">
                  <a16:creationId xmlns:a16="http://schemas.microsoft.com/office/drawing/2014/main" id="{0A735D01-6AA8-4837-B445-9BE803DCABDE}"/>
                </a:ext>
              </a:extLst>
            </p:cNvPr>
            <p:cNvCxnSpPr/>
            <p:nvPr/>
          </p:nvCxnSpPr>
          <p:spPr>
            <a:xfrm>
              <a:off x="10080494" y="6530550"/>
              <a:ext cx="1489448" cy="0"/>
            </a:xfrm>
            <a:prstGeom prst="line">
              <a:avLst/>
            </a:prstGeom>
            <a:ln w="635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111">
              <a:extLst>
                <a:ext uri="{FF2B5EF4-FFF2-40B4-BE49-F238E27FC236}">
                  <a16:creationId xmlns:a16="http://schemas.microsoft.com/office/drawing/2014/main" id="{002CE392-1DA5-4D42-B844-A3D4CD624C94}"/>
                </a:ext>
              </a:extLst>
            </p:cNvPr>
            <p:cNvCxnSpPr/>
            <p:nvPr/>
          </p:nvCxnSpPr>
          <p:spPr>
            <a:xfrm>
              <a:off x="9886950" y="6541770"/>
              <a:ext cx="103784" cy="0"/>
            </a:xfrm>
            <a:prstGeom prst="line">
              <a:avLst/>
            </a:prstGeom>
            <a:ln w="635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接连接符 112">
              <a:extLst>
                <a:ext uri="{FF2B5EF4-FFF2-40B4-BE49-F238E27FC236}">
                  <a16:creationId xmlns:a16="http://schemas.microsoft.com/office/drawing/2014/main" id="{5A132DE2-656F-4DB1-AE4E-C0936444FBAD}"/>
                </a:ext>
              </a:extLst>
            </p:cNvPr>
            <p:cNvCxnSpPr/>
            <p:nvPr/>
          </p:nvCxnSpPr>
          <p:spPr>
            <a:xfrm>
              <a:off x="11665311" y="6527745"/>
              <a:ext cx="56100" cy="0"/>
            </a:xfrm>
            <a:prstGeom prst="line">
              <a:avLst/>
            </a:prstGeom>
            <a:ln w="635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矩形 113">
              <a:extLst>
                <a:ext uri="{FF2B5EF4-FFF2-40B4-BE49-F238E27FC236}">
                  <a16:creationId xmlns:a16="http://schemas.microsoft.com/office/drawing/2014/main" id="{DD9524C8-2D1F-429F-B237-AEBDDA87A9D8}"/>
                </a:ext>
              </a:extLst>
            </p:cNvPr>
            <p:cNvSpPr/>
            <p:nvPr/>
          </p:nvSpPr>
          <p:spPr>
            <a:xfrm rot="17559220">
              <a:off x="10853495" y="4455518"/>
              <a:ext cx="79608" cy="824798"/>
            </a:xfrm>
            <a:prstGeom prst="rect">
              <a:avLst/>
            </a:prstGeom>
            <a:solidFill>
              <a:schemeClr val="bg1"/>
            </a:solidFill>
            <a:ln w="6350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矩形 114">
              <a:extLst>
                <a:ext uri="{FF2B5EF4-FFF2-40B4-BE49-F238E27FC236}">
                  <a16:creationId xmlns:a16="http://schemas.microsoft.com/office/drawing/2014/main" id="{D46B86C8-F958-4FE1-9AEE-8BEA87B2DCEB}"/>
                </a:ext>
              </a:extLst>
            </p:cNvPr>
            <p:cNvSpPr/>
            <p:nvPr/>
          </p:nvSpPr>
          <p:spPr>
            <a:xfrm rot="17559220">
              <a:off x="10743004" y="4722219"/>
              <a:ext cx="79608" cy="824798"/>
            </a:xfrm>
            <a:prstGeom prst="rect">
              <a:avLst/>
            </a:prstGeom>
            <a:solidFill>
              <a:srgbClr val="FC9204"/>
            </a:solidFill>
            <a:ln w="6350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矩形 115">
              <a:extLst>
                <a:ext uri="{FF2B5EF4-FFF2-40B4-BE49-F238E27FC236}">
                  <a16:creationId xmlns:a16="http://schemas.microsoft.com/office/drawing/2014/main" id="{F2042930-B2CB-40F7-B61B-21F360911051}"/>
                </a:ext>
              </a:extLst>
            </p:cNvPr>
            <p:cNvSpPr/>
            <p:nvPr/>
          </p:nvSpPr>
          <p:spPr>
            <a:xfrm rot="17559220">
              <a:off x="10372657" y="4488927"/>
              <a:ext cx="84972" cy="178859"/>
            </a:xfrm>
            <a:prstGeom prst="rect">
              <a:avLst/>
            </a:prstGeom>
            <a:solidFill>
              <a:schemeClr val="bg1"/>
            </a:solidFill>
            <a:ln w="6350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矩形 116">
              <a:extLst>
                <a:ext uri="{FF2B5EF4-FFF2-40B4-BE49-F238E27FC236}">
                  <a16:creationId xmlns:a16="http://schemas.microsoft.com/office/drawing/2014/main" id="{3584D0C6-620A-4097-A842-556E20227264}"/>
                </a:ext>
              </a:extLst>
            </p:cNvPr>
            <p:cNvSpPr/>
            <p:nvPr/>
          </p:nvSpPr>
          <p:spPr>
            <a:xfrm rot="17559220">
              <a:off x="11189014" y="5155725"/>
              <a:ext cx="256730" cy="87380"/>
            </a:xfrm>
            <a:prstGeom prst="rect">
              <a:avLst/>
            </a:prstGeom>
            <a:solidFill>
              <a:schemeClr val="tx1"/>
            </a:solidFill>
            <a:ln w="63500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08195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85">
        <p14:honeycomb/>
      </p:transition>
    </mc:Choice>
    <mc:Fallback xmlns="">
      <p:transition spd="slow" advTm="2478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6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8" presetClass="emph" presetSubtype="0" fill="hold" grpId="1" nodeType="withEffect">
                                  <p:stCondLst>
                                    <p:cond delay="7250"/>
                                  </p:stCondLst>
                                  <p:childTnLst>
                                    <p:animRot by="21600000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grpId="0" nodeType="withEffect">
                                  <p:stCondLst>
                                    <p:cond delay="7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8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8" presetClass="emph" presetSubtype="0" fill="hold" grpId="1" nodeType="withEffect">
                                  <p:stCondLst>
                                    <p:cond delay="9750"/>
                                  </p:stCondLst>
                                  <p:childTnLst>
                                    <p:animRot by="21600000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9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grpId="0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117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8" presetClass="emph" presetSubtype="0" fill="hold" grpId="1" nodeType="withEffect">
                                  <p:stCondLst>
                                    <p:cond delay="12250"/>
                                  </p:stCondLst>
                                  <p:childTnLst>
                                    <p:animRot by="10800000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1" presetClass="entr" presetSubtype="0" fill="hold" grpId="0" nodeType="withEffect">
                                  <p:stCondLst>
                                    <p:cond delay="12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grpId="0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16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8" presetClass="emph" presetSubtype="0" fill="hold" grpId="1" nodeType="withEffect">
                                  <p:stCondLst>
                                    <p:cond delay="14250"/>
                                  </p:stCondLst>
                                  <p:childTnLst>
                                    <p:animRot by="5400000">
                                      <p:cBhvr>
                                        <p:cTn id="10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3" grpId="0" animBg="1"/>
      <p:bldP spid="14" grpId="0" animBg="1"/>
      <p:bldP spid="15" grpId="0" animBg="1"/>
      <p:bldP spid="28" grpId="0" animBg="1"/>
      <p:bldP spid="28" grpId="1" animBg="1"/>
      <p:bldP spid="29" grpId="0" animBg="1"/>
      <p:bldP spid="30" grpId="0" animBg="1"/>
      <p:bldP spid="30" grpId="1" animBg="1"/>
      <p:bldP spid="31" grpId="0" animBg="1"/>
      <p:bldP spid="31" grpId="1" animBg="1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2000" t="-21000" r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11CAC80-9973-4C38-B1C7-0DE89D9E64E6}"/>
              </a:ext>
            </a:extLst>
          </p:cNvPr>
          <p:cNvSpPr txBox="1"/>
          <p:nvPr/>
        </p:nvSpPr>
        <p:spPr>
          <a:xfrm>
            <a:off x="839470" y="545782"/>
            <a:ext cx="107156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khử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19,5</a:t>
            </a:r>
            <a:r>
              <a:rPr lang="en-US" sz="3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24,18</a:t>
            </a:r>
            <a:r>
              <a:rPr lang="en-US" sz="3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29,7</a:t>
            </a:r>
            <a:r>
              <a:rPr lang="en-US" sz="3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lít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khử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FAB774-1AE4-4CF3-9EA4-7AA223D3695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9600" y1="13050" x2="26250" y2="348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79445" y="2923858"/>
            <a:ext cx="2476500" cy="2476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82F26E4-EDED-407E-AB60-57B32CEEC36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29600" y1="13050" x2="26250" y2="348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4895" y="2579826"/>
            <a:ext cx="2895600" cy="2895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8800A2-0407-4294-91F1-6EC9D898E2D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29600" y1="13050" x2="26250" y2="348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22769" y="2284551"/>
            <a:ext cx="3228975" cy="32289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4F8B0C3-46E5-4C50-A7D2-985AF8FFD495}"/>
              </a:ext>
            </a:extLst>
          </p:cNvPr>
          <p:cNvSpPr txBox="1"/>
          <p:nvPr/>
        </p:nvSpPr>
        <p:spPr>
          <a:xfrm>
            <a:off x="3851094" y="4027626"/>
            <a:ext cx="1133202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19,5</a:t>
            </a:r>
            <a:r>
              <a:rPr lang="en-US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en-US" sz="35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6F0B57-B7F8-4885-918B-14AB35648D50}"/>
              </a:ext>
            </a:extLst>
          </p:cNvPr>
          <p:cNvSpPr txBox="1"/>
          <p:nvPr/>
        </p:nvSpPr>
        <p:spPr>
          <a:xfrm>
            <a:off x="5690779" y="4027626"/>
            <a:ext cx="1406706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24,18</a:t>
            </a:r>
            <a:r>
              <a:rPr lang="en-US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en-US" sz="35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4211E9-F1EE-46FA-85A4-238892AE86D6}"/>
              </a:ext>
            </a:extLst>
          </p:cNvPr>
          <p:cNvSpPr txBox="1"/>
          <p:nvPr/>
        </p:nvSpPr>
        <p:spPr>
          <a:xfrm>
            <a:off x="8026039" y="4030011"/>
            <a:ext cx="1133202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29,7</a:t>
            </a:r>
            <a:r>
              <a:rPr lang="en-US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en-US" sz="3500" dirty="0"/>
          </a:p>
        </p:txBody>
      </p:sp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BB9E0C3D-7ED8-4EA4-8540-7F0425AD33D9}"/>
              </a:ext>
            </a:extLst>
          </p:cNvPr>
          <p:cNvSpPr/>
          <p:nvPr/>
        </p:nvSpPr>
        <p:spPr>
          <a:xfrm>
            <a:off x="2832736" y="2284550"/>
            <a:ext cx="7720148" cy="3519667"/>
          </a:xfrm>
          <a:prstGeom prst="wedgeEllipseCallout">
            <a:avLst>
              <a:gd name="adj1" fmla="val -54166"/>
              <a:gd name="adj2" fmla="val 26402"/>
            </a:avLst>
          </a:prstGeom>
          <a:noFill/>
          <a:ln w="571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B45512-694B-4E41-91E1-A0944BE4EB29}"/>
              </a:ext>
            </a:extLst>
          </p:cNvPr>
          <p:cNvSpPr txBox="1"/>
          <p:nvPr/>
        </p:nvSpPr>
        <p:spPr>
          <a:xfrm>
            <a:off x="1587683" y="4774186"/>
            <a:ext cx="11332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lít</a:t>
            </a:r>
            <a:endParaRPr lang="en-US" sz="4000" dirty="0">
              <a:solidFill>
                <a:schemeClr val="bg1"/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84DD8E2-2635-48DC-9703-C631EDFF0EA3}"/>
              </a:ext>
            </a:extLst>
          </p:cNvPr>
          <p:cNvCxnSpPr/>
          <p:nvPr/>
        </p:nvCxnSpPr>
        <p:spPr>
          <a:xfrm>
            <a:off x="8917858" y="1002891"/>
            <a:ext cx="254655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DD3877E-8FBC-4C53-80E4-79D6FDAFA2EE}"/>
              </a:ext>
            </a:extLst>
          </p:cNvPr>
          <p:cNvCxnSpPr>
            <a:cxnSpLocks/>
          </p:cNvCxnSpPr>
          <p:nvPr/>
        </p:nvCxnSpPr>
        <p:spPr>
          <a:xfrm>
            <a:off x="938981" y="1469922"/>
            <a:ext cx="165673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6D5C57-2058-4FBB-B418-752E451D8F18}"/>
              </a:ext>
            </a:extLst>
          </p:cNvPr>
          <p:cNvCxnSpPr>
            <a:cxnSpLocks/>
          </p:cNvCxnSpPr>
          <p:nvPr/>
        </p:nvCxnSpPr>
        <p:spPr>
          <a:xfrm>
            <a:off x="2832736" y="1469922"/>
            <a:ext cx="426474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A016A61-A53D-4ED7-92CE-4ED5D9080830}"/>
              </a:ext>
            </a:extLst>
          </p:cNvPr>
          <p:cNvCxnSpPr>
            <a:cxnSpLocks/>
          </p:cNvCxnSpPr>
          <p:nvPr/>
        </p:nvCxnSpPr>
        <p:spPr>
          <a:xfrm>
            <a:off x="7357446" y="1469922"/>
            <a:ext cx="39988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7B9BFE9-11C8-4FB9-9D5C-8B7F934ADBD4}"/>
              </a:ext>
            </a:extLst>
          </p:cNvPr>
          <p:cNvCxnSpPr>
            <a:cxnSpLocks/>
          </p:cNvCxnSpPr>
          <p:nvPr/>
        </p:nvCxnSpPr>
        <p:spPr>
          <a:xfrm>
            <a:off x="1641988" y="1917290"/>
            <a:ext cx="850975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1629135-3E89-4639-AAD9-56C2DE1C04C8}"/>
              </a:ext>
            </a:extLst>
          </p:cNvPr>
          <p:cNvCxnSpPr>
            <a:cxnSpLocks/>
          </p:cNvCxnSpPr>
          <p:nvPr/>
        </p:nvCxnSpPr>
        <p:spPr>
          <a:xfrm>
            <a:off x="1641988" y="1981199"/>
            <a:ext cx="850975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peech Bubble: Oval 23">
            <a:extLst>
              <a:ext uri="{FF2B5EF4-FFF2-40B4-BE49-F238E27FC236}">
                <a16:creationId xmlns:a16="http://schemas.microsoft.com/office/drawing/2014/main" id="{FE05A96F-60C5-4243-8195-29D759B21664}"/>
              </a:ext>
            </a:extLst>
          </p:cNvPr>
          <p:cNvSpPr/>
          <p:nvPr/>
        </p:nvSpPr>
        <p:spPr>
          <a:xfrm>
            <a:off x="2852302" y="2087191"/>
            <a:ext cx="7720148" cy="3785617"/>
          </a:xfrm>
          <a:prstGeom prst="wedgeEllipseCallout">
            <a:avLst>
              <a:gd name="adj1" fmla="val -54166"/>
              <a:gd name="adj2" fmla="val 26402"/>
            </a:avLst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F1B826D-656D-467A-9DEE-929D8C675BC6}"/>
              </a:ext>
            </a:extLst>
          </p:cNvPr>
          <p:cNvSpPr txBox="1"/>
          <p:nvPr/>
        </p:nvSpPr>
        <p:spPr>
          <a:xfrm>
            <a:off x="4194059" y="2431052"/>
            <a:ext cx="1133202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19,5</a:t>
            </a:r>
            <a:endParaRPr lang="en-US" sz="35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EC965CC-4C8A-403B-A8B0-C753A4E746EB}"/>
              </a:ext>
            </a:extLst>
          </p:cNvPr>
          <p:cNvSpPr txBox="1"/>
          <p:nvPr/>
        </p:nvSpPr>
        <p:spPr>
          <a:xfrm>
            <a:off x="5170505" y="2436867"/>
            <a:ext cx="1580878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+ 24,18</a:t>
            </a:r>
            <a:endParaRPr lang="en-US" sz="35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6B507C7-CE67-49B7-BD3F-1025125FA978}"/>
              </a:ext>
            </a:extLst>
          </p:cNvPr>
          <p:cNvSpPr txBox="1"/>
          <p:nvPr/>
        </p:nvSpPr>
        <p:spPr>
          <a:xfrm>
            <a:off x="6733149" y="2438556"/>
            <a:ext cx="1580878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+ 29,7</a:t>
            </a:r>
            <a:endParaRPr lang="en-US" sz="35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4929026-2A8E-4FBF-A707-4EAA09600F04}"/>
              </a:ext>
            </a:extLst>
          </p:cNvPr>
          <p:cNvSpPr txBox="1"/>
          <p:nvPr/>
        </p:nvSpPr>
        <p:spPr>
          <a:xfrm>
            <a:off x="8064203" y="2433736"/>
            <a:ext cx="1580878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? (</a:t>
            </a:r>
            <a:r>
              <a:rPr lang="en-US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5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396614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02502">
        <p15:prstTrans prst="pageCurlDouble"/>
      </p:transition>
    </mc:Choice>
    <mc:Fallback xmlns="">
      <p:transition spd="slow" advTm="10250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000"/>
                            </p:stCondLst>
                            <p:childTnLst>
                              <p:par>
                                <p:cTn id="7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000"/>
                            </p:stCondLst>
                            <p:childTnLst>
                              <p:par>
                                <p:cTn id="8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 animBg="1"/>
      <p:bldP spid="12" grpId="0"/>
      <p:bldP spid="24" grpId="0" animBg="1"/>
      <p:bldP spid="25" grpId="0"/>
      <p:bldP spid="26" grpId="0"/>
      <p:bldP spid="27" grpId="0"/>
      <p:bldP spid="2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5|9.1|8.4|4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7|15.1|10.6|2.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7|7.6|6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7|25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9|21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5|2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8|27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27.7|3.9|3.4|7.1|12.6|20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|2.6|1.9|6.5|12.5|7.4|5.4|3.4|6.3|4.9|3.7|3.6|2.3|2.1|5.3|23.2|5.1|7.9|4|4.5|4.9|6.6|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sample">
  <a:themeElements>
    <a:clrScheme name="sample 3">
      <a:dk1>
        <a:srgbClr val="003366"/>
      </a:dk1>
      <a:lt1>
        <a:srgbClr val="FFFFFF"/>
      </a:lt1>
      <a:dk2>
        <a:srgbClr val="5086C2"/>
      </a:dk2>
      <a:lt2>
        <a:srgbClr val="C0C0C0"/>
      </a:lt2>
      <a:accent1>
        <a:srgbClr val="DE8848"/>
      </a:accent1>
      <a:accent2>
        <a:srgbClr val="85BA54"/>
      </a:accent2>
      <a:accent3>
        <a:srgbClr val="FFFFFF"/>
      </a:accent3>
      <a:accent4>
        <a:srgbClr val="002A56"/>
      </a:accent4>
      <a:accent5>
        <a:srgbClr val="ECC3B1"/>
      </a:accent5>
      <a:accent6>
        <a:srgbClr val="78A84B"/>
      </a:accent6>
      <a:hlink>
        <a:srgbClr val="4C59D2"/>
      </a:hlink>
      <a:folHlink>
        <a:srgbClr val="A0B5C4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ample 1">
        <a:dk1>
          <a:srgbClr val="48806B"/>
        </a:dk1>
        <a:lt1>
          <a:srgbClr val="FFFFFF"/>
        </a:lt1>
        <a:dk2>
          <a:srgbClr val="77956D"/>
        </a:dk2>
        <a:lt2>
          <a:srgbClr val="C0C0C0"/>
        </a:lt2>
        <a:accent1>
          <a:srgbClr val="6BB9C3"/>
        </a:accent1>
        <a:accent2>
          <a:srgbClr val="E7BA15"/>
        </a:accent2>
        <a:accent3>
          <a:srgbClr val="FFFFFF"/>
        </a:accent3>
        <a:accent4>
          <a:srgbClr val="3C6C5A"/>
        </a:accent4>
        <a:accent5>
          <a:srgbClr val="BAD9DE"/>
        </a:accent5>
        <a:accent6>
          <a:srgbClr val="D1A812"/>
        </a:accent6>
        <a:hlink>
          <a:srgbClr val="76C14D"/>
        </a:hlink>
        <a:folHlink>
          <a:srgbClr val="B0C2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5F5F5F"/>
        </a:dk1>
        <a:lt1>
          <a:srgbClr val="FFFFFF"/>
        </a:lt1>
        <a:dk2>
          <a:srgbClr val="8D8D8D"/>
        </a:dk2>
        <a:lt2>
          <a:srgbClr val="C0C0C0"/>
        </a:lt2>
        <a:accent1>
          <a:srgbClr val="8EC072"/>
        </a:accent1>
        <a:accent2>
          <a:srgbClr val="5DB8CD"/>
        </a:accent2>
        <a:accent3>
          <a:srgbClr val="FFFFFF"/>
        </a:accent3>
        <a:accent4>
          <a:srgbClr val="505050"/>
        </a:accent4>
        <a:accent5>
          <a:srgbClr val="C6DCBC"/>
        </a:accent5>
        <a:accent6>
          <a:srgbClr val="53A6BA"/>
        </a:accent6>
        <a:hlink>
          <a:srgbClr val="D68B40"/>
        </a:hlink>
        <a:folHlink>
          <a:srgbClr val="D5D17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003366"/>
        </a:dk1>
        <a:lt1>
          <a:srgbClr val="FFFFFF"/>
        </a:lt1>
        <a:dk2>
          <a:srgbClr val="5086C2"/>
        </a:dk2>
        <a:lt2>
          <a:srgbClr val="C0C0C0"/>
        </a:lt2>
        <a:accent1>
          <a:srgbClr val="DE8848"/>
        </a:accent1>
        <a:accent2>
          <a:srgbClr val="85BA54"/>
        </a:accent2>
        <a:accent3>
          <a:srgbClr val="FFFFFF"/>
        </a:accent3>
        <a:accent4>
          <a:srgbClr val="002A56"/>
        </a:accent4>
        <a:accent5>
          <a:srgbClr val="ECC3B1"/>
        </a:accent5>
        <a:accent6>
          <a:srgbClr val="78A84B"/>
        </a:accent6>
        <a:hlink>
          <a:srgbClr val="4C59D2"/>
        </a:hlink>
        <a:folHlink>
          <a:srgbClr val="A0B5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sample">
  <a:themeElements>
    <a:clrScheme name="sample 3">
      <a:dk1>
        <a:srgbClr val="003366"/>
      </a:dk1>
      <a:lt1>
        <a:srgbClr val="FFFFFF"/>
      </a:lt1>
      <a:dk2>
        <a:srgbClr val="5086C2"/>
      </a:dk2>
      <a:lt2>
        <a:srgbClr val="C0C0C0"/>
      </a:lt2>
      <a:accent1>
        <a:srgbClr val="DE8848"/>
      </a:accent1>
      <a:accent2>
        <a:srgbClr val="85BA54"/>
      </a:accent2>
      <a:accent3>
        <a:srgbClr val="FFFFFF"/>
      </a:accent3>
      <a:accent4>
        <a:srgbClr val="002A56"/>
      </a:accent4>
      <a:accent5>
        <a:srgbClr val="ECC3B1"/>
      </a:accent5>
      <a:accent6>
        <a:srgbClr val="78A84B"/>
      </a:accent6>
      <a:hlink>
        <a:srgbClr val="4C59D2"/>
      </a:hlink>
      <a:folHlink>
        <a:srgbClr val="A0B5C4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ample 1">
        <a:dk1>
          <a:srgbClr val="48806B"/>
        </a:dk1>
        <a:lt1>
          <a:srgbClr val="FFFFFF"/>
        </a:lt1>
        <a:dk2>
          <a:srgbClr val="77956D"/>
        </a:dk2>
        <a:lt2>
          <a:srgbClr val="C0C0C0"/>
        </a:lt2>
        <a:accent1>
          <a:srgbClr val="6BB9C3"/>
        </a:accent1>
        <a:accent2>
          <a:srgbClr val="E7BA15"/>
        </a:accent2>
        <a:accent3>
          <a:srgbClr val="FFFFFF"/>
        </a:accent3>
        <a:accent4>
          <a:srgbClr val="3C6C5A"/>
        </a:accent4>
        <a:accent5>
          <a:srgbClr val="BAD9DE"/>
        </a:accent5>
        <a:accent6>
          <a:srgbClr val="D1A812"/>
        </a:accent6>
        <a:hlink>
          <a:srgbClr val="76C14D"/>
        </a:hlink>
        <a:folHlink>
          <a:srgbClr val="B0C2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5F5F5F"/>
        </a:dk1>
        <a:lt1>
          <a:srgbClr val="FFFFFF"/>
        </a:lt1>
        <a:dk2>
          <a:srgbClr val="8D8D8D"/>
        </a:dk2>
        <a:lt2>
          <a:srgbClr val="C0C0C0"/>
        </a:lt2>
        <a:accent1>
          <a:srgbClr val="8EC072"/>
        </a:accent1>
        <a:accent2>
          <a:srgbClr val="5DB8CD"/>
        </a:accent2>
        <a:accent3>
          <a:srgbClr val="FFFFFF"/>
        </a:accent3>
        <a:accent4>
          <a:srgbClr val="505050"/>
        </a:accent4>
        <a:accent5>
          <a:srgbClr val="C6DCBC"/>
        </a:accent5>
        <a:accent6>
          <a:srgbClr val="53A6BA"/>
        </a:accent6>
        <a:hlink>
          <a:srgbClr val="D68B40"/>
        </a:hlink>
        <a:folHlink>
          <a:srgbClr val="D5D17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003366"/>
        </a:dk1>
        <a:lt1>
          <a:srgbClr val="FFFFFF"/>
        </a:lt1>
        <a:dk2>
          <a:srgbClr val="5086C2"/>
        </a:dk2>
        <a:lt2>
          <a:srgbClr val="C0C0C0"/>
        </a:lt2>
        <a:accent1>
          <a:srgbClr val="DE8848"/>
        </a:accent1>
        <a:accent2>
          <a:srgbClr val="85BA54"/>
        </a:accent2>
        <a:accent3>
          <a:srgbClr val="FFFFFF"/>
        </a:accent3>
        <a:accent4>
          <a:srgbClr val="002A56"/>
        </a:accent4>
        <a:accent5>
          <a:srgbClr val="ECC3B1"/>
        </a:accent5>
        <a:accent6>
          <a:srgbClr val="78A84B"/>
        </a:accent6>
        <a:hlink>
          <a:srgbClr val="4C59D2"/>
        </a:hlink>
        <a:folHlink>
          <a:srgbClr val="A0B5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sample">
  <a:themeElements>
    <a:clrScheme name="sample 3">
      <a:dk1>
        <a:srgbClr val="003366"/>
      </a:dk1>
      <a:lt1>
        <a:srgbClr val="FFFFFF"/>
      </a:lt1>
      <a:dk2>
        <a:srgbClr val="5086C2"/>
      </a:dk2>
      <a:lt2>
        <a:srgbClr val="C0C0C0"/>
      </a:lt2>
      <a:accent1>
        <a:srgbClr val="DE8848"/>
      </a:accent1>
      <a:accent2>
        <a:srgbClr val="85BA54"/>
      </a:accent2>
      <a:accent3>
        <a:srgbClr val="FFFFFF"/>
      </a:accent3>
      <a:accent4>
        <a:srgbClr val="002A56"/>
      </a:accent4>
      <a:accent5>
        <a:srgbClr val="ECC3B1"/>
      </a:accent5>
      <a:accent6>
        <a:srgbClr val="78A84B"/>
      </a:accent6>
      <a:hlink>
        <a:srgbClr val="4C59D2"/>
      </a:hlink>
      <a:folHlink>
        <a:srgbClr val="A0B5C4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ample 1">
        <a:dk1>
          <a:srgbClr val="48806B"/>
        </a:dk1>
        <a:lt1>
          <a:srgbClr val="FFFFFF"/>
        </a:lt1>
        <a:dk2>
          <a:srgbClr val="77956D"/>
        </a:dk2>
        <a:lt2>
          <a:srgbClr val="C0C0C0"/>
        </a:lt2>
        <a:accent1>
          <a:srgbClr val="6BB9C3"/>
        </a:accent1>
        <a:accent2>
          <a:srgbClr val="E7BA15"/>
        </a:accent2>
        <a:accent3>
          <a:srgbClr val="FFFFFF"/>
        </a:accent3>
        <a:accent4>
          <a:srgbClr val="3C6C5A"/>
        </a:accent4>
        <a:accent5>
          <a:srgbClr val="BAD9DE"/>
        </a:accent5>
        <a:accent6>
          <a:srgbClr val="D1A812"/>
        </a:accent6>
        <a:hlink>
          <a:srgbClr val="76C14D"/>
        </a:hlink>
        <a:folHlink>
          <a:srgbClr val="B0C2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5F5F5F"/>
        </a:dk1>
        <a:lt1>
          <a:srgbClr val="FFFFFF"/>
        </a:lt1>
        <a:dk2>
          <a:srgbClr val="8D8D8D"/>
        </a:dk2>
        <a:lt2>
          <a:srgbClr val="C0C0C0"/>
        </a:lt2>
        <a:accent1>
          <a:srgbClr val="8EC072"/>
        </a:accent1>
        <a:accent2>
          <a:srgbClr val="5DB8CD"/>
        </a:accent2>
        <a:accent3>
          <a:srgbClr val="FFFFFF"/>
        </a:accent3>
        <a:accent4>
          <a:srgbClr val="505050"/>
        </a:accent4>
        <a:accent5>
          <a:srgbClr val="C6DCBC"/>
        </a:accent5>
        <a:accent6>
          <a:srgbClr val="53A6BA"/>
        </a:accent6>
        <a:hlink>
          <a:srgbClr val="D68B40"/>
        </a:hlink>
        <a:folHlink>
          <a:srgbClr val="D5D17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003366"/>
        </a:dk1>
        <a:lt1>
          <a:srgbClr val="FFFFFF"/>
        </a:lt1>
        <a:dk2>
          <a:srgbClr val="5086C2"/>
        </a:dk2>
        <a:lt2>
          <a:srgbClr val="C0C0C0"/>
        </a:lt2>
        <a:accent1>
          <a:srgbClr val="DE8848"/>
        </a:accent1>
        <a:accent2>
          <a:srgbClr val="85BA54"/>
        </a:accent2>
        <a:accent3>
          <a:srgbClr val="FFFFFF"/>
        </a:accent3>
        <a:accent4>
          <a:srgbClr val="002A56"/>
        </a:accent4>
        <a:accent5>
          <a:srgbClr val="ECC3B1"/>
        </a:accent5>
        <a:accent6>
          <a:srgbClr val="78A84B"/>
        </a:accent6>
        <a:hlink>
          <a:srgbClr val="4C59D2"/>
        </a:hlink>
        <a:folHlink>
          <a:srgbClr val="A0B5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sample">
  <a:themeElements>
    <a:clrScheme name="sample 3">
      <a:dk1>
        <a:srgbClr val="003366"/>
      </a:dk1>
      <a:lt1>
        <a:srgbClr val="FFFFFF"/>
      </a:lt1>
      <a:dk2>
        <a:srgbClr val="5086C2"/>
      </a:dk2>
      <a:lt2>
        <a:srgbClr val="C0C0C0"/>
      </a:lt2>
      <a:accent1>
        <a:srgbClr val="DE8848"/>
      </a:accent1>
      <a:accent2>
        <a:srgbClr val="85BA54"/>
      </a:accent2>
      <a:accent3>
        <a:srgbClr val="FFFFFF"/>
      </a:accent3>
      <a:accent4>
        <a:srgbClr val="002A56"/>
      </a:accent4>
      <a:accent5>
        <a:srgbClr val="ECC3B1"/>
      </a:accent5>
      <a:accent6>
        <a:srgbClr val="78A84B"/>
      </a:accent6>
      <a:hlink>
        <a:srgbClr val="4C59D2"/>
      </a:hlink>
      <a:folHlink>
        <a:srgbClr val="A0B5C4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ample 1">
        <a:dk1>
          <a:srgbClr val="48806B"/>
        </a:dk1>
        <a:lt1>
          <a:srgbClr val="FFFFFF"/>
        </a:lt1>
        <a:dk2>
          <a:srgbClr val="77956D"/>
        </a:dk2>
        <a:lt2>
          <a:srgbClr val="C0C0C0"/>
        </a:lt2>
        <a:accent1>
          <a:srgbClr val="6BB9C3"/>
        </a:accent1>
        <a:accent2>
          <a:srgbClr val="E7BA15"/>
        </a:accent2>
        <a:accent3>
          <a:srgbClr val="FFFFFF"/>
        </a:accent3>
        <a:accent4>
          <a:srgbClr val="3C6C5A"/>
        </a:accent4>
        <a:accent5>
          <a:srgbClr val="BAD9DE"/>
        </a:accent5>
        <a:accent6>
          <a:srgbClr val="D1A812"/>
        </a:accent6>
        <a:hlink>
          <a:srgbClr val="76C14D"/>
        </a:hlink>
        <a:folHlink>
          <a:srgbClr val="B0C2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5F5F5F"/>
        </a:dk1>
        <a:lt1>
          <a:srgbClr val="FFFFFF"/>
        </a:lt1>
        <a:dk2>
          <a:srgbClr val="8D8D8D"/>
        </a:dk2>
        <a:lt2>
          <a:srgbClr val="C0C0C0"/>
        </a:lt2>
        <a:accent1>
          <a:srgbClr val="8EC072"/>
        </a:accent1>
        <a:accent2>
          <a:srgbClr val="5DB8CD"/>
        </a:accent2>
        <a:accent3>
          <a:srgbClr val="FFFFFF"/>
        </a:accent3>
        <a:accent4>
          <a:srgbClr val="505050"/>
        </a:accent4>
        <a:accent5>
          <a:srgbClr val="C6DCBC"/>
        </a:accent5>
        <a:accent6>
          <a:srgbClr val="53A6BA"/>
        </a:accent6>
        <a:hlink>
          <a:srgbClr val="D68B40"/>
        </a:hlink>
        <a:folHlink>
          <a:srgbClr val="D5D17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003366"/>
        </a:dk1>
        <a:lt1>
          <a:srgbClr val="FFFFFF"/>
        </a:lt1>
        <a:dk2>
          <a:srgbClr val="5086C2"/>
        </a:dk2>
        <a:lt2>
          <a:srgbClr val="C0C0C0"/>
        </a:lt2>
        <a:accent1>
          <a:srgbClr val="DE8848"/>
        </a:accent1>
        <a:accent2>
          <a:srgbClr val="85BA54"/>
        </a:accent2>
        <a:accent3>
          <a:srgbClr val="FFFFFF"/>
        </a:accent3>
        <a:accent4>
          <a:srgbClr val="002A56"/>
        </a:accent4>
        <a:accent5>
          <a:srgbClr val="ECC3B1"/>
        </a:accent5>
        <a:accent6>
          <a:srgbClr val="78A84B"/>
        </a:accent6>
        <a:hlink>
          <a:srgbClr val="4C59D2"/>
        </a:hlink>
        <a:folHlink>
          <a:srgbClr val="A0B5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sample">
  <a:themeElements>
    <a:clrScheme name="sample 3">
      <a:dk1>
        <a:srgbClr val="003366"/>
      </a:dk1>
      <a:lt1>
        <a:srgbClr val="FFFFFF"/>
      </a:lt1>
      <a:dk2>
        <a:srgbClr val="5086C2"/>
      </a:dk2>
      <a:lt2>
        <a:srgbClr val="C0C0C0"/>
      </a:lt2>
      <a:accent1>
        <a:srgbClr val="DE8848"/>
      </a:accent1>
      <a:accent2>
        <a:srgbClr val="85BA54"/>
      </a:accent2>
      <a:accent3>
        <a:srgbClr val="FFFFFF"/>
      </a:accent3>
      <a:accent4>
        <a:srgbClr val="002A56"/>
      </a:accent4>
      <a:accent5>
        <a:srgbClr val="ECC3B1"/>
      </a:accent5>
      <a:accent6>
        <a:srgbClr val="78A84B"/>
      </a:accent6>
      <a:hlink>
        <a:srgbClr val="4C59D2"/>
      </a:hlink>
      <a:folHlink>
        <a:srgbClr val="A0B5C4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ample 1">
        <a:dk1>
          <a:srgbClr val="48806B"/>
        </a:dk1>
        <a:lt1>
          <a:srgbClr val="FFFFFF"/>
        </a:lt1>
        <a:dk2>
          <a:srgbClr val="77956D"/>
        </a:dk2>
        <a:lt2>
          <a:srgbClr val="C0C0C0"/>
        </a:lt2>
        <a:accent1>
          <a:srgbClr val="6BB9C3"/>
        </a:accent1>
        <a:accent2>
          <a:srgbClr val="E7BA15"/>
        </a:accent2>
        <a:accent3>
          <a:srgbClr val="FFFFFF"/>
        </a:accent3>
        <a:accent4>
          <a:srgbClr val="3C6C5A"/>
        </a:accent4>
        <a:accent5>
          <a:srgbClr val="BAD9DE"/>
        </a:accent5>
        <a:accent6>
          <a:srgbClr val="D1A812"/>
        </a:accent6>
        <a:hlink>
          <a:srgbClr val="76C14D"/>
        </a:hlink>
        <a:folHlink>
          <a:srgbClr val="B0C2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5F5F5F"/>
        </a:dk1>
        <a:lt1>
          <a:srgbClr val="FFFFFF"/>
        </a:lt1>
        <a:dk2>
          <a:srgbClr val="8D8D8D"/>
        </a:dk2>
        <a:lt2>
          <a:srgbClr val="C0C0C0"/>
        </a:lt2>
        <a:accent1>
          <a:srgbClr val="8EC072"/>
        </a:accent1>
        <a:accent2>
          <a:srgbClr val="5DB8CD"/>
        </a:accent2>
        <a:accent3>
          <a:srgbClr val="FFFFFF"/>
        </a:accent3>
        <a:accent4>
          <a:srgbClr val="505050"/>
        </a:accent4>
        <a:accent5>
          <a:srgbClr val="C6DCBC"/>
        </a:accent5>
        <a:accent6>
          <a:srgbClr val="53A6BA"/>
        </a:accent6>
        <a:hlink>
          <a:srgbClr val="D68B40"/>
        </a:hlink>
        <a:folHlink>
          <a:srgbClr val="D5D17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003366"/>
        </a:dk1>
        <a:lt1>
          <a:srgbClr val="FFFFFF"/>
        </a:lt1>
        <a:dk2>
          <a:srgbClr val="5086C2"/>
        </a:dk2>
        <a:lt2>
          <a:srgbClr val="C0C0C0"/>
        </a:lt2>
        <a:accent1>
          <a:srgbClr val="DE8848"/>
        </a:accent1>
        <a:accent2>
          <a:srgbClr val="85BA54"/>
        </a:accent2>
        <a:accent3>
          <a:srgbClr val="FFFFFF"/>
        </a:accent3>
        <a:accent4>
          <a:srgbClr val="002A56"/>
        </a:accent4>
        <a:accent5>
          <a:srgbClr val="ECC3B1"/>
        </a:accent5>
        <a:accent6>
          <a:srgbClr val="78A84B"/>
        </a:accent6>
        <a:hlink>
          <a:srgbClr val="4C59D2"/>
        </a:hlink>
        <a:folHlink>
          <a:srgbClr val="A0B5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999</TotalTime>
  <Words>798</Words>
  <Application>Microsoft Office PowerPoint</Application>
  <PresentationFormat>Widescreen</PresentationFormat>
  <Paragraphs>194</Paragraphs>
  <Slides>22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22</vt:i4>
      </vt:variant>
    </vt:vector>
  </HeadingPairs>
  <TitlesOfParts>
    <vt:vector size="41" baseType="lpstr">
      <vt:lpstr>微软雅黑</vt:lpstr>
      <vt:lpstr>#9Slide04 AdrianeSwash</vt:lpstr>
      <vt:lpstr>Arial</vt:lpstr>
      <vt:lpstr>Calibri</vt:lpstr>
      <vt:lpstr>Calibri Light</vt:lpstr>
      <vt:lpstr>Cambria Math</vt:lpstr>
      <vt:lpstr>Comic Sans MS</vt:lpstr>
      <vt:lpstr>Constantia</vt:lpstr>
      <vt:lpstr>Times New Roman</vt:lpstr>
      <vt:lpstr>Verdana</vt:lpstr>
      <vt:lpstr>Wingdings</vt:lpstr>
      <vt:lpstr>方正超粗黑简体</vt:lpstr>
      <vt:lpstr>Office Theme</vt:lpstr>
      <vt:lpstr>2_Default Design</vt:lpstr>
      <vt:lpstr>sample</vt:lpstr>
      <vt:lpstr>1_sample</vt:lpstr>
      <vt:lpstr>2_sample</vt:lpstr>
      <vt:lpstr>3_sample</vt:lpstr>
      <vt:lpstr>4_sample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a) VÍ DỤ</vt:lpstr>
      <vt:lpstr>b) BÀI TOÁN</vt:lpstr>
      <vt:lpstr>GHI NHỚ</vt:lpstr>
      <vt:lpstr>PowerPoint Presentation</vt:lpstr>
      <vt:lpstr>PowerPoint Presentation</vt:lpstr>
      <vt:lpstr>PowerPoint Presentation</vt:lpstr>
      <vt:lpstr>BÀI 2 (SGK-T52)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Châu Hoàng Bảo Trân</dc:creator>
  <cp:lastModifiedBy>Ngô Giang</cp:lastModifiedBy>
  <cp:revision>105</cp:revision>
  <dcterms:created xsi:type="dcterms:W3CDTF">2021-09-03T11:06:03Z</dcterms:created>
  <dcterms:modified xsi:type="dcterms:W3CDTF">2023-04-11T00:57:48Z</dcterms:modified>
</cp:coreProperties>
</file>