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81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4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6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83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050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04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9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60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9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5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30BD8-08C6-473E-B642-277A832A6CB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8A79C-3668-407D-9ACE-5989388F8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6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1" y="1619794"/>
            <a:ext cx="11267267" cy="523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76254" y="642920"/>
            <a:ext cx="65402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7030A0"/>
                </a:solidFill>
                <a:latin typeface="+mj-lt"/>
              </a:rPr>
              <a:t>Môn: </a:t>
            </a:r>
            <a:r>
              <a:rPr lang="vi-VN" sz="4800" b="1" dirty="0">
                <a:solidFill>
                  <a:srgbClr val="7030A0"/>
                </a:solidFill>
                <a:latin typeface="+mj-lt"/>
              </a:rPr>
              <a:t>Tự nhiên và xã hội</a:t>
            </a:r>
          </a:p>
          <a:p>
            <a:pPr algn="ctr"/>
            <a:endParaRPr lang="vi-VN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81864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08122" y="1580826"/>
            <a:ext cx="12346983" cy="1200329"/>
            <a:chOff x="516610" y="1487836"/>
            <a:chExt cx="11158780" cy="1200329"/>
          </a:xfrm>
        </p:grpSpPr>
        <p:sp>
          <p:nvSpPr>
            <p:cNvPr id="3" name="TextBox 2"/>
            <p:cNvSpPr txBox="1"/>
            <p:nvPr/>
          </p:nvSpPr>
          <p:spPr>
            <a:xfrm>
              <a:off x="516610" y="1487836"/>
              <a:ext cx="111587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>
                  <a:latin typeface="+mj-lt"/>
                </a:rPr>
                <a:t>     Hãy giới thiệu và nói lên tình cảm của em về nơi em sống.</a:t>
              </a:r>
              <a:endParaRPr lang="en-US" sz="3600" dirty="0">
                <a:latin typeface="+mj-lt"/>
              </a:endParaRPr>
            </a:p>
          </p:txBody>
        </p:sp>
        <p:sp>
          <p:nvSpPr>
            <p:cNvPr id="5" name="Smiley Face 4"/>
            <p:cNvSpPr/>
            <p:nvPr/>
          </p:nvSpPr>
          <p:spPr>
            <a:xfrm>
              <a:off x="516610" y="1487836"/>
              <a:ext cx="521776" cy="546712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10705" y="2890391"/>
            <a:ext cx="11370590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3200" b="1" i="1" dirty="0">
                <a:latin typeface="+mj-lt"/>
              </a:rPr>
              <a:t>Những nơi sống khác nhau có quang cảnh khác nhau.</a:t>
            </a:r>
          </a:p>
          <a:p>
            <a:pPr algn="ctr"/>
            <a:r>
              <a:rPr lang="vi-VN" sz="3200" b="1" i="1" dirty="0">
                <a:latin typeface="+mj-lt"/>
              </a:rPr>
              <a:t>Ở đó diễn ra các hoạt động sinh sống của con người.</a:t>
            </a:r>
            <a:endParaRPr lang="en-US" sz="32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854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19973" y="0"/>
            <a:ext cx="56878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FF0000"/>
                </a:solidFill>
                <a:latin typeface="+mj-lt"/>
              </a:rPr>
              <a:t>Dặn dò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6773" y="769441"/>
            <a:ext cx="91130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3600" dirty="0">
                <a:latin typeface="+mj-lt"/>
              </a:rPr>
              <a:t>Kể cho bạn bè trong lớp nghe về nơi ở của em.</a:t>
            </a:r>
          </a:p>
          <a:p>
            <a:pPr marL="285750" indent="-285750">
              <a:buFontTx/>
              <a:buChar char="-"/>
            </a:pPr>
            <a:r>
              <a:rPr lang="vi-VN" sz="3600" dirty="0">
                <a:latin typeface="+mj-lt"/>
              </a:rPr>
              <a:t>Chuẩn bị bài: Nơi em </a:t>
            </a:r>
            <a:r>
              <a:rPr lang="vi-VN" sz="3600">
                <a:latin typeface="+mj-lt"/>
              </a:rPr>
              <a:t>sống (Tiết 2)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4672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uê Hương Tươi Đẹp - Nhạc Thiếu Nhi H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626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1" y="1946366"/>
            <a:ext cx="11267267" cy="491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12038" y="1006784"/>
            <a:ext cx="66297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400" b="1" u="sng" dirty="0">
                <a:solidFill>
                  <a:srgbClr val="FF0000"/>
                </a:solidFill>
                <a:latin typeface="+mj-lt"/>
              </a:rPr>
              <a:t>Bài 6</a:t>
            </a:r>
            <a:r>
              <a:rPr lang="vi-VN" sz="4400" b="1" dirty="0">
                <a:solidFill>
                  <a:srgbClr val="FF0000"/>
                </a:solidFill>
                <a:latin typeface="+mj-lt"/>
              </a:rPr>
              <a:t>: Nơi em sống (Tiết 1)</a:t>
            </a:r>
            <a:endParaRPr lang="en-US" sz="4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9222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78" y="523218"/>
            <a:ext cx="11763214" cy="63347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42101" y="0"/>
            <a:ext cx="4943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Quang cảnh nơi em sống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707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84203" cy="6858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434020" y="387458"/>
            <a:ext cx="4757980" cy="5469250"/>
            <a:chOff x="7434020" y="139485"/>
            <a:chExt cx="4757980" cy="5469250"/>
          </a:xfrm>
        </p:grpSpPr>
        <p:sp>
          <p:nvSpPr>
            <p:cNvPr id="2" name="TextBox 1"/>
            <p:cNvSpPr txBox="1"/>
            <p:nvPr/>
          </p:nvSpPr>
          <p:spPr>
            <a:xfrm>
              <a:off x="7434020" y="139485"/>
              <a:ext cx="4757980" cy="156966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ể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xây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ự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 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ở nơi bạ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 An s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ống đượ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ể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hi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ệ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</a:t>
              </a:r>
              <a:r>
                <a:rPr lang="vi-VN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ứ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 </a:t>
              </a: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just"/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7434020" y="1529838"/>
              <a:ext cx="4757980" cy="8826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2. Trườ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 h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ọ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ủ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 b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ạn An đượ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 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ặ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 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ở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v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ị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b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ứ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  <a:endPara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7434020" y="2541229"/>
              <a:ext cx="4757980" cy="3067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vi-VN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3.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Bưu điệ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 ,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ạ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 y t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ế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xã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ở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đâu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? </a:t>
              </a:r>
              <a:endPara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vi-VN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4. 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ở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đây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ể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mua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bán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ự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ẩ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 ,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hàng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hóa ở đâu?</a:t>
              </a:r>
              <a:endPara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vi-VN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5. 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ạ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 An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v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ề nơi số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 c</a:t>
              </a:r>
              <a:r>
                <a:rPr lang="vi-VN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ủ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en-US" sz="24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24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  <a:endPara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537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35784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5172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279037" y="271904"/>
            <a:ext cx="4602997" cy="1893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Tranh vẽ gì?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 quanh nơi bạn Hà sống con có những gì? Hãy kể tên những điều mà con thấy.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51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9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238</Words>
  <Application>Microsoft Office PowerPoint</Application>
  <PresentationFormat>Widescreen</PresentationFormat>
  <Paragraphs>16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42</cp:revision>
  <dcterms:created xsi:type="dcterms:W3CDTF">2020-08-30T05:19:47Z</dcterms:created>
  <dcterms:modified xsi:type="dcterms:W3CDTF">2023-04-10T17:37:55Z</dcterms:modified>
</cp:coreProperties>
</file>