
<file path=[Content_Types].xml><?xml version="1.0" encoding="utf-8"?>
<Types xmlns="http://schemas.openxmlformats.org/package/2006/content-types">
  <Default Extension="png" ContentType="image/png"/>
  <Default Extension="mp3" ContentType="audio/mpeg"/>
  <Default Extension="jfif" ContentType="image/jpe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1.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7" r:id="rId2"/>
  </p:sldMasterIdLst>
  <p:notesMasterIdLst>
    <p:notesMasterId r:id="rId35"/>
  </p:notesMasterIdLst>
  <p:sldIdLst>
    <p:sldId id="518" r:id="rId3"/>
    <p:sldId id="541" r:id="rId4"/>
    <p:sldId id="542" r:id="rId5"/>
    <p:sldId id="543" r:id="rId6"/>
    <p:sldId id="544" r:id="rId7"/>
    <p:sldId id="545" r:id="rId8"/>
    <p:sldId id="517" r:id="rId9"/>
    <p:sldId id="546" r:id="rId10"/>
    <p:sldId id="547" r:id="rId11"/>
    <p:sldId id="548" r:id="rId12"/>
    <p:sldId id="549" r:id="rId13"/>
    <p:sldId id="550" r:id="rId14"/>
    <p:sldId id="551" r:id="rId15"/>
    <p:sldId id="552" r:id="rId16"/>
    <p:sldId id="553" r:id="rId17"/>
    <p:sldId id="554" r:id="rId18"/>
    <p:sldId id="555" r:id="rId19"/>
    <p:sldId id="556" r:id="rId20"/>
    <p:sldId id="565" r:id="rId21"/>
    <p:sldId id="559" r:id="rId22"/>
    <p:sldId id="523" r:id="rId23"/>
    <p:sldId id="563" r:id="rId24"/>
    <p:sldId id="524" r:id="rId25"/>
    <p:sldId id="525" r:id="rId26"/>
    <p:sldId id="526" r:id="rId27"/>
    <p:sldId id="527" r:id="rId28"/>
    <p:sldId id="529" r:id="rId29"/>
    <p:sldId id="528" r:id="rId30"/>
    <p:sldId id="375" r:id="rId31"/>
    <p:sldId id="533" r:id="rId32"/>
    <p:sldId id="343" r:id="rId33"/>
    <p:sldId id="514" r:id="rId34"/>
  </p:sldIdLst>
  <p:sldSz cx="12192000" cy="6858000"/>
  <p:notesSz cx="6858000" cy="9144000"/>
  <p:embeddedFontLst>
    <p:embeddedFont>
      <p:font typeface="等线" panose="020B0604020202020204" charset="-122"/>
      <p:regular r:id="rId36"/>
      <p:bold r:id="rId37"/>
    </p:embeddedFont>
    <p:embeddedFont>
      <p:font typeface="Calibri" panose="020F0502020204030204" pitchFamily="34" charset="0"/>
      <p:regular r:id="rId38"/>
      <p:bold r:id="rId39"/>
      <p:italic r:id="rId40"/>
      <p:boldItalic r:id="rId41"/>
    </p:embeddedFont>
    <p:embeddedFont>
      <p:font typeface="等线 Light" panose="020B0604020202020204" charset="-122"/>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E5FF"/>
    <a:srgbClr val="FF99CC"/>
    <a:srgbClr val="E6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17" autoAdjust="0"/>
    <p:restoredTop sz="94660"/>
  </p:normalViewPr>
  <p:slideViewPr>
    <p:cSldViewPr snapToGrid="0">
      <p:cViewPr varScale="1">
        <p:scale>
          <a:sx n="73" d="100"/>
          <a:sy n="73" d="100"/>
        </p:scale>
        <p:origin x="50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7C870-01CD-44BE-B8B4-B3FCA5C58FD9}" type="datetimeFigureOut">
              <a:rPr lang="en-US" smtClean="0"/>
              <a:t>4/10/2023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EFD831-A322-40CE-9411-6E8D2E6C1938}" type="slidenum">
              <a:rPr lang="en-US" smtClean="0"/>
              <a:t>‹#›</a:t>
            </a:fld>
            <a:endParaRPr lang="en-US"/>
          </a:p>
        </p:txBody>
      </p:sp>
    </p:spTree>
    <p:extLst>
      <p:ext uri="{BB962C8B-B14F-4D97-AF65-F5344CB8AC3E}">
        <p14:creationId xmlns:p14="http://schemas.microsoft.com/office/powerpoint/2010/main" val="2543998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Nguyễn</a:t>
            </a:r>
            <a:r>
              <a:rPr lang="en-US" dirty="0">
                <a:sym typeface="+mn-ea"/>
              </a:rPr>
              <a:t> </a:t>
            </a:r>
            <a:r>
              <a:rPr lang="en-US" dirty="0" err="1">
                <a:sym typeface="+mn-ea"/>
              </a:rPr>
              <a:t>Thị</a:t>
            </a:r>
            <a:r>
              <a:rPr lang="en-US" dirty="0">
                <a:sym typeface="+mn-ea"/>
              </a:rPr>
              <a:t> </a:t>
            </a:r>
            <a:r>
              <a:rPr lang="en-US" dirty="0" err="1">
                <a:sym typeface="+mn-ea"/>
              </a:rPr>
              <a:t>Tuyết</a:t>
            </a:r>
            <a:r>
              <a:rPr lang="en-US" dirty="0">
                <a:sym typeface="+mn-ea"/>
              </a:rPr>
              <a:t> Nga – TH Mai </a:t>
            </a:r>
            <a:r>
              <a:rPr lang="en-US" dirty="0" err="1">
                <a:sym typeface="+mn-ea"/>
              </a:rPr>
              <a:t>Động</a:t>
            </a:r>
            <a:r>
              <a:rPr lang="en-US" dirty="0">
                <a:sym typeface="+mn-ea"/>
              </a:rPr>
              <a:t> – </a:t>
            </a:r>
            <a:r>
              <a:rPr lang="en-US" dirty="0" err="1">
                <a:sym typeface="+mn-ea"/>
              </a:rPr>
              <a:t>Hoàng</a:t>
            </a:r>
            <a:r>
              <a:rPr lang="en-US" dirty="0">
                <a:sym typeface="+mn-ea"/>
              </a:rPr>
              <a:t> Mai – HN.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837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B884C-8C00-4394-9DB6-15A5CAE11C7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72988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B884C-8C00-4394-9DB6-15A5CAE11C7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88897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B884C-8C00-4394-9DB6-15A5CAE11C7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4431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5.png"/><Relationship Id="rId4" Type="http://schemas.openxmlformats.org/officeDocument/2006/relationships/image" Target="../media/image14.jp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7.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203C-26B7-4FFE-BE5E-0E3DE940E9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EE8102-9CB9-4EC7-8C08-3CD968720C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E74408-354A-4938-B7C6-B4E1E21E33FA}"/>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5" name="Footer Placeholder 4">
            <a:extLst>
              <a:ext uri="{FF2B5EF4-FFF2-40B4-BE49-F238E27FC236}">
                <a16:creationId xmlns:a16="http://schemas.microsoft.com/office/drawing/2014/main" id="{8888F464-37B1-4A5C-A8FD-3DF9EDF27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7CD406-0728-4961-82AD-8277EE1DD6DC}"/>
              </a:ext>
            </a:extLst>
          </p:cNvPr>
          <p:cNvSpPr>
            <a:spLocks noGrp="1"/>
          </p:cNvSpPr>
          <p:nvPr>
            <p:ph type="sldNum" sz="quarter" idx="12"/>
          </p:nvPr>
        </p:nvSpPr>
        <p:spPr/>
        <p:txBody>
          <a:bodyPr/>
          <a:lstStyle/>
          <a:p>
            <a:fld id="{37634F2D-4F96-4A1A-A648-518B1AFE058E}" type="slidenum">
              <a:rPr lang="en-US" smtClean="0"/>
              <a:t>‹#›</a:t>
            </a:fld>
            <a:endParaRPr lang="en-US"/>
          </a:p>
        </p:txBody>
      </p:sp>
    </p:spTree>
    <p:extLst>
      <p:ext uri="{BB962C8B-B14F-4D97-AF65-F5344CB8AC3E}">
        <p14:creationId xmlns:p14="http://schemas.microsoft.com/office/powerpoint/2010/main" val="598393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8" descr="nen1">
            <a:extLst>
              <a:ext uri="{FF2B5EF4-FFF2-40B4-BE49-F238E27FC236}">
                <a16:creationId xmlns:a16="http://schemas.microsoft.com/office/drawing/2014/main" id="{0ED50697-74BC-4EFA-B781-F79743CC2C59}"/>
              </a:ext>
            </a:extLst>
          </p:cNvPr>
          <p:cNvPicPr>
            <a:picLocks noChangeAspect="1"/>
          </p:cNvPicPr>
          <p:nvPr userDrawn="1"/>
        </p:nvPicPr>
        <p:blipFill>
          <a:blip r:embed="rId2"/>
          <a:stretch>
            <a:fillRect/>
          </a:stretch>
        </p:blipFill>
        <p:spPr>
          <a:xfrm>
            <a:off x="0" y="0"/>
            <a:ext cx="12192000" cy="6886575"/>
          </a:xfrm>
          <a:prstGeom prst="rect">
            <a:avLst/>
          </a:prstGeom>
          <a:noFill/>
          <a:ln w="9525">
            <a:noFill/>
          </a:ln>
        </p:spPr>
      </p:pic>
      <p:sp>
        <p:nvSpPr>
          <p:cNvPr id="7" name="TextBox 6">
            <a:extLst>
              <a:ext uri="{FF2B5EF4-FFF2-40B4-BE49-F238E27FC236}">
                <a16:creationId xmlns:a16="http://schemas.microsoft.com/office/drawing/2014/main" id="{513B3005-989A-4064-A3A2-8F1316801303}"/>
              </a:ext>
            </a:extLst>
          </p:cNvPr>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1151286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B1DD7-7292-401E-98AF-8847AD905B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12AE14-5EB4-4E85-A1A3-121F33C3C62A}"/>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4" name="Footer Placeholder 3">
            <a:extLst>
              <a:ext uri="{FF2B5EF4-FFF2-40B4-BE49-F238E27FC236}">
                <a16:creationId xmlns:a16="http://schemas.microsoft.com/office/drawing/2014/main" id="{1C74F8C4-628E-4E94-8A26-94934DBC2B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19B215-BF9B-4614-BFC1-CB0F0F9B34D3}"/>
              </a:ext>
            </a:extLst>
          </p:cNvPr>
          <p:cNvSpPr>
            <a:spLocks noGrp="1"/>
          </p:cNvSpPr>
          <p:nvPr>
            <p:ph type="sldNum" sz="quarter" idx="12"/>
          </p:nvPr>
        </p:nvSpPr>
        <p:spPr/>
        <p:txBody>
          <a:bodyPr/>
          <a:lstStyle/>
          <a:p>
            <a:fld id="{37634F2D-4F96-4A1A-A648-518B1AFE058E}" type="slidenum">
              <a:rPr lang="en-US" smtClean="0"/>
              <a:t>‹#›</a:t>
            </a:fld>
            <a:endParaRPr lang="en-US"/>
          </a:p>
        </p:txBody>
      </p:sp>
    </p:spTree>
    <p:extLst>
      <p:ext uri="{BB962C8B-B14F-4D97-AF65-F5344CB8AC3E}">
        <p14:creationId xmlns:p14="http://schemas.microsoft.com/office/powerpoint/2010/main" val="3116471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FE1EAE2-2D75-466D-AF47-208DCDA32730}"/>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5" name="Footer Placeholder 4">
            <a:extLst>
              <a:ext uri="{FF2B5EF4-FFF2-40B4-BE49-F238E27FC236}">
                <a16:creationId xmlns:a16="http://schemas.microsoft.com/office/drawing/2014/main" id="{A33A7CAC-56E0-43EC-9C88-5F957FB61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17C680-3799-40B0-ABB3-F65E69A1A056}"/>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7" name="10">
            <a:extLst>
              <a:ext uri="{FF2B5EF4-FFF2-40B4-BE49-F238E27FC236}">
                <a16:creationId xmlns:a16="http://schemas.microsoft.com/office/drawing/2014/main" id="{3DF38B27-1082-401F-91DD-A33BC451FD79}"/>
              </a:ext>
            </a:extLst>
          </p:cNvPr>
          <p:cNvPicPr>
            <a:picLocks noChangeAspect="1"/>
          </p:cNvPicPr>
          <p:nvPr userDrawn="1"/>
        </p:nvPicPr>
        <p:blipFill>
          <a:blip r:embed="rId2" cstate="screen"/>
          <a:stretch>
            <a:fillRect/>
          </a:stretch>
        </p:blipFill>
        <p:spPr>
          <a:xfrm>
            <a:off x="4301603" y="4901803"/>
            <a:ext cx="7918522" cy="1956197"/>
          </a:xfrm>
          <a:prstGeom prst="rect">
            <a:avLst/>
          </a:prstGeom>
        </p:spPr>
      </p:pic>
      <p:pic>
        <p:nvPicPr>
          <p:cNvPr id="8" name="13">
            <a:extLst>
              <a:ext uri="{FF2B5EF4-FFF2-40B4-BE49-F238E27FC236}">
                <a16:creationId xmlns:a16="http://schemas.microsoft.com/office/drawing/2014/main" id="{DC523EAF-88A8-4AA0-9FCC-904DE7B06366}"/>
              </a:ext>
            </a:extLst>
          </p:cNvPr>
          <p:cNvPicPr>
            <a:picLocks noChangeAspect="1"/>
          </p:cNvPicPr>
          <p:nvPr userDrawn="1"/>
        </p:nvPicPr>
        <p:blipFill>
          <a:blip r:embed="rId3"/>
          <a:stretch>
            <a:fillRect/>
          </a:stretch>
        </p:blipFill>
        <p:spPr>
          <a:xfrm>
            <a:off x="8800215" y="4001444"/>
            <a:ext cx="3419910" cy="2720031"/>
          </a:xfrm>
          <a:prstGeom prst="rect">
            <a:avLst/>
          </a:prstGeom>
        </p:spPr>
      </p:pic>
      <p:pic>
        <p:nvPicPr>
          <p:cNvPr id="9" name="16">
            <a:extLst>
              <a:ext uri="{FF2B5EF4-FFF2-40B4-BE49-F238E27FC236}">
                <a16:creationId xmlns:a16="http://schemas.microsoft.com/office/drawing/2014/main" id="{112F61C9-C7A0-409F-98FF-3A8B41055B1E}"/>
              </a:ext>
            </a:extLst>
          </p:cNvPr>
          <p:cNvPicPr>
            <a:picLocks noChangeAspect="1"/>
          </p:cNvPicPr>
          <p:nvPr userDrawn="1"/>
        </p:nvPicPr>
        <p:blipFill>
          <a:blip r:embed="rId2" cstate="screen"/>
          <a:stretch>
            <a:fillRect/>
          </a:stretch>
        </p:blipFill>
        <p:spPr>
          <a:xfrm>
            <a:off x="0" y="4901803"/>
            <a:ext cx="7918522" cy="1956197"/>
          </a:xfrm>
          <a:prstGeom prst="rect">
            <a:avLst/>
          </a:prstGeom>
        </p:spPr>
      </p:pic>
    </p:spTree>
    <p:extLst>
      <p:ext uri="{BB962C8B-B14F-4D97-AF65-F5344CB8AC3E}">
        <p14:creationId xmlns:p14="http://schemas.microsoft.com/office/powerpoint/2010/main" val="1790120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6E15F07-3376-4EB4-851C-C01CF14852C9}"/>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5" name="Slide Number Placeholder 4">
            <a:extLst>
              <a:ext uri="{FF2B5EF4-FFF2-40B4-BE49-F238E27FC236}">
                <a16:creationId xmlns:a16="http://schemas.microsoft.com/office/drawing/2014/main" id="{37B2C266-EC5F-43A6-86D4-1CC2C7AD615D}"/>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6" name="图片 9">
            <a:extLst>
              <a:ext uri="{FF2B5EF4-FFF2-40B4-BE49-F238E27FC236}">
                <a16:creationId xmlns:a16="http://schemas.microsoft.com/office/drawing/2014/main" id="{4B1DF6FC-7E16-4635-8A35-944AD89C606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1908" t="16713" b="14111"/>
          <a:stretch>
            <a:fillRect/>
          </a:stretch>
        </p:blipFill>
        <p:spPr>
          <a:xfrm>
            <a:off x="2456500" y="508763"/>
            <a:ext cx="7558181" cy="5808575"/>
          </a:xfrm>
          <a:prstGeom prst="rect">
            <a:avLst/>
          </a:prstGeom>
          <a:noFill/>
          <a:ln w="9525">
            <a:noFill/>
          </a:ln>
        </p:spPr>
      </p:pic>
      <p:pic>
        <p:nvPicPr>
          <p:cNvPr id="7" name="图片 12">
            <a:extLst>
              <a:ext uri="{FF2B5EF4-FFF2-40B4-BE49-F238E27FC236}">
                <a16:creationId xmlns:a16="http://schemas.microsoft.com/office/drawing/2014/main" id="{97358077-9EE7-44A7-97C6-315D9C46C89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3487479" y="1331058"/>
            <a:ext cx="5507665" cy="1549970"/>
          </a:xfrm>
          <a:prstGeom prst="rect">
            <a:avLst/>
          </a:prstGeom>
        </p:spPr>
      </p:pic>
      <p:pic>
        <p:nvPicPr>
          <p:cNvPr id="8" name="图片 1">
            <a:extLst>
              <a:ext uri="{FF2B5EF4-FFF2-40B4-BE49-F238E27FC236}">
                <a16:creationId xmlns:a16="http://schemas.microsoft.com/office/drawing/2014/main" id="{9646E44B-3867-4CC2-B640-09E839EA103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193" t="2191" r="2694" b="6031"/>
          <a:stretch>
            <a:fillRect/>
          </a:stretch>
        </p:blipFill>
        <p:spPr>
          <a:xfrm>
            <a:off x="112395" y="3453134"/>
            <a:ext cx="3482340" cy="3165475"/>
          </a:xfrm>
          <a:prstGeom prst="rect">
            <a:avLst/>
          </a:prstGeom>
        </p:spPr>
      </p:pic>
      <p:pic>
        <p:nvPicPr>
          <p:cNvPr id="9" name="图片 20">
            <a:extLst>
              <a:ext uri="{FF2B5EF4-FFF2-40B4-BE49-F238E27FC236}">
                <a16:creationId xmlns:a16="http://schemas.microsoft.com/office/drawing/2014/main" id="{A048540C-02AE-45F9-A868-5AF452F0EFD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26137" y="142240"/>
            <a:ext cx="1630363" cy="1485900"/>
          </a:xfrm>
          <a:prstGeom prst="rect">
            <a:avLst/>
          </a:prstGeom>
          <a:noFill/>
          <a:ln w="9525">
            <a:noFill/>
          </a:ln>
        </p:spPr>
      </p:pic>
      <p:pic>
        <p:nvPicPr>
          <p:cNvPr id="10" name="图片 9" descr="7025f93bab81e29a45dfc8ebfbf481b9">
            <a:extLst>
              <a:ext uri="{FF2B5EF4-FFF2-40B4-BE49-F238E27FC236}">
                <a16:creationId xmlns:a16="http://schemas.microsoft.com/office/drawing/2014/main" id="{890BE992-9077-47BD-BA72-99B4456EAB4A}"/>
              </a:ext>
            </a:extLst>
          </p:cNvPr>
          <p:cNvPicPr>
            <a:picLocks noChangeAspect="1"/>
          </p:cNvPicPr>
          <p:nvPr userDrawn="1"/>
        </p:nvPicPr>
        <p:blipFill>
          <a:blip r:embed="rId6"/>
          <a:stretch>
            <a:fillRect/>
          </a:stretch>
        </p:blipFill>
        <p:spPr>
          <a:xfrm>
            <a:off x="7913372" y="955675"/>
            <a:ext cx="4785995" cy="6764020"/>
          </a:xfrm>
          <a:prstGeom prst="rect">
            <a:avLst/>
          </a:prstGeom>
        </p:spPr>
      </p:pic>
      <p:sp>
        <p:nvSpPr>
          <p:cNvPr id="11" name="矩形 8">
            <a:extLst>
              <a:ext uri="{FF2B5EF4-FFF2-40B4-BE49-F238E27FC236}">
                <a16:creationId xmlns:a16="http://schemas.microsoft.com/office/drawing/2014/main" id="{93040D19-7743-43B1-A900-286D474B37E7}"/>
              </a:ext>
            </a:extLst>
          </p:cNvPr>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cs typeface="+mn-ea"/>
              <a:sym typeface="+mn-lt"/>
            </a:endParaRPr>
          </a:p>
        </p:txBody>
      </p:sp>
    </p:spTree>
    <p:extLst>
      <p:ext uri="{BB962C8B-B14F-4D97-AF65-F5344CB8AC3E}">
        <p14:creationId xmlns:p14="http://schemas.microsoft.com/office/powerpoint/2010/main" val="47734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par>
                          <p:cTn id="11" fill="hold">
                            <p:stCondLst>
                              <p:cond delay="500"/>
                            </p:stCondLst>
                            <p:childTnLst>
                              <p:par>
                                <p:cTn id="12" presetID="55"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9AE12-2383-4AF9-8359-698ABAA21B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9FAA95-4383-4919-B4B6-17A3DE4A2175}"/>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4" name="Footer Placeholder 3">
            <a:extLst>
              <a:ext uri="{FF2B5EF4-FFF2-40B4-BE49-F238E27FC236}">
                <a16:creationId xmlns:a16="http://schemas.microsoft.com/office/drawing/2014/main" id="{AC5D1CFC-5940-49FA-A9B1-F0F1922C2E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5B394D-F8FC-4D7A-A8E5-32FE0A8DD176}"/>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6" name="图片 2">
            <a:extLst>
              <a:ext uri="{FF2B5EF4-FFF2-40B4-BE49-F238E27FC236}">
                <a16:creationId xmlns:a16="http://schemas.microsoft.com/office/drawing/2014/main" id="{316C996C-61E1-487A-B996-5A13664185C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龚芝怡 - 卓别林">
            <a:hlinkClick r:id="" action="ppaction://media"/>
            <a:extLst>
              <a:ext uri="{FF2B5EF4-FFF2-40B4-BE49-F238E27FC236}">
                <a16:creationId xmlns:a16="http://schemas.microsoft.com/office/drawing/2014/main" id="{4BBE9D32-A35B-4C15-927C-15CB5DD7FEA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027113" y="-1600200"/>
            <a:ext cx="609600" cy="609600"/>
          </a:xfrm>
          <a:prstGeom prst="rect">
            <a:avLst/>
          </a:prstGeom>
        </p:spPr>
      </p:pic>
      <p:sp>
        <p:nvSpPr>
          <p:cNvPr id="8" name="TextBox 7">
            <a:extLst>
              <a:ext uri="{FF2B5EF4-FFF2-40B4-BE49-F238E27FC236}">
                <a16:creationId xmlns:a16="http://schemas.microsoft.com/office/drawing/2014/main" id="{367ECCED-74AF-4222-ACEA-AF0F161A1948}"/>
              </a:ext>
            </a:extLst>
          </p:cNvPr>
          <p:cNvSpPr txBox="1"/>
          <p:nvPr userDrawn="1"/>
        </p:nvSpPr>
        <p:spPr>
          <a:xfrm>
            <a:off x="2968651" y="2321004"/>
            <a:ext cx="656059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Đọc</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mở</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rộng</a:t>
            </a:r>
            <a:endPar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285DAF-BC7B-4DEA-9336-B1E7E1A835AE}"/>
              </a:ext>
            </a:extLst>
          </p:cNvPr>
          <p:cNvSpPr txBox="1"/>
          <p:nvPr userDrawn="1"/>
        </p:nvSpPr>
        <p:spPr>
          <a:xfrm>
            <a:off x="8248564" y="5910407"/>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solidFill>
                <a:cs typeface="Arial"/>
                <a:sym typeface="Arial"/>
              </a:rPr>
              <a:t>Hương</a:t>
            </a:r>
            <a:r>
              <a:rPr lang="en-US" sz="1200" kern="0" dirty="0">
                <a:solidFill>
                  <a:schemeClr val="tx1"/>
                </a:solidFill>
                <a:cs typeface="Arial"/>
                <a:sym typeface="Arial"/>
              </a:rPr>
              <a:t> </a:t>
            </a:r>
            <a:r>
              <a:rPr lang="en-US" sz="1200" kern="0" dirty="0" err="1">
                <a:solidFill>
                  <a:schemeClr val="tx1"/>
                </a:solidFill>
                <a:cs typeface="Arial"/>
                <a:sym typeface="Arial"/>
              </a:rPr>
              <a:t>Thảo</a:t>
            </a:r>
            <a:r>
              <a:rPr lang="en-US" sz="1200" kern="0" dirty="0">
                <a:solidFill>
                  <a:schemeClr val="tx1"/>
                </a:solidFill>
                <a:cs typeface="Arial"/>
                <a:sym typeface="Arial"/>
              </a:rPr>
              <a:t>: tranthao121004@gmail.com</a:t>
            </a:r>
          </a:p>
        </p:txBody>
      </p:sp>
    </p:spTree>
    <p:extLst>
      <p:ext uri="{BB962C8B-B14F-4D97-AF65-F5344CB8AC3E}">
        <p14:creationId xmlns:p14="http://schemas.microsoft.com/office/powerpoint/2010/main" val="278294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3" repeatCount="indefinite" fill="remove" display="0">
                  <p:stCondLst>
                    <p:cond delay="indefinite"/>
                  </p:stCondLst>
                  <p:endCondLst>
                    <p:cond evt="onStopAudio" delay="0">
                      <p:tgtEl>
                        <p:sldTgt/>
                      </p:tgtEl>
                    </p:cond>
                  </p:endCondLst>
                </p:cTn>
                <p:tgtEl>
                  <p:spTgt spid="7"/>
                </p:tgtEl>
              </p:cMediaNode>
            </p:audio>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B06B21EF-4290-4023-8D12-6133B34560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628900" y="-2705103"/>
            <a:ext cx="6858000" cy="12268204"/>
          </a:xfrm>
          <a:prstGeom prst="rect">
            <a:avLst/>
          </a:prstGeom>
        </p:spPr>
      </p:pic>
      <p:pic>
        <p:nvPicPr>
          <p:cNvPr id="3" name="图片 8">
            <a:extLst>
              <a:ext uri="{FF2B5EF4-FFF2-40B4-BE49-F238E27FC236}">
                <a16:creationId xmlns:a16="http://schemas.microsoft.com/office/drawing/2014/main" id="{73C579E6-EAF1-422D-AC51-D4A36153AB7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3007678" y="-2289879"/>
            <a:ext cx="6224681" cy="11494606"/>
          </a:xfrm>
          <a:prstGeom prst="rect">
            <a:avLst/>
          </a:prstGeom>
        </p:spPr>
      </p:pic>
      <p:pic>
        <p:nvPicPr>
          <p:cNvPr id="4" name="图片 10">
            <a:extLst>
              <a:ext uri="{FF2B5EF4-FFF2-40B4-BE49-F238E27FC236}">
                <a16:creationId xmlns:a16="http://schemas.microsoft.com/office/drawing/2014/main" id="{1220DD6E-E2D4-4158-9681-6CFE69A19E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63865" y="1274025"/>
            <a:ext cx="5215801" cy="5583975"/>
          </a:xfrm>
          <a:prstGeom prst="rect">
            <a:avLst/>
          </a:prstGeom>
        </p:spPr>
      </p:pic>
      <p:pic>
        <p:nvPicPr>
          <p:cNvPr id="5" name="图片 14">
            <a:extLst>
              <a:ext uri="{FF2B5EF4-FFF2-40B4-BE49-F238E27FC236}">
                <a16:creationId xmlns:a16="http://schemas.microsoft.com/office/drawing/2014/main" id="{3E428603-5A8C-47DE-80E7-95AD414D89F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39876" y="6143219"/>
            <a:ext cx="656057" cy="677220"/>
          </a:xfrm>
          <a:prstGeom prst="rect">
            <a:avLst/>
          </a:prstGeom>
        </p:spPr>
      </p:pic>
      <p:pic>
        <p:nvPicPr>
          <p:cNvPr id="6" name="图片 16">
            <a:extLst>
              <a:ext uri="{FF2B5EF4-FFF2-40B4-BE49-F238E27FC236}">
                <a16:creationId xmlns:a16="http://schemas.microsoft.com/office/drawing/2014/main" id="{F3F40050-FF5E-4375-9241-620E3FAC999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7" name="图片 18">
            <a:extLst>
              <a:ext uri="{FF2B5EF4-FFF2-40B4-BE49-F238E27FC236}">
                <a16:creationId xmlns:a16="http://schemas.microsoft.com/office/drawing/2014/main" id="{604A78A6-248E-4841-9FCB-2B52759943E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115329" y="5756310"/>
            <a:ext cx="497071" cy="529665"/>
          </a:xfrm>
          <a:prstGeom prst="rect">
            <a:avLst/>
          </a:prstGeom>
        </p:spPr>
      </p:pic>
      <p:pic>
        <p:nvPicPr>
          <p:cNvPr id="8" name="图片 20">
            <a:extLst>
              <a:ext uri="{FF2B5EF4-FFF2-40B4-BE49-F238E27FC236}">
                <a16:creationId xmlns:a16="http://schemas.microsoft.com/office/drawing/2014/main" id="{452DF785-0E58-4CAE-AFE9-171977E4668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132862" y="94409"/>
            <a:ext cx="498012" cy="597614"/>
          </a:xfrm>
          <a:prstGeom prst="rect">
            <a:avLst/>
          </a:prstGeom>
        </p:spPr>
      </p:pic>
      <p:pic>
        <p:nvPicPr>
          <p:cNvPr id="9" name="图片 24">
            <a:extLst>
              <a:ext uri="{FF2B5EF4-FFF2-40B4-BE49-F238E27FC236}">
                <a16:creationId xmlns:a16="http://schemas.microsoft.com/office/drawing/2014/main" id="{D4D8A061-494A-4B32-A7C3-42E31E5A376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0" name="图片 26">
            <a:extLst>
              <a:ext uri="{FF2B5EF4-FFF2-40B4-BE49-F238E27FC236}">
                <a16:creationId xmlns:a16="http://schemas.microsoft.com/office/drawing/2014/main" id="{1DF9917B-E90E-4946-84E5-4E3AC4D3CDF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66515" b="75097"/>
          <a:stretch/>
        </p:blipFill>
        <p:spPr>
          <a:xfrm rot="7290495">
            <a:off x="10805766" y="5220749"/>
            <a:ext cx="2044871" cy="2130452"/>
          </a:xfrm>
          <a:prstGeom prst="rect">
            <a:avLst/>
          </a:prstGeom>
        </p:spPr>
      </p:pic>
      <p:pic>
        <p:nvPicPr>
          <p:cNvPr id="11" name="图片 28">
            <a:extLst>
              <a:ext uri="{FF2B5EF4-FFF2-40B4-BE49-F238E27FC236}">
                <a16:creationId xmlns:a16="http://schemas.microsoft.com/office/drawing/2014/main" id="{1FC472B4-0239-4099-BDB8-3CD9C4FFBBB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652791" y="753947"/>
            <a:ext cx="444494" cy="732592"/>
          </a:xfrm>
          <a:prstGeom prst="rect">
            <a:avLst/>
          </a:prstGeom>
        </p:spPr>
      </p:pic>
      <p:pic>
        <p:nvPicPr>
          <p:cNvPr id="12" name="图片 36">
            <a:extLst>
              <a:ext uri="{FF2B5EF4-FFF2-40B4-BE49-F238E27FC236}">
                <a16:creationId xmlns:a16="http://schemas.microsoft.com/office/drawing/2014/main" id="{3F5532E2-9ED9-4571-B262-DB498E11489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40156" y="4004224"/>
            <a:ext cx="532692" cy="594157"/>
          </a:xfrm>
          <a:prstGeom prst="rect">
            <a:avLst/>
          </a:prstGeom>
        </p:spPr>
      </p:pic>
      <p:sp>
        <p:nvSpPr>
          <p:cNvPr id="13" name="矩形 39">
            <a:extLst>
              <a:ext uri="{FF2B5EF4-FFF2-40B4-BE49-F238E27FC236}">
                <a16:creationId xmlns:a16="http://schemas.microsoft.com/office/drawing/2014/main" id="{BC667135-285B-43E4-9109-FD5A575A6D8C}"/>
              </a:ext>
            </a:extLst>
          </p:cNvPr>
          <p:cNvSpPr/>
          <p:nvPr userDrawn="1"/>
        </p:nvSpPr>
        <p:spPr>
          <a:xfrm>
            <a:off x="11460235" y="699479"/>
            <a:ext cx="99112" cy="858080"/>
          </a:xfrm>
          <a:prstGeom prst="rect">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3">
            <a:extLst>
              <a:ext uri="{FF2B5EF4-FFF2-40B4-BE49-F238E27FC236}">
                <a16:creationId xmlns:a16="http://schemas.microsoft.com/office/drawing/2014/main" id="{89A685F2-D426-47F1-9E6E-91E41B3E6B6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630874" y="4953111"/>
            <a:ext cx="716833" cy="803199"/>
          </a:xfrm>
          <a:prstGeom prst="rect">
            <a:avLst/>
          </a:prstGeom>
        </p:spPr>
      </p:pic>
      <p:sp>
        <p:nvSpPr>
          <p:cNvPr id="15" name="Rectangle 14">
            <a:extLst>
              <a:ext uri="{FF2B5EF4-FFF2-40B4-BE49-F238E27FC236}">
                <a16:creationId xmlns:a16="http://schemas.microsoft.com/office/drawing/2014/main" id="{E1050C6A-EBF3-4AAC-9E6B-85FB9AC093B4}"/>
              </a:ext>
            </a:extLst>
          </p:cNvPr>
          <p:cNvSpPr/>
          <p:nvPr userDrawn="1"/>
        </p:nvSpPr>
        <p:spPr>
          <a:xfrm>
            <a:off x="490782" y="2406689"/>
            <a:ext cx="5944848" cy="992579"/>
          </a:xfrm>
          <a:prstGeom prst="rect">
            <a:avLst/>
          </a:prstGeom>
          <a:noFill/>
        </p:spPr>
        <p:txBody>
          <a:bodyPr wrap="square" lIns="68580" tIns="34290" rIns="68580" bIns="3429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Củng</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74180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2023/4/10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715042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icture with Caption">
    <p:bg>
      <p:bgPr>
        <a:solidFill>
          <a:schemeClr val="bg1"/>
        </a:solid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06641879-0A61-4DE0-96FB-E16ED04EE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921077" y="-2315702"/>
            <a:ext cx="6349846" cy="11655706"/>
          </a:xfrm>
          <a:prstGeom prst="rect">
            <a:avLst/>
          </a:prstGeom>
        </p:spPr>
      </p:pic>
    </p:spTree>
    <p:extLst>
      <p:ext uri="{BB962C8B-B14F-4D97-AF65-F5344CB8AC3E}">
        <p14:creationId xmlns:p14="http://schemas.microsoft.com/office/powerpoint/2010/main" val="1660171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Picture with Caption">
    <p:bg>
      <p:bgPr>
        <a:solidFill>
          <a:schemeClr val="bg1"/>
        </a:solid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06641879-0A61-4DE0-96FB-E16ED04EE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921077" y="-2315702"/>
            <a:ext cx="6349846" cy="11655706"/>
          </a:xfrm>
          <a:prstGeom prst="rect">
            <a:avLst/>
          </a:prstGeom>
        </p:spPr>
      </p:pic>
    </p:spTree>
    <p:extLst>
      <p:ext uri="{BB962C8B-B14F-4D97-AF65-F5344CB8AC3E}">
        <p14:creationId xmlns:p14="http://schemas.microsoft.com/office/powerpoint/2010/main" val="3015210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mparison">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3647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矩形 1">
            <a:extLst>
              <a:ext uri="{FF2B5EF4-FFF2-40B4-BE49-F238E27FC236}">
                <a16:creationId xmlns:a16="http://schemas.microsoft.com/office/drawing/2014/main" id="{B22B1E67-3008-4521-AE81-657AB5E1176C}"/>
              </a:ext>
            </a:extLst>
          </p:cNvPr>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ea"/>
              <a:sym typeface="+mn-lt"/>
            </a:endParaRPr>
          </a:p>
        </p:txBody>
      </p:sp>
      <p:pic>
        <p:nvPicPr>
          <p:cNvPr id="8" name="图片 8">
            <a:extLst>
              <a:ext uri="{FF2B5EF4-FFF2-40B4-BE49-F238E27FC236}">
                <a16:creationId xmlns:a16="http://schemas.microsoft.com/office/drawing/2014/main" id="{318CC0AA-2F1C-47E2-96E1-12F350AB09C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3594895" y="56367"/>
            <a:ext cx="5002213" cy="1549970"/>
          </a:xfrm>
          <a:prstGeom prst="rect">
            <a:avLst/>
          </a:prstGeom>
        </p:spPr>
      </p:pic>
      <p:pic>
        <p:nvPicPr>
          <p:cNvPr id="9" name="PA_图片 2">
            <a:extLst>
              <a:ext uri="{FF2B5EF4-FFF2-40B4-BE49-F238E27FC236}">
                <a16:creationId xmlns:a16="http://schemas.microsoft.com/office/drawing/2014/main" id="{F453868A-7C7E-4C9C-BFDE-8FEE5AE3420C}"/>
              </a:ext>
            </a:extLst>
          </p:cNvPr>
          <p:cNvPicPr>
            <a:picLocks noChangeAspect="1"/>
          </p:cNvPicPr>
          <p:nvPr userDrawn="1">
            <p:custDataLst>
              <p:tags r:id="rId1"/>
            </p:custDataLst>
          </p:nvPr>
        </p:nvPicPr>
        <p:blipFill>
          <a:blip r:embed="rId4"/>
          <a:stretch>
            <a:fillRect/>
          </a:stretch>
        </p:blipFill>
        <p:spPr>
          <a:xfrm>
            <a:off x="2538663" y="1049796"/>
            <a:ext cx="7547145" cy="6071588"/>
          </a:xfrm>
          <a:prstGeom prst="rect">
            <a:avLst/>
          </a:prstGeom>
          <a:noFill/>
          <a:ln w="9525">
            <a:noFill/>
          </a:ln>
        </p:spPr>
      </p:pic>
      <p:pic>
        <p:nvPicPr>
          <p:cNvPr id="11" name="图片 22">
            <a:extLst>
              <a:ext uri="{FF2B5EF4-FFF2-40B4-BE49-F238E27FC236}">
                <a16:creationId xmlns:a16="http://schemas.microsoft.com/office/drawing/2014/main" id="{3FCE1FC1-F6CB-4EDD-B53D-CAC51658793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199881" y="4085590"/>
            <a:ext cx="2421891" cy="2250440"/>
          </a:xfrm>
          <a:prstGeom prst="rect">
            <a:avLst/>
          </a:prstGeom>
        </p:spPr>
      </p:pic>
      <p:pic>
        <p:nvPicPr>
          <p:cNvPr id="12" name="图片 20">
            <a:extLst>
              <a:ext uri="{FF2B5EF4-FFF2-40B4-BE49-F238E27FC236}">
                <a16:creationId xmlns:a16="http://schemas.microsoft.com/office/drawing/2014/main" id="{12D22E61-431C-4BF7-B86C-F36DBA00E0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8337" y="408940"/>
            <a:ext cx="1630363" cy="1485900"/>
          </a:xfrm>
          <a:prstGeom prst="rect">
            <a:avLst/>
          </a:prstGeom>
          <a:noFill/>
          <a:ln w="9525">
            <a:noFill/>
          </a:ln>
        </p:spPr>
      </p:pic>
    </p:spTree>
    <p:extLst>
      <p:ext uri="{BB962C8B-B14F-4D97-AF65-F5344CB8AC3E}">
        <p14:creationId xmlns:p14="http://schemas.microsoft.com/office/powerpoint/2010/main" val="36057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1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FE1EAE2-2D75-466D-AF47-208DCDA32730}"/>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5" name="Footer Placeholder 4">
            <a:extLst>
              <a:ext uri="{FF2B5EF4-FFF2-40B4-BE49-F238E27FC236}">
                <a16:creationId xmlns:a16="http://schemas.microsoft.com/office/drawing/2014/main" id="{A33A7CAC-56E0-43EC-9C88-5F957FB61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17C680-3799-40B0-ABB3-F65E69A1A056}"/>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7" name="10">
            <a:extLst>
              <a:ext uri="{FF2B5EF4-FFF2-40B4-BE49-F238E27FC236}">
                <a16:creationId xmlns:a16="http://schemas.microsoft.com/office/drawing/2014/main" id="{3DF38B27-1082-401F-91DD-A33BC451FD79}"/>
              </a:ext>
            </a:extLst>
          </p:cNvPr>
          <p:cNvPicPr>
            <a:picLocks noChangeAspect="1"/>
          </p:cNvPicPr>
          <p:nvPr userDrawn="1"/>
        </p:nvPicPr>
        <p:blipFill>
          <a:blip r:embed="rId2" cstate="screen"/>
          <a:stretch>
            <a:fillRect/>
          </a:stretch>
        </p:blipFill>
        <p:spPr>
          <a:xfrm>
            <a:off x="4301603" y="4901803"/>
            <a:ext cx="7918522" cy="1956197"/>
          </a:xfrm>
          <a:prstGeom prst="rect">
            <a:avLst/>
          </a:prstGeom>
        </p:spPr>
      </p:pic>
      <p:pic>
        <p:nvPicPr>
          <p:cNvPr id="8" name="13">
            <a:extLst>
              <a:ext uri="{FF2B5EF4-FFF2-40B4-BE49-F238E27FC236}">
                <a16:creationId xmlns:a16="http://schemas.microsoft.com/office/drawing/2014/main" id="{DC523EAF-88A8-4AA0-9FCC-904DE7B06366}"/>
              </a:ext>
            </a:extLst>
          </p:cNvPr>
          <p:cNvPicPr>
            <a:picLocks noChangeAspect="1"/>
          </p:cNvPicPr>
          <p:nvPr userDrawn="1"/>
        </p:nvPicPr>
        <p:blipFill>
          <a:blip r:embed="rId3"/>
          <a:stretch>
            <a:fillRect/>
          </a:stretch>
        </p:blipFill>
        <p:spPr>
          <a:xfrm>
            <a:off x="8800215" y="4001444"/>
            <a:ext cx="3419910" cy="2720031"/>
          </a:xfrm>
          <a:prstGeom prst="rect">
            <a:avLst/>
          </a:prstGeom>
        </p:spPr>
      </p:pic>
      <p:pic>
        <p:nvPicPr>
          <p:cNvPr id="9" name="16">
            <a:extLst>
              <a:ext uri="{FF2B5EF4-FFF2-40B4-BE49-F238E27FC236}">
                <a16:creationId xmlns:a16="http://schemas.microsoft.com/office/drawing/2014/main" id="{112F61C9-C7A0-409F-98FF-3A8B41055B1E}"/>
              </a:ext>
            </a:extLst>
          </p:cNvPr>
          <p:cNvPicPr>
            <a:picLocks noChangeAspect="1"/>
          </p:cNvPicPr>
          <p:nvPr userDrawn="1"/>
        </p:nvPicPr>
        <p:blipFill>
          <a:blip r:embed="rId2" cstate="screen"/>
          <a:stretch>
            <a:fillRect/>
          </a:stretch>
        </p:blipFill>
        <p:spPr>
          <a:xfrm>
            <a:off x="0" y="4901803"/>
            <a:ext cx="7918522" cy="1956197"/>
          </a:xfrm>
          <a:prstGeom prst="rect">
            <a:avLst/>
          </a:prstGeom>
        </p:spPr>
      </p:pic>
    </p:spTree>
    <p:extLst>
      <p:ext uri="{BB962C8B-B14F-4D97-AF65-F5344CB8AC3E}">
        <p14:creationId xmlns:p14="http://schemas.microsoft.com/office/powerpoint/2010/main" val="3112204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277CA2-65DE-4B1A-8483-A56905C45565}" type="datetime1">
              <a:rPr lang="en-US" smtClean="0"/>
              <a:t>4/10/2023</a:t>
            </a:fld>
            <a:endParaRPr lang="en-US"/>
          </a:p>
        </p:txBody>
      </p:sp>
      <p:sp>
        <p:nvSpPr>
          <p:cNvPr id="5" name="Footer Placeholder 4"/>
          <p:cNvSpPr>
            <a:spLocks noGrp="1"/>
          </p:cNvSpPr>
          <p:nvPr>
            <p:ph type="ftr" sz="quarter" idx="11"/>
          </p:nvPr>
        </p:nvSpPr>
        <p:spPr/>
        <p:txBody>
          <a:bodyPr/>
          <a:lstStyle/>
          <a:p>
            <a:r>
              <a:rPr lang="vi-VN"/>
              <a:t>Bài giảng được chỉnh sửa bởi: Nguyễn Thị Tuyết Nga - TH Mai Động - Hoàng Mai - HN</a:t>
            </a:r>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423940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C6DAB4-A5EE-47F3-865F-194124662A4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6718609-D0E2-44F0-884B-8C20021452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37104A-EDBB-4DEF-9A8D-A6F97EEB849D}"/>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5" name="页脚占位符 4">
            <a:extLst>
              <a:ext uri="{FF2B5EF4-FFF2-40B4-BE49-F238E27FC236}">
                <a16:creationId xmlns:a16="http://schemas.microsoft.com/office/drawing/2014/main" id="{C3BB8D15-C499-48CF-9D0D-45CCC65AD7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90E66EA-B0D5-46D2-BB63-E9AAA5F595CC}"/>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24242071"/>
      </p:ext>
    </p:extLst>
  </p:cSld>
  <p:clrMapOvr>
    <a:masterClrMapping/>
  </p:clrMapOvr>
  <p:transition spd="slow">
    <p:comb/>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639B58-E9A9-4E5B-8675-D220511DD16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2A3A9B5-0BCA-4364-AAED-F89099EC647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B48A98A-4FCE-42D0-A2D1-F2BF8D5F439F}"/>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5" name="页脚占位符 4">
            <a:extLst>
              <a:ext uri="{FF2B5EF4-FFF2-40B4-BE49-F238E27FC236}">
                <a16:creationId xmlns:a16="http://schemas.microsoft.com/office/drawing/2014/main" id="{6D531CB1-8E0F-41C9-8C45-E6F6090505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173D3C7-0FA6-4E51-9224-B3032E1C9505}"/>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903849403"/>
      </p:ext>
    </p:extLst>
  </p:cSld>
  <p:clrMapOvr>
    <a:masterClrMapping/>
  </p:clrMapOvr>
  <p:transition spd="slow">
    <p:comb/>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8AA695-E720-45FC-8C4C-6F6C5E2BA6C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2C41949-D699-407F-88A2-7FC57A3E02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6ACF3AE-4FCF-43CB-A2A9-4E450D2A7FBF}"/>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5" name="页脚占位符 4">
            <a:extLst>
              <a:ext uri="{FF2B5EF4-FFF2-40B4-BE49-F238E27FC236}">
                <a16:creationId xmlns:a16="http://schemas.microsoft.com/office/drawing/2014/main" id="{6FDA009A-460D-4113-B559-A393D1BB425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E93440B-F521-41F1-A213-95A86A6BD7DC}"/>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736335582"/>
      </p:ext>
    </p:extLst>
  </p:cSld>
  <p:clrMapOvr>
    <a:masterClrMapping/>
  </p:clrMapOvr>
  <p:transition spd="slow">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6D234B-710B-476F-A562-02522924871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DC09F18-3F51-4860-9392-02DE5C82397F}"/>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8E86988-EB0B-4F17-BEB3-07B32D52451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4E94802-C01D-48B5-8391-188A661F4773}"/>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6" name="页脚占位符 5">
            <a:extLst>
              <a:ext uri="{FF2B5EF4-FFF2-40B4-BE49-F238E27FC236}">
                <a16:creationId xmlns:a16="http://schemas.microsoft.com/office/drawing/2014/main" id="{108B485E-E3A1-4721-92B2-3C28EDE80B2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92178D-C56F-4DF2-8122-76C9CB4F6C61}"/>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1122895233"/>
      </p:ext>
    </p:extLst>
  </p:cSld>
  <p:clrMapOvr>
    <a:masterClrMapping/>
  </p:clrMapOvr>
  <p:transition spd="slow">
    <p:comb/>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FC6D8B-6DBC-49C6-AEF1-5C6BE136E57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3C5B6C7-4872-454E-8FFD-B878CACFF3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C7AF5EB-2631-4C52-96F0-84103E525DC0}"/>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4DBCDA7-42BB-4232-A969-B037711A68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AC1CD09-D00E-45F6-8410-0CA18A5F4D6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61B2AA4-2571-4A46-AEF9-C6600AAE3F93}"/>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8" name="页脚占位符 7">
            <a:extLst>
              <a:ext uri="{FF2B5EF4-FFF2-40B4-BE49-F238E27FC236}">
                <a16:creationId xmlns:a16="http://schemas.microsoft.com/office/drawing/2014/main" id="{06FFAF36-201A-4E03-81DA-3C56988D954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AC3F275F-5247-493E-B457-DE9B3AA81ABF}"/>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1853380179"/>
      </p:ext>
    </p:extLst>
  </p:cSld>
  <p:clrMapOvr>
    <a:masterClrMapping/>
  </p:clrMapOvr>
  <p:transition spd="slow">
    <p:comb/>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E288C6-5431-4B45-A828-10CE8FE0F81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2965DF-0155-4483-BA71-E600CD0762AB}"/>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4" name="页脚占位符 3">
            <a:extLst>
              <a:ext uri="{FF2B5EF4-FFF2-40B4-BE49-F238E27FC236}">
                <a16:creationId xmlns:a16="http://schemas.microsoft.com/office/drawing/2014/main" id="{30025267-2129-4AAC-B988-516394B8C6A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55C9AA8-61C4-4754-8BD1-ABBF30B69740}"/>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1500784407"/>
      </p:ext>
    </p:extLst>
  </p:cSld>
  <p:clrMapOvr>
    <a:masterClrMapping/>
  </p:clrMapOvr>
  <p:transition spd="slow">
    <p:comb/>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6E89B8B-92FE-4CCE-A6FD-1EA0AA2CB889}"/>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3" name="页脚占位符 2">
            <a:extLst>
              <a:ext uri="{FF2B5EF4-FFF2-40B4-BE49-F238E27FC236}">
                <a16:creationId xmlns:a16="http://schemas.microsoft.com/office/drawing/2014/main" id="{8C28E2A2-AD64-42B3-A87A-68E10771FDF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CC82940-4DCD-4457-AC93-5C941D344732}"/>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2633478106"/>
      </p:ext>
    </p:extLst>
  </p:cSld>
  <p:clrMapOvr>
    <a:masterClrMapping/>
  </p:clrMapOvr>
  <p:transition spd="slow">
    <p:comb/>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B1AE5F-13EA-4C3A-AAAA-8D04B81C9CC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59F9721-3C03-4ACA-8D2A-9BAC7D3A34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777210C-3F98-44F0-9B0B-7484D05835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67F33BF-7248-4CF2-9D5F-FC2D4AF5A79E}"/>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6" name="页脚占位符 5">
            <a:extLst>
              <a:ext uri="{FF2B5EF4-FFF2-40B4-BE49-F238E27FC236}">
                <a16:creationId xmlns:a16="http://schemas.microsoft.com/office/drawing/2014/main" id="{F5BCF3C9-36E7-4968-9859-517B2D7F0E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894AE19-449C-4FE9-A53C-35890F0B0F77}"/>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4062070761"/>
      </p:ext>
    </p:extLst>
  </p:cSld>
  <p:clrMapOvr>
    <a:masterClrMapping/>
  </p:clrMapOvr>
  <p:transition spd="slow">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7655D7-831E-4361-B238-F2CAB20126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F8D30F-F0A2-4A3B-B58D-661FFB5B9FF0}"/>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5" name="Footer Placeholder 4">
            <a:extLst>
              <a:ext uri="{FF2B5EF4-FFF2-40B4-BE49-F238E27FC236}">
                <a16:creationId xmlns:a16="http://schemas.microsoft.com/office/drawing/2014/main" id="{5721126F-EAB8-450A-8D64-688E673241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BE0255-8A45-49EF-924E-CB064091B697}"/>
              </a:ext>
            </a:extLst>
          </p:cNvPr>
          <p:cNvSpPr>
            <a:spLocks noGrp="1"/>
          </p:cNvSpPr>
          <p:nvPr>
            <p:ph type="sldNum" sz="quarter" idx="12"/>
          </p:nvPr>
        </p:nvSpPr>
        <p:spPr/>
        <p:txBody>
          <a:bodyPr/>
          <a:lstStyle/>
          <a:p>
            <a:fld id="{37634F2D-4F96-4A1A-A648-518B1AFE058E}" type="slidenum">
              <a:rPr lang="en-US" smtClean="0"/>
              <a:t>‹#›</a:t>
            </a:fld>
            <a:endParaRPr lang="en-US"/>
          </a:p>
        </p:txBody>
      </p:sp>
      <p:sp>
        <p:nvSpPr>
          <p:cNvPr id="12" name="Freeform 17">
            <a:extLst>
              <a:ext uri="{FF2B5EF4-FFF2-40B4-BE49-F238E27FC236}">
                <a16:creationId xmlns:a16="http://schemas.microsoft.com/office/drawing/2014/main" id="{211953F5-6B26-4EF9-80F1-8C59D26D86B6}"/>
              </a:ext>
            </a:extLst>
          </p:cNvPr>
          <p:cNvSpPr/>
          <p:nvPr userDrawn="1"/>
        </p:nvSpPr>
        <p:spPr>
          <a:xfrm>
            <a:off x="280793" y="1122218"/>
            <a:ext cx="11640697" cy="5479962"/>
          </a:xfrm>
          <a:prstGeom prst="rect">
            <a:avLst/>
          </a:prstGeom>
          <a:solidFill>
            <a:srgbClr val="FFFFFF"/>
          </a:solidFill>
          <a:ln w="25400" cap="flat" cmpd="sng" algn="ctr">
            <a:solidFill>
              <a:srgbClr val="FFAB4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3" name="Group 12">
            <a:extLst>
              <a:ext uri="{FF2B5EF4-FFF2-40B4-BE49-F238E27FC236}">
                <a16:creationId xmlns:a16="http://schemas.microsoft.com/office/drawing/2014/main" id="{5292217B-AAAB-4C97-A9F3-72484E8C0407}"/>
              </a:ext>
            </a:extLst>
          </p:cNvPr>
          <p:cNvGrpSpPr/>
          <p:nvPr userDrawn="1"/>
        </p:nvGrpSpPr>
        <p:grpSpPr>
          <a:xfrm>
            <a:off x="377049" y="255821"/>
            <a:ext cx="2619178" cy="2075610"/>
            <a:chOff x="237072" y="234585"/>
            <a:chExt cx="1448294" cy="1448294"/>
          </a:xfrm>
        </p:grpSpPr>
        <p:sp>
          <p:nvSpPr>
            <p:cNvPr id="14" name="Oval 13">
              <a:extLst>
                <a:ext uri="{FF2B5EF4-FFF2-40B4-BE49-F238E27FC236}">
                  <a16:creationId xmlns:a16="http://schemas.microsoft.com/office/drawing/2014/main" id="{2376D84D-018E-4D01-942E-AE923E1C4CE8}"/>
                </a:ext>
              </a:extLst>
            </p:cNvPr>
            <p:cNvSpPr/>
            <p:nvPr/>
          </p:nvSpPr>
          <p:spPr>
            <a:xfrm>
              <a:off x="237072" y="234585"/>
              <a:ext cx="1448294" cy="1448294"/>
            </a:xfrm>
            <a:prstGeom prst="ellipse">
              <a:avLst/>
            </a:prstGeom>
            <a:solidFill>
              <a:srgbClr val="FFAB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5" name="Oval 14">
              <a:extLst>
                <a:ext uri="{FF2B5EF4-FFF2-40B4-BE49-F238E27FC236}">
                  <a16:creationId xmlns:a16="http://schemas.microsoft.com/office/drawing/2014/main" id="{F916C782-6A15-4A1C-B436-6AA78F9067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7E3CAB66-C4EE-4FB9-95A3-DAF258DCF997}"/>
                </a:ext>
              </a:extLst>
            </p:cNvPr>
            <p:cNvSpPr/>
            <p:nvPr/>
          </p:nvSpPr>
          <p:spPr>
            <a:xfrm>
              <a:off x="251674" y="248347"/>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4242880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90885D-D561-4A0F-BAF1-DFBEBF17EDD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0DFF409-D77E-4AB5-9B38-5C47DC875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4B0F19C-3D29-4AF3-8173-1DB66EE0C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A0F909C-0267-40BE-B34E-CFAE371EE401}"/>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6" name="页脚占位符 5">
            <a:extLst>
              <a:ext uri="{FF2B5EF4-FFF2-40B4-BE49-F238E27FC236}">
                <a16:creationId xmlns:a16="http://schemas.microsoft.com/office/drawing/2014/main" id="{BF55CE51-8FC0-4E46-857D-7C025FADFD0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426E691-5222-4EE9-9D13-2D12712BAF26}"/>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87476026"/>
      </p:ext>
    </p:extLst>
  </p:cSld>
  <p:clrMapOvr>
    <a:masterClrMapping/>
  </p:clrMapOvr>
  <p:transition spd="slow">
    <p:comb/>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3E38F3-2F70-42E3-A938-BF34763BDD1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C9835C3-98C9-4BB0-AB48-C0A5F94D36B9}"/>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319BC4-A8AF-4B6F-A6AC-B29D151381CC}"/>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5" name="页脚占位符 4">
            <a:extLst>
              <a:ext uri="{FF2B5EF4-FFF2-40B4-BE49-F238E27FC236}">
                <a16:creationId xmlns:a16="http://schemas.microsoft.com/office/drawing/2014/main" id="{2FEB5DED-A7DE-4EE4-B6AB-433C67613F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BB61E76-AAA8-4A4D-AC7A-811B321C7B55}"/>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845126763"/>
      </p:ext>
    </p:extLst>
  </p:cSld>
  <p:clrMapOvr>
    <a:masterClrMapping/>
  </p:clrMapOvr>
  <p:transition spd="slow">
    <p:comb/>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8696E78-5D50-4462-927E-3A63F54EEAF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AF02305-A9EB-4761-B11C-9AB7DF06518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13E1FFF-8862-47C7-A800-1AAF9D7C5086}"/>
              </a:ext>
            </a:extLst>
          </p:cNvPr>
          <p:cNvSpPr>
            <a:spLocks noGrp="1"/>
          </p:cNvSpPr>
          <p:nvPr>
            <p:ph type="dt" sz="half" idx="10"/>
          </p:nvPr>
        </p:nvSpPr>
        <p:spPr/>
        <p:txBody>
          <a:bodyPr/>
          <a:lstStyle/>
          <a:p>
            <a:fld id="{E5948F6F-2428-462A-9C17-B471D69666C9}" type="datetimeFigureOut">
              <a:rPr lang="zh-CN" altLang="en-US" smtClean="0"/>
              <a:t>2023/4/10</a:t>
            </a:fld>
            <a:endParaRPr lang="zh-CN" altLang="en-US"/>
          </a:p>
        </p:txBody>
      </p:sp>
      <p:sp>
        <p:nvSpPr>
          <p:cNvPr id="5" name="页脚占位符 4">
            <a:extLst>
              <a:ext uri="{FF2B5EF4-FFF2-40B4-BE49-F238E27FC236}">
                <a16:creationId xmlns:a16="http://schemas.microsoft.com/office/drawing/2014/main" id="{62650148-B950-43C8-9DCD-DE25E61062D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4578DFF-1A5C-47A7-BF63-30AA9540AB11}"/>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463594736"/>
      </p:ext>
    </p:extLst>
  </p:cSld>
  <p:clrMapOvr>
    <a:masterClrMapping/>
  </p:clrMapOvr>
  <p:transition spd="slow">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Flowchart: Document 17">
            <a:extLst>
              <a:ext uri="{FF2B5EF4-FFF2-40B4-BE49-F238E27FC236}">
                <a16:creationId xmlns:a16="http://schemas.microsoft.com/office/drawing/2014/main" id="{32888698-6355-46B4-87D5-BC0381CA579C}"/>
              </a:ext>
            </a:extLst>
          </p:cNvPr>
          <p:cNvSpPr/>
          <p:nvPr userDrawn="1"/>
        </p:nvSpPr>
        <p:spPr>
          <a:xfrm>
            <a:off x="-138222" y="0"/>
            <a:ext cx="12346422" cy="17417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rtlCol="0" anchor="ctr"/>
          <a:lstStyle/>
          <a:p>
            <a:pPr algn="ctr" defTabSz="685800">
              <a:buClrTx/>
              <a:defRPr/>
            </a:pPr>
            <a:endParaRPr lang="en-US" sz="1350" kern="1200">
              <a:solidFill>
                <a:prstClr val="white"/>
              </a:solidFill>
              <a:latin typeface="Calibri"/>
              <a:ea typeface="Arial-Rounded"/>
            </a:endParaRPr>
          </a:p>
        </p:txBody>
      </p:sp>
      <p:sp>
        <p:nvSpPr>
          <p:cNvPr id="4" name="Date Placeholder 3">
            <a:extLst>
              <a:ext uri="{FF2B5EF4-FFF2-40B4-BE49-F238E27FC236}">
                <a16:creationId xmlns:a16="http://schemas.microsoft.com/office/drawing/2014/main" id="{A177E1ED-35EE-4A35-AB1B-C27E8E85F6EE}"/>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5" name="Footer Placeholder 4">
            <a:extLst>
              <a:ext uri="{FF2B5EF4-FFF2-40B4-BE49-F238E27FC236}">
                <a16:creationId xmlns:a16="http://schemas.microsoft.com/office/drawing/2014/main" id="{659F781B-348E-4241-AEB5-EDA391A21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2938E5-D814-47FF-8739-F01A13BC6DD8}"/>
              </a:ext>
            </a:extLst>
          </p:cNvPr>
          <p:cNvSpPr>
            <a:spLocks noGrp="1"/>
          </p:cNvSpPr>
          <p:nvPr>
            <p:ph type="sldNum" sz="quarter" idx="12"/>
          </p:nvPr>
        </p:nvSpPr>
        <p:spPr/>
        <p:txBody>
          <a:bodyPr/>
          <a:lstStyle/>
          <a:p>
            <a:fld id="{37634F2D-4F96-4A1A-A648-518B1AFE058E}" type="slidenum">
              <a:rPr lang="en-US" smtClean="0"/>
              <a:t>‹#›</a:t>
            </a:fld>
            <a:endParaRPr lang="en-US"/>
          </a:p>
        </p:txBody>
      </p:sp>
      <p:grpSp>
        <p:nvGrpSpPr>
          <p:cNvPr id="10" name="Group 9">
            <a:extLst>
              <a:ext uri="{FF2B5EF4-FFF2-40B4-BE49-F238E27FC236}">
                <a16:creationId xmlns:a16="http://schemas.microsoft.com/office/drawing/2014/main" id="{AD6C5AC5-4737-4E0C-AF3A-BE5C93980E77}"/>
              </a:ext>
            </a:extLst>
          </p:cNvPr>
          <p:cNvGrpSpPr/>
          <p:nvPr userDrawn="1"/>
        </p:nvGrpSpPr>
        <p:grpSpPr>
          <a:xfrm>
            <a:off x="2222205" y="2224564"/>
            <a:ext cx="9845748" cy="1783150"/>
            <a:chOff x="9566064" y="964372"/>
            <a:chExt cx="5446164" cy="698253"/>
          </a:xfrm>
        </p:grpSpPr>
        <p:sp>
          <p:nvSpPr>
            <p:cNvPr id="11" name="Rectangle 10">
              <a:extLst>
                <a:ext uri="{FF2B5EF4-FFF2-40B4-BE49-F238E27FC236}">
                  <a16:creationId xmlns:a16="http://schemas.microsoft.com/office/drawing/2014/main" id="{BF655384-50D8-4A34-9319-7850232AC3C4}"/>
                </a:ext>
              </a:extLst>
            </p:cNvPr>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sp>
          <p:nvSpPr>
            <p:cNvPr id="12" name="Rectangle 10">
              <a:extLst>
                <a:ext uri="{FF2B5EF4-FFF2-40B4-BE49-F238E27FC236}">
                  <a16:creationId xmlns:a16="http://schemas.microsoft.com/office/drawing/2014/main" id="{61F8DAC8-BEF5-47CE-809B-214CCD5FC825}"/>
                </a:ext>
              </a:extLst>
            </p:cNvPr>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sp>
          <p:nvSpPr>
            <p:cNvPr id="13" name="Rectangle 10">
              <a:extLst>
                <a:ext uri="{FF2B5EF4-FFF2-40B4-BE49-F238E27FC236}">
                  <a16:creationId xmlns:a16="http://schemas.microsoft.com/office/drawing/2014/main" id="{F092A2B4-2FAA-4A47-9149-9FA895BC8381}"/>
                </a:ext>
              </a:extLst>
            </p:cNvPr>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grpSp>
      <p:sp>
        <p:nvSpPr>
          <p:cNvPr id="17" name="Rectangle 17">
            <a:extLst>
              <a:ext uri="{FF2B5EF4-FFF2-40B4-BE49-F238E27FC236}">
                <a16:creationId xmlns:a16="http://schemas.microsoft.com/office/drawing/2014/main" id="{AB5ABAEB-B6DE-4128-ACA3-6591223A9BC3}"/>
              </a:ext>
            </a:extLst>
          </p:cNvPr>
          <p:cNvSpPr/>
          <p:nvPr userDrawn="1"/>
        </p:nvSpPr>
        <p:spPr>
          <a:xfrm>
            <a:off x="121324" y="2161349"/>
            <a:ext cx="1545885" cy="1761680"/>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rgbClr val="F79646"/>
          </a:solidFill>
          <a:ln w="25400" cap="flat" cmpd="sng" algn="ctr">
            <a:solidFill>
              <a:srgbClr val="F79646">
                <a:lumMod val="60000"/>
                <a:lumOff val="4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dirty="0">
              <a:ln>
                <a:noFill/>
              </a:ln>
              <a:solidFill>
                <a:prstClr val="white"/>
              </a:solidFill>
              <a:effectLst/>
              <a:uLnTx/>
              <a:uFillTx/>
              <a:latin typeface="Calibri"/>
              <a:ea typeface="Arial-Rounded"/>
              <a:cs typeface="+mn-cs"/>
              <a:sym typeface="Arial"/>
            </a:endParaRPr>
          </a:p>
        </p:txBody>
      </p:sp>
      <p:sp>
        <p:nvSpPr>
          <p:cNvPr id="14" name="Rectangle 16">
            <a:extLst>
              <a:ext uri="{FF2B5EF4-FFF2-40B4-BE49-F238E27FC236}">
                <a16:creationId xmlns:a16="http://schemas.microsoft.com/office/drawing/2014/main" id="{51DF8B52-6FB7-427D-B981-7B81EC39B6C8}"/>
              </a:ext>
            </a:extLst>
          </p:cNvPr>
          <p:cNvSpPr/>
          <p:nvPr userDrawn="1"/>
        </p:nvSpPr>
        <p:spPr>
          <a:xfrm>
            <a:off x="418553" y="2224564"/>
            <a:ext cx="1394416" cy="1581352"/>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a:ea typeface="Arial-Rounded"/>
            </a:endParaRPr>
          </a:p>
        </p:txBody>
      </p:sp>
      <p:grpSp>
        <p:nvGrpSpPr>
          <p:cNvPr id="24" name="Group 23">
            <a:extLst>
              <a:ext uri="{FF2B5EF4-FFF2-40B4-BE49-F238E27FC236}">
                <a16:creationId xmlns:a16="http://schemas.microsoft.com/office/drawing/2014/main" id="{C0C2327F-772D-471F-A831-A1DEF1E65AF1}"/>
              </a:ext>
            </a:extLst>
          </p:cNvPr>
          <p:cNvGrpSpPr/>
          <p:nvPr userDrawn="1"/>
        </p:nvGrpSpPr>
        <p:grpSpPr>
          <a:xfrm>
            <a:off x="825316" y="2087841"/>
            <a:ext cx="1861680" cy="1924493"/>
            <a:chOff x="1149549" y="1066515"/>
            <a:chExt cx="992332" cy="992332"/>
          </a:xfrm>
          <a:solidFill>
            <a:srgbClr val="F79646">
              <a:lumMod val="75000"/>
            </a:srgbClr>
          </a:solidFill>
        </p:grpSpPr>
        <p:sp>
          <p:nvSpPr>
            <p:cNvPr id="25" name="Oval 24">
              <a:extLst>
                <a:ext uri="{FF2B5EF4-FFF2-40B4-BE49-F238E27FC236}">
                  <a16:creationId xmlns:a16="http://schemas.microsoft.com/office/drawing/2014/main" id="{53C7C092-C2E1-4EAB-81DD-9FBC247ABEE4}"/>
                </a:ext>
              </a:extLst>
            </p:cNvPr>
            <p:cNvSpPr/>
            <p:nvPr/>
          </p:nvSpPr>
          <p:spPr>
            <a:xfrm>
              <a:off x="1149549" y="1066515"/>
              <a:ext cx="992332" cy="992332"/>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a:ea typeface="Arial-Rounded"/>
                <a:cs typeface="+mn-cs"/>
                <a:sym typeface="Arial"/>
              </a:endParaRPr>
            </a:p>
          </p:txBody>
        </p:sp>
        <p:sp>
          <p:nvSpPr>
            <p:cNvPr id="26" name="Oval 25">
              <a:extLst>
                <a:ext uri="{FF2B5EF4-FFF2-40B4-BE49-F238E27FC236}">
                  <a16:creationId xmlns:a16="http://schemas.microsoft.com/office/drawing/2014/main" id="{B55C85B9-5AD0-477D-800F-329C4602AFE8}"/>
                </a:ext>
              </a:extLst>
            </p:cNvPr>
            <p:cNvSpPr/>
            <p:nvPr/>
          </p:nvSpPr>
          <p:spPr>
            <a:xfrm>
              <a:off x="1188515" y="1081392"/>
              <a:ext cx="914400" cy="914400"/>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a:ea typeface="Arial-Rounded"/>
                <a:cs typeface="+mn-cs"/>
                <a:sym typeface="Arial"/>
              </a:endParaRPr>
            </a:p>
          </p:txBody>
        </p:sp>
      </p:grpSp>
      <p:sp>
        <p:nvSpPr>
          <p:cNvPr id="27" name="TextBox 26">
            <a:extLst>
              <a:ext uri="{FF2B5EF4-FFF2-40B4-BE49-F238E27FC236}">
                <a16:creationId xmlns:a16="http://schemas.microsoft.com/office/drawing/2014/main" id="{E929A2D4-A6E4-4062-8DEA-65CE7EA4FE50}"/>
              </a:ext>
            </a:extLst>
          </p:cNvPr>
          <p:cNvSpPr txBox="1"/>
          <p:nvPr userDrawn="1"/>
        </p:nvSpPr>
        <p:spPr>
          <a:xfrm>
            <a:off x="9271945" y="647341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687126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E6CDFF"/>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9F4ACC47-C9C6-4F81-BB25-DACCF7DD0A1C}"/>
              </a:ext>
            </a:extLst>
          </p:cNvPr>
          <p:cNvSpPr/>
          <p:nvPr userDrawn="1"/>
        </p:nvSpPr>
        <p:spPr>
          <a:xfrm>
            <a:off x="280793" y="1122217"/>
            <a:ext cx="11691467" cy="5523131"/>
          </a:xfrm>
          <a:prstGeom prst="rect">
            <a:avLst/>
          </a:prstGeom>
          <a:solidFill>
            <a:srgbClr val="FFFFFF"/>
          </a:solidFill>
          <a:ln w="25400" cap="flat" cmpd="sng" algn="ctr">
            <a:solidFill>
              <a:srgbClr val="A889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373B789B-7F2E-4429-A489-1553207A25DE}"/>
              </a:ext>
            </a:extLst>
          </p:cNvPr>
          <p:cNvGrpSpPr/>
          <p:nvPr userDrawn="1"/>
        </p:nvGrpSpPr>
        <p:grpSpPr>
          <a:xfrm>
            <a:off x="377049" y="255821"/>
            <a:ext cx="2630602" cy="2047390"/>
            <a:chOff x="237072" y="234585"/>
            <a:chExt cx="1448294" cy="1448294"/>
          </a:xfrm>
        </p:grpSpPr>
        <p:sp>
          <p:nvSpPr>
            <p:cNvPr id="15" name="Oval 14">
              <a:extLst>
                <a:ext uri="{FF2B5EF4-FFF2-40B4-BE49-F238E27FC236}">
                  <a16:creationId xmlns:a16="http://schemas.microsoft.com/office/drawing/2014/main" id="{E4EE6655-F091-4A19-B7C1-4C7F8015D865}"/>
                </a:ext>
              </a:extLst>
            </p:cNvPr>
            <p:cNvSpPr/>
            <p:nvPr/>
          </p:nvSpPr>
          <p:spPr>
            <a:xfrm>
              <a:off x="237072" y="234585"/>
              <a:ext cx="1448294" cy="1448294"/>
            </a:xfrm>
            <a:prstGeom prst="ellipse">
              <a:avLst/>
            </a:prstGeom>
            <a:solidFill>
              <a:srgbClr val="A889CC">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181BBDEA-EA5F-44EB-9888-7D77B1301735}"/>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E7A3F90-C945-4A54-87CF-B865A1B2E4B3}"/>
                </a:ext>
              </a:extLst>
            </p:cNvPr>
            <p:cNvSpPr/>
            <p:nvPr/>
          </p:nvSpPr>
          <p:spPr>
            <a:xfrm>
              <a:off x="254348"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4269097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931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1" name="Freeform 17">
            <a:extLst>
              <a:ext uri="{FF2B5EF4-FFF2-40B4-BE49-F238E27FC236}">
                <a16:creationId xmlns:a16="http://schemas.microsoft.com/office/drawing/2014/main" id="{11AD8B8B-499E-4064-9606-1DD7568A748C}"/>
              </a:ext>
            </a:extLst>
          </p:cNvPr>
          <p:cNvSpPr/>
          <p:nvPr userDrawn="1"/>
        </p:nvSpPr>
        <p:spPr>
          <a:xfrm>
            <a:off x="247076" y="287079"/>
            <a:ext cx="11697847" cy="6434396"/>
          </a:xfrm>
          <a:prstGeom prst="roundRect">
            <a:avLst>
              <a:gd name="adj" fmla="val 8405"/>
            </a:avLst>
          </a:prstGeom>
          <a:solidFill>
            <a:srgbClr val="FFFFFF"/>
          </a:solidFill>
          <a:ln w="25400" cap="flat" cmpd="sng" algn="ctr">
            <a:solidFill>
              <a:schemeClr val="bg1">
                <a:lumMod val="85000"/>
              </a:scheme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BAE5E4"/>
              </a:solidFill>
              <a:effectLst/>
              <a:uLnTx/>
              <a:uFillTx/>
              <a:latin typeface="Arial-Rounded"/>
              <a:ea typeface="Arial-Rounded"/>
              <a:cs typeface="+mn-cs"/>
              <a:sym typeface="Arial"/>
            </a:endParaRPr>
          </a:p>
        </p:txBody>
      </p:sp>
      <p:sp>
        <p:nvSpPr>
          <p:cNvPr id="3" name="Date Placeholder 2">
            <a:extLst>
              <a:ext uri="{FF2B5EF4-FFF2-40B4-BE49-F238E27FC236}">
                <a16:creationId xmlns:a16="http://schemas.microsoft.com/office/drawing/2014/main" id="{523D60F7-56F1-4181-BD85-F81551044A2A}"/>
              </a:ext>
            </a:extLst>
          </p:cNvPr>
          <p:cNvSpPr>
            <a:spLocks noGrp="1"/>
          </p:cNvSpPr>
          <p:nvPr>
            <p:ph type="dt" sz="half" idx="10"/>
          </p:nvPr>
        </p:nvSpPr>
        <p:spPr/>
        <p:txBody>
          <a:bodyPr/>
          <a:lstStyle/>
          <a:p>
            <a:fld id="{11EBD0CC-E3E2-4331-AA06-EBB8ADD6037D}" type="datetimeFigureOut">
              <a:rPr lang="en-US" smtClean="0"/>
              <a:t>4/10/2023</a:t>
            </a:fld>
            <a:endParaRPr lang="en-US"/>
          </a:p>
        </p:txBody>
      </p:sp>
      <p:sp>
        <p:nvSpPr>
          <p:cNvPr id="4" name="Footer Placeholder 3">
            <a:extLst>
              <a:ext uri="{FF2B5EF4-FFF2-40B4-BE49-F238E27FC236}">
                <a16:creationId xmlns:a16="http://schemas.microsoft.com/office/drawing/2014/main" id="{8DF30DBA-58E9-471D-B31C-7704066C10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268F58-8D48-4EEB-8630-35022767B45A}"/>
              </a:ext>
            </a:extLst>
          </p:cNvPr>
          <p:cNvSpPr>
            <a:spLocks noGrp="1"/>
          </p:cNvSpPr>
          <p:nvPr>
            <p:ph type="sldNum" sz="quarter" idx="12"/>
          </p:nvPr>
        </p:nvSpPr>
        <p:spPr/>
        <p:txBody>
          <a:bodyPr/>
          <a:lstStyle/>
          <a:p>
            <a:fld id="{37634F2D-4F96-4A1A-A648-518B1AFE058E}" type="slidenum">
              <a:rPr lang="en-US" smtClean="0"/>
              <a:t>‹#›</a:t>
            </a:fld>
            <a:endParaRPr lang="en-US"/>
          </a:p>
        </p:txBody>
      </p:sp>
    </p:spTree>
    <p:extLst>
      <p:ext uri="{BB962C8B-B14F-4D97-AF65-F5344CB8AC3E}">
        <p14:creationId xmlns:p14="http://schemas.microsoft.com/office/powerpoint/2010/main" val="4022165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F00510D4-679A-4B44-AFFD-FD1FF3551A62}"/>
              </a:ext>
            </a:extLst>
          </p:cNvPr>
          <p:cNvSpPr/>
          <p:nvPr userDrawn="1"/>
        </p:nvSpPr>
        <p:spPr>
          <a:xfrm>
            <a:off x="280793" y="1122218"/>
            <a:ext cx="11720707" cy="5564332"/>
          </a:xfrm>
          <a:prstGeom prst="rect">
            <a:avLst/>
          </a:prstGeom>
          <a:solidFill>
            <a:srgbClr val="FFFFFF"/>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72B9509B-2605-49B8-82AA-4026BF3B536B}"/>
              </a:ext>
            </a:extLst>
          </p:cNvPr>
          <p:cNvGrpSpPr/>
          <p:nvPr userDrawn="1"/>
        </p:nvGrpSpPr>
        <p:grpSpPr>
          <a:xfrm>
            <a:off x="377049" y="255820"/>
            <a:ext cx="2637181" cy="2062663"/>
            <a:chOff x="237072" y="234585"/>
            <a:chExt cx="1448294" cy="1448294"/>
          </a:xfrm>
        </p:grpSpPr>
        <p:sp>
          <p:nvSpPr>
            <p:cNvPr id="15" name="Oval 14">
              <a:extLst>
                <a:ext uri="{FF2B5EF4-FFF2-40B4-BE49-F238E27FC236}">
                  <a16:creationId xmlns:a16="http://schemas.microsoft.com/office/drawing/2014/main" id="{7E9B5808-68F7-4A14-A759-6246698FF09F}"/>
                </a:ext>
              </a:extLst>
            </p:cNvPr>
            <p:cNvSpPr/>
            <p:nvPr/>
          </p:nvSpPr>
          <p:spPr>
            <a:xfrm>
              <a:off x="237072" y="234585"/>
              <a:ext cx="1448294" cy="1448294"/>
            </a:xfrm>
            <a:prstGeom prst="ellipse">
              <a:avLst/>
            </a:prstGeom>
            <a:solidFill>
              <a:srgbClr val="B7D57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DD9337EE-9449-4FAF-8ADB-03892A796D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229F8EB-2732-4CE9-8470-DB69792CAA1E}"/>
                </a:ext>
              </a:extLst>
            </p:cNvPr>
            <p:cNvSpPr/>
            <p:nvPr/>
          </p:nvSpPr>
          <p:spPr>
            <a:xfrm>
              <a:off x="244823"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1828151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06641879-0A61-4DE0-96FB-E16ED04EE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921077" y="-2315702"/>
            <a:ext cx="6349846" cy="11655706"/>
          </a:xfrm>
          <a:prstGeom prst="rect">
            <a:avLst/>
          </a:prstGeom>
        </p:spPr>
      </p:pic>
    </p:spTree>
    <p:extLst>
      <p:ext uri="{BB962C8B-B14F-4D97-AF65-F5344CB8AC3E}">
        <p14:creationId xmlns:p14="http://schemas.microsoft.com/office/powerpoint/2010/main" val="70554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E4B4B-505B-43E2-987D-384A64AE44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B41F7E-7A02-4FF2-8AF5-A1AE59CD34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41E1E4-156A-4C10-BC26-D07F5C724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BD0CC-E3E2-4331-AA06-EBB8ADD6037D}" type="datetimeFigureOut">
              <a:rPr lang="en-US" smtClean="0"/>
              <a:t>4/10/2023</a:t>
            </a:fld>
            <a:endParaRPr lang="en-US"/>
          </a:p>
        </p:txBody>
      </p:sp>
      <p:sp>
        <p:nvSpPr>
          <p:cNvPr id="5" name="Footer Placeholder 4">
            <a:extLst>
              <a:ext uri="{FF2B5EF4-FFF2-40B4-BE49-F238E27FC236}">
                <a16:creationId xmlns:a16="http://schemas.microsoft.com/office/drawing/2014/main" id="{E57F9652-3E39-43EA-9F4E-489A7F3BC5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6CC6A0-BF40-4ACA-867F-55115DA3F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34F2D-4F96-4A1A-A648-518B1AFE058E}" type="slidenum">
              <a:rPr lang="en-US" smtClean="0"/>
              <a:t>‹#›</a:t>
            </a:fld>
            <a:endParaRPr lang="en-US"/>
          </a:p>
        </p:txBody>
      </p:sp>
      <p:sp>
        <p:nvSpPr>
          <p:cNvPr id="8" name="TextBox 7">
            <a:extLst>
              <a:ext uri="{FF2B5EF4-FFF2-40B4-BE49-F238E27FC236}">
                <a16:creationId xmlns:a16="http://schemas.microsoft.com/office/drawing/2014/main" id="{C0E103C9-1932-4B3D-B1A4-7EEDAA6CB569}"/>
              </a:ext>
            </a:extLst>
          </p:cNvPr>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1770430416"/>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1" r:id="rId4"/>
    <p:sldLayoutId id="2147483652" r:id="rId5"/>
    <p:sldLayoutId id="2147483653" r:id="rId6"/>
    <p:sldLayoutId id="2147483654" r:id="rId7"/>
    <p:sldLayoutId id="2147483656" r:id="rId8"/>
    <p:sldLayoutId id="2147483657" r:id="rId9"/>
    <p:sldLayoutId id="2147483661" r:id="rId10"/>
    <p:sldLayoutId id="2147483660" r:id="rId11"/>
    <p:sldLayoutId id="2147483658" r:id="rId12"/>
    <p:sldLayoutId id="2147483663" r:id="rId13"/>
    <p:sldLayoutId id="2147483662" r:id="rId14"/>
    <p:sldLayoutId id="2147483655" r:id="rId15"/>
    <p:sldLayoutId id="2147483664" r:id="rId16"/>
    <p:sldLayoutId id="2147483701" r:id="rId17"/>
    <p:sldLayoutId id="2147483702" r:id="rId18"/>
    <p:sldLayoutId id="2147483703" r:id="rId19"/>
    <p:sldLayoutId id="2147483704" r:id="rId20"/>
    <p:sldLayoutId id="214748370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6958FFC-099D-4B13-9000-F8DF1C7EEA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CB03AA9-4FB2-4386-8364-C8F776151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FD639A9-720A-4244-9F27-35E131010C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48F6F-2428-462A-9C17-B471D69666C9}" type="datetimeFigureOut">
              <a:rPr lang="zh-CN" altLang="en-US" smtClean="0"/>
              <a:t>2023/4/10</a:t>
            </a:fld>
            <a:endParaRPr lang="zh-CN" altLang="en-US"/>
          </a:p>
        </p:txBody>
      </p:sp>
      <p:sp>
        <p:nvSpPr>
          <p:cNvPr id="5" name="页脚占位符 4">
            <a:extLst>
              <a:ext uri="{FF2B5EF4-FFF2-40B4-BE49-F238E27FC236}">
                <a16:creationId xmlns:a16="http://schemas.microsoft.com/office/drawing/2014/main" id="{9E9126D4-CD18-4BE2-8154-1176BFF423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198FFC2-8849-4A8F-92A7-8939539726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50DBB-D116-4F5E-87A5-6486A7600B90}" type="slidenum">
              <a:rPr lang="zh-CN" altLang="en-US" smtClean="0"/>
              <a:t>‹#›</a:t>
            </a:fld>
            <a:endParaRPr lang="zh-CN" altLang="en-US"/>
          </a:p>
        </p:txBody>
      </p:sp>
      <p:sp>
        <p:nvSpPr>
          <p:cNvPr id="8" name="TextBox 7">
            <a:extLst>
              <a:ext uri="{FF2B5EF4-FFF2-40B4-BE49-F238E27FC236}">
                <a16:creationId xmlns:a16="http://schemas.microsoft.com/office/drawing/2014/main" id="{13B58766-C3D9-4BFA-A990-DBE841F4C835}"/>
              </a:ext>
            </a:extLst>
          </p:cNvPr>
          <p:cNvSpPr txBox="1"/>
          <p:nvPr userDrawn="1"/>
        </p:nvSpPr>
        <p:spPr>
          <a:xfrm>
            <a:off x="9625379" y="36047"/>
            <a:ext cx="2727813" cy="261610"/>
          </a:xfrm>
          <a:prstGeom prst="rect">
            <a:avLst/>
          </a:prstGeom>
          <a:noFill/>
        </p:spPr>
        <p:txBody>
          <a:bodyPr wrap="square">
            <a:spAutoFit/>
          </a:bodyPr>
          <a:lstStyle/>
          <a:p>
            <a:r>
              <a:rPr lang="en-US" sz="1100" i="1" dirty="0" err="1">
                <a:latin typeface="Times New Roman" panose="02020603050405020304" pitchFamily="18" charset="0"/>
                <a:cs typeface="Times New Roman" panose="02020603050405020304" pitchFamily="18" charset="0"/>
                <a:sym typeface="+mn-ea"/>
              </a:rPr>
              <a:t>Hương</a:t>
            </a:r>
            <a:r>
              <a:rPr lang="en-US" sz="1100" i="1" dirty="0">
                <a:latin typeface="Times New Roman" panose="02020603050405020304" pitchFamily="18" charset="0"/>
                <a:cs typeface="Times New Roman" panose="02020603050405020304" pitchFamily="18" charset="0"/>
                <a:sym typeface="+mn-ea"/>
              </a:rPr>
              <a:t> </a:t>
            </a:r>
            <a:r>
              <a:rPr lang="en-US" sz="1100" i="1" dirty="0" err="1">
                <a:latin typeface="Times New Roman" panose="02020603050405020304" pitchFamily="18" charset="0"/>
                <a:cs typeface="Times New Roman" panose="02020603050405020304" pitchFamily="18" charset="0"/>
                <a:sym typeface="+mn-ea"/>
              </a:rPr>
              <a:t>Thảo</a:t>
            </a:r>
            <a:r>
              <a:rPr lang="en-US" sz="1100" i="1" dirty="0">
                <a:latin typeface="Times New Roman" panose="02020603050405020304" pitchFamily="18" charset="0"/>
                <a:cs typeface="Times New Roman" panose="02020603050405020304" pitchFamily="18" charset="0"/>
                <a:sym typeface="+mn-ea"/>
              </a:rPr>
              <a:t> - tranthao121004@gmail.com</a:t>
            </a:r>
            <a:endParaRPr lang="en-US" sz="11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162897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8.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8.pn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34.png"/><Relationship Id="rId18" Type="http://schemas.openxmlformats.org/officeDocument/2006/relationships/image" Target="../media/image38.gif"/><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slide" Target="slide5.xml"/><Relationship Id="rId17" Type="http://schemas.openxmlformats.org/officeDocument/2006/relationships/image" Target="../media/image37.gif"/><Relationship Id="rId2" Type="http://schemas.openxmlformats.org/officeDocument/2006/relationships/audio" Target="../media/audio1.wav"/><Relationship Id="rId16" Type="http://schemas.openxmlformats.org/officeDocument/2006/relationships/image" Target="../media/image36.gif"/><Relationship Id="rId20" Type="http://schemas.openxmlformats.org/officeDocument/2006/relationships/image" Target="../media/image40.png"/><Relationship Id="rId1" Type="http://schemas.openxmlformats.org/officeDocument/2006/relationships/slideLayout" Target="../slideLayouts/slideLayout16.xml"/><Relationship Id="rId6" Type="http://schemas.openxmlformats.org/officeDocument/2006/relationships/image" Target="../media/image30.png"/><Relationship Id="rId11" Type="http://schemas.openxmlformats.org/officeDocument/2006/relationships/image" Target="../media/image33.png"/><Relationship Id="rId5" Type="http://schemas.openxmlformats.org/officeDocument/2006/relationships/image" Target="../media/image29.png"/><Relationship Id="rId15" Type="http://schemas.openxmlformats.org/officeDocument/2006/relationships/image" Target="../media/image35.png"/><Relationship Id="rId10" Type="http://schemas.openxmlformats.org/officeDocument/2006/relationships/slide" Target="slide4.xml"/><Relationship Id="rId19" Type="http://schemas.openxmlformats.org/officeDocument/2006/relationships/image" Target="../media/image39.gif"/><Relationship Id="rId4" Type="http://schemas.openxmlformats.org/officeDocument/2006/relationships/image" Target="../media/image28.png"/><Relationship Id="rId9" Type="http://schemas.openxmlformats.org/officeDocument/2006/relationships/image" Target="../media/image32.png"/><Relationship Id="rId1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9.xml"/><Relationship Id="rId6" Type="http://schemas.openxmlformats.org/officeDocument/2006/relationships/image" Target="../media/image51.png"/><Relationship Id="rId5" Type="http://schemas.microsoft.com/office/2007/relationships/hdphoto" Target="../media/hdphoto4.wdp"/><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8.png"/><Relationship Id="rId1" Type="http://schemas.openxmlformats.org/officeDocument/2006/relationships/slideLayout" Target="../slideLayouts/slideLayout9.xml"/><Relationship Id="rId5" Type="http://schemas.microsoft.com/office/2007/relationships/hdphoto" Target="../media/hdphoto6.wdp"/><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2.png"/><Relationship Id="rId12"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9.png"/><Relationship Id="rId11" Type="http://schemas.openxmlformats.org/officeDocument/2006/relationships/image" Target="../media/image21.png"/><Relationship Id="rId5" Type="http://schemas.openxmlformats.org/officeDocument/2006/relationships/image" Target="../media/image60.png"/><Relationship Id="rId10" Type="http://schemas.openxmlformats.org/officeDocument/2006/relationships/image" Target="../media/image20.png"/><Relationship Id="rId4" Type="http://schemas.openxmlformats.org/officeDocument/2006/relationships/image" Target="../media/image7.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 Target="slide2.xml"/><Relationship Id="rId1" Type="http://schemas.openxmlformats.org/officeDocument/2006/relationships/slideLayout" Target="../slideLayouts/slideLayout16.xml"/><Relationship Id="rId4" Type="http://schemas.openxmlformats.org/officeDocument/2006/relationships/image" Target="../media/image42.jpeg"/></Relationships>
</file>

<file path=ppt/slides/_rels/slide3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2.png"/><Relationship Id="rId12"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21.png"/><Relationship Id="rId5" Type="http://schemas.openxmlformats.org/officeDocument/2006/relationships/image" Target="../media/image60.png"/><Relationship Id="rId10" Type="http://schemas.openxmlformats.org/officeDocument/2006/relationships/image" Target="../media/image20.png"/><Relationship Id="rId4" Type="http://schemas.openxmlformats.org/officeDocument/2006/relationships/image" Target="../media/image7.png"/><Relationship Id="rId9"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2.wav"/><Relationship Id="rId1" Type="http://schemas.openxmlformats.org/officeDocument/2006/relationships/slideLayout" Target="../slideLayouts/slideLayout16.xml"/><Relationship Id="rId5" Type="http://schemas.openxmlformats.org/officeDocument/2006/relationships/image" Target="../media/image43.jpe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2.wav"/><Relationship Id="rId1" Type="http://schemas.openxmlformats.org/officeDocument/2006/relationships/slideLayout" Target="../slideLayouts/slideLayout16.xml"/><Relationship Id="rId5" Type="http://schemas.openxmlformats.org/officeDocument/2006/relationships/image" Target="../media/image44.jpe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2.wav"/><Relationship Id="rId1" Type="http://schemas.openxmlformats.org/officeDocument/2006/relationships/slideLayout" Target="../slideLayouts/slideLayout16.xml"/><Relationship Id="rId5" Type="http://schemas.openxmlformats.org/officeDocument/2006/relationships/image" Target="../media/image45.jfif"/><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8.xml"/><Relationship Id="rId5" Type="http://schemas.microsoft.com/office/2007/relationships/hdphoto" Target="../media/hdphoto2.wdp"/><Relationship Id="rId4"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48.png"/><Relationship Id="rId1" Type="http://schemas.openxmlformats.org/officeDocument/2006/relationships/slideLayout" Target="../slideLayouts/slideLayout18.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AA3A30-53D4-4255-87F2-5B50350B45E7}"/>
              </a:ext>
            </a:extLst>
          </p:cNvPr>
          <p:cNvSpPr txBox="1"/>
          <p:nvPr/>
        </p:nvSpPr>
        <p:spPr>
          <a:xfrm>
            <a:off x="4189228" y="2955851"/>
            <a:ext cx="5316279" cy="1200329"/>
          </a:xfrm>
          <a:prstGeom prst="rect">
            <a:avLst/>
          </a:prstGeom>
          <a:noFill/>
        </p:spPr>
        <p:txBody>
          <a:bodyPr wrap="square" rtlCol="0">
            <a:spAutoFit/>
          </a:bodyPr>
          <a:lstStyle/>
          <a:p>
            <a:r>
              <a:rPr lang="en-US" sz="7200" dirty="0" err="1">
                <a:solidFill>
                  <a:srgbClr val="FF0000"/>
                </a:solidFill>
              </a:rPr>
              <a:t>Khởi</a:t>
            </a:r>
            <a:r>
              <a:rPr lang="en-US" sz="7200" dirty="0">
                <a:solidFill>
                  <a:srgbClr val="FF0000"/>
                </a:solidFill>
              </a:rPr>
              <a:t> </a:t>
            </a:r>
            <a:r>
              <a:rPr lang="en-US" sz="7200" dirty="0" err="1">
                <a:solidFill>
                  <a:srgbClr val="FF0000"/>
                </a:solidFill>
              </a:rPr>
              <a:t>động</a:t>
            </a:r>
            <a:endParaRPr lang="en-US" sz="7200" dirty="0">
              <a:solidFill>
                <a:srgbClr val="FF0000"/>
              </a:solidFill>
            </a:endParaRPr>
          </a:p>
        </p:txBody>
      </p:sp>
    </p:spTree>
    <p:extLst>
      <p:ext uri="{BB962C8B-B14F-4D97-AF65-F5344CB8AC3E}">
        <p14:creationId xmlns:p14="http://schemas.microsoft.com/office/powerpoint/2010/main" val="61874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5475" y="562977"/>
            <a:ext cx="10823713" cy="5324535"/>
          </a:xfrm>
          <a:prstGeom prst="rect">
            <a:avLst/>
          </a:prstGeom>
        </p:spPr>
        <p:txBody>
          <a:bodyPr wrap="square">
            <a:spAutoFit/>
          </a:bodyPr>
          <a:lstStyle/>
          <a:p>
            <a:pPr marL="44450" lvl="0" algn="just">
              <a:defRPr/>
            </a:pPr>
            <a:r>
              <a:rPr lang="en-US" sz="4000" dirty="0" err="1"/>
              <a:t>Đoạn</a:t>
            </a:r>
            <a:r>
              <a:rPr lang="en-US" sz="4000" dirty="0"/>
              <a:t> 1:</a:t>
            </a:r>
          </a:p>
          <a:p>
            <a:pPr marL="44450" lvl="0" algn="just">
              <a:defRPr/>
            </a:pPr>
            <a:endParaRPr lang="en-US" sz="4000" dirty="0"/>
          </a:p>
          <a:p>
            <a:pPr marL="44450" lvl="0" algn="just">
              <a:defRPr/>
            </a:pPr>
            <a:endParaRPr lang="en-US" sz="4000" dirty="0"/>
          </a:p>
          <a:p>
            <a:pPr marL="44450" lvl="0" algn="just">
              <a:defRPr/>
            </a:pPr>
            <a:r>
              <a:rPr lang="vi-VN" sz="3600" dirty="0"/>
              <a:t>Trong khu rừng nọ, có chú nhím nâu hiền lành, nhút nhát. Một buổi sáng, chú đang kiếm quả cây thì thấy nhím trắng chạy tới. Nhím trắng vồn vã: “Chào bạn! Rất vui được gặp bạn!”. Nhím nâu lúng túng, nói lí nhí: “Chào bạn!”, rồi nấp vào bụi cây. Chú cuộn tròn người lại mà vẫn sợ hãi</a:t>
            </a:r>
            <a:r>
              <a:rPr lang="vi-VN" sz="4000" dirty="0"/>
              <a:t>.</a:t>
            </a:r>
          </a:p>
        </p:txBody>
      </p:sp>
    </p:spTree>
    <p:extLst>
      <p:ext uri="{BB962C8B-B14F-4D97-AF65-F5344CB8AC3E}">
        <p14:creationId xmlns:p14="http://schemas.microsoft.com/office/powerpoint/2010/main" val="3922315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29">
            <a:extLst>
              <a:ext uri="{FF2B5EF4-FFF2-40B4-BE49-F238E27FC236}">
                <a16:creationId xmlns:a16="http://schemas.microsoft.com/office/drawing/2014/main" id="{DE0924BA-AFFC-4BEA-A446-924516F60A9C}"/>
              </a:ext>
            </a:extLst>
          </p:cNvPr>
          <p:cNvSpPr/>
          <p:nvPr/>
        </p:nvSpPr>
        <p:spPr>
          <a:xfrm>
            <a:off x="-16244"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26">
            <a:extLst>
              <a:ext uri="{FF2B5EF4-FFF2-40B4-BE49-F238E27FC236}">
                <a16:creationId xmlns:a16="http://schemas.microsoft.com/office/drawing/2014/main" id="{400BA0C6-D484-4A57-B879-55DEF80A208E}"/>
              </a:ext>
            </a:extLst>
          </p:cNvPr>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2"/>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Group 14">
            <a:extLst>
              <a:ext uri="{FF2B5EF4-FFF2-40B4-BE49-F238E27FC236}">
                <a16:creationId xmlns:a16="http://schemas.microsoft.com/office/drawing/2014/main" id="{588C0DE3-B037-402C-8267-61D9FDB4C2F0}"/>
              </a:ext>
            </a:extLst>
          </p:cNvPr>
          <p:cNvGrpSpPr/>
          <p:nvPr/>
        </p:nvGrpSpPr>
        <p:grpSpPr>
          <a:xfrm>
            <a:off x="3601165" y="214843"/>
            <a:ext cx="4392660" cy="1314755"/>
            <a:chOff x="156834" y="1993081"/>
            <a:chExt cx="2109019" cy="2109019"/>
          </a:xfrm>
        </p:grpSpPr>
        <p:sp>
          <p:nvSpPr>
            <p:cNvPr id="16" name="Oval 15">
              <a:extLst>
                <a:ext uri="{FF2B5EF4-FFF2-40B4-BE49-F238E27FC236}">
                  <a16:creationId xmlns:a16="http://schemas.microsoft.com/office/drawing/2014/main" id="{ED198168-5A49-42C3-A41F-B771CAE075F2}"/>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7E46488-FF45-4023-B796-8FDAC99C780E}"/>
                </a:ext>
              </a:extLst>
            </p:cNvPr>
            <p:cNvSpPr txBox="1"/>
            <p:nvPr/>
          </p:nvSpPr>
          <p:spPr>
            <a:xfrm>
              <a:off x="336462" y="2446196"/>
              <a:ext cx="1711988" cy="1135531"/>
            </a:xfrm>
            <a:prstGeom prst="rect">
              <a:avLst/>
            </a:prstGeom>
            <a:noFill/>
          </p:spPr>
          <p:txBody>
            <a:bodyPr wrap="square" rtlCol="0">
              <a:spAutoFit/>
            </a:bodyPr>
            <a:lstStyle/>
            <a:p>
              <a:pPr algn="ctr" defTabSz="913130" fontAlgn="base">
                <a:spcBef>
                  <a:spcPct val="0"/>
                </a:spcBef>
                <a:spcAft>
                  <a:spcPct val="0"/>
                </a:spcAft>
                <a:defRPr/>
              </a:pPr>
              <a:r>
                <a:rPr lang="en-US" altLang="zh-CN" sz="4000" b="1" dirty="0">
                  <a:solidFill>
                    <a:schemeClr val="bg1"/>
                  </a:solidFill>
                  <a:latin typeface="Arial" panose="020B0604020202020204" pitchFamily="34" charset="0"/>
                  <a:ea typeface="Arial-Rounded" panose="020B0500000000000000" charset="0"/>
                  <a:cs typeface="Arial" panose="020B0604020202020204" pitchFamily="34" charset="0"/>
                  <a:sym typeface="+mn-lt"/>
                </a:rPr>
                <a:t>LUYỆN ĐỌC</a:t>
              </a:r>
              <a:endParaRPr lang="zh-CN" altLang="en-US" sz="4000" b="1" dirty="0">
                <a:solidFill>
                  <a:schemeClr val="bg1"/>
                </a:solidFill>
                <a:latin typeface="Arial" panose="020B0604020202020204" pitchFamily="34" charset="0"/>
                <a:ea typeface="Arial-Rounded" panose="020B0500000000000000" charset="0"/>
                <a:cs typeface="Arial" panose="020B0604020202020204" pitchFamily="34" charset="0"/>
                <a:sym typeface="+mn-lt"/>
              </a:endParaRPr>
            </a:p>
          </p:txBody>
        </p:sp>
      </p:grpSp>
      <p:sp>
        <p:nvSpPr>
          <p:cNvPr id="18" name="2">
            <a:extLst>
              <a:ext uri="{FF2B5EF4-FFF2-40B4-BE49-F238E27FC236}">
                <a16:creationId xmlns:a16="http://schemas.microsoft.com/office/drawing/2014/main" id="{2789F092-2560-4A92-B9CC-D219E06F1F74}"/>
              </a:ext>
            </a:extLst>
          </p:cNvPr>
          <p:cNvSpPr/>
          <p:nvPr/>
        </p:nvSpPr>
        <p:spPr>
          <a:xfrm>
            <a:off x="1211281" y="1529598"/>
            <a:ext cx="9539231" cy="4839349"/>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20" name="Group 19">
            <a:extLst>
              <a:ext uri="{FF2B5EF4-FFF2-40B4-BE49-F238E27FC236}">
                <a16:creationId xmlns:a16="http://schemas.microsoft.com/office/drawing/2014/main" id="{49DC94C9-1914-4302-90C4-44F5CAA2DA7A}"/>
              </a:ext>
            </a:extLst>
          </p:cNvPr>
          <p:cNvGrpSpPr/>
          <p:nvPr/>
        </p:nvGrpSpPr>
        <p:grpSpPr>
          <a:xfrm>
            <a:off x="4406438" y="2000834"/>
            <a:ext cx="2782113" cy="843519"/>
            <a:chOff x="156834" y="1993081"/>
            <a:chExt cx="2109019" cy="2109019"/>
          </a:xfrm>
        </p:grpSpPr>
        <p:sp>
          <p:nvSpPr>
            <p:cNvPr id="22" name="Hexagon 21">
              <a:extLst>
                <a:ext uri="{FF2B5EF4-FFF2-40B4-BE49-F238E27FC236}">
                  <a16:creationId xmlns:a16="http://schemas.microsoft.com/office/drawing/2014/main" id="{CD939463-33DA-48EE-8299-24AA39DD6093}"/>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Rounded" panose="020B0500000000000000" charset="0"/>
                <a:ea typeface="Arial-Rounded" panose="020B0500000000000000" charset="0"/>
                <a:cs typeface="Arial-Rounded" panose="020B0500000000000000" charset="0"/>
              </a:endParaRPr>
            </a:p>
          </p:txBody>
        </p:sp>
        <p:sp>
          <p:nvSpPr>
            <p:cNvPr id="23" name="TextBox 22">
              <a:extLst>
                <a:ext uri="{FF2B5EF4-FFF2-40B4-BE49-F238E27FC236}">
                  <a16:creationId xmlns:a16="http://schemas.microsoft.com/office/drawing/2014/main" id="{71F73FF1-C468-45BF-92D1-63653841077F}"/>
                </a:ext>
              </a:extLst>
            </p:cNvPr>
            <p:cNvSpPr txBox="1"/>
            <p:nvPr/>
          </p:nvSpPr>
          <p:spPr>
            <a:xfrm>
              <a:off x="234245" y="1993081"/>
              <a:ext cx="1808630" cy="1769901"/>
            </a:xfrm>
            <a:prstGeom prst="rect">
              <a:avLst/>
            </a:prstGeom>
            <a:noFill/>
          </p:spPr>
          <p:txBody>
            <a:bodyPr wrap="square" rtlCol="0">
              <a:spAutoFit/>
            </a:bodyPr>
            <a:lstStyle/>
            <a:p>
              <a:pPr algn="ctr" defTabSz="913130" fontAlgn="base">
                <a:spcBef>
                  <a:spcPct val="0"/>
                </a:spcBef>
                <a:spcAft>
                  <a:spcPct val="0"/>
                </a:spcAft>
                <a:defRPr/>
              </a:pPr>
              <a:r>
                <a:rPr lang="en-US" altLang="vi-VN" sz="4000" dirty="0" err="1">
                  <a:solidFill>
                    <a:srgbClr val="FF0000"/>
                  </a:solidFill>
                  <a:latin typeface="Arial" panose="020B0604020202020204" pitchFamily="34" charset="0"/>
                  <a:ea typeface="Arial-Rounded" panose="020B0500000000000000" charset="0"/>
                  <a:cs typeface="Arial" panose="020B0604020202020204" pitchFamily="34" charset="0"/>
                  <a:sym typeface="+mn-lt"/>
                </a:rPr>
                <a:t>nhút</a:t>
              </a:r>
              <a:r>
                <a:rPr lang="en-US" altLang="vi-VN" sz="4000" dirty="0">
                  <a:solidFill>
                    <a:srgbClr val="FF0000"/>
                  </a:solidFill>
                  <a:latin typeface="Arial" panose="020B0604020202020204" pitchFamily="34" charset="0"/>
                  <a:ea typeface="Arial-Rounded" panose="020B0500000000000000" charset="0"/>
                  <a:cs typeface="Arial" panose="020B0604020202020204" pitchFamily="34" charset="0"/>
                  <a:sym typeface="+mn-lt"/>
                </a:rPr>
                <a:t> </a:t>
              </a:r>
              <a:r>
                <a:rPr lang="en-US" altLang="vi-VN" sz="4000" dirty="0" err="1">
                  <a:solidFill>
                    <a:srgbClr val="FF0000"/>
                  </a:solidFill>
                  <a:latin typeface="Arial" panose="020B0604020202020204" pitchFamily="34" charset="0"/>
                  <a:ea typeface="Arial-Rounded" panose="020B0500000000000000" charset="0"/>
                  <a:cs typeface="Arial" panose="020B0604020202020204" pitchFamily="34" charset="0"/>
                  <a:sym typeface="+mn-lt"/>
                </a:rPr>
                <a:t>nhát</a:t>
              </a:r>
              <a:endParaRPr lang="en-US" altLang="vi-VN" sz="3200" b="0" i="0" u="none" strike="noStrike" dirty="0">
                <a:solidFill>
                  <a:srgbClr val="231F20"/>
                </a:solidFill>
                <a:effectLst/>
                <a:latin typeface="Arial" panose="020B0604020202020204" pitchFamily="34" charset="0"/>
                <a:ea typeface="Arial-Rounded" panose="020B0500000000000000" charset="0"/>
                <a:cs typeface="Arial" panose="020B0604020202020204" pitchFamily="34" charset="0"/>
                <a:sym typeface="+mn-lt"/>
              </a:endParaRPr>
            </a:p>
          </p:txBody>
        </p:sp>
      </p:grpSp>
      <p:pic>
        <p:nvPicPr>
          <p:cNvPr id="34" name="Picture 33">
            <a:extLst>
              <a:ext uri="{FF2B5EF4-FFF2-40B4-BE49-F238E27FC236}">
                <a16:creationId xmlns:a16="http://schemas.microsoft.com/office/drawing/2014/main" id="{1D07E8FD-004B-4B18-B724-35E5976D7893}"/>
              </a:ext>
            </a:extLst>
          </p:cNvPr>
          <p:cNvPicPr>
            <a:picLocks noChangeAspect="1"/>
          </p:cNvPicPr>
          <p:nvPr/>
        </p:nvPicPr>
        <p:blipFill>
          <a:blip r:embed="rId3"/>
          <a:stretch>
            <a:fillRect/>
          </a:stretch>
        </p:blipFill>
        <p:spPr>
          <a:xfrm>
            <a:off x="10520036" y="5236564"/>
            <a:ext cx="1671964" cy="1621436"/>
          </a:xfrm>
          <a:prstGeom prst="rect">
            <a:avLst/>
          </a:prstGeom>
        </p:spPr>
      </p:pic>
      <p:grpSp>
        <p:nvGrpSpPr>
          <p:cNvPr id="24" name="Group 23">
            <a:extLst>
              <a:ext uri="{FF2B5EF4-FFF2-40B4-BE49-F238E27FC236}">
                <a16:creationId xmlns:a16="http://schemas.microsoft.com/office/drawing/2014/main" id="{2720CA51-1023-4E27-AB75-FD162E77EE8B}"/>
              </a:ext>
            </a:extLst>
          </p:cNvPr>
          <p:cNvGrpSpPr/>
          <p:nvPr/>
        </p:nvGrpSpPr>
        <p:grpSpPr>
          <a:xfrm>
            <a:off x="4406438" y="2998781"/>
            <a:ext cx="2782113" cy="843519"/>
            <a:chOff x="156834" y="1993081"/>
            <a:chExt cx="2109019" cy="2109019"/>
          </a:xfrm>
        </p:grpSpPr>
        <p:sp>
          <p:nvSpPr>
            <p:cNvPr id="25" name="Hexagon 24">
              <a:extLst>
                <a:ext uri="{FF2B5EF4-FFF2-40B4-BE49-F238E27FC236}">
                  <a16:creationId xmlns:a16="http://schemas.microsoft.com/office/drawing/2014/main" id="{67C903A9-9A7F-48A1-900A-D0C67AD0F82B}"/>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Rounded" panose="020B0500000000000000" charset="0"/>
                <a:ea typeface="Arial-Rounded" panose="020B0500000000000000" charset="0"/>
                <a:cs typeface="Arial-Rounded" panose="020B0500000000000000" charset="0"/>
              </a:endParaRPr>
            </a:p>
          </p:txBody>
        </p:sp>
        <p:sp>
          <p:nvSpPr>
            <p:cNvPr id="26" name="TextBox 25">
              <a:extLst>
                <a:ext uri="{FF2B5EF4-FFF2-40B4-BE49-F238E27FC236}">
                  <a16:creationId xmlns:a16="http://schemas.microsoft.com/office/drawing/2014/main" id="{7A94BFF9-2150-423C-829B-8199142EC9EA}"/>
                </a:ext>
              </a:extLst>
            </p:cNvPr>
            <p:cNvSpPr txBox="1"/>
            <p:nvPr/>
          </p:nvSpPr>
          <p:spPr>
            <a:xfrm>
              <a:off x="175298" y="2098970"/>
              <a:ext cx="1961441" cy="1923805"/>
            </a:xfrm>
            <a:prstGeom prst="rect">
              <a:avLst/>
            </a:prstGeom>
            <a:noFill/>
          </p:spPr>
          <p:txBody>
            <a:bodyPr wrap="square" rtlCol="0">
              <a:spAutoFit/>
            </a:bodyPr>
            <a:lstStyle/>
            <a:p>
              <a:pPr algn="ctr" defTabSz="913130" fontAlgn="base">
                <a:spcBef>
                  <a:spcPct val="0"/>
                </a:spcBef>
                <a:spcAft>
                  <a:spcPct val="0"/>
                </a:spcAft>
                <a:defRPr/>
              </a:pPr>
              <a:r>
                <a:rPr lang="en-US" altLang="vi-VN" sz="4400" dirty="0" err="1">
                  <a:solidFill>
                    <a:srgbClr val="FF0000"/>
                  </a:solidFill>
                  <a:latin typeface="Arial" panose="020B0604020202020204" pitchFamily="34" charset="0"/>
                  <a:ea typeface="Arial-Rounded" panose="020B0500000000000000" charset="0"/>
                  <a:cs typeface="Arial" panose="020B0604020202020204" pitchFamily="34" charset="0"/>
                  <a:sym typeface="+mn-lt"/>
                </a:rPr>
                <a:t>lúng</a:t>
              </a:r>
              <a:r>
                <a:rPr lang="en-US" altLang="vi-VN" sz="4400" dirty="0">
                  <a:solidFill>
                    <a:srgbClr val="FF0000"/>
                  </a:solidFill>
                  <a:latin typeface="Arial" panose="020B0604020202020204" pitchFamily="34" charset="0"/>
                  <a:ea typeface="Arial-Rounded" panose="020B0500000000000000" charset="0"/>
                  <a:cs typeface="Arial" panose="020B0604020202020204" pitchFamily="34" charset="0"/>
                  <a:sym typeface="+mn-lt"/>
                </a:rPr>
                <a:t> </a:t>
              </a:r>
              <a:r>
                <a:rPr lang="en-US" altLang="vi-VN" sz="4400" dirty="0" err="1">
                  <a:solidFill>
                    <a:srgbClr val="FF0000"/>
                  </a:solidFill>
                  <a:latin typeface="Arial" panose="020B0604020202020204" pitchFamily="34" charset="0"/>
                  <a:ea typeface="Arial-Rounded" panose="020B0500000000000000" charset="0"/>
                  <a:cs typeface="Arial" panose="020B0604020202020204" pitchFamily="34" charset="0"/>
                  <a:sym typeface="+mn-lt"/>
                </a:rPr>
                <a:t>túng</a:t>
              </a:r>
              <a:endParaRPr lang="en-US" altLang="vi-VN" sz="3600" b="0" i="0" u="none" strike="noStrike" dirty="0">
                <a:solidFill>
                  <a:srgbClr val="231F20"/>
                </a:solidFill>
                <a:effectLst/>
                <a:latin typeface="Arial" panose="020B0604020202020204" pitchFamily="34" charset="0"/>
                <a:ea typeface="Arial-Rounded" panose="020B0500000000000000" charset="0"/>
                <a:cs typeface="Arial" panose="020B0604020202020204" pitchFamily="34" charset="0"/>
                <a:sym typeface="+mn-lt"/>
              </a:endParaRPr>
            </a:p>
          </p:txBody>
        </p:sp>
      </p:grpSp>
      <p:grpSp>
        <p:nvGrpSpPr>
          <p:cNvPr id="19" name="Group 18">
            <a:extLst>
              <a:ext uri="{FF2B5EF4-FFF2-40B4-BE49-F238E27FC236}">
                <a16:creationId xmlns:a16="http://schemas.microsoft.com/office/drawing/2014/main" id="{49DC94C9-1914-4302-90C4-44F5CAA2DA7A}"/>
              </a:ext>
            </a:extLst>
          </p:cNvPr>
          <p:cNvGrpSpPr/>
          <p:nvPr/>
        </p:nvGrpSpPr>
        <p:grpSpPr>
          <a:xfrm>
            <a:off x="4406438" y="3989702"/>
            <a:ext cx="2782113" cy="843519"/>
            <a:chOff x="156834" y="1993081"/>
            <a:chExt cx="2109019" cy="2109019"/>
          </a:xfrm>
        </p:grpSpPr>
        <p:sp>
          <p:nvSpPr>
            <p:cNvPr id="21" name="Hexagon 20">
              <a:extLst>
                <a:ext uri="{FF2B5EF4-FFF2-40B4-BE49-F238E27FC236}">
                  <a16:creationId xmlns:a16="http://schemas.microsoft.com/office/drawing/2014/main" id="{CD939463-33DA-48EE-8299-24AA39DD6093}"/>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Rounded" panose="020B0500000000000000" charset="0"/>
                <a:ea typeface="Arial-Rounded" panose="020B0500000000000000" charset="0"/>
                <a:cs typeface="Arial-Rounded" panose="020B0500000000000000" charset="0"/>
              </a:endParaRPr>
            </a:p>
          </p:txBody>
        </p:sp>
        <p:sp>
          <p:nvSpPr>
            <p:cNvPr id="27" name="TextBox 26">
              <a:extLst>
                <a:ext uri="{FF2B5EF4-FFF2-40B4-BE49-F238E27FC236}">
                  <a16:creationId xmlns:a16="http://schemas.microsoft.com/office/drawing/2014/main" id="{71F73FF1-C468-45BF-92D1-63653841077F}"/>
                </a:ext>
              </a:extLst>
            </p:cNvPr>
            <p:cNvSpPr txBox="1"/>
            <p:nvPr/>
          </p:nvSpPr>
          <p:spPr>
            <a:xfrm>
              <a:off x="234245" y="1993081"/>
              <a:ext cx="1808630" cy="2077711"/>
            </a:xfrm>
            <a:prstGeom prst="rect">
              <a:avLst/>
            </a:prstGeom>
            <a:noFill/>
          </p:spPr>
          <p:txBody>
            <a:bodyPr wrap="square" rtlCol="0">
              <a:spAutoFit/>
            </a:bodyPr>
            <a:lstStyle/>
            <a:p>
              <a:pPr algn="ctr" defTabSz="913130" fontAlgn="base">
                <a:spcBef>
                  <a:spcPct val="0"/>
                </a:spcBef>
                <a:spcAft>
                  <a:spcPct val="0"/>
                </a:spcAft>
                <a:defRPr/>
              </a:pPr>
              <a:r>
                <a:rPr lang="en-US" altLang="vi-VN" sz="4800" dirty="0" err="1">
                  <a:solidFill>
                    <a:srgbClr val="FF0000"/>
                  </a:solidFill>
                  <a:latin typeface="Arial" panose="020B0604020202020204" pitchFamily="34" charset="0"/>
                  <a:ea typeface="Arial-Rounded" panose="020B0500000000000000" charset="0"/>
                  <a:cs typeface="Arial" panose="020B0604020202020204" pitchFamily="34" charset="0"/>
                  <a:sym typeface="+mn-lt"/>
                </a:rPr>
                <a:t>lí</a:t>
              </a:r>
              <a:r>
                <a:rPr lang="en-US" altLang="vi-VN" sz="4800" dirty="0">
                  <a:solidFill>
                    <a:srgbClr val="FF0000"/>
                  </a:solidFill>
                  <a:latin typeface="Arial" panose="020B0604020202020204" pitchFamily="34" charset="0"/>
                  <a:ea typeface="Arial-Rounded" panose="020B0500000000000000" charset="0"/>
                  <a:cs typeface="Arial" panose="020B0604020202020204" pitchFamily="34" charset="0"/>
                  <a:sym typeface="+mn-lt"/>
                </a:rPr>
                <a:t> </a:t>
              </a:r>
              <a:r>
                <a:rPr lang="en-US" altLang="vi-VN" sz="4800" dirty="0" err="1">
                  <a:solidFill>
                    <a:srgbClr val="FF0000"/>
                  </a:solidFill>
                  <a:latin typeface="Arial" panose="020B0604020202020204" pitchFamily="34" charset="0"/>
                  <a:ea typeface="Arial-Rounded" panose="020B0500000000000000" charset="0"/>
                  <a:cs typeface="Arial" panose="020B0604020202020204" pitchFamily="34" charset="0"/>
                  <a:sym typeface="+mn-lt"/>
                </a:rPr>
                <a:t>nhí</a:t>
              </a:r>
              <a:endParaRPr lang="en-US" altLang="vi-VN" sz="4000" b="0" i="0" u="none" strike="noStrike" dirty="0">
                <a:solidFill>
                  <a:srgbClr val="231F20"/>
                </a:solidFill>
                <a:effectLst/>
                <a:latin typeface="Arial" panose="020B0604020202020204" pitchFamily="34" charset="0"/>
                <a:ea typeface="Arial-Rounded" panose="020B0500000000000000" charset="0"/>
                <a:cs typeface="Arial" panose="020B0604020202020204" pitchFamily="34" charset="0"/>
                <a:sym typeface="+mn-lt"/>
              </a:endParaRPr>
            </a:p>
          </p:txBody>
        </p:sp>
      </p:grpSp>
    </p:spTree>
    <p:extLst>
      <p:ext uri="{BB962C8B-B14F-4D97-AF65-F5344CB8AC3E}">
        <p14:creationId xmlns:p14="http://schemas.microsoft.com/office/powerpoint/2010/main" val="181401611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9018" y="1027434"/>
            <a:ext cx="10823713" cy="4278094"/>
          </a:xfrm>
          <a:prstGeom prst="rect">
            <a:avLst/>
          </a:prstGeom>
        </p:spPr>
        <p:txBody>
          <a:bodyPr wrap="square">
            <a:spAutoFit/>
          </a:bodyPr>
          <a:lstStyle/>
          <a:p>
            <a:pPr marL="44450" lvl="0" algn="just">
              <a:defRPr/>
            </a:pPr>
            <a:r>
              <a:rPr lang="en-US" sz="3600" dirty="0" err="1"/>
              <a:t>Đoạn</a:t>
            </a:r>
            <a:r>
              <a:rPr lang="en-US" sz="3600" dirty="0"/>
              <a:t> 1:</a:t>
            </a:r>
          </a:p>
          <a:p>
            <a:pPr marL="44450" lvl="0" algn="just">
              <a:defRPr/>
            </a:pPr>
            <a:endParaRPr lang="en-US" sz="3600" dirty="0"/>
          </a:p>
          <a:p>
            <a:pPr marL="44450" lvl="0" algn="just">
              <a:defRPr/>
            </a:pPr>
            <a:endParaRPr lang="en-US" sz="3600" dirty="0"/>
          </a:p>
          <a:p>
            <a:pPr marL="44450" lvl="0" algn="just">
              <a:defRPr/>
            </a:pPr>
            <a:r>
              <a:rPr lang="vi-VN" sz="3200" dirty="0"/>
              <a:t>Trong khu rừng nọ, có chú nhím nâu hiền lành, nhút nhát. Một buổi sáng, chú đang kiếm quả cây thì thấy nhím trắng chạy tới. Nhím trắng vồn vã: “Chào bạn! Rất vui được gặp bạn!”. Nhím nâu lúng túng, nói lí nhí: “Chào bạn!”, rồi nấp vào bụi cây. Chú cuộn tròn người lại mà vẫn sợ hãi</a:t>
            </a:r>
            <a:r>
              <a:rPr lang="vi-VN" sz="3600" dirty="0"/>
              <a:t>.</a:t>
            </a:r>
          </a:p>
        </p:txBody>
      </p:sp>
      <p:cxnSp>
        <p:nvCxnSpPr>
          <p:cNvPr id="7" name="Straight Connector 6">
            <a:extLst>
              <a:ext uri="{FF2B5EF4-FFF2-40B4-BE49-F238E27FC236}">
                <a16:creationId xmlns:a16="http://schemas.microsoft.com/office/drawing/2014/main" id="{386975E8-F3F4-4D80-9207-3AFD108F0279}"/>
              </a:ext>
            </a:extLst>
          </p:cNvPr>
          <p:cNvCxnSpPr/>
          <p:nvPr/>
        </p:nvCxnSpPr>
        <p:spPr>
          <a:xfrm>
            <a:off x="4538396" y="4171753"/>
            <a:ext cx="127220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45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6104" y="1491892"/>
            <a:ext cx="10823713" cy="3067506"/>
          </a:xfrm>
          <a:prstGeom prst="rect">
            <a:avLst/>
          </a:prstGeom>
        </p:spPr>
        <p:txBody>
          <a:bodyPr wrap="square">
            <a:spAutoFit/>
          </a:bodyPr>
          <a:lstStyle/>
          <a:p>
            <a:pPr marL="44450" lvl="0" algn="just">
              <a:lnSpc>
                <a:spcPts val="2900"/>
              </a:lnSpc>
              <a:defRPr/>
            </a:pPr>
            <a:r>
              <a:rPr lang="en-US" sz="3600" dirty="0" err="1"/>
              <a:t>Đoạn</a:t>
            </a:r>
            <a:r>
              <a:rPr lang="en-US" sz="3600" dirty="0"/>
              <a:t> 1:</a:t>
            </a:r>
          </a:p>
          <a:p>
            <a:pPr marL="44450" lvl="0" algn="just">
              <a:lnSpc>
                <a:spcPts val="2900"/>
              </a:lnSpc>
              <a:defRPr/>
            </a:pPr>
            <a:endParaRPr lang="en-US" sz="3600" dirty="0"/>
          </a:p>
          <a:p>
            <a:pPr marL="44450" lvl="0" algn="just">
              <a:lnSpc>
                <a:spcPts val="2900"/>
              </a:lnSpc>
              <a:defRPr/>
            </a:pPr>
            <a:endParaRPr lang="en-US" sz="3600" dirty="0"/>
          </a:p>
          <a:p>
            <a:pPr marL="44450" lvl="0" algn="just">
              <a:lnSpc>
                <a:spcPts val="2900"/>
              </a:lnSpc>
              <a:defRPr/>
            </a:pPr>
            <a:r>
              <a:rPr lang="vi-VN" sz="3200" dirty="0"/>
              <a:t>Trong khu rừng nọ, có chú nhím nâu hiền lành, nhút nhát. Một buổi sáng, chú đang kiếm quả cây thì thấy nhím trắng chạy tới. Nhím trắng vồn vã: “</a:t>
            </a:r>
            <a:r>
              <a:rPr lang="vi-VN" sz="3200" dirty="0">
                <a:solidFill>
                  <a:srgbClr val="FF0000"/>
                </a:solidFill>
              </a:rPr>
              <a:t>Chào bạn! Rất vui được gặp bạn!”</a:t>
            </a:r>
            <a:r>
              <a:rPr lang="vi-VN" sz="3200" dirty="0"/>
              <a:t>. Nhím nâu lúng túng, nói lí nhí: </a:t>
            </a:r>
            <a:r>
              <a:rPr lang="vi-VN" sz="3200" dirty="0">
                <a:solidFill>
                  <a:srgbClr val="FF0000"/>
                </a:solidFill>
              </a:rPr>
              <a:t>“Chào bạn!”, </a:t>
            </a:r>
            <a:r>
              <a:rPr lang="vi-VN" sz="3200" dirty="0"/>
              <a:t>rồi nấp vào bụi cây. Chú cuộn tròn người lại mà vẫn sợ hãi</a:t>
            </a:r>
            <a:r>
              <a:rPr lang="vi-VN" sz="3600" dirty="0"/>
              <a:t>.</a:t>
            </a:r>
          </a:p>
        </p:txBody>
      </p:sp>
    </p:spTree>
    <p:extLst>
      <p:ext uri="{BB962C8B-B14F-4D97-AF65-F5344CB8AC3E}">
        <p14:creationId xmlns:p14="http://schemas.microsoft.com/office/powerpoint/2010/main" val="1640903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26077" y="577325"/>
            <a:ext cx="11316540" cy="4462760"/>
          </a:xfrm>
          <a:prstGeom prst="rect">
            <a:avLst/>
          </a:prstGeom>
        </p:spPr>
        <p:txBody>
          <a:bodyPr wrap="square">
            <a:spAutoFit/>
          </a:bodyPr>
          <a:lstStyle/>
          <a:p>
            <a:pPr marL="44450" lvl="0" algn="just">
              <a:defRPr/>
            </a:pPr>
            <a:r>
              <a:rPr lang="en-US" sz="3600" b="1"/>
              <a:t>          Đoạn </a:t>
            </a:r>
            <a:r>
              <a:rPr lang="en-US" sz="3600" b="1" dirty="0"/>
              <a:t>2:</a:t>
            </a:r>
          </a:p>
          <a:p>
            <a:pPr marL="44450" lvl="0" algn="just">
              <a:defRPr/>
            </a:pPr>
            <a:endParaRPr lang="en-US" sz="3200" dirty="0"/>
          </a:p>
          <a:p>
            <a:pPr marL="44450" lvl="0" algn="just">
              <a:defRPr/>
            </a:pPr>
            <a:r>
              <a:rPr lang="en-US" sz="3600"/>
              <a:t>    </a:t>
            </a:r>
            <a:r>
              <a:rPr lang="vi-VN" sz="3600"/>
              <a:t>Mùa </a:t>
            </a:r>
            <a:r>
              <a:rPr lang="vi-VN" sz="3600" dirty="0"/>
              <a:t>đông đến, nhím nâu đi </a:t>
            </a:r>
            <a:r>
              <a:rPr lang="vi-VN" sz="3600"/>
              <a:t>tìm nơi</a:t>
            </a:r>
            <a:r>
              <a:rPr lang="en-US" sz="3600"/>
              <a:t> để</a:t>
            </a:r>
            <a:r>
              <a:rPr lang="vi-VN" sz="3600"/>
              <a:t> </a:t>
            </a:r>
            <a:r>
              <a:rPr lang="vi-VN" sz="3600" dirty="0"/>
              <a:t>trú ngụ. </a:t>
            </a:r>
            <a:r>
              <a:rPr lang="vi-VN" sz="3600"/>
              <a:t>Bất chợ</a:t>
            </a:r>
            <a:r>
              <a:rPr lang="en-US" sz="3600"/>
              <a:t>t</a:t>
            </a:r>
            <a:r>
              <a:rPr lang="vi-VN" sz="3600"/>
              <a:t>, </a:t>
            </a:r>
            <a:r>
              <a:rPr lang="vi-VN" sz="3600" dirty="0"/>
              <a:t>mưa kéo đến. Nhím nâu vội bước vào cái hang nhỏ. Thì ra là nhà nhím trắng. Nhím nâu run run: “Xin lỗi, tôi không biết đây là nhà của bạn.”. Nhím trắng tươi cười: “Đừng ngại! Gặp lại bạn, tôi rất vui. Tôi ở đây một mình, buồn lắm. Bạn ở lại cùng tôi nhé!”.</a:t>
            </a:r>
          </a:p>
        </p:txBody>
      </p:sp>
    </p:spTree>
    <p:extLst>
      <p:ext uri="{BB962C8B-B14F-4D97-AF65-F5344CB8AC3E}">
        <p14:creationId xmlns:p14="http://schemas.microsoft.com/office/powerpoint/2010/main" val="2030788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A4BC27-961A-4FC5-B442-442A5A50E2C9}"/>
              </a:ext>
            </a:extLst>
          </p:cNvPr>
          <p:cNvSpPr txBox="1"/>
          <p:nvPr/>
        </p:nvSpPr>
        <p:spPr>
          <a:xfrm>
            <a:off x="2206929" y="527306"/>
            <a:ext cx="967345" cy="646331"/>
          </a:xfrm>
          <a:prstGeom prst="rect">
            <a:avLst/>
          </a:prstGeom>
          <a:noFill/>
        </p:spPr>
        <p:txBody>
          <a:bodyPr wrap="square" rtlCol="0">
            <a:spAutoFit/>
          </a:bodyPr>
          <a:lstStyle/>
          <a:p>
            <a:pPr algn="ctr">
              <a:lnSpc>
                <a:spcPct val="150000"/>
              </a:lnSpc>
            </a:pPr>
            <a:r>
              <a:rPr lang="vi-VN" sz="2400" b="1" dirty="0">
                <a:solidFill>
                  <a:srgbClr val="17479D"/>
                </a:solidFill>
                <a:latin typeface="+mj-lt"/>
              </a:rPr>
              <a:t>ĐỌC</a:t>
            </a:r>
            <a:endParaRPr lang="en-US" sz="2400" b="1" dirty="0">
              <a:solidFill>
                <a:srgbClr val="17479D"/>
              </a:solidFill>
              <a:latin typeface="+mj-lt"/>
            </a:endParaRPr>
          </a:p>
        </p:txBody>
      </p:sp>
      <p:pic>
        <p:nvPicPr>
          <p:cNvPr id="3" name="Picture 2">
            <a:extLst>
              <a:ext uri="{FF2B5EF4-FFF2-40B4-BE49-F238E27FC236}">
                <a16:creationId xmlns:a16="http://schemas.microsoft.com/office/drawing/2014/main" id="{16193F15-7EED-424A-9012-61B5543DC0F5}"/>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1624621" y="557351"/>
            <a:ext cx="582308" cy="525172"/>
          </a:xfrm>
          <a:prstGeom prst="rect">
            <a:avLst/>
          </a:prstGeom>
        </p:spPr>
      </p:pic>
      <p:sp>
        <p:nvSpPr>
          <p:cNvPr id="4" name="TextBox 3">
            <a:extLst>
              <a:ext uri="{FF2B5EF4-FFF2-40B4-BE49-F238E27FC236}">
                <a16:creationId xmlns:a16="http://schemas.microsoft.com/office/drawing/2014/main" id="{2F74E442-539F-42AE-A02F-13EA830F6E75}"/>
              </a:ext>
            </a:extLst>
          </p:cNvPr>
          <p:cNvSpPr txBox="1"/>
          <p:nvPr/>
        </p:nvSpPr>
        <p:spPr>
          <a:xfrm>
            <a:off x="5601743" y="1097492"/>
            <a:ext cx="2528849" cy="889667"/>
          </a:xfrm>
          <a:prstGeom prst="rect">
            <a:avLst/>
          </a:prstGeom>
          <a:noFill/>
        </p:spPr>
        <p:txBody>
          <a:bodyPr wrap="square" rtlCol="0">
            <a:spAutoFit/>
          </a:bodyPr>
          <a:lstStyle/>
          <a:p>
            <a:pPr algn="ctr">
              <a:lnSpc>
                <a:spcPct val="150000"/>
              </a:lnSpc>
            </a:pPr>
            <a:r>
              <a:rPr lang="vi-VN" sz="4000" b="1" dirty="0">
                <a:solidFill>
                  <a:srgbClr val="FF0000"/>
                </a:solidFill>
                <a:latin typeface="+mj-lt"/>
              </a:rPr>
              <a:t>Từ ngữ</a:t>
            </a:r>
            <a:endParaRPr lang="en-US" sz="4000" b="1" dirty="0">
              <a:solidFill>
                <a:srgbClr val="FF0000"/>
              </a:solidFill>
              <a:latin typeface="+mj-lt"/>
            </a:endParaRPr>
          </a:p>
        </p:txBody>
      </p:sp>
      <p:sp>
        <p:nvSpPr>
          <p:cNvPr id="5" name="Rectangle 4">
            <a:extLst>
              <a:ext uri="{FF2B5EF4-FFF2-40B4-BE49-F238E27FC236}">
                <a16:creationId xmlns:a16="http://schemas.microsoft.com/office/drawing/2014/main" id="{247D6982-C952-4973-90C6-5F6186216C4C}"/>
              </a:ext>
            </a:extLst>
          </p:cNvPr>
          <p:cNvSpPr/>
          <p:nvPr/>
        </p:nvSpPr>
        <p:spPr>
          <a:xfrm>
            <a:off x="3753018" y="2019709"/>
            <a:ext cx="5595465" cy="742511"/>
          </a:xfrm>
          <a:prstGeom prst="rect">
            <a:avLst/>
          </a:prstGeom>
        </p:spPr>
        <p:txBody>
          <a:bodyPr wrap="square">
            <a:spAutoFit/>
          </a:bodyPr>
          <a:lstStyle/>
          <a:p>
            <a:pPr algn="just">
              <a:lnSpc>
                <a:spcPct val="150000"/>
              </a:lnSpc>
            </a:pPr>
            <a:r>
              <a:rPr lang="vi-VN" sz="3200" dirty="0">
                <a:latin typeface="+mj-lt"/>
              </a:rPr>
              <a:t> </a:t>
            </a:r>
            <a:endParaRPr lang="vi-VN" sz="3200" b="1" dirty="0">
              <a:latin typeface="+mj-lt"/>
            </a:endParaRPr>
          </a:p>
        </p:txBody>
      </p:sp>
      <p:sp>
        <p:nvSpPr>
          <p:cNvPr id="8" name="Rectangle 7">
            <a:extLst>
              <a:ext uri="{FF2B5EF4-FFF2-40B4-BE49-F238E27FC236}">
                <a16:creationId xmlns:a16="http://schemas.microsoft.com/office/drawing/2014/main" id="{A01D7B86-C52C-4269-B4E9-2CF602D7E618}"/>
              </a:ext>
            </a:extLst>
          </p:cNvPr>
          <p:cNvSpPr/>
          <p:nvPr/>
        </p:nvSpPr>
        <p:spPr>
          <a:xfrm>
            <a:off x="5396923" y="2796295"/>
            <a:ext cx="5926814" cy="1200329"/>
          </a:xfrm>
          <a:prstGeom prst="rect">
            <a:avLst/>
          </a:prstGeom>
        </p:spPr>
        <p:txBody>
          <a:bodyPr wrap="square">
            <a:spAutoFit/>
          </a:bodyPr>
          <a:lstStyle/>
          <a:p>
            <a:r>
              <a:rPr lang="vi-VN" sz="3600" dirty="0">
                <a:solidFill>
                  <a:schemeClr val="accent6">
                    <a:lumMod val="50000"/>
                  </a:schemeClr>
                </a:solidFill>
                <a:latin typeface="+mj-lt"/>
              </a:rPr>
              <a:t>: sinh sống tạm ở một nơi nào</a:t>
            </a:r>
            <a:r>
              <a:rPr lang="en-US" sz="3600" dirty="0">
                <a:solidFill>
                  <a:schemeClr val="accent6">
                    <a:lumMod val="50000"/>
                  </a:schemeClr>
                </a:solidFill>
                <a:latin typeface="+mj-lt"/>
              </a:rPr>
              <a:t> </a:t>
            </a:r>
            <a:r>
              <a:rPr lang="en-US" sz="3600" dirty="0" err="1">
                <a:solidFill>
                  <a:schemeClr val="accent6">
                    <a:lumMod val="50000"/>
                  </a:schemeClr>
                </a:solidFill>
                <a:latin typeface="+mj-lt"/>
              </a:rPr>
              <a:t>đó</a:t>
            </a:r>
            <a:endParaRPr lang="x-none" sz="2800" dirty="0">
              <a:latin typeface="+mj-lt"/>
            </a:endParaRPr>
          </a:p>
        </p:txBody>
      </p:sp>
      <p:sp>
        <p:nvSpPr>
          <p:cNvPr id="9" name="Rectangle 8">
            <a:extLst>
              <a:ext uri="{FF2B5EF4-FFF2-40B4-BE49-F238E27FC236}">
                <a16:creationId xmlns:a16="http://schemas.microsoft.com/office/drawing/2014/main" id="{16C89EE8-2BD5-44F7-969E-1661BC8590CA}"/>
              </a:ext>
            </a:extLst>
          </p:cNvPr>
          <p:cNvSpPr/>
          <p:nvPr/>
        </p:nvSpPr>
        <p:spPr>
          <a:xfrm>
            <a:off x="3528434" y="2598003"/>
            <a:ext cx="5595465" cy="830997"/>
          </a:xfrm>
          <a:prstGeom prst="rect">
            <a:avLst/>
          </a:prstGeom>
        </p:spPr>
        <p:txBody>
          <a:bodyPr wrap="square">
            <a:spAutoFit/>
          </a:bodyPr>
          <a:lstStyle/>
          <a:p>
            <a:pPr algn="just">
              <a:lnSpc>
                <a:spcPct val="150000"/>
              </a:lnSpc>
            </a:pPr>
            <a:r>
              <a:rPr lang="vi-VN" sz="3600" dirty="0">
                <a:latin typeface="+mj-lt"/>
              </a:rPr>
              <a:t> </a:t>
            </a:r>
            <a:r>
              <a:rPr lang="en-US" sz="3600" dirty="0">
                <a:latin typeface="+mj-lt"/>
              </a:rPr>
              <a:t>T</a:t>
            </a:r>
            <a:r>
              <a:rPr lang="vi-VN" sz="3600" dirty="0">
                <a:latin typeface="+mj-lt"/>
              </a:rPr>
              <a:t>rú ngụ </a:t>
            </a:r>
            <a:endParaRPr lang="vi-VN" sz="3600" b="1" dirty="0">
              <a:latin typeface="+mj-lt"/>
            </a:endParaRPr>
          </a:p>
        </p:txBody>
      </p:sp>
      <p:sp>
        <p:nvSpPr>
          <p:cNvPr id="10" name="Oval 9">
            <a:extLst>
              <a:ext uri="{FF2B5EF4-FFF2-40B4-BE49-F238E27FC236}">
                <a16:creationId xmlns:a16="http://schemas.microsoft.com/office/drawing/2014/main" id="{62531DC2-B6D6-49D1-ADF3-9CEC9A3B7EC5}"/>
              </a:ext>
            </a:extLst>
          </p:cNvPr>
          <p:cNvSpPr/>
          <p:nvPr/>
        </p:nvSpPr>
        <p:spPr>
          <a:xfrm>
            <a:off x="3305497" y="2896543"/>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latin typeface="+mj-lt"/>
            </a:endParaRPr>
          </a:p>
        </p:txBody>
      </p:sp>
    </p:spTree>
    <p:extLst>
      <p:ext uri="{BB962C8B-B14F-4D97-AF65-F5344CB8AC3E}">
        <p14:creationId xmlns:p14="http://schemas.microsoft.com/office/powerpoint/2010/main" val="246513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28354" y="836081"/>
            <a:ext cx="10418618" cy="4714111"/>
          </a:xfrm>
          <a:prstGeom prst="rect">
            <a:avLst/>
          </a:prstGeom>
        </p:spPr>
        <p:txBody>
          <a:bodyPr wrap="square">
            <a:spAutoFit/>
          </a:bodyPr>
          <a:lstStyle/>
          <a:p>
            <a:pPr marL="44450" lvl="0" algn="just">
              <a:lnSpc>
                <a:spcPts val="2900"/>
              </a:lnSpc>
              <a:defRPr/>
            </a:pPr>
            <a:r>
              <a:rPr lang="en-US" sz="3200" b="1" dirty="0" err="1"/>
              <a:t>Đoạn</a:t>
            </a:r>
            <a:r>
              <a:rPr lang="en-US" sz="3200" b="1" dirty="0"/>
              <a:t> 2:</a:t>
            </a:r>
          </a:p>
          <a:p>
            <a:pPr marL="44450" lvl="0" algn="just">
              <a:lnSpc>
                <a:spcPts val="2900"/>
              </a:lnSpc>
              <a:defRPr/>
            </a:pPr>
            <a:endParaRPr lang="en-US" sz="3200" dirty="0"/>
          </a:p>
          <a:p>
            <a:pPr marL="44450" lvl="0" algn="just">
              <a:defRPr/>
            </a:pPr>
            <a:r>
              <a:rPr lang="en-US" sz="3600"/>
              <a:t>     </a:t>
            </a:r>
            <a:r>
              <a:rPr lang="vi-VN" sz="3600"/>
              <a:t>Mùa </a:t>
            </a:r>
            <a:r>
              <a:rPr lang="vi-VN" sz="3600" dirty="0"/>
              <a:t>đông đến, nhím nâu đi </a:t>
            </a:r>
            <a:r>
              <a:rPr lang="vi-VN" sz="3600"/>
              <a:t>tìm nơi</a:t>
            </a:r>
            <a:r>
              <a:rPr lang="en-US" sz="3600"/>
              <a:t> để</a:t>
            </a:r>
            <a:r>
              <a:rPr lang="vi-VN" sz="3600"/>
              <a:t> </a:t>
            </a:r>
            <a:r>
              <a:rPr lang="vi-VN" sz="3600" dirty="0"/>
              <a:t>trú ngụ. Bất chợi, mưa kéo đến. Nhím nâu vội bước vào cái hang nhỏ. Thì ra là nhà nhím trắng. Nhím nâu run run: “Xin lỗi, tôi không biết đây là nhà của </a:t>
            </a:r>
            <a:r>
              <a:rPr lang="vi-VN" sz="3600"/>
              <a:t>bạn.”</a:t>
            </a:r>
            <a:r>
              <a:rPr lang="en-US" sz="3600"/>
              <a:t> </a:t>
            </a:r>
            <a:r>
              <a:rPr lang="vi-VN" sz="3600"/>
              <a:t>Nhím </a:t>
            </a:r>
            <a:r>
              <a:rPr lang="vi-VN" sz="3600" dirty="0"/>
              <a:t>trắng tươi cười: “Đừng ngại! Gặp lại bạn</a:t>
            </a:r>
            <a:r>
              <a:rPr lang="vi-VN" sz="3600"/>
              <a:t>, tôi </a:t>
            </a:r>
            <a:r>
              <a:rPr lang="vi-VN" sz="3600" dirty="0"/>
              <a:t>rất vui. Tôi ở đây một mình, buồn lắm. Bạn ở lại cùng tôi nhé!”.</a:t>
            </a:r>
          </a:p>
        </p:txBody>
      </p:sp>
    </p:spTree>
    <p:extLst>
      <p:ext uri="{BB962C8B-B14F-4D97-AF65-F5344CB8AC3E}">
        <p14:creationId xmlns:p14="http://schemas.microsoft.com/office/powerpoint/2010/main" val="2328886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838200" y="738967"/>
            <a:ext cx="10845800" cy="5176866"/>
          </a:xfrm>
          <a:prstGeom prst="rect">
            <a:avLst/>
          </a:prstGeom>
          <a:noFill/>
        </p:spPr>
        <p:txBody>
          <a:bodyPr wrap="square">
            <a:spAutoFit/>
          </a:bodyPr>
          <a:lstStyle/>
          <a:p>
            <a:pPr marL="44450" lvl="0" algn="just">
              <a:lnSpc>
                <a:spcPts val="2900"/>
              </a:lnSpc>
              <a:defRPr/>
            </a:pPr>
            <a:r>
              <a:rPr lang="en-US" sz="3200" b="1" dirty="0" err="1"/>
              <a:t>Đoạn</a:t>
            </a:r>
            <a:r>
              <a:rPr lang="en-US" sz="3200" b="1" dirty="0"/>
              <a:t> 3: </a:t>
            </a:r>
          </a:p>
          <a:p>
            <a:pPr marL="44450" lvl="0" algn="just">
              <a:lnSpc>
                <a:spcPts val="2900"/>
              </a:lnSpc>
              <a:defRPr/>
            </a:pPr>
            <a:endParaRPr lang="en-US" sz="3200" dirty="0"/>
          </a:p>
          <a:p>
            <a:pPr marL="44450" lvl="0" algn="just">
              <a:lnSpc>
                <a:spcPct val="150000"/>
              </a:lnSpc>
              <a:defRPr/>
            </a:pPr>
            <a:r>
              <a:rPr lang="en-US" sz="3200"/>
              <a:t>     </a:t>
            </a:r>
            <a:r>
              <a:rPr lang="vi-VN" sz="3200"/>
              <a:t>“</a:t>
            </a:r>
            <a:r>
              <a:rPr lang="vi-VN" sz="3200" dirty="0"/>
              <a:t>Nhím trắng tốt bụng quá. Bạn ấy nói đúng, không có bạn bè thì thật buồn.”. Nghĩ thế, nhím nâu mạnh dạn hẳn lên. Chú nhận lời kết bạn với nhím trắng. Cả hai cùng thu dọn, trang trí chỗ ở cho đẹp. Chúng trải qua những ngày vui vẻ, ấm áp vì không </a:t>
            </a:r>
            <a:r>
              <a:rPr lang="vi-VN" sz="3200"/>
              <a:t>phải </a:t>
            </a:r>
            <a:r>
              <a:rPr lang="en-US" sz="3200"/>
              <a:t>sống</a:t>
            </a:r>
            <a:r>
              <a:rPr lang="vi-VN" sz="3200"/>
              <a:t> </a:t>
            </a:r>
            <a:r>
              <a:rPr lang="vi-VN" sz="3200" dirty="0"/>
              <a:t>một mình giữa mùa đông lạnh giá.</a:t>
            </a:r>
          </a:p>
        </p:txBody>
      </p:sp>
      <p:cxnSp>
        <p:nvCxnSpPr>
          <p:cNvPr id="4" name="Straight Connector 3">
            <a:extLst>
              <a:ext uri="{FF2B5EF4-FFF2-40B4-BE49-F238E27FC236}">
                <a16:creationId xmlns:a16="http://schemas.microsoft.com/office/drawing/2014/main" id="{A62220CE-3136-41D5-AD3E-E6F9E81D92FF}"/>
              </a:ext>
            </a:extLst>
          </p:cNvPr>
          <p:cNvCxnSpPr/>
          <p:nvPr/>
        </p:nvCxnSpPr>
        <p:spPr>
          <a:xfrm>
            <a:off x="8955314" y="2917371"/>
            <a:ext cx="1785257" cy="0"/>
          </a:xfrm>
          <a:prstGeom prst="line">
            <a:avLst/>
          </a:prstGeom>
          <a:ln w="38100" cmpd="thinThick">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5" name="Straight Connector 4">
            <a:extLst>
              <a:ext uri="{FF2B5EF4-FFF2-40B4-BE49-F238E27FC236}">
                <a16:creationId xmlns:a16="http://schemas.microsoft.com/office/drawing/2014/main" id="{424690A1-43A5-4762-96BC-5275DBAFF2E4}"/>
              </a:ext>
            </a:extLst>
          </p:cNvPr>
          <p:cNvCxnSpPr>
            <a:cxnSpLocks/>
          </p:cNvCxnSpPr>
          <p:nvPr/>
        </p:nvCxnSpPr>
        <p:spPr>
          <a:xfrm>
            <a:off x="1865085" y="4390571"/>
            <a:ext cx="1531258" cy="0"/>
          </a:xfrm>
          <a:prstGeom prst="line">
            <a:avLst/>
          </a:prstGeom>
          <a:ln w="38100" cmpd="thinThick">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8991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9449473-A6FE-412B-87F4-5E60676FBB3A}"/>
              </a:ext>
            </a:extLst>
          </p:cNvPr>
          <p:cNvSpPr txBox="1"/>
          <p:nvPr/>
        </p:nvSpPr>
        <p:spPr>
          <a:xfrm>
            <a:off x="1483916" y="290563"/>
            <a:ext cx="1465534" cy="650499"/>
          </a:xfrm>
          <a:prstGeom prst="rect">
            <a:avLst/>
          </a:prstGeom>
          <a:noFill/>
        </p:spPr>
        <p:txBody>
          <a:bodyPr wrap="square" rtlCol="0">
            <a:spAutoFit/>
          </a:bodyPr>
          <a:lstStyle/>
          <a:p>
            <a:pPr algn="ctr">
              <a:lnSpc>
                <a:spcPct val="150000"/>
              </a:lnSpc>
              <a:buClr>
                <a:srgbClr val="000000"/>
              </a:buClr>
              <a:buFont typeface="Arial"/>
              <a:buNone/>
            </a:pPr>
            <a:r>
              <a:rPr lang="vi-VN" sz="2800" b="1" kern="0" dirty="0">
                <a:solidFill>
                  <a:srgbClr val="17479D"/>
                </a:solidFill>
                <a:latin typeface="+mj-lt"/>
                <a:cs typeface="Arial"/>
                <a:sym typeface="Arial"/>
              </a:rPr>
              <a:t>ĐỌC</a:t>
            </a:r>
            <a:endParaRPr lang="en-US" sz="2800" b="1" kern="0" dirty="0">
              <a:solidFill>
                <a:srgbClr val="17479D"/>
              </a:solidFill>
              <a:latin typeface="+mj-lt"/>
              <a:cs typeface="Arial"/>
              <a:sym typeface="Arial"/>
            </a:endParaRPr>
          </a:p>
        </p:txBody>
      </p:sp>
      <p:pic>
        <p:nvPicPr>
          <p:cNvPr id="13" name="Picture 12">
            <a:extLst>
              <a:ext uri="{FF2B5EF4-FFF2-40B4-BE49-F238E27FC236}">
                <a16:creationId xmlns:a16="http://schemas.microsoft.com/office/drawing/2014/main" id="{9D089B7E-8C00-4BC5-9C9A-5B33DE88CD22}"/>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15890"/>
            <a:ext cx="1048928" cy="525172"/>
          </a:xfrm>
          <a:prstGeom prst="rect">
            <a:avLst/>
          </a:prstGeom>
        </p:spPr>
      </p:pic>
      <p:sp>
        <p:nvSpPr>
          <p:cNvPr id="14" name="TextBox 13">
            <a:extLst>
              <a:ext uri="{FF2B5EF4-FFF2-40B4-BE49-F238E27FC236}">
                <a16:creationId xmlns:a16="http://schemas.microsoft.com/office/drawing/2014/main" id="{FD7975B3-EFFA-4984-9C6B-151C6E8EA4F4}"/>
              </a:ext>
            </a:extLst>
          </p:cNvPr>
          <p:cNvSpPr txBox="1"/>
          <p:nvPr/>
        </p:nvSpPr>
        <p:spPr>
          <a:xfrm>
            <a:off x="1263192" y="730606"/>
            <a:ext cx="9665616" cy="889667"/>
          </a:xfrm>
          <a:prstGeom prst="rect">
            <a:avLst/>
          </a:prstGeom>
          <a:noFill/>
        </p:spPr>
        <p:txBody>
          <a:bodyPr wrap="square" rtlCol="0">
            <a:spAutoFit/>
          </a:bodyPr>
          <a:lstStyle/>
          <a:p>
            <a:pPr algn="ctr">
              <a:lnSpc>
                <a:spcPct val="150000"/>
              </a:lnSpc>
              <a:buClr>
                <a:srgbClr val="000000"/>
              </a:buClr>
              <a:buFont typeface="Arial"/>
              <a:buNone/>
            </a:pPr>
            <a:r>
              <a:rPr lang="vi-VN" sz="4000" b="1" kern="0" dirty="0">
                <a:solidFill>
                  <a:srgbClr val="FF0000"/>
                </a:solidFill>
                <a:latin typeface="+mj-lt"/>
                <a:cs typeface="Arial"/>
                <a:sym typeface="Arial"/>
              </a:rPr>
              <a:t>Ngắt nghỉ câu dài</a:t>
            </a:r>
            <a:endParaRPr lang="en-US" sz="4000" b="1" kern="0" dirty="0">
              <a:solidFill>
                <a:srgbClr val="FF0000"/>
              </a:solidFill>
              <a:latin typeface="+mj-lt"/>
              <a:cs typeface="Arial"/>
              <a:sym typeface="Arial"/>
            </a:endParaRPr>
          </a:p>
        </p:txBody>
      </p:sp>
      <p:sp>
        <p:nvSpPr>
          <p:cNvPr id="15" name="Rectangle 14">
            <a:extLst>
              <a:ext uri="{FF2B5EF4-FFF2-40B4-BE49-F238E27FC236}">
                <a16:creationId xmlns:a16="http://schemas.microsoft.com/office/drawing/2014/main" id="{3EF88D0D-279A-47D7-9B00-BA461CF05D3C}"/>
              </a:ext>
            </a:extLst>
          </p:cNvPr>
          <p:cNvSpPr/>
          <p:nvPr/>
        </p:nvSpPr>
        <p:spPr>
          <a:xfrm>
            <a:off x="436476" y="1733828"/>
            <a:ext cx="10802137" cy="1754326"/>
          </a:xfrm>
          <a:prstGeom prst="rect">
            <a:avLst/>
          </a:prstGeom>
        </p:spPr>
        <p:txBody>
          <a:bodyPr wrap="square">
            <a:spAutoFit/>
          </a:bodyPr>
          <a:lstStyle/>
          <a:p>
            <a:pPr marL="44450" algn="just">
              <a:lnSpc>
                <a:spcPct val="150000"/>
              </a:lnSpc>
              <a:buClr>
                <a:srgbClr val="000000"/>
              </a:buClr>
              <a:buFont typeface="Arial"/>
              <a:buNone/>
              <a:defRPr/>
            </a:pPr>
            <a:r>
              <a:rPr lang="vi-VN" sz="3600" kern="0" dirty="0">
                <a:solidFill>
                  <a:srgbClr val="000000"/>
                </a:solidFill>
                <a:latin typeface="+mj-lt"/>
                <a:cs typeface="Arial"/>
                <a:sym typeface="Arial"/>
              </a:rPr>
              <a:t>   Chúng trải qua những ngày vui vẻ, ấm áp vì không phải s</a:t>
            </a:r>
            <a:r>
              <a:rPr lang="en-US" sz="3600" kern="0" dirty="0">
                <a:solidFill>
                  <a:srgbClr val="000000"/>
                </a:solidFill>
                <a:latin typeface="+mj-lt"/>
                <a:cs typeface="Arial"/>
                <a:sym typeface="Arial"/>
              </a:rPr>
              <a:t>ố</a:t>
            </a:r>
            <a:r>
              <a:rPr lang="vi-VN" sz="3600" kern="0" dirty="0">
                <a:solidFill>
                  <a:srgbClr val="000000"/>
                </a:solidFill>
                <a:latin typeface="+mj-lt"/>
                <a:cs typeface="Arial"/>
                <a:sym typeface="Arial"/>
              </a:rPr>
              <a:t>ng một mình giữa mùa đông lạnh giá.</a:t>
            </a:r>
          </a:p>
        </p:txBody>
      </p:sp>
      <p:cxnSp>
        <p:nvCxnSpPr>
          <p:cNvPr id="17" name="Straight Connector 16">
            <a:extLst>
              <a:ext uri="{FF2B5EF4-FFF2-40B4-BE49-F238E27FC236}">
                <a16:creationId xmlns:a16="http://schemas.microsoft.com/office/drawing/2014/main" id="{1B447F61-2F3E-46F9-AD72-BB151B1C16BE}"/>
              </a:ext>
            </a:extLst>
          </p:cNvPr>
          <p:cNvCxnSpPr>
            <a:cxnSpLocks/>
          </p:cNvCxnSpPr>
          <p:nvPr/>
        </p:nvCxnSpPr>
        <p:spPr>
          <a:xfrm flipH="1">
            <a:off x="4310533" y="1790680"/>
            <a:ext cx="140832" cy="853968"/>
          </a:xfrm>
          <a:prstGeom prst="line">
            <a:avLst/>
          </a:prstGeom>
          <a:noFill/>
          <a:ln w="38100" cap="flat" cmpd="sng" algn="ctr">
            <a:solidFill>
              <a:srgbClr val="FC7D77">
                <a:lumMod val="50000"/>
              </a:srgbClr>
            </a:solidFill>
            <a:prstDash val="solid"/>
          </a:ln>
          <a:effectLst/>
        </p:spPr>
      </p:cxnSp>
      <p:cxnSp>
        <p:nvCxnSpPr>
          <p:cNvPr id="18" name="Straight Connector 17">
            <a:extLst>
              <a:ext uri="{FF2B5EF4-FFF2-40B4-BE49-F238E27FC236}">
                <a16:creationId xmlns:a16="http://schemas.microsoft.com/office/drawing/2014/main" id="{3016DDC3-06AD-4EC2-985E-E4210FFA6047}"/>
              </a:ext>
            </a:extLst>
          </p:cNvPr>
          <p:cNvCxnSpPr>
            <a:cxnSpLocks/>
          </p:cNvCxnSpPr>
          <p:nvPr/>
        </p:nvCxnSpPr>
        <p:spPr>
          <a:xfrm flipH="1">
            <a:off x="5955993" y="2610991"/>
            <a:ext cx="151901" cy="706756"/>
          </a:xfrm>
          <a:prstGeom prst="line">
            <a:avLst/>
          </a:prstGeom>
          <a:noFill/>
          <a:ln w="38100" cap="flat" cmpd="sng" algn="ctr">
            <a:solidFill>
              <a:srgbClr val="FC7D77">
                <a:lumMod val="50000"/>
              </a:srgbClr>
            </a:solidFill>
            <a:prstDash val="solid"/>
          </a:ln>
          <a:effectLst/>
        </p:spPr>
      </p:cxnSp>
    </p:spTree>
    <p:extLst>
      <p:ext uri="{BB962C8B-B14F-4D97-AF65-F5344CB8AC3E}">
        <p14:creationId xmlns:p14="http://schemas.microsoft.com/office/powerpoint/2010/main" val="144664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838200" y="738967"/>
            <a:ext cx="10845800" cy="5176866"/>
          </a:xfrm>
          <a:prstGeom prst="rect">
            <a:avLst/>
          </a:prstGeom>
          <a:noFill/>
        </p:spPr>
        <p:txBody>
          <a:bodyPr wrap="square">
            <a:spAutoFit/>
          </a:bodyPr>
          <a:lstStyle/>
          <a:p>
            <a:pPr marL="44450" marR="0" lvl="0" indent="0" algn="just" defTabSz="914400" rtl="0" eaLnBrk="1" fontAlgn="auto" latinLnBrk="0" hangingPunct="1">
              <a:lnSpc>
                <a:spcPts val="29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a:cs typeface="+mn-cs"/>
              </a:rPr>
              <a:t>Đoạn</a:t>
            </a:r>
            <a:r>
              <a:rPr kumimoji="0" lang="en-US" sz="3200" b="1" i="0" u="none" strike="noStrike" kern="1200" cap="none" spc="0" normalizeH="0" baseline="0" noProof="0" dirty="0">
                <a:ln>
                  <a:noFill/>
                </a:ln>
                <a:solidFill>
                  <a:prstClr val="black"/>
                </a:solidFill>
                <a:effectLst/>
                <a:uLnTx/>
                <a:uFillTx/>
                <a:latin typeface="Arial-Rounded"/>
                <a:cs typeface="+mn-cs"/>
              </a:rPr>
              <a:t> 3: </a:t>
            </a:r>
          </a:p>
          <a:p>
            <a:pPr marL="44450" marR="0" lvl="0" indent="0" algn="just" defTabSz="914400" rtl="0" eaLnBrk="1" fontAlgn="auto" latinLnBrk="0" hangingPunct="1">
              <a:lnSpc>
                <a:spcPts val="29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Rounded"/>
              <a:cs typeface="+mn-cs"/>
            </a:endParaRP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a:cs typeface="+mn-cs"/>
              </a:rPr>
              <a:t>     </a:t>
            </a:r>
            <a:r>
              <a:rPr kumimoji="0" lang="vi-VN" sz="3200" b="0" i="0" u="none" strike="noStrike" kern="1200" cap="none" spc="0" normalizeH="0" baseline="0" noProof="0">
                <a:ln>
                  <a:noFill/>
                </a:ln>
                <a:solidFill>
                  <a:prstClr val="black"/>
                </a:solidFill>
                <a:effectLst/>
                <a:uLnTx/>
                <a:uFillTx/>
                <a:cs typeface="+mn-cs"/>
              </a:rPr>
              <a:t>“</a:t>
            </a:r>
            <a:r>
              <a:rPr kumimoji="0" lang="vi-VN" sz="3200" b="0" i="0" u="none" strike="noStrike" kern="1200" cap="none" spc="0" normalizeH="0" baseline="0" noProof="0" dirty="0">
                <a:ln>
                  <a:noFill/>
                </a:ln>
                <a:solidFill>
                  <a:prstClr val="black"/>
                </a:solidFill>
                <a:effectLst/>
                <a:uLnTx/>
                <a:uFillTx/>
                <a:cs typeface="+mn-cs"/>
              </a:rPr>
              <a:t>Nhím trắng tốt bụng quá. Bạn ấy nói đúng, không có bạn bè thì thật buồn.”. Nghĩ thế, nhím nâu mạnh dạn hẳn lên. Chú nhận lời kết bạn với nhím trắng. Cả hai cùng thu dọn, trang trí chỗ ở cho đẹp. Chúng trải qua những ngày vui vẻ, ấm áp vì không </a:t>
            </a:r>
            <a:r>
              <a:rPr kumimoji="0" lang="vi-VN" sz="3200" b="0" i="0" u="none" strike="noStrike" kern="1200" cap="none" spc="0" normalizeH="0" baseline="0" noProof="0">
                <a:ln>
                  <a:noFill/>
                </a:ln>
                <a:solidFill>
                  <a:prstClr val="black"/>
                </a:solidFill>
                <a:effectLst/>
                <a:uLnTx/>
                <a:uFillTx/>
                <a:cs typeface="+mn-cs"/>
              </a:rPr>
              <a:t>phải </a:t>
            </a:r>
            <a:r>
              <a:rPr lang="en-US" sz="3200">
                <a:solidFill>
                  <a:prstClr val="black"/>
                </a:solidFill>
              </a:rPr>
              <a:t>sống</a:t>
            </a:r>
            <a:r>
              <a:rPr kumimoji="0" lang="vi-VN" sz="3200" b="0" i="0" u="none" strike="noStrike" kern="1200" cap="none" spc="0" normalizeH="0" baseline="0" noProof="0">
                <a:ln>
                  <a:noFill/>
                </a:ln>
                <a:solidFill>
                  <a:prstClr val="black"/>
                </a:solidFill>
                <a:effectLst/>
                <a:uLnTx/>
                <a:uFillTx/>
                <a:cs typeface="+mn-cs"/>
              </a:rPr>
              <a:t> </a:t>
            </a:r>
            <a:r>
              <a:rPr kumimoji="0" lang="vi-VN" sz="3200" b="0" i="0" u="none" strike="noStrike" kern="1200" cap="none" spc="0" normalizeH="0" baseline="0" noProof="0" dirty="0">
                <a:ln>
                  <a:noFill/>
                </a:ln>
                <a:solidFill>
                  <a:prstClr val="black"/>
                </a:solidFill>
                <a:effectLst/>
                <a:uLnTx/>
                <a:uFillTx/>
                <a:cs typeface="+mn-cs"/>
              </a:rPr>
              <a:t>một mình giữa mùa đông lạnh giá.</a:t>
            </a:r>
          </a:p>
        </p:txBody>
      </p:sp>
      <p:cxnSp>
        <p:nvCxnSpPr>
          <p:cNvPr id="4" name="Straight Connector 3">
            <a:extLst>
              <a:ext uri="{FF2B5EF4-FFF2-40B4-BE49-F238E27FC236}">
                <a16:creationId xmlns:a16="http://schemas.microsoft.com/office/drawing/2014/main" id="{A62220CE-3136-41D5-AD3E-E6F9E81D92FF}"/>
              </a:ext>
            </a:extLst>
          </p:cNvPr>
          <p:cNvCxnSpPr/>
          <p:nvPr/>
        </p:nvCxnSpPr>
        <p:spPr>
          <a:xfrm>
            <a:off x="8955314" y="2917371"/>
            <a:ext cx="1785257" cy="0"/>
          </a:xfrm>
          <a:prstGeom prst="line">
            <a:avLst/>
          </a:prstGeom>
          <a:ln w="38100" cmpd="thinThick">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5" name="Straight Connector 4">
            <a:extLst>
              <a:ext uri="{FF2B5EF4-FFF2-40B4-BE49-F238E27FC236}">
                <a16:creationId xmlns:a16="http://schemas.microsoft.com/office/drawing/2014/main" id="{424690A1-43A5-4762-96BC-5275DBAFF2E4}"/>
              </a:ext>
            </a:extLst>
          </p:cNvPr>
          <p:cNvCxnSpPr>
            <a:cxnSpLocks/>
          </p:cNvCxnSpPr>
          <p:nvPr/>
        </p:nvCxnSpPr>
        <p:spPr>
          <a:xfrm>
            <a:off x="1865085" y="4390571"/>
            <a:ext cx="1531258" cy="0"/>
          </a:xfrm>
          <a:prstGeom prst="line">
            <a:avLst/>
          </a:prstGeom>
          <a:ln w="38100" cmpd="thinThick">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6" name="Straight Connector 5">
            <a:extLst>
              <a:ext uri="{FF2B5EF4-FFF2-40B4-BE49-F238E27FC236}">
                <a16:creationId xmlns:a16="http://schemas.microsoft.com/office/drawing/2014/main" id="{02766038-888C-4E3C-BFFF-18728BA0DC48}"/>
              </a:ext>
            </a:extLst>
          </p:cNvPr>
          <p:cNvCxnSpPr>
            <a:cxnSpLocks/>
          </p:cNvCxnSpPr>
          <p:nvPr/>
        </p:nvCxnSpPr>
        <p:spPr>
          <a:xfrm flipH="1">
            <a:off x="9256606" y="3716462"/>
            <a:ext cx="140832" cy="853968"/>
          </a:xfrm>
          <a:prstGeom prst="line">
            <a:avLst/>
          </a:prstGeom>
          <a:noFill/>
          <a:ln w="38100" cap="flat" cmpd="sng" algn="ctr">
            <a:solidFill>
              <a:srgbClr val="FC7D77">
                <a:lumMod val="50000"/>
              </a:srgbClr>
            </a:solidFill>
            <a:prstDash val="solid"/>
          </a:ln>
          <a:effectLst/>
        </p:spPr>
      </p:cxnSp>
      <p:cxnSp>
        <p:nvCxnSpPr>
          <p:cNvPr id="7" name="Straight Connector 6">
            <a:extLst>
              <a:ext uri="{FF2B5EF4-FFF2-40B4-BE49-F238E27FC236}">
                <a16:creationId xmlns:a16="http://schemas.microsoft.com/office/drawing/2014/main" id="{792070CA-5E61-416A-8202-3F4766B9E4C6}"/>
              </a:ext>
            </a:extLst>
          </p:cNvPr>
          <p:cNvCxnSpPr>
            <a:cxnSpLocks/>
          </p:cNvCxnSpPr>
          <p:nvPr/>
        </p:nvCxnSpPr>
        <p:spPr>
          <a:xfrm flipH="1">
            <a:off x="8719708" y="4570430"/>
            <a:ext cx="151901" cy="706756"/>
          </a:xfrm>
          <a:prstGeom prst="line">
            <a:avLst/>
          </a:prstGeom>
          <a:noFill/>
          <a:ln w="38100" cap="flat" cmpd="sng" algn="ctr">
            <a:solidFill>
              <a:srgbClr val="FC7D77">
                <a:lumMod val="50000"/>
              </a:srgbClr>
            </a:solidFill>
            <a:prstDash val="solid"/>
          </a:ln>
          <a:effectLst/>
        </p:spPr>
      </p:cxnSp>
    </p:spTree>
    <p:extLst>
      <p:ext uri="{BB962C8B-B14F-4D97-AF65-F5344CB8AC3E}">
        <p14:creationId xmlns:p14="http://schemas.microsoft.com/office/powerpoint/2010/main" val="387298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763278-C313-4EDF-987E-F22E218375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a:extLst>
              <a:ext uri="{FF2B5EF4-FFF2-40B4-BE49-F238E27FC236}">
                <a16:creationId xmlns:a16="http://schemas.microsoft.com/office/drawing/2014/main" id="{BB610790-D290-419E-AF66-8F78EE25E9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a:extLst>
              <a:ext uri="{FF2B5EF4-FFF2-40B4-BE49-F238E27FC236}">
                <a16:creationId xmlns:a16="http://schemas.microsoft.com/office/drawing/2014/main" id="{D91F0E31-F505-45CC-A500-C8C2CBDA9A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a:extLst>
              <a:ext uri="{FF2B5EF4-FFF2-40B4-BE49-F238E27FC236}">
                <a16:creationId xmlns:a16="http://schemas.microsoft.com/office/drawing/2014/main" id="{014C4854-1F24-4C12-B5D7-588DEDA035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a:extLst>
              <a:ext uri="{FF2B5EF4-FFF2-40B4-BE49-F238E27FC236}">
                <a16:creationId xmlns:a16="http://schemas.microsoft.com/office/drawing/2014/main" id="{CC6EF77F-72C1-432E-A9A4-5E262484B3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40" name="1a">
            <a:hlinkClick r:id="rId8" action="ppaction://hlinksldjump"/>
            <a:extLst>
              <a:ext uri="{FF2B5EF4-FFF2-40B4-BE49-F238E27FC236}">
                <a16:creationId xmlns:a16="http://schemas.microsoft.com/office/drawing/2014/main" id="{8AF76E6A-287A-4FCE-9172-43EA65468B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53914" y="1093575"/>
            <a:ext cx="3212870" cy="2312293"/>
          </a:xfrm>
          <a:prstGeom prst="rect">
            <a:avLst/>
          </a:prstGeom>
        </p:spPr>
      </p:pic>
      <p:pic>
        <p:nvPicPr>
          <p:cNvPr id="41" name="2a">
            <a:hlinkClick r:id="rId10" action="ppaction://hlinksldjump"/>
            <a:extLst>
              <a:ext uri="{FF2B5EF4-FFF2-40B4-BE49-F238E27FC236}">
                <a16:creationId xmlns:a16="http://schemas.microsoft.com/office/drawing/2014/main" id="{DD20E236-853F-4DAB-9F1C-A4D9EDB1362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92832" y="1095540"/>
            <a:ext cx="3205203" cy="2305071"/>
          </a:xfrm>
          <a:prstGeom prst="rect">
            <a:avLst/>
          </a:prstGeom>
        </p:spPr>
      </p:pic>
      <p:pic>
        <p:nvPicPr>
          <p:cNvPr id="42" name="3a">
            <a:hlinkClick r:id="rId12" action="ppaction://hlinksldjump"/>
            <a:extLst>
              <a:ext uri="{FF2B5EF4-FFF2-40B4-BE49-F238E27FC236}">
                <a16:creationId xmlns:a16="http://schemas.microsoft.com/office/drawing/2014/main" id="{6958605E-82BB-4633-BA1A-5FE3B2AF2D1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07254" y="3423056"/>
            <a:ext cx="3176291" cy="2291294"/>
          </a:xfrm>
          <a:prstGeom prst="rect">
            <a:avLst/>
          </a:prstGeom>
        </p:spPr>
      </p:pic>
      <p:pic>
        <p:nvPicPr>
          <p:cNvPr id="43" name="4a">
            <a:hlinkClick r:id="rId14" action="ppaction://hlinksldjump"/>
            <a:extLst>
              <a:ext uri="{FF2B5EF4-FFF2-40B4-BE49-F238E27FC236}">
                <a16:creationId xmlns:a16="http://schemas.microsoft.com/office/drawing/2014/main" id="{2FCE912D-BE94-4A90-8A79-567F06A1F96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394097" y="3430982"/>
            <a:ext cx="3173458" cy="2308524"/>
          </a:xfrm>
          <a:prstGeom prst="rect">
            <a:avLst/>
          </a:prstGeom>
        </p:spPr>
      </p:pic>
      <p:pic>
        <p:nvPicPr>
          <p:cNvPr id="53" name="Picture 52" descr="A close up of a logo&#10;&#10;Description generated with very high confidence">
            <a:extLst>
              <a:ext uri="{FF2B5EF4-FFF2-40B4-BE49-F238E27FC236}">
                <a16:creationId xmlns:a16="http://schemas.microsoft.com/office/drawing/2014/main" id="{069B54F1-CC45-43F6-97AD-194D52974AA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259008">
            <a:off x="11579833" y="2857144"/>
            <a:ext cx="241845" cy="196196"/>
          </a:xfrm>
          <a:prstGeom prst="rect">
            <a:avLst/>
          </a:prstGeom>
        </p:spPr>
      </p:pic>
      <p:pic>
        <p:nvPicPr>
          <p:cNvPr id="57" name="buom" descr="A insect on the ground&#10;&#10;Description generated with high confidence">
            <a:extLst>
              <a:ext uri="{FF2B5EF4-FFF2-40B4-BE49-F238E27FC236}">
                <a16:creationId xmlns:a16="http://schemas.microsoft.com/office/drawing/2014/main" id="{633BA60B-A834-4BA0-9477-2FB9465B37F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20770510">
            <a:off x="1835381" y="2493526"/>
            <a:ext cx="963915" cy="923430"/>
          </a:xfrm>
          <a:prstGeom prst="rect">
            <a:avLst/>
          </a:prstGeom>
        </p:spPr>
      </p:pic>
      <p:pic>
        <p:nvPicPr>
          <p:cNvPr id="3" name="Picture 2">
            <a:extLst>
              <a:ext uri="{FF2B5EF4-FFF2-40B4-BE49-F238E27FC236}">
                <a16:creationId xmlns:a16="http://schemas.microsoft.com/office/drawing/2014/main" id="{3269E7C5-4EA5-4C44-AA00-1B2105BB828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43426" y="4934926"/>
            <a:ext cx="506290" cy="506290"/>
          </a:xfrm>
          <a:prstGeom prst="rect">
            <a:avLst/>
          </a:prstGeom>
        </p:spPr>
      </p:pic>
      <p:pic>
        <p:nvPicPr>
          <p:cNvPr id="6" name="Picture 5">
            <a:extLst>
              <a:ext uri="{FF2B5EF4-FFF2-40B4-BE49-F238E27FC236}">
                <a16:creationId xmlns:a16="http://schemas.microsoft.com/office/drawing/2014/main" id="{2534BD2E-90FC-49F3-AC62-E2293F519BBB}"/>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81073" y="144615"/>
            <a:ext cx="868643" cy="644243"/>
          </a:xfrm>
          <a:prstGeom prst="rect">
            <a:avLst/>
          </a:prstGeom>
        </p:spPr>
      </p:pic>
      <p:pic>
        <p:nvPicPr>
          <p:cNvPr id="4" name="Picture 3">
            <a:hlinkClick r:id="rId12" action="ppaction://hlinksldjump"/>
            <a:extLst>
              <a:ext uri="{FF2B5EF4-FFF2-40B4-BE49-F238E27FC236}">
                <a16:creationId xmlns:a16="http://schemas.microsoft.com/office/drawing/2014/main" id="{490A87E2-6F22-4B14-A9C6-16CD95B0AB62}"/>
              </a:ext>
            </a:extLst>
          </p:cNvPr>
          <p:cNvPicPr>
            <a:picLocks noChangeAspect="1"/>
          </p:cNvPicPr>
          <p:nvPr/>
        </p:nvPicPr>
        <p:blipFill rotWithShape="1">
          <a:blip r:embed="rId20">
            <a:extLst>
              <a:ext uri="{28A0092B-C50C-407E-A947-70E740481C1C}">
                <a14:useLocalDpi xmlns:a14="http://schemas.microsoft.com/office/drawing/2010/main" val="0"/>
              </a:ext>
            </a:extLst>
          </a:blip>
          <a:srcRect t="10052" b="11202"/>
          <a:stretch/>
        </p:blipFill>
        <p:spPr>
          <a:xfrm>
            <a:off x="7446645" y="6219825"/>
            <a:ext cx="1506247" cy="558165"/>
          </a:xfrm>
          <a:prstGeom prst="rect">
            <a:avLst/>
          </a:prstGeom>
        </p:spPr>
      </p:pic>
    </p:spTree>
    <p:extLst>
      <p:ext uri="{BB962C8B-B14F-4D97-AF65-F5344CB8AC3E}">
        <p14:creationId xmlns:p14="http://schemas.microsoft.com/office/powerpoint/2010/main" val="27778359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40"/>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40"/>
                                        </p:tgtEl>
                                      </p:cBhvr>
                                    </p:animEffect>
                                    <p:set>
                                      <p:cBhvr>
                                        <p:cTn id="31"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32" restart="whenNotActive" fill="hold" evtFilter="cancelBubble" nodeType="interactiveSeq">
                <p:stCondLst>
                  <p:cond evt="onClick" delay="0">
                    <p:tgtEl>
                      <p:spTgt spid="41"/>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41"/>
                                        </p:tgtEl>
                                      </p:cBhvr>
                                    </p:animEffect>
                                    <p:set>
                                      <p:cBhvr>
                                        <p:cTn id="37"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38" restart="whenNotActive" fill="hold" evtFilter="cancelBubble" nodeType="interactiveSeq">
                <p:stCondLst>
                  <p:cond evt="onClick" delay="0">
                    <p:tgtEl>
                      <p:spTgt spid="4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44" restart="whenNotActive" fill="hold" evtFilter="cancelBubble" nodeType="interactiveSeq">
                <p:stCondLst>
                  <p:cond evt="onClick" delay="0">
                    <p:tgtEl>
                      <p:spTgt spid="43"/>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43"/>
                                        </p:tgtEl>
                                      </p:cBhvr>
                                    </p:animEffect>
                                    <p:set>
                                      <p:cBhvr>
                                        <p:cTn id="49" dur="1" fill="hold">
                                          <p:stCondLst>
                                            <p:cond delay="4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50" restart="whenNotActive" fill="hold" evtFilter="cancelBubble" nodeType="interactiveSeq">
                <p:stCondLst>
                  <p:cond evt="onClick" delay="0">
                    <p:tgtEl>
                      <p:spTgt spid="5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32"/>
                                        </p:tgtEl>
                                      </p:cBhvr>
                                    </p:animEffect>
                                    <p:set>
                                      <p:cBhvr>
                                        <p:cTn id="58" dur="1" fill="hold">
                                          <p:stCondLst>
                                            <p:cond delay="499"/>
                                          </p:stCondLst>
                                        </p:cTn>
                                        <p:tgtEl>
                                          <p:spTgt spid="32"/>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34"/>
                                        </p:tgtEl>
                                      </p:cBhvr>
                                    </p:animEffect>
                                    <p:set>
                                      <p:cBhvr>
                                        <p:cTn id="61" dur="1" fill="hold">
                                          <p:stCondLst>
                                            <p:cond delay="499"/>
                                          </p:stCondLst>
                                        </p:cTn>
                                        <p:tgtEl>
                                          <p:spTgt spid="34"/>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36"/>
                                        </p:tgtEl>
                                      </p:cBhvr>
                                    </p:animEffect>
                                    <p:set>
                                      <p:cBhvr>
                                        <p:cTn id="64" dur="1" fill="hold">
                                          <p:stCondLst>
                                            <p:cond delay="499"/>
                                          </p:stCondLst>
                                        </p:cTn>
                                        <p:tgtEl>
                                          <p:spTgt spid="36"/>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38"/>
                                        </p:tgtEl>
                                      </p:cBhvr>
                                    </p:animEffect>
                                    <p:set>
                                      <p:cBhvr>
                                        <p:cTn id="67" dur="1" fill="hold">
                                          <p:stCondLst>
                                            <p:cond delay="499"/>
                                          </p:stCondLst>
                                        </p:cTn>
                                        <p:tgtEl>
                                          <p:spTgt spid="38"/>
                                        </p:tgtEl>
                                        <p:attrNameLst>
                                          <p:attrName>style.visibility</p:attrName>
                                        </p:attrNameLst>
                                      </p:cBhvr>
                                      <p:to>
                                        <p:strVal val="hidden"/>
                                      </p:to>
                                    </p:set>
                                  </p:childTnLst>
                                </p:cTn>
                              </p:par>
                              <p:par>
                                <p:cTn id="68" presetID="32" presetClass="emph" presetSubtype="0" repeatCount="indefinite" fill="hold" nodeType="withEffect">
                                  <p:stCondLst>
                                    <p:cond delay="0"/>
                                  </p:stCondLst>
                                  <p:childTnLst>
                                    <p:animRot by="120000">
                                      <p:cBhvr>
                                        <p:cTn id="69" dur="100" fill="hold">
                                          <p:stCondLst>
                                            <p:cond delay="0"/>
                                          </p:stCondLst>
                                        </p:cTn>
                                        <p:tgtEl>
                                          <p:spTgt spid="4"/>
                                        </p:tgtEl>
                                        <p:attrNameLst>
                                          <p:attrName>r</p:attrName>
                                        </p:attrNameLst>
                                      </p:cBhvr>
                                    </p:animRot>
                                    <p:animRot by="-240000">
                                      <p:cBhvr>
                                        <p:cTn id="70" dur="200" fill="hold">
                                          <p:stCondLst>
                                            <p:cond delay="200"/>
                                          </p:stCondLst>
                                        </p:cTn>
                                        <p:tgtEl>
                                          <p:spTgt spid="4"/>
                                        </p:tgtEl>
                                        <p:attrNameLst>
                                          <p:attrName>r</p:attrName>
                                        </p:attrNameLst>
                                      </p:cBhvr>
                                    </p:animRot>
                                    <p:animRot by="240000">
                                      <p:cBhvr>
                                        <p:cTn id="71" dur="200" fill="hold">
                                          <p:stCondLst>
                                            <p:cond delay="400"/>
                                          </p:stCondLst>
                                        </p:cTn>
                                        <p:tgtEl>
                                          <p:spTgt spid="4"/>
                                        </p:tgtEl>
                                        <p:attrNameLst>
                                          <p:attrName>r</p:attrName>
                                        </p:attrNameLst>
                                      </p:cBhvr>
                                    </p:animRot>
                                    <p:animRot by="-240000">
                                      <p:cBhvr>
                                        <p:cTn id="72" dur="200" fill="hold">
                                          <p:stCondLst>
                                            <p:cond delay="600"/>
                                          </p:stCondLst>
                                        </p:cTn>
                                        <p:tgtEl>
                                          <p:spTgt spid="4"/>
                                        </p:tgtEl>
                                        <p:attrNameLst>
                                          <p:attrName>r</p:attrName>
                                        </p:attrNameLst>
                                      </p:cBhvr>
                                    </p:animRot>
                                    <p:animRot by="120000">
                                      <p:cBhvr>
                                        <p:cTn id="73"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20"/>
          <p:cNvSpPr/>
          <p:nvPr/>
        </p:nvSpPr>
        <p:spPr>
          <a:xfrm>
            <a:off x="2849407" y="2042216"/>
            <a:ext cx="7034821" cy="101566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panose="02020603050405020304"/>
              </a:rPr>
              <a:t>LUYỆN</a:t>
            </a:r>
            <a:r>
              <a:rPr kumimoji="0" lang="en-US" sz="6600" b="1" i="0" u="none" strike="noStrike" kern="10" cap="none" spc="0" normalizeH="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panose="02020603050405020304"/>
              </a:rPr>
              <a:t> ĐỌC </a:t>
            </a:r>
            <a:r>
              <a:rPr kumimoji="0" lang="en-US" sz="6600" b="1" i="0" u="none" strike="noStrike" kern="10" cap="none" spc="0" normalizeH="0" noProof="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panose="02020603050405020304"/>
              </a:rPr>
              <a:t>NHÓM </a:t>
            </a:r>
            <a:endParaRPr kumimoji="0" lang="en-US" sz="66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panose="02020603050405020304"/>
            </a:endParaRPr>
          </a:p>
        </p:txBody>
      </p:sp>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p:cNvPicPr>
            <a:picLocks noChangeAspect="1"/>
          </p:cNvPicPr>
          <p:nvPr/>
        </p:nvPicPr>
        <p:blipFill rotWithShape="1">
          <a:blip r:embed="rId3" cstate="screen"/>
          <a:srcRect/>
          <a:stretch>
            <a:fillRect/>
          </a:stretch>
        </p:blipFill>
        <p:spPr>
          <a:xfrm>
            <a:off x="8945540" y="3057879"/>
            <a:ext cx="2263295" cy="3827929"/>
          </a:xfrm>
          <a:prstGeom prst="rect">
            <a:avLst/>
          </a:prstGeom>
        </p:spPr>
      </p:pic>
    </p:spTree>
    <p:extLst>
      <p:ext uri="{BB962C8B-B14F-4D97-AF65-F5344CB8AC3E}">
        <p14:creationId xmlns:p14="http://schemas.microsoft.com/office/powerpoint/2010/main" val="858740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9A65FF-3AF6-4BE9-98F2-AC7568B11634}"/>
              </a:ext>
            </a:extLst>
          </p:cNvPr>
          <p:cNvPicPr>
            <a:picLocks noChangeAspect="1"/>
          </p:cNvPicPr>
          <p:nvPr/>
        </p:nvPicPr>
        <p:blipFill rotWithShape="1">
          <a:blip r:embed="rId2">
            <a:clrChange>
              <a:clrFrom>
                <a:srgbClr val="FFFCFF"/>
              </a:clrFrom>
              <a:clrTo>
                <a:srgbClr val="FFFCFF">
                  <a:alpha val="0"/>
                </a:srgbClr>
              </a:clrTo>
            </a:clrChange>
          </a:blip>
          <a:srcRect l="1772" t="2351" r="1"/>
          <a:stretch/>
        </p:blipFill>
        <p:spPr>
          <a:xfrm>
            <a:off x="660172" y="479361"/>
            <a:ext cx="733362" cy="533473"/>
          </a:xfrm>
          <a:prstGeom prst="rect">
            <a:avLst/>
          </a:prstGeom>
        </p:spPr>
      </p:pic>
      <p:sp>
        <p:nvSpPr>
          <p:cNvPr id="5" name="TextBox 4">
            <a:extLst>
              <a:ext uri="{FF2B5EF4-FFF2-40B4-BE49-F238E27FC236}">
                <a16:creationId xmlns:a16="http://schemas.microsoft.com/office/drawing/2014/main" id="{E8C167D2-166D-4C74-B7CA-329FB15B4BED}"/>
              </a:ext>
            </a:extLst>
          </p:cNvPr>
          <p:cNvSpPr txBox="1"/>
          <p:nvPr/>
        </p:nvSpPr>
        <p:spPr>
          <a:xfrm>
            <a:off x="3934046" y="549519"/>
            <a:ext cx="3725146" cy="464230"/>
          </a:xfrm>
          <a:prstGeom prst="rect">
            <a:avLst/>
          </a:prstGeom>
          <a:noFill/>
        </p:spPr>
        <p:txBody>
          <a:bodyPr wrap="square" rtlCol="0">
            <a:spAutoFit/>
          </a:bodyPr>
          <a:lstStyle/>
          <a:p>
            <a:pPr marL="0" marR="0" lvl="0" indent="0" algn="ctr" defTabSz="914400" rtl="0" eaLnBrk="1" fontAlgn="auto" latinLnBrk="0" hangingPunct="1">
              <a:lnSpc>
                <a:spcPts val="29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FF0000"/>
                </a:solidFill>
                <a:effectLst/>
                <a:uLnTx/>
                <a:uFillTx/>
                <a:latin typeface="+mj-lt"/>
                <a:cs typeface="Arial"/>
                <a:sym typeface="Arial"/>
              </a:rPr>
              <a:t>Nhím nâu kết bạn</a:t>
            </a:r>
            <a:endParaRPr kumimoji="0" lang="en-US" sz="2800" b="1" i="0" u="none" strike="noStrike" kern="0" cap="none" spc="0" normalizeH="0" baseline="0" noProof="0" dirty="0">
              <a:ln>
                <a:noFill/>
              </a:ln>
              <a:solidFill>
                <a:srgbClr val="FF0000"/>
              </a:solidFill>
              <a:effectLst/>
              <a:uLnTx/>
              <a:uFillTx/>
              <a:latin typeface="+mj-lt"/>
              <a:cs typeface="Arial"/>
              <a:sym typeface="Arial"/>
            </a:endParaRPr>
          </a:p>
        </p:txBody>
      </p:sp>
      <p:sp>
        <p:nvSpPr>
          <p:cNvPr id="6" name="TextBox 5">
            <a:extLst>
              <a:ext uri="{FF2B5EF4-FFF2-40B4-BE49-F238E27FC236}">
                <a16:creationId xmlns:a16="http://schemas.microsoft.com/office/drawing/2014/main" id="{E1616F0E-C300-44A0-81F8-BD835DBAF62A}"/>
              </a:ext>
            </a:extLst>
          </p:cNvPr>
          <p:cNvSpPr txBox="1"/>
          <p:nvPr/>
        </p:nvSpPr>
        <p:spPr>
          <a:xfrm>
            <a:off x="360442" y="995323"/>
            <a:ext cx="11471116" cy="5670783"/>
          </a:xfrm>
          <a:prstGeom prst="rect">
            <a:avLst/>
          </a:prstGeom>
          <a:noFill/>
        </p:spPr>
        <p:txBody>
          <a:bodyPr wrap="square" rtlCol="0">
            <a:spAutoFit/>
          </a:bodyPr>
          <a:lstStyle/>
          <a:p>
            <a:pPr marL="44450" lvl="0" algn="just">
              <a:lnSpc>
                <a:spcPts val="2900"/>
              </a:lnSpc>
              <a:defRPr/>
            </a:pPr>
            <a:r>
              <a:rPr kumimoji="0" lang="vi-VN" sz="2800" b="0" i="0" u="none" strike="noStrike" kern="0" cap="none" spc="0" normalizeH="0" baseline="0" noProof="0" dirty="0">
                <a:ln>
                  <a:noFill/>
                </a:ln>
                <a:solidFill>
                  <a:srgbClr val="000000"/>
                </a:solidFill>
                <a:effectLst/>
                <a:uLnTx/>
                <a:uFillTx/>
                <a:latin typeface="+mj-lt"/>
                <a:cs typeface="Arial"/>
                <a:sym typeface="Arial"/>
              </a:rPr>
              <a:t>         </a:t>
            </a:r>
            <a:r>
              <a:rPr lang="vi-VN" sz="2800" dirty="0">
                <a:latin typeface="+mj-lt"/>
              </a:rPr>
              <a:t> Trong khu rừng nọ, có chú nhím nâu hiền lành, nhút nhát. Một buổi sáng, chú đang kiếm quả cây thì thấy nhím trắng chạy tới. Nhím trắng vồn vã: “Chào bạn! Rất vui được gặp bạn!”. Nhím nâu lúng túng, nói lí nhí: “Chào bạn!”, rồi nấp vào bụi cây. Chú cuộn tròn người lại mà vẫn sợ hãi.</a:t>
            </a:r>
          </a:p>
          <a:p>
            <a:pPr marL="44450" lvl="0" algn="just">
              <a:lnSpc>
                <a:spcPts val="2900"/>
              </a:lnSpc>
              <a:defRPr/>
            </a:pPr>
            <a:r>
              <a:rPr lang="vi-VN" sz="2800" dirty="0">
                <a:latin typeface="+mj-lt"/>
              </a:rPr>
              <a:t>          Mùa đông đến, nhím nâu đi tìm nơi trú ngụ. Bất chợi, mưa kéo đến. Nhím nâu vội bước vào cái hang nhỏ. Thì ra là nhà nhím trắng. Nhím nâu run run: “Xin lỗi, tôi không biết đây là nhà của bạn.”. Nhím trắng tươi cười: “Đừng ngại! Gặp lại bạn, tôi rất vui. Tôi ở đây một mình, buồn lắm. Bạn ở lại cùng tôi nhé!”.</a:t>
            </a:r>
          </a:p>
          <a:p>
            <a:pPr marL="44450" lvl="0" algn="just">
              <a:lnSpc>
                <a:spcPts val="2900"/>
              </a:lnSpc>
              <a:defRPr/>
            </a:pPr>
            <a:r>
              <a:rPr lang="vi-VN" sz="2800" dirty="0">
                <a:latin typeface="+mj-lt"/>
              </a:rPr>
              <a:t>          “Nhím trắng tốt bụng quá. Bạn ấy nói đúng, không có bạn bè thì thật buồn.”. Nghĩ thế, nhím nâu mạnh dạn hẳn lên. Chú nhận lời kết bạn với nhím trắng. Cả hai cùng thu dọn, trang trí chỗ ở cho đẹp. Chúng trải qua những ngày vui vẻ, ấm áp vì không phải song một mình giữa mùa đông lạnh giá.</a:t>
            </a:r>
          </a:p>
          <a:p>
            <a:pPr marL="266700" marR="0" lvl="0" indent="0" algn="just" defTabSz="914400" rtl="0" eaLnBrk="1" fontAlgn="auto" latinLnBrk="0" hangingPunct="1">
              <a:lnSpc>
                <a:spcPts val="2900"/>
              </a:lnSpc>
              <a:spcBef>
                <a:spcPts val="0"/>
              </a:spcBef>
              <a:spcAft>
                <a:spcPts val="0"/>
              </a:spcAft>
              <a:buClr>
                <a:srgbClr val="000000"/>
              </a:buClr>
              <a:buSzTx/>
              <a:buFont typeface="Arial"/>
              <a:buNone/>
              <a:tabLst/>
              <a:defRPr/>
            </a:pPr>
            <a:r>
              <a:rPr kumimoji="0" lang="vi-VN" sz="2800" b="0" i="0" u="none" strike="noStrike" kern="0" cap="none" spc="0" normalizeH="0" baseline="0" noProof="0" dirty="0">
                <a:ln>
                  <a:noFill/>
                </a:ln>
                <a:solidFill>
                  <a:srgbClr val="000000"/>
                </a:solidFill>
                <a:effectLst/>
                <a:uLnTx/>
                <a:uFillTx/>
                <a:latin typeface="+mj-lt"/>
                <a:cs typeface="Arial"/>
                <a:sym typeface="Arial"/>
              </a:rPr>
              <a:t>					( Theo Minh Anh)</a:t>
            </a:r>
          </a:p>
        </p:txBody>
      </p:sp>
      <p:sp>
        <p:nvSpPr>
          <p:cNvPr id="10" name="Cloud 9">
            <a:extLst>
              <a:ext uri="{FF2B5EF4-FFF2-40B4-BE49-F238E27FC236}">
                <a16:creationId xmlns:a16="http://schemas.microsoft.com/office/drawing/2014/main" id="{83E2F25E-4EF2-40CD-9F4B-5B20C686F9BF}"/>
              </a:ext>
            </a:extLst>
          </p:cNvPr>
          <p:cNvSpPr/>
          <p:nvPr/>
        </p:nvSpPr>
        <p:spPr>
          <a:xfrm>
            <a:off x="7470191" y="-65449"/>
            <a:ext cx="4061637" cy="995323"/>
          </a:xfrm>
          <a:prstGeom prst="cloud">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957DC50-DEAF-4CEF-B462-FED6EDD45CBB}"/>
              </a:ext>
            </a:extLst>
          </p:cNvPr>
          <p:cNvSpPr txBox="1"/>
          <p:nvPr/>
        </p:nvSpPr>
        <p:spPr>
          <a:xfrm>
            <a:off x="8049911" y="135303"/>
            <a:ext cx="3781647" cy="646331"/>
          </a:xfrm>
          <a:prstGeom prst="rect">
            <a:avLst/>
          </a:prstGeom>
          <a:noFill/>
        </p:spPr>
        <p:txBody>
          <a:bodyPr wrap="square" rtlCol="0">
            <a:spAutoFit/>
          </a:bodyPr>
          <a:lstStyle/>
          <a:p>
            <a:r>
              <a:rPr lang="en-US" sz="3600" dirty="0" err="1">
                <a:solidFill>
                  <a:srgbClr val="00B050"/>
                </a:solidFill>
              </a:rPr>
              <a:t>Đọc</a:t>
            </a:r>
            <a:r>
              <a:rPr lang="en-US" sz="3600" dirty="0">
                <a:solidFill>
                  <a:srgbClr val="00B050"/>
                </a:solidFill>
              </a:rPr>
              <a:t> </a:t>
            </a:r>
            <a:r>
              <a:rPr lang="en-US" sz="3600" dirty="0" err="1">
                <a:solidFill>
                  <a:srgbClr val="00B050"/>
                </a:solidFill>
              </a:rPr>
              <a:t>toàn</a:t>
            </a:r>
            <a:r>
              <a:rPr lang="en-US" sz="3600" dirty="0">
                <a:solidFill>
                  <a:srgbClr val="00B050"/>
                </a:solidFill>
              </a:rPr>
              <a:t> </a:t>
            </a:r>
            <a:r>
              <a:rPr lang="en-US" sz="3600" dirty="0" err="1">
                <a:solidFill>
                  <a:srgbClr val="00B050"/>
                </a:solidFill>
              </a:rPr>
              <a:t>bài</a:t>
            </a:r>
            <a:endParaRPr lang="en-US" sz="3600" dirty="0">
              <a:solidFill>
                <a:srgbClr val="00B050"/>
              </a:solidFill>
            </a:endParaRPr>
          </a:p>
        </p:txBody>
      </p:sp>
    </p:spTree>
    <p:extLst>
      <p:ext uri="{BB962C8B-B14F-4D97-AF65-F5344CB8AC3E}">
        <p14:creationId xmlns:p14="http://schemas.microsoft.com/office/powerpoint/2010/main" val="684559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7C27E7-3EBB-44E4-B587-606D4BE648FB}"/>
              </a:ext>
            </a:extLst>
          </p:cNvPr>
          <p:cNvSpPr txBox="1"/>
          <p:nvPr/>
        </p:nvSpPr>
        <p:spPr>
          <a:xfrm>
            <a:off x="3530010" y="2945218"/>
            <a:ext cx="5295014" cy="1015663"/>
          </a:xfrm>
          <a:prstGeom prst="rect">
            <a:avLst/>
          </a:prstGeom>
          <a:noFill/>
        </p:spPr>
        <p:txBody>
          <a:bodyPr wrap="square" rtlCol="0">
            <a:spAutoFit/>
          </a:bodyPr>
          <a:lstStyle/>
          <a:p>
            <a:pPr algn="ctr"/>
            <a:r>
              <a:rPr lang="en-US" sz="6000" dirty="0" err="1"/>
              <a:t>Tiết</a:t>
            </a:r>
            <a:r>
              <a:rPr lang="en-US" sz="6000" dirty="0"/>
              <a:t> 2</a:t>
            </a:r>
          </a:p>
        </p:txBody>
      </p:sp>
    </p:spTree>
    <p:extLst>
      <p:ext uri="{BB962C8B-B14F-4D97-AF65-F5344CB8AC3E}">
        <p14:creationId xmlns:p14="http://schemas.microsoft.com/office/powerpoint/2010/main" val="4099368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1E904B-3763-4903-95F3-E66100DF8F81}"/>
              </a:ext>
            </a:extLst>
          </p:cNvPr>
          <p:cNvSpPr txBox="1"/>
          <p:nvPr/>
        </p:nvSpPr>
        <p:spPr>
          <a:xfrm>
            <a:off x="827314" y="2413591"/>
            <a:ext cx="10318049" cy="820674"/>
          </a:xfrm>
          <a:prstGeom prst="rect">
            <a:avLst/>
          </a:prstGeom>
          <a:noFill/>
        </p:spPr>
        <p:txBody>
          <a:bodyPr wrap="square" rtlCol="0">
            <a:spAutoFit/>
          </a:bodyPr>
          <a:lstStyle/>
          <a:p>
            <a:pPr algn="just">
              <a:lnSpc>
                <a:spcPct val="150000"/>
              </a:lnSpc>
            </a:pPr>
            <a:r>
              <a:rPr lang="vi-VN" sz="3600" b="1" dirty="0">
                <a:solidFill>
                  <a:schemeClr val="accent6">
                    <a:lumMod val="75000"/>
                  </a:schemeClr>
                </a:solidFill>
                <a:latin typeface="+mj-lt"/>
              </a:rPr>
              <a:t>1. </a:t>
            </a:r>
            <a:r>
              <a:rPr lang="vi-VN" sz="3600" dirty="0">
                <a:latin typeface="+mj-lt"/>
              </a:rPr>
              <a:t>Chi tiết nào cho thấy nhím nâu rất nhút nhát?</a:t>
            </a:r>
          </a:p>
        </p:txBody>
      </p:sp>
      <p:sp>
        <p:nvSpPr>
          <p:cNvPr id="3" name="TextBox 2">
            <a:extLst>
              <a:ext uri="{FF2B5EF4-FFF2-40B4-BE49-F238E27FC236}">
                <a16:creationId xmlns:a16="http://schemas.microsoft.com/office/drawing/2014/main" id="{7DC85D8B-F9EE-4AB5-BB63-A5E7FF3E5E41}"/>
              </a:ext>
            </a:extLst>
          </p:cNvPr>
          <p:cNvSpPr txBox="1"/>
          <p:nvPr/>
        </p:nvSpPr>
        <p:spPr>
          <a:xfrm>
            <a:off x="1593110" y="3383121"/>
            <a:ext cx="9005778" cy="2482667"/>
          </a:xfrm>
          <a:prstGeom prst="rect">
            <a:avLst/>
          </a:prstGeom>
          <a:noFill/>
        </p:spPr>
        <p:txBody>
          <a:bodyPr wrap="square" rtlCol="0">
            <a:spAutoFit/>
          </a:bodyPr>
          <a:lstStyle/>
          <a:p>
            <a:pPr algn="just">
              <a:lnSpc>
                <a:spcPct val="150000"/>
              </a:lnSpc>
            </a:pPr>
            <a:r>
              <a:rPr lang="vi-VN" sz="3600" dirty="0">
                <a:solidFill>
                  <a:srgbClr val="FF0000"/>
                </a:solidFill>
                <a:latin typeface="+mj-lt"/>
                <a:sym typeface="Wingdings" panose="05000000000000000000" pitchFamily="2" charset="2"/>
              </a:rPr>
              <a:t> </a:t>
            </a:r>
            <a:r>
              <a:rPr lang="vi-VN" sz="3600" dirty="0">
                <a:solidFill>
                  <a:srgbClr val="FF0000"/>
                </a:solidFill>
                <a:latin typeface="+mj-lt"/>
              </a:rPr>
              <a:t>Nhím nâu lúng túng, nói lí nhí, nấp vào bụi cây, cuộn tròn người sợ hãi; run run khi bước vào nhà nhím trắng..</a:t>
            </a:r>
          </a:p>
        </p:txBody>
      </p:sp>
      <p:sp>
        <p:nvSpPr>
          <p:cNvPr id="4" name="TextBox 3">
            <a:extLst>
              <a:ext uri="{FF2B5EF4-FFF2-40B4-BE49-F238E27FC236}">
                <a16:creationId xmlns:a16="http://schemas.microsoft.com/office/drawing/2014/main" id="{D6E4536B-6EDF-4A13-A972-5F9FC03637CD}"/>
              </a:ext>
            </a:extLst>
          </p:cNvPr>
          <p:cNvSpPr txBox="1"/>
          <p:nvPr/>
        </p:nvSpPr>
        <p:spPr>
          <a:xfrm>
            <a:off x="3835936" y="1705705"/>
            <a:ext cx="4520127" cy="707886"/>
          </a:xfrm>
          <a:prstGeom prst="rect">
            <a:avLst/>
          </a:prstGeom>
          <a:noFill/>
        </p:spPr>
        <p:txBody>
          <a:bodyPr wrap="square" rtlCol="0">
            <a:spAutoFit/>
          </a:bodyPr>
          <a:lstStyle/>
          <a:p>
            <a:pPr algn="ctr"/>
            <a:r>
              <a:rPr lang="vi-VN" sz="4000" dirty="0">
                <a:solidFill>
                  <a:schemeClr val="accent6"/>
                </a:solidFill>
                <a:latin typeface="+mj-lt"/>
              </a:rPr>
              <a:t>TRẢ LỜI CÂU HỎI</a:t>
            </a:r>
            <a:endParaRPr lang="en-US" sz="4000" dirty="0">
              <a:solidFill>
                <a:schemeClr val="accent6"/>
              </a:solidFill>
              <a:latin typeface="+mj-lt"/>
            </a:endParaRPr>
          </a:p>
        </p:txBody>
      </p:sp>
      <p:pic>
        <p:nvPicPr>
          <p:cNvPr id="5" name="Picture 4">
            <a:extLst>
              <a:ext uri="{FF2B5EF4-FFF2-40B4-BE49-F238E27FC236}">
                <a16:creationId xmlns:a16="http://schemas.microsoft.com/office/drawing/2014/main" id="{03669760-9685-4087-AA05-1C49573FF240}"/>
              </a:ext>
            </a:extLst>
          </p:cNvPr>
          <p:cNvPicPr>
            <a:picLocks noChangeAspect="1"/>
          </p:cNvPicPr>
          <p:nvPr/>
        </p:nvPicPr>
        <p:blipFill rotWithShape="1">
          <a:blip r:embed="rId2"/>
          <a:srcRect l="2857" t="2903" r="1768" b="3018"/>
          <a:stretch/>
        </p:blipFill>
        <p:spPr>
          <a:xfrm>
            <a:off x="442487" y="340242"/>
            <a:ext cx="2513364" cy="1924493"/>
          </a:xfrm>
          <a:prstGeom prst="ellipse">
            <a:avLst/>
          </a:prstGeom>
        </p:spPr>
      </p:pic>
    </p:spTree>
    <p:extLst>
      <p:ext uri="{BB962C8B-B14F-4D97-AF65-F5344CB8AC3E}">
        <p14:creationId xmlns:p14="http://schemas.microsoft.com/office/powerpoint/2010/main" val="315912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42975A-78E4-4FFC-8491-4407C5964AD9}"/>
              </a:ext>
            </a:extLst>
          </p:cNvPr>
          <p:cNvSpPr txBox="1"/>
          <p:nvPr/>
        </p:nvSpPr>
        <p:spPr>
          <a:xfrm>
            <a:off x="993987" y="544346"/>
            <a:ext cx="11022282" cy="739754"/>
          </a:xfrm>
          <a:prstGeom prst="rect">
            <a:avLst/>
          </a:prstGeom>
          <a:noFill/>
        </p:spPr>
        <p:txBody>
          <a:bodyPr wrap="square" rtlCol="0">
            <a:spAutoFit/>
          </a:bodyPr>
          <a:lstStyle/>
          <a:p>
            <a:pPr>
              <a:lnSpc>
                <a:spcPct val="150000"/>
              </a:lnSpc>
            </a:pPr>
            <a:r>
              <a:rPr lang="vi-VN" sz="3200" b="1" dirty="0">
                <a:solidFill>
                  <a:schemeClr val="accent6">
                    <a:lumMod val="75000"/>
                  </a:schemeClr>
                </a:solidFill>
                <a:latin typeface="+mj-lt"/>
              </a:rPr>
              <a:t>2. </a:t>
            </a:r>
            <a:r>
              <a:rPr lang="vi-VN" sz="3200" dirty="0">
                <a:latin typeface="+mj-lt"/>
              </a:rPr>
              <a:t>Kể về những lần nhím trắng và nhím nâu gặp nhau.</a:t>
            </a:r>
          </a:p>
        </p:txBody>
      </p:sp>
      <p:sp>
        <p:nvSpPr>
          <p:cNvPr id="3" name="TextBox 2">
            <a:extLst>
              <a:ext uri="{FF2B5EF4-FFF2-40B4-BE49-F238E27FC236}">
                <a16:creationId xmlns:a16="http://schemas.microsoft.com/office/drawing/2014/main" id="{6B3B5DC8-C03B-4E1C-BE95-4D8DC1E5DF9A}"/>
              </a:ext>
            </a:extLst>
          </p:cNvPr>
          <p:cNvSpPr txBox="1"/>
          <p:nvPr/>
        </p:nvSpPr>
        <p:spPr>
          <a:xfrm>
            <a:off x="993987" y="1380428"/>
            <a:ext cx="10617442" cy="2955746"/>
          </a:xfrm>
          <a:prstGeom prst="rect">
            <a:avLst/>
          </a:prstGeom>
          <a:noFill/>
        </p:spPr>
        <p:txBody>
          <a:bodyPr wrap="square" rtlCol="0">
            <a:spAutoFit/>
          </a:bodyPr>
          <a:lstStyle/>
          <a:p>
            <a:pPr marL="269875" indent="-269875" algn="just">
              <a:lnSpc>
                <a:spcPct val="150000"/>
              </a:lnSpc>
            </a:pPr>
            <a:r>
              <a:rPr lang="vi-VN" sz="3200" dirty="0">
                <a:solidFill>
                  <a:srgbClr val="FF0000"/>
                </a:solidFill>
                <a:latin typeface="+mj-lt"/>
                <a:sym typeface="Wingdings" panose="05000000000000000000" pitchFamily="2" charset="2"/>
              </a:rPr>
              <a:t></a:t>
            </a:r>
            <a:r>
              <a:rPr lang="vi-VN" sz="3200" dirty="0">
                <a:solidFill>
                  <a:schemeClr val="accent6">
                    <a:lumMod val="75000"/>
                  </a:schemeClr>
                </a:solidFill>
                <a:latin typeface="+mj-lt"/>
                <a:sym typeface="Wingdings" panose="05000000000000000000" pitchFamily="2" charset="2"/>
              </a:rPr>
              <a:t> </a:t>
            </a:r>
            <a:r>
              <a:rPr lang="vi-VN" sz="3200" dirty="0">
                <a:latin typeface="+mj-lt"/>
              </a:rPr>
              <a:t>Lần 1: </a:t>
            </a:r>
            <a:r>
              <a:rPr lang="vi-VN" sz="3200" dirty="0">
                <a:solidFill>
                  <a:srgbClr val="FF0000"/>
                </a:solidFill>
                <a:latin typeface="+mj-lt"/>
              </a:rPr>
              <a:t>Hai bạn gặp nhau vào buổi sáng, khi nhím nâu đi kiếm quả cây.</a:t>
            </a:r>
          </a:p>
          <a:p>
            <a:pPr marL="268288" algn="just">
              <a:lnSpc>
                <a:spcPct val="150000"/>
              </a:lnSpc>
            </a:pPr>
            <a:r>
              <a:rPr lang="vi-VN" sz="3200" dirty="0">
                <a:latin typeface="+mj-lt"/>
              </a:rPr>
              <a:t>Lần 2: </a:t>
            </a:r>
            <a:r>
              <a:rPr lang="vi-VN" sz="3200" dirty="0">
                <a:solidFill>
                  <a:srgbClr val="FF0000"/>
                </a:solidFill>
                <a:latin typeface="+mj-lt"/>
              </a:rPr>
              <a:t>Hai bạn gặp lại khi nhím nâu trú mưa đúng vào nhà nhím trắng.</a:t>
            </a:r>
          </a:p>
        </p:txBody>
      </p:sp>
      <p:sp>
        <p:nvSpPr>
          <p:cNvPr id="4" name="TextBox 3">
            <a:extLst>
              <a:ext uri="{FF2B5EF4-FFF2-40B4-BE49-F238E27FC236}">
                <a16:creationId xmlns:a16="http://schemas.microsoft.com/office/drawing/2014/main" id="{8B8809A2-EDAE-4A0A-BB95-88F22B3ABA0A}"/>
              </a:ext>
            </a:extLst>
          </p:cNvPr>
          <p:cNvSpPr txBox="1"/>
          <p:nvPr/>
        </p:nvSpPr>
        <p:spPr>
          <a:xfrm>
            <a:off x="711200" y="4167119"/>
            <a:ext cx="11305070" cy="1478418"/>
          </a:xfrm>
          <a:prstGeom prst="rect">
            <a:avLst/>
          </a:prstGeom>
          <a:noFill/>
        </p:spPr>
        <p:txBody>
          <a:bodyPr wrap="square" rtlCol="0">
            <a:spAutoFit/>
          </a:bodyPr>
          <a:lstStyle/>
          <a:p>
            <a:pPr>
              <a:lnSpc>
                <a:spcPct val="150000"/>
              </a:lnSpc>
            </a:pPr>
            <a:r>
              <a:rPr lang="vi-VN" sz="3200" b="1" dirty="0">
                <a:solidFill>
                  <a:schemeClr val="accent6">
                    <a:lumMod val="75000"/>
                  </a:schemeClr>
                </a:solidFill>
                <a:latin typeface="+mj-lt"/>
              </a:rPr>
              <a:t>3. </a:t>
            </a:r>
            <a:r>
              <a:rPr lang="vi-VN" sz="3200" dirty="0">
                <a:latin typeface="+mj-lt"/>
              </a:rPr>
              <a:t>Theo em, vì sao nhím nâu nhận lời kết bạn cùng nhìm trắng? </a:t>
            </a:r>
          </a:p>
        </p:txBody>
      </p:sp>
      <p:sp>
        <p:nvSpPr>
          <p:cNvPr id="5" name="TextBox 4">
            <a:extLst>
              <a:ext uri="{FF2B5EF4-FFF2-40B4-BE49-F238E27FC236}">
                <a16:creationId xmlns:a16="http://schemas.microsoft.com/office/drawing/2014/main" id="{FF991E99-4329-422C-8DF3-4CE2A6C11235}"/>
              </a:ext>
            </a:extLst>
          </p:cNvPr>
          <p:cNvSpPr txBox="1"/>
          <p:nvPr/>
        </p:nvSpPr>
        <p:spPr>
          <a:xfrm>
            <a:off x="993987" y="5645537"/>
            <a:ext cx="10204025" cy="657359"/>
          </a:xfrm>
          <a:prstGeom prst="rect">
            <a:avLst/>
          </a:prstGeom>
          <a:noFill/>
        </p:spPr>
        <p:txBody>
          <a:bodyPr wrap="square" rtlCol="0">
            <a:spAutoFit/>
          </a:bodyPr>
          <a:lstStyle/>
          <a:p>
            <a:pPr algn="just">
              <a:lnSpc>
                <a:spcPct val="150000"/>
              </a:lnSpc>
            </a:pPr>
            <a:r>
              <a:rPr lang="vi-VN" sz="2800" dirty="0">
                <a:solidFill>
                  <a:srgbClr val="FF0000"/>
                </a:solidFill>
                <a:latin typeface="+mj-lt"/>
                <a:sym typeface="Wingdings" panose="05000000000000000000" pitchFamily="2" charset="2"/>
              </a:rPr>
              <a:t> </a:t>
            </a:r>
            <a:r>
              <a:rPr lang="vi-VN" sz="2800" dirty="0">
                <a:solidFill>
                  <a:srgbClr val="FF0000"/>
                </a:solidFill>
                <a:latin typeface="+mj-lt"/>
              </a:rPr>
              <a:t>Vì nhím nâu thấy nhím trắng hiền lành, tốt bụng, thân thiện.</a:t>
            </a:r>
          </a:p>
        </p:txBody>
      </p:sp>
    </p:spTree>
    <p:extLst>
      <p:ext uri="{BB962C8B-B14F-4D97-AF65-F5344CB8AC3E}">
        <p14:creationId xmlns:p14="http://schemas.microsoft.com/office/powerpoint/2010/main" val="98390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070CEA-E8F9-4D9C-AAFA-68B56169783A}"/>
              </a:ext>
            </a:extLst>
          </p:cNvPr>
          <p:cNvSpPr txBox="1"/>
          <p:nvPr/>
        </p:nvSpPr>
        <p:spPr>
          <a:xfrm>
            <a:off x="631443" y="641519"/>
            <a:ext cx="10497707" cy="1651671"/>
          </a:xfrm>
          <a:prstGeom prst="rect">
            <a:avLst/>
          </a:prstGeom>
          <a:noFill/>
        </p:spPr>
        <p:txBody>
          <a:bodyPr wrap="square" rtlCol="0">
            <a:spAutoFit/>
          </a:bodyPr>
          <a:lstStyle/>
          <a:p>
            <a:pPr>
              <a:lnSpc>
                <a:spcPct val="150000"/>
              </a:lnSpc>
              <a:buClr>
                <a:srgbClr val="000000"/>
              </a:buClr>
              <a:buFont typeface="Arial"/>
              <a:buNone/>
            </a:pPr>
            <a:r>
              <a:rPr lang="vi-VN" sz="3600" b="1" kern="0" dirty="0">
                <a:solidFill>
                  <a:srgbClr val="FC7D77">
                    <a:lumMod val="75000"/>
                  </a:srgbClr>
                </a:solidFill>
                <a:latin typeface="+mj-lt"/>
                <a:cs typeface="Arial"/>
                <a:sym typeface="Arial"/>
              </a:rPr>
              <a:t>4. </a:t>
            </a:r>
            <a:r>
              <a:rPr lang="vi-VN" sz="3600" kern="0" dirty="0">
                <a:solidFill>
                  <a:srgbClr val="000000"/>
                </a:solidFill>
                <a:latin typeface="+mj-lt"/>
                <a:cs typeface="Arial"/>
                <a:sym typeface="Arial"/>
              </a:rPr>
              <a:t>Nhờ đâu nhím trắng và nhím nâu có những ngày mùa đông vui vẻ, ấm áp?</a:t>
            </a:r>
          </a:p>
        </p:txBody>
      </p:sp>
      <p:sp>
        <p:nvSpPr>
          <p:cNvPr id="5" name="TextBox 4">
            <a:extLst>
              <a:ext uri="{FF2B5EF4-FFF2-40B4-BE49-F238E27FC236}">
                <a16:creationId xmlns:a16="http://schemas.microsoft.com/office/drawing/2014/main" id="{8B466196-E075-4257-9469-F56630C2C778}"/>
              </a:ext>
            </a:extLst>
          </p:cNvPr>
          <p:cNvSpPr txBox="1"/>
          <p:nvPr/>
        </p:nvSpPr>
        <p:spPr>
          <a:xfrm>
            <a:off x="1062850" y="2396241"/>
            <a:ext cx="9718392" cy="1468864"/>
          </a:xfrm>
          <a:prstGeom prst="rect">
            <a:avLst/>
          </a:prstGeom>
          <a:noFill/>
        </p:spPr>
        <p:txBody>
          <a:bodyPr wrap="square" rtlCol="0">
            <a:spAutoFit/>
          </a:bodyPr>
          <a:lstStyle/>
          <a:p>
            <a:pPr algn="just">
              <a:lnSpc>
                <a:spcPct val="150000"/>
              </a:lnSpc>
              <a:buClr>
                <a:srgbClr val="000000"/>
              </a:buClr>
              <a:buFont typeface="Arial"/>
              <a:buNone/>
            </a:pPr>
            <a:r>
              <a:rPr lang="vi-VN" sz="3200" kern="0" dirty="0">
                <a:solidFill>
                  <a:srgbClr val="FC7D77">
                    <a:lumMod val="75000"/>
                  </a:srgbClr>
                </a:solidFill>
                <a:latin typeface="+mj-lt"/>
                <a:cs typeface="Arial"/>
                <a:sym typeface="Wingdings" panose="05000000000000000000" pitchFamily="2" charset="2"/>
              </a:rPr>
              <a:t> </a:t>
            </a:r>
            <a:r>
              <a:rPr lang="vi-VN" sz="3200" kern="0" dirty="0">
                <a:solidFill>
                  <a:srgbClr val="FC7D77">
                    <a:lumMod val="75000"/>
                  </a:srgbClr>
                </a:solidFill>
                <a:latin typeface="+mj-lt"/>
                <a:cs typeface="Arial"/>
                <a:sym typeface="Arial"/>
              </a:rPr>
              <a:t>Vì nhím trắng và nhím nâu không phải sống một mình giữa mùa đông lạnh giá.</a:t>
            </a:r>
          </a:p>
        </p:txBody>
      </p:sp>
      <p:pic>
        <p:nvPicPr>
          <p:cNvPr id="6" name="Picture 5">
            <a:extLst>
              <a:ext uri="{FF2B5EF4-FFF2-40B4-BE49-F238E27FC236}">
                <a16:creationId xmlns:a16="http://schemas.microsoft.com/office/drawing/2014/main" id="{5CE2C5E2-7939-431D-92C3-508D07417729}"/>
              </a:ext>
            </a:extLst>
          </p:cNvPr>
          <p:cNvPicPr>
            <a:picLocks noChangeAspect="1"/>
          </p:cNvPicPr>
          <p:nvPr/>
        </p:nvPicPr>
        <p:blipFill rotWithShape="1">
          <a:blip r:embed="rId2"/>
          <a:srcRect l="2857" t="2903" r="1768" b="3018"/>
          <a:stretch/>
        </p:blipFill>
        <p:spPr>
          <a:xfrm>
            <a:off x="7140827" y="3429000"/>
            <a:ext cx="3640415" cy="2787481"/>
          </a:xfrm>
          <a:prstGeom prst="rect">
            <a:avLst/>
          </a:prstGeom>
        </p:spPr>
      </p:pic>
    </p:spTree>
    <p:extLst>
      <p:ext uri="{BB962C8B-B14F-4D97-AF65-F5344CB8AC3E}">
        <p14:creationId xmlns:p14="http://schemas.microsoft.com/office/powerpoint/2010/main" val="370976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9A65FF-3AF6-4BE9-98F2-AC7568B11634}"/>
              </a:ext>
            </a:extLst>
          </p:cNvPr>
          <p:cNvPicPr>
            <a:picLocks noChangeAspect="1"/>
          </p:cNvPicPr>
          <p:nvPr/>
        </p:nvPicPr>
        <p:blipFill rotWithShape="1">
          <a:blip r:embed="rId2">
            <a:clrChange>
              <a:clrFrom>
                <a:srgbClr val="FFFCFF"/>
              </a:clrFrom>
              <a:clrTo>
                <a:srgbClr val="FFFCFF">
                  <a:alpha val="0"/>
                </a:srgbClr>
              </a:clrTo>
            </a:clrChange>
          </a:blip>
          <a:srcRect l="1772" t="2351" r="1"/>
          <a:stretch/>
        </p:blipFill>
        <p:spPr>
          <a:xfrm>
            <a:off x="660172" y="479361"/>
            <a:ext cx="733362" cy="533473"/>
          </a:xfrm>
          <a:prstGeom prst="rect">
            <a:avLst/>
          </a:prstGeom>
        </p:spPr>
      </p:pic>
      <p:sp>
        <p:nvSpPr>
          <p:cNvPr id="5" name="TextBox 4">
            <a:extLst>
              <a:ext uri="{FF2B5EF4-FFF2-40B4-BE49-F238E27FC236}">
                <a16:creationId xmlns:a16="http://schemas.microsoft.com/office/drawing/2014/main" id="{E8C167D2-166D-4C74-B7CA-329FB15B4BED}"/>
              </a:ext>
            </a:extLst>
          </p:cNvPr>
          <p:cNvSpPr txBox="1"/>
          <p:nvPr/>
        </p:nvSpPr>
        <p:spPr>
          <a:xfrm>
            <a:off x="3934046" y="549519"/>
            <a:ext cx="3725146" cy="464230"/>
          </a:xfrm>
          <a:prstGeom prst="rect">
            <a:avLst/>
          </a:prstGeom>
          <a:noFill/>
        </p:spPr>
        <p:txBody>
          <a:bodyPr wrap="square" rtlCol="0">
            <a:spAutoFit/>
          </a:bodyPr>
          <a:lstStyle/>
          <a:p>
            <a:pPr marL="0" marR="0" lvl="0" indent="0" algn="ctr" defTabSz="914400" rtl="0" eaLnBrk="1" fontAlgn="auto" latinLnBrk="0" hangingPunct="1">
              <a:lnSpc>
                <a:spcPts val="29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FF0000"/>
                </a:solidFill>
                <a:effectLst/>
                <a:uLnTx/>
                <a:uFillTx/>
                <a:latin typeface="+mj-lt"/>
                <a:cs typeface="Arial"/>
                <a:sym typeface="Arial"/>
              </a:rPr>
              <a:t>Nhím nâu kết bạn</a:t>
            </a:r>
            <a:endParaRPr kumimoji="0" lang="en-US" sz="2800" b="1" i="0" u="none" strike="noStrike" kern="0" cap="none" spc="0" normalizeH="0" baseline="0" noProof="0" dirty="0">
              <a:ln>
                <a:noFill/>
              </a:ln>
              <a:solidFill>
                <a:srgbClr val="FF0000"/>
              </a:solidFill>
              <a:effectLst/>
              <a:uLnTx/>
              <a:uFillTx/>
              <a:latin typeface="+mj-lt"/>
              <a:cs typeface="Arial"/>
              <a:sym typeface="Arial"/>
            </a:endParaRPr>
          </a:p>
        </p:txBody>
      </p:sp>
      <p:sp>
        <p:nvSpPr>
          <p:cNvPr id="6" name="TextBox 5">
            <a:extLst>
              <a:ext uri="{FF2B5EF4-FFF2-40B4-BE49-F238E27FC236}">
                <a16:creationId xmlns:a16="http://schemas.microsoft.com/office/drawing/2014/main" id="{E1616F0E-C300-44A0-81F8-BD835DBAF62A}"/>
              </a:ext>
            </a:extLst>
          </p:cNvPr>
          <p:cNvSpPr txBox="1"/>
          <p:nvPr/>
        </p:nvSpPr>
        <p:spPr>
          <a:xfrm>
            <a:off x="360442" y="995323"/>
            <a:ext cx="11471116" cy="5670783"/>
          </a:xfrm>
          <a:prstGeom prst="rect">
            <a:avLst/>
          </a:prstGeom>
          <a:noFill/>
        </p:spPr>
        <p:txBody>
          <a:bodyPr wrap="square" rtlCol="0">
            <a:spAutoFit/>
          </a:bodyPr>
          <a:lstStyle/>
          <a:p>
            <a:pPr marL="44450" lvl="0" algn="just">
              <a:lnSpc>
                <a:spcPts val="2900"/>
              </a:lnSpc>
              <a:defRPr/>
            </a:pPr>
            <a:r>
              <a:rPr kumimoji="0" lang="vi-VN" sz="2800" b="0" i="0" u="none" strike="noStrike" kern="0" cap="none" spc="0" normalizeH="0" baseline="0" noProof="0" dirty="0">
                <a:ln>
                  <a:noFill/>
                </a:ln>
                <a:solidFill>
                  <a:srgbClr val="000000"/>
                </a:solidFill>
                <a:effectLst/>
                <a:uLnTx/>
                <a:uFillTx/>
                <a:latin typeface="+mj-lt"/>
                <a:cs typeface="Arial"/>
                <a:sym typeface="Arial"/>
              </a:rPr>
              <a:t>         </a:t>
            </a:r>
            <a:r>
              <a:rPr lang="vi-VN" sz="2800" dirty="0">
                <a:latin typeface="+mj-lt"/>
              </a:rPr>
              <a:t> Trong khu rừng nọ, có chú nhím nâu hiền lành, nhút nhát. Một buổi sáng, chú đang kiếm quả cây thì thấy nhím trắng chạy tới. Nhím trắng vồn vã: “Chào bạn! Rất vui được gặp bạn!”. Nhím nâu lúng túng, nói lí nhí: “Chào bạn!”, rồi nấp vào bụi cây. Chú cuộn tròn người lại mà vẫn sợ hãi.</a:t>
            </a:r>
          </a:p>
          <a:p>
            <a:pPr marL="44450" lvl="0" algn="just">
              <a:lnSpc>
                <a:spcPts val="2900"/>
              </a:lnSpc>
              <a:defRPr/>
            </a:pPr>
            <a:r>
              <a:rPr lang="vi-VN" sz="2800" dirty="0">
                <a:latin typeface="+mj-lt"/>
              </a:rPr>
              <a:t>          Mùa đông đến, nhím nâu đi tìm nơi trú ngụ. Bất chợi, mưa kéo đến. Nhím nâu vội bước vào cái hang nhỏ. Thì ra là nhà nhím trắng. Nhím nâu run run: “Xin lỗi, tôi không biết đây là nhà của bạn.”. Nhím trắng tươi cười: “Đừng ngại! Gặp lại bạn, tôi rất vui. Tôi ở đây một mình, buồn lắm. Bạn ở lại cùng tôi nhé!”.</a:t>
            </a:r>
          </a:p>
          <a:p>
            <a:pPr marL="44450" lvl="0" algn="just">
              <a:lnSpc>
                <a:spcPts val="2900"/>
              </a:lnSpc>
              <a:defRPr/>
            </a:pPr>
            <a:r>
              <a:rPr lang="vi-VN" sz="2800" dirty="0">
                <a:latin typeface="+mj-lt"/>
              </a:rPr>
              <a:t>          “Nhím trắng tốt bụng quá. Bạn ấy nói đúng, không có bạn bè thì thật buồn.”. Nghĩ thế, nhím nâu mạnh dạn hẳn lên. Chú nhận lời kết bạn với nhím trắng. Cả hai cùng thu dọn, trang trí chỗ ở cho đẹp. Chúng trải qua những ngày vui vẻ, ấm áp vì không phải song một mình giữa mùa đông lạnh giá.</a:t>
            </a:r>
          </a:p>
          <a:p>
            <a:pPr marL="266700" marR="0" lvl="0" indent="0" algn="just" defTabSz="914400" rtl="0" eaLnBrk="1" fontAlgn="auto" latinLnBrk="0" hangingPunct="1">
              <a:lnSpc>
                <a:spcPts val="2900"/>
              </a:lnSpc>
              <a:spcBef>
                <a:spcPts val="0"/>
              </a:spcBef>
              <a:spcAft>
                <a:spcPts val="0"/>
              </a:spcAft>
              <a:buClr>
                <a:srgbClr val="000000"/>
              </a:buClr>
              <a:buSzTx/>
              <a:buFont typeface="Arial"/>
              <a:buNone/>
              <a:tabLst/>
              <a:defRPr/>
            </a:pPr>
            <a:r>
              <a:rPr kumimoji="0" lang="vi-VN" sz="2800" b="0" i="0" u="none" strike="noStrike" kern="0" cap="none" spc="0" normalizeH="0" baseline="0" noProof="0" dirty="0">
                <a:ln>
                  <a:noFill/>
                </a:ln>
                <a:solidFill>
                  <a:srgbClr val="000000"/>
                </a:solidFill>
                <a:effectLst/>
                <a:uLnTx/>
                <a:uFillTx/>
                <a:latin typeface="+mj-lt"/>
                <a:cs typeface="Arial"/>
                <a:sym typeface="Arial"/>
              </a:rPr>
              <a:t>					( Theo Minh Anh)</a:t>
            </a:r>
          </a:p>
        </p:txBody>
      </p:sp>
      <p:pic>
        <p:nvPicPr>
          <p:cNvPr id="7" name="Picture 6">
            <a:extLst>
              <a:ext uri="{FF2B5EF4-FFF2-40B4-BE49-F238E27FC236}">
                <a16:creationId xmlns:a16="http://schemas.microsoft.com/office/drawing/2014/main" id="{C0BCA1D9-72CB-4F71-9674-575170416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97" y="1012834"/>
            <a:ext cx="541501" cy="407076"/>
          </a:xfrm>
          <a:prstGeom prst="rect">
            <a:avLst/>
          </a:prstGeom>
        </p:spPr>
      </p:pic>
      <p:pic>
        <p:nvPicPr>
          <p:cNvPr id="8" name="Picture 7">
            <a:extLst>
              <a:ext uri="{FF2B5EF4-FFF2-40B4-BE49-F238E27FC236}">
                <a16:creationId xmlns:a16="http://schemas.microsoft.com/office/drawing/2014/main" id="{F743A8D0-1CED-4DE7-BF39-D7590ECD8CCA}"/>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80294" y="2507384"/>
            <a:ext cx="511705" cy="317903"/>
          </a:xfrm>
          <a:prstGeom prst="rect">
            <a:avLst/>
          </a:prstGeom>
        </p:spPr>
      </p:pic>
      <p:pic>
        <p:nvPicPr>
          <p:cNvPr id="9" name="Picture 8">
            <a:extLst>
              <a:ext uri="{FF2B5EF4-FFF2-40B4-BE49-F238E27FC236}">
                <a16:creationId xmlns:a16="http://schemas.microsoft.com/office/drawing/2014/main" id="{0AF6B323-2412-4BC2-8857-1D8003586A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01" y="4323669"/>
            <a:ext cx="511705" cy="407076"/>
          </a:xfrm>
          <a:prstGeom prst="rect">
            <a:avLst/>
          </a:prstGeom>
        </p:spPr>
      </p:pic>
      <p:sp>
        <p:nvSpPr>
          <p:cNvPr id="10" name="Cloud 9">
            <a:extLst>
              <a:ext uri="{FF2B5EF4-FFF2-40B4-BE49-F238E27FC236}">
                <a16:creationId xmlns:a16="http://schemas.microsoft.com/office/drawing/2014/main" id="{83E2F25E-4EF2-40CD-9F4B-5B20C686F9BF}"/>
              </a:ext>
            </a:extLst>
          </p:cNvPr>
          <p:cNvSpPr/>
          <p:nvPr/>
        </p:nvSpPr>
        <p:spPr>
          <a:xfrm>
            <a:off x="7674903" y="-35326"/>
            <a:ext cx="4061637" cy="995323"/>
          </a:xfrm>
          <a:prstGeom prst="cloud">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957DC50-DEAF-4CEF-B462-FED6EDD45CBB}"/>
              </a:ext>
            </a:extLst>
          </p:cNvPr>
          <p:cNvSpPr txBox="1"/>
          <p:nvPr/>
        </p:nvSpPr>
        <p:spPr>
          <a:xfrm>
            <a:off x="8410353" y="99766"/>
            <a:ext cx="3781647" cy="646331"/>
          </a:xfrm>
          <a:prstGeom prst="rect">
            <a:avLst/>
          </a:prstGeom>
          <a:noFill/>
        </p:spPr>
        <p:txBody>
          <a:bodyPr wrap="square" rtlCol="0">
            <a:spAutoFit/>
          </a:bodyPr>
          <a:lstStyle/>
          <a:p>
            <a:r>
              <a:rPr lang="en-US" sz="3600" dirty="0" err="1">
                <a:solidFill>
                  <a:srgbClr val="00B050"/>
                </a:solidFill>
              </a:rPr>
              <a:t>Luyện</a:t>
            </a:r>
            <a:r>
              <a:rPr lang="en-US" sz="3600" dirty="0">
                <a:solidFill>
                  <a:srgbClr val="00B050"/>
                </a:solidFill>
              </a:rPr>
              <a:t> </a:t>
            </a:r>
            <a:r>
              <a:rPr lang="en-US" sz="3600" dirty="0" err="1">
                <a:solidFill>
                  <a:srgbClr val="00B050"/>
                </a:solidFill>
              </a:rPr>
              <a:t>đọc</a:t>
            </a:r>
            <a:r>
              <a:rPr lang="en-US" sz="3600" dirty="0">
                <a:solidFill>
                  <a:srgbClr val="00B050"/>
                </a:solidFill>
              </a:rPr>
              <a:t> </a:t>
            </a:r>
            <a:r>
              <a:rPr lang="en-US" sz="3600" dirty="0" err="1">
                <a:solidFill>
                  <a:srgbClr val="00B050"/>
                </a:solidFill>
              </a:rPr>
              <a:t>lại</a:t>
            </a:r>
            <a:endParaRPr lang="en-US" sz="3600" dirty="0">
              <a:solidFill>
                <a:srgbClr val="00B050"/>
              </a:solidFill>
            </a:endParaRPr>
          </a:p>
        </p:txBody>
      </p:sp>
    </p:spTree>
    <p:extLst>
      <p:ext uri="{BB962C8B-B14F-4D97-AF65-F5344CB8AC3E}">
        <p14:creationId xmlns:p14="http://schemas.microsoft.com/office/powerpoint/2010/main" val="1659573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EBAAEF-5A19-4993-B5D5-816C563454E4}"/>
              </a:ext>
            </a:extLst>
          </p:cNvPr>
          <p:cNvSpPr txBox="1"/>
          <p:nvPr/>
        </p:nvSpPr>
        <p:spPr>
          <a:xfrm>
            <a:off x="4189229" y="2828835"/>
            <a:ext cx="4742121" cy="1323439"/>
          </a:xfrm>
          <a:prstGeom prst="rect">
            <a:avLst/>
          </a:prstGeom>
          <a:noFill/>
        </p:spPr>
        <p:txBody>
          <a:bodyPr wrap="square" rtlCol="0">
            <a:spAutoFit/>
          </a:bodyPr>
          <a:lstStyle/>
          <a:p>
            <a:r>
              <a:rPr lang="en-US" sz="8000" dirty="0" err="1">
                <a:solidFill>
                  <a:srgbClr val="00B050"/>
                </a:solidFill>
              </a:rPr>
              <a:t>Luyện</a:t>
            </a:r>
            <a:r>
              <a:rPr lang="en-US" sz="8000" dirty="0">
                <a:solidFill>
                  <a:srgbClr val="00B050"/>
                </a:solidFill>
              </a:rPr>
              <a:t> </a:t>
            </a:r>
            <a:r>
              <a:rPr lang="en-US" sz="8000" dirty="0" err="1">
                <a:solidFill>
                  <a:srgbClr val="00B050"/>
                </a:solidFill>
              </a:rPr>
              <a:t>tập</a:t>
            </a:r>
            <a:endParaRPr lang="en-US" sz="8000" dirty="0">
              <a:solidFill>
                <a:srgbClr val="00B050"/>
              </a:solidFill>
            </a:endParaRPr>
          </a:p>
        </p:txBody>
      </p:sp>
    </p:spTree>
    <p:extLst>
      <p:ext uri="{BB962C8B-B14F-4D97-AF65-F5344CB8AC3E}">
        <p14:creationId xmlns:p14="http://schemas.microsoft.com/office/powerpoint/2010/main" val="3988420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925739-D7BC-42BD-B690-40DD801AD46E}"/>
              </a:ext>
            </a:extLst>
          </p:cNvPr>
          <p:cNvSpPr txBox="1"/>
          <p:nvPr/>
        </p:nvSpPr>
        <p:spPr>
          <a:xfrm>
            <a:off x="783079" y="1150252"/>
            <a:ext cx="11408921" cy="658835"/>
          </a:xfrm>
          <a:prstGeom prst="rect">
            <a:avLst/>
          </a:prstGeom>
          <a:noFill/>
        </p:spPr>
        <p:txBody>
          <a:bodyPr wrap="square" rtlCol="0">
            <a:spAutoFit/>
          </a:bodyPr>
          <a:lstStyle/>
          <a:p>
            <a:pPr algn="just">
              <a:lnSpc>
                <a:spcPct val="150000"/>
              </a:lnSpc>
            </a:pPr>
            <a:r>
              <a:rPr lang="vi-VN" sz="2800" b="1" dirty="0">
                <a:solidFill>
                  <a:schemeClr val="accent6">
                    <a:lumMod val="75000"/>
                  </a:schemeClr>
                </a:solidFill>
                <a:latin typeface="+mj-lt"/>
              </a:rPr>
              <a:t>1. </a:t>
            </a:r>
            <a:r>
              <a:rPr lang="vi-VN" sz="2800" dirty="0">
                <a:latin typeface="+mj-lt"/>
              </a:rPr>
              <a:t>Đóng vai nhím trắng, nhím nâu trong </a:t>
            </a:r>
            <a:r>
              <a:rPr lang="vi-VN" sz="2800">
                <a:latin typeface="+mj-lt"/>
              </a:rPr>
              <a:t>lần gặp</a:t>
            </a:r>
            <a:r>
              <a:rPr lang="en-US" sz="2800">
                <a:latin typeface="+mj-lt"/>
              </a:rPr>
              <a:t> lại</a:t>
            </a:r>
            <a:r>
              <a:rPr lang="vi-VN" sz="2800">
                <a:latin typeface="+mj-lt"/>
              </a:rPr>
              <a:t> </a:t>
            </a:r>
            <a:r>
              <a:rPr lang="vi-VN" sz="2800" dirty="0">
                <a:latin typeface="+mj-lt"/>
              </a:rPr>
              <a:t>để nói tiếp các câu: </a:t>
            </a:r>
          </a:p>
        </p:txBody>
      </p:sp>
      <p:pic>
        <p:nvPicPr>
          <p:cNvPr id="3" name="Picture 2">
            <a:extLst>
              <a:ext uri="{FF2B5EF4-FFF2-40B4-BE49-F238E27FC236}">
                <a16:creationId xmlns:a16="http://schemas.microsoft.com/office/drawing/2014/main" id="{9BF4A84B-4853-4DEB-AA70-6AE6108B30BF}"/>
              </a:ext>
            </a:extLst>
          </p:cNvPr>
          <p:cNvPicPr>
            <a:picLocks noChangeAspect="1"/>
          </p:cNvPicPr>
          <p:nvPr/>
        </p:nvPicPr>
        <p:blipFill>
          <a:blip r:embed="rId2">
            <a:clrChange>
              <a:clrFrom>
                <a:srgbClr val="FEFFFE"/>
              </a:clrFrom>
              <a:clrTo>
                <a:srgbClr val="FEFFFE">
                  <a:alpha val="0"/>
                </a:srgbClr>
              </a:clrTo>
            </a:clrChange>
            <a:extLst>
              <a:ext uri="{BEBA8EAE-BF5A-486C-A8C5-ECC9F3942E4B}">
                <a14:imgProps xmlns:a14="http://schemas.microsoft.com/office/drawing/2010/main">
                  <a14:imgLayer r:embed="rId3">
                    <a14:imgEffect>
                      <a14:sharpenSoften amount="33000"/>
                    </a14:imgEffect>
                    <a14:imgEffect>
                      <a14:brightnessContrast contrast="1000"/>
                    </a14:imgEffect>
                  </a14:imgLayer>
                </a14:imgProps>
              </a:ext>
            </a:extLst>
          </a:blip>
          <a:stretch>
            <a:fillRect/>
          </a:stretch>
        </p:blipFill>
        <p:spPr>
          <a:xfrm>
            <a:off x="568135" y="421233"/>
            <a:ext cx="1222360" cy="908457"/>
          </a:xfrm>
          <a:prstGeom prst="rect">
            <a:avLst/>
          </a:prstGeom>
        </p:spPr>
      </p:pic>
      <p:sp>
        <p:nvSpPr>
          <p:cNvPr id="4" name="TextBox 3">
            <a:extLst>
              <a:ext uri="{FF2B5EF4-FFF2-40B4-BE49-F238E27FC236}">
                <a16:creationId xmlns:a16="http://schemas.microsoft.com/office/drawing/2014/main" id="{27F7E6B8-AEB4-42B9-9F2F-14CF21E3EE0D}"/>
              </a:ext>
            </a:extLst>
          </p:cNvPr>
          <p:cNvSpPr txBox="1"/>
          <p:nvPr/>
        </p:nvSpPr>
        <p:spPr>
          <a:xfrm>
            <a:off x="1218101" y="460493"/>
            <a:ext cx="2942027" cy="650499"/>
          </a:xfrm>
          <a:prstGeom prst="rect">
            <a:avLst/>
          </a:prstGeom>
          <a:noFill/>
        </p:spPr>
        <p:txBody>
          <a:bodyPr wrap="square" rtlCol="0">
            <a:spAutoFit/>
          </a:bodyPr>
          <a:lstStyle/>
          <a:p>
            <a:pPr algn="ctr">
              <a:lnSpc>
                <a:spcPct val="150000"/>
              </a:lnSpc>
            </a:pPr>
            <a:r>
              <a:rPr lang="vi-VN" sz="2800" b="1" dirty="0">
                <a:solidFill>
                  <a:srgbClr val="17479D"/>
                </a:solidFill>
                <a:latin typeface="+mj-lt"/>
              </a:rPr>
              <a:t> LUYỆN TẬP</a:t>
            </a:r>
            <a:endParaRPr lang="en-US" sz="2800" b="1" dirty="0">
              <a:solidFill>
                <a:srgbClr val="17479D"/>
              </a:solidFill>
              <a:latin typeface="+mj-lt"/>
            </a:endParaRPr>
          </a:p>
        </p:txBody>
      </p:sp>
      <p:pic>
        <p:nvPicPr>
          <p:cNvPr id="6" name="Picture 5">
            <a:extLst>
              <a:ext uri="{FF2B5EF4-FFF2-40B4-BE49-F238E27FC236}">
                <a16:creationId xmlns:a16="http://schemas.microsoft.com/office/drawing/2014/main" id="{42673DEA-E82F-490C-8C20-C37B3F6FA9D4}"/>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179315" y="2171951"/>
            <a:ext cx="9686277" cy="3793420"/>
          </a:xfrm>
          <a:prstGeom prst="rect">
            <a:avLst/>
          </a:prstGeom>
        </p:spPr>
      </p:pic>
    </p:spTree>
    <p:extLst>
      <p:ext uri="{BB962C8B-B14F-4D97-AF65-F5344CB8AC3E}">
        <p14:creationId xmlns:p14="http://schemas.microsoft.com/office/powerpoint/2010/main" val="6488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DAA05A1-A30F-4B43-B0F9-842C7E8FD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0" y="-2705102"/>
            <a:ext cx="6858000" cy="12268204"/>
          </a:xfrm>
          <a:prstGeom prst="rect">
            <a:avLst/>
          </a:prstGeom>
        </p:spPr>
      </p:pic>
      <p:pic>
        <p:nvPicPr>
          <p:cNvPr id="5" name="图片 4">
            <a:extLst>
              <a:ext uri="{FF2B5EF4-FFF2-40B4-BE49-F238E27FC236}">
                <a16:creationId xmlns:a16="http://schemas.microsoft.com/office/drawing/2014/main" id="{222540BC-A24B-435C-91AE-1DD34C383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123872" y="988522"/>
            <a:ext cx="6247250" cy="5064982"/>
          </a:xfrm>
          <a:prstGeom prst="rect">
            <a:avLst/>
          </a:prstGeom>
        </p:spPr>
      </p:pic>
      <p:pic>
        <p:nvPicPr>
          <p:cNvPr id="9" name="图片 8">
            <a:extLst>
              <a:ext uri="{FF2B5EF4-FFF2-40B4-BE49-F238E27FC236}">
                <a16:creationId xmlns:a16="http://schemas.microsoft.com/office/drawing/2014/main" id="{1C673EB3-CF89-4670-AD42-188BEA088385}"/>
              </a:ext>
            </a:extLst>
          </p:cNvPr>
          <p:cNvPicPr>
            <a:picLocks noChangeAspect="1"/>
          </p:cNvPicPr>
          <p:nvPr/>
        </p:nvPicPr>
        <p:blipFill rotWithShape="1">
          <a:blip r:embed="rId5">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10" name="图片 9">
            <a:extLst>
              <a:ext uri="{FF2B5EF4-FFF2-40B4-BE49-F238E27FC236}">
                <a16:creationId xmlns:a16="http://schemas.microsoft.com/office/drawing/2014/main" id="{CECE201C-16F7-41CC-9D7C-4F43F62CC366}"/>
              </a:ext>
            </a:extLst>
          </p:cNvPr>
          <p:cNvPicPr>
            <a:picLocks noChangeAspect="1"/>
          </p:cNvPicPr>
          <p:nvPr/>
        </p:nvPicPr>
        <p:blipFill rotWithShape="1">
          <a:blip r:embed="rId5">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pic>
        <p:nvPicPr>
          <p:cNvPr id="12" name="图片 11">
            <a:extLst>
              <a:ext uri="{FF2B5EF4-FFF2-40B4-BE49-F238E27FC236}">
                <a16:creationId xmlns:a16="http://schemas.microsoft.com/office/drawing/2014/main" id="{ED6E6BBD-55BC-4609-9234-E6F030B3A4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3" name="图片 12">
            <a:extLst>
              <a:ext uri="{FF2B5EF4-FFF2-40B4-BE49-F238E27FC236}">
                <a16:creationId xmlns:a16="http://schemas.microsoft.com/office/drawing/2014/main" id="{9F2093D5-1511-470A-84F7-CD3D5D60CC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4" name="图片 13">
            <a:extLst>
              <a:ext uri="{FF2B5EF4-FFF2-40B4-BE49-F238E27FC236}">
                <a16:creationId xmlns:a16="http://schemas.microsoft.com/office/drawing/2014/main" id="{E1A8B920-2603-41BF-97D2-B541638BC318}"/>
              </a:ext>
            </a:extLst>
          </p:cNvPr>
          <p:cNvPicPr>
            <a:picLocks noChangeAspect="1"/>
          </p:cNvPicPr>
          <p:nvPr/>
        </p:nvPicPr>
        <p:blipFill rotWithShape="1">
          <a:blip r:embed="rId8">
            <a:extLst>
              <a:ext uri="{28A0092B-C50C-407E-A947-70E740481C1C}">
                <a14:useLocalDpi xmlns:a14="http://schemas.microsoft.com/office/drawing/2010/main" val="0"/>
              </a:ext>
            </a:extLst>
          </a:blip>
          <a:srcRect l="66515" b="75097"/>
          <a:stretch/>
        </p:blipFill>
        <p:spPr>
          <a:xfrm rot="660128">
            <a:off x="9693355" y="-1175868"/>
            <a:ext cx="3020116" cy="3146513"/>
          </a:xfrm>
          <a:prstGeom prst="rect">
            <a:avLst/>
          </a:prstGeom>
        </p:spPr>
      </p:pic>
      <p:pic>
        <p:nvPicPr>
          <p:cNvPr id="16" name="图片 15">
            <a:extLst>
              <a:ext uri="{FF2B5EF4-FFF2-40B4-BE49-F238E27FC236}">
                <a16:creationId xmlns:a16="http://schemas.microsoft.com/office/drawing/2014/main" id="{4E36D2A1-7E6C-40E4-9CEC-803715B69F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389435">
            <a:off x="5902313" y="2289396"/>
            <a:ext cx="422498" cy="436127"/>
          </a:xfrm>
          <a:prstGeom prst="rect">
            <a:avLst/>
          </a:prstGeom>
        </p:spPr>
      </p:pic>
      <p:pic>
        <p:nvPicPr>
          <p:cNvPr id="17" name="图片 16">
            <a:extLst>
              <a:ext uri="{FF2B5EF4-FFF2-40B4-BE49-F238E27FC236}">
                <a16:creationId xmlns:a16="http://schemas.microsoft.com/office/drawing/2014/main" id="{2E9236B6-8568-430A-A241-D955A7D9279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88107" y="1202801"/>
            <a:ext cx="644623" cy="686893"/>
          </a:xfrm>
          <a:prstGeom prst="rect">
            <a:avLst/>
          </a:prstGeom>
        </p:spPr>
      </p:pic>
      <p:pic>
        <p:nvPicPr>
          <p:cNvPr id="18" name="图片 17">
            <a:extLst>
              <a:ext uri="{FF2B5EF4-FFF2-40B4-BE49-F238E27FC236}">
                <a16:creationId xmlns:a16="http://schemas.microsoft.com/office/drawing/2014/main" id="{5150AFAD-94D2-45D0-B9C7-6489920D481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40267" y="670348"/>
            <a:ext cx="391538" cy="469845"/>
          </a:xfrm>
          <a:prstGeom prst="rect">
            <a:avLst/>
          </a:prstGeom>
        </p:spPr>
      </p:pic>
      <p:pic>
        <p:nvPicPr>
          <p:cNvPr id="20" name="图片 19">
            <a:extLst>
              <a:ext uri="{FF2B5EF4-FFF2-40B4-BE49-F238E27FC236}">
                <a16:creationId xmlns:a16="http://schemas.microsoft.com/office/drawing/2014/main" id="{17F29A0C-09E7-494C-BC8E-428CB9B9DA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827701">
            <a:off x="2693190" y="707721"/>
            <a:ext cx="391538" cy="645313"/>
          </a:xfrm>
          <a:prstGeom prst="rect">
            <a:avLst/>
          </a:prstGeom>
        </p:spPr>
      </p:pic>
      <p:pic>
        <p:nvPicPr>
          <p:cNvPr id="21" name="图片 20">
            <a:extLst>
              <a:ext uri="{FF2B5EF4-FFF2-40B4-BE49-F238E27FC236}">
                <a16:creationId xmlns:a16="http://schemas.microsoft.com/office/drawing/2014/main" id="{B4860D97-F7FE-4AC3-8745-689FB2A4E7D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59630" y="1470919"/>
            <a:ext cx="1054340" cy="1181369"/>
          </a:xfrm>
          <a:prstGeom prst="rect">
            <a:avLst/>
          </a:prstGeom>
        </p:spPr>
      </p:pic>
      <p:sp>
        <p:nvSpPr>
          <p:cNvPr id="19" name="TextBox 18">
            <a:extLst>
              <a:ext uri="{FF2B5EF4-FFF2-40B4-BE49-F238E27FC236}">
                <a16:creationId xmlns:a16="http://schemas.microsoft.com/office/drawing/2014/main" id="{6C526A89-6360-4321-86A9-4E94A444DC9E}"/>
              </a:ext>
            </a:extLst>
          </p:cNvPr>
          <p:cNvSpPr txBox="1"/>
          <p:nvPr/>
        </p:nvSpPr>
        <p:spPr>
          <a:xfrm>
            <a:off x="7158386" y="1546247"/>
            <a:ext cx="4487401" cy="3235822"/>
          </a:xfrm>
          <a:prstGeom prst="rect">
            <a:avLst/>
          </a:prstGeom>
          <a:noFill/>
        </p:spPr>
        <p:txBody>
          <a:bodyPr wrap="square" rtlCol="0">
            <a:spAutoFit/>
          </a:bodyPr>
          <a:lstStyle/>
          <a:p>
            <a:pPr lvl="0">
              <a:lnSpc>
                <a:spcPct val="150000"/>
              </a:lnSpc>
            </a:pPr>
            <a:r>
              <a:rPr lang="vi-VN" sz="2800" b="1" dirty="0">
                <a:solidFill>
                  <a:schemeClr val="accent6">
                    <a:lumMod val="75000"/>
                  </a:schemeClr>
                </a:solidFill>
                <a:latin typeface="+mj-lt"/>
              </a:rPr>
              <a:t>2. </a:t>
            </a:r>
            <a:r>
              <a:rPr lang="vi-VN" sz="2800" dirty="0">
                <a:latin typeface="+mj-lt"/>
              </a:rPr>
              <a:t>Đóng vai Bình và An để nói và đáp lời xin lỗi trong tình huống: </a:t>
            </a:r>
          </a:p>
          <a:p>
            <a:pPr lvl="0">
              <a:lnSpc>
                <a:spcPct val="150000"/>
              </a:lnSpc>
            </a:pPr>
            <a:r>
              <a:rPr lang="vi-VN" sz="2800" dirty="0">
                <a:latin typeface="+mj-lt"/>
              </a:rPr>
              <a:t>Bình vô tình va vào An, làm An ngã. </a:t>
            </a:r>
          </a:p>
        </p:txBody>
      </p:sp>
    </p:spTree>
    <p:extLst>
      <p:ext uri="{BB962C8B-B14F-4D97-AF65-F5344CB8AC3E}">
        <p14:creationId xmlns:p14="http://schemas.microsoft.com/office/powerpoint/2010/main" val="4211067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wipe(left)">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wipe(left)">
                                      <p:cBhvr>
                                        <p:cTn id="12"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2981404" y="124594"/>
            <a:ext cx="6629399" cy="2630332"/>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t>	</a:t>
            </a:r>
            <a:r>
              <a:rPr lang="vi-VN" sz="3200" dirty="0"/>
              <a:t>Con gì đuôi ngắn tai dài</a:t>
            </a:r>
            <a:endParaRPr lang="en-US" sz="3200" dirty="0"/>
          </a:p>
          <a:p>
            <a:r>
              <a:rPr lang="en-US" sz="3200" dirty="0"/>
              <a:t>	</a:t>
            </a:r>
            <a:r>
              <a:rPr lang="vi-VN" sz="3200" dirty="0"/>
              <a:t>Mắt hồng lông mượt</a:t>
            </a:r>
            <a:endParaRPr lang="en-US" sz="3200" dirty="0"/>
          </a:p>
          <a:p>
            <a:r>
              <a:rPr lang="en-US" sz="3200" dirty="0"/>
              <a:t>	</a:t>
            </a:r>
            <a:r>
              <a:rPr lang="vi-VN" sz="3200" dirty="0"/>
              <a:t>Có tài chạy nhanh</a:t>
            </a:r>
            <a:endParaRPr lang="en-US" sz="3200" dirty="0"/>
          </a:p>
          <a:p>
            <a:r>
              <a:rPr lang="en-US" sz="3200" dirty="0"/>
              <a:t>	</a:t>
            </a:r>
            <a:r>
              <a:rPr lang="vi-VN" sz="3200" dirty="0"/>
              <a:t>Là con gì?</a:t>
            </a:r>
            <a:endParaRPr lang="en-US" sz="3200" dirty="0"/>
          </a:p>
          <a:p>
            <a:pPr algn="ctr"/>
            <a:endParaRPr lang="en-US" sz="3200" b="1" dirty="0">
              <a:solidFill>
                <a:schemeClr val="bg1"/>
              </a:solidFill>
            </a:endParaRPr>
          </a:p>
        </p:txBody>
      </p:sp>
      <p:pic>
        <p:nvPicPr>
          <p:cNvPr id="46" name="Picture 45">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0180" y="5388204"/>
            <a:ext cx="2400300" cy="1468203"/>
          </a:xfrm>
          <a:prstGeom prst="rect">
            <a:avLst/>
          </a:prstGeom>
        </p:spPr>
      </p:pic>
      <p:pic>
        <p:nvPicPr>
          <p:cNvPr id="1028" name="Picture 4" descr="Hình ảnh con thỏ đẹp dễ thương cute và sinh động nhấ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4234" y="0"/>
            <a:ext cx="8050834" cy="5388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10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down)">
                                      <p:cBhvr>
                                        <p:cTn id="7" dur="580">
                                          <p:stCondLst>
                                            <p:cond delay="0"/>
                                          </p:stCondLst>
                                        </p:cTn>
                                        <p:tgtEl>
                                          <p:spTgt spid="40"/>
                                        </p:tgtEl>
                                      </p:cBhvr>
                                    </p:animEffect>
                                    <p:anim calcmode="lin" valueType="num">
                                      <p:cBhvr>
                                        <p:cTn id="8"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13" dur="26">
                                          <p:stCondLst>
                                            <p:cond delay="650"/>
                                          </p:stCondLst>
                                        </p:cTn>
                                        <p:tgtEl>
                                          <p:spTgt spid="40"/>
                                        </p:tgtEl>
                                      </p:cBhvr>
                                      <p:to x="100000" y="60000"/>
                                    </p:animScale>
                                    <p:animScale>
                                      <p:cBhvr>
                                        <p:cTn id="14" dur="166" decel="50000">
                                          <p:stCondLst>
                                            <p:cond delay="676"/>
                                          </p:stCondLst>
                                        </p:cTn>
                                        <p:tgtEl>
                                          <p:spTgt spid="40"/>
                                        </p:tgtEl>
                                      </p:cBhvr>
                                      <p:to x="100000" y="100000"/>
                                    </p:animScale>
                                    <p:animScale>
                                      <p:cBhvr>
                                        <p:cTn id="15" dur="26">
                                          <p:stCondLst>
                                            <p:cond delay="1312"/>
                                          </p:stCondLst>
                                        </p:cTn>
                                        <p:tgtEl>
                                          <p:spTgt spid="40"/>
                                        </p:tgtEl>
                                      </p:cBhvr>
                                      <p:to x="100000" y="80000"/>
                                    </p:animScale>
                                    <p:animScale>
                                      <p:cBhvr>
                                        <p:cTn id="16" dur="166" decel="50000">
                                          <p:stCondLst>
                                            <p:cond delay="1338"/>
                                          </p:stCondLst>
                                        </p:cTn>
                                        <p:tgtEl>
                                          <p:spTgt spid="40"/>
                                        </p:tgtEl>
                                      </p:cBhvr>
                                      <p:to x="100000" y="100000"/>
                                    </p:animScale>
                                    <p:animScale>
                                      <p:cBhvr>
                                        <p:cTn id="17" dur="26">
                                          <p:stCondLst>
                                            <p:cond delay="1642"/>
                                          </p:stCondLst>
                                        </p:cTn>
                                        <p:tgtEl>
                                          <p:spTgt spid="40"/>
                                        </p:tgtEl>
                                      </p:cBhvr>
                                      <p:to x="100000" y="90000"/>
                                    </p:animScale>
                                    <p:animScale>
                                      <p:cBhvr>
                                        <p:cTn id="18" dur="166" decel="50000">
                                          <p:stCondLst>
                                            <p:cond delay="1668"/>
                                          </p:stCondLst>
                                        </p:cTn>
                                        <p:tgtEl>
                                          <p:spTgt spid="40"/>
                                        </p:tgtEl>
                                      </p:cBhvr>
                                      <p:to x="100000" y="100000"/>
                                    </p:animScale>
                                    <p:animScale>
                                      <p:cBhvr>
                                        <p:cTn id="19" dur="26">
                                          <p:stCondLst>
                                            <p:cond delay="1808"/>
                                          </p:stCondLst>
                                        </p:cTn>
                                        <p:tgtEl>
                                          <p:spTgt spid="40"/>
                                        </p:tgtEl>
                                      </p:cBhvr>
                                      <p:to x="100000" y="95000"/>
                                    </p:animScale>
                                    <p:animScale>
                                      <p:cBhvr>
                                        <p:cTn id="20" dur="166" decel="50000">
                                          <p:stCondLst>
                                            <p:cond delay="1834"/>
                                          </p:stCondLst>
                                        </p:cTn>
                                        <p:tgtEl>
                                          <p:spTgt spid="4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circle(in)">
                                      <p:cBhvr>
                                        <p:cTn id="25"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DAA05A1-A30F-4B43-B0F9-842C7E8FD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0" y="-2705102"/>
            <a:ext cx="6858000" cy="12268204"/>
          </a:xfrm>
          <a:prstGeom prst="rect">
            <a:avLst/>
          </a:prstGeom>
        </p:spPr>
      </p:pic>
      <p:pic>
        <p:nvPicPr>
          <p:cNvPr id="5" name="图片 4">
            <a:extLst>
              <a:ext uri="{FF2B5EF4-FFF2-40B4-BE49-F238E27FC236}">
                <a16:creationId xmlns:a16="http://schemas.microsoft.com/office/drawing/2014/main" id="{222540BC-A24B-435C-91AE-1DD34C383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048207" y="988524"/>
            <a:ext cx="6247250" cy="5064982"/>
          </a:xfrm>
          <a:prstGeom prst="rect">
            <a:avLst/>
          </a:prstGeom>
        </p:spPr>
      </p:pic>
      <p:pic>
        <p:nvPicPr>
          <p:cNvPr id="9" name="图片 8">
            <a:extLst>
              <a:ext uri="{FF2B5EF4-FFF2-40B4-BE49-F238E27FC236}">
                <a16:creationId xmlns:a16="http://schemas.microsoft.com/office/drawing/2014/main" id="{1C673EB3-CF89-4670-AD42-188BEA088385}"/>
              </a:ext>
            </a:extLst>
          </p:cNvPr>
          <p:cNvPicPr>
            <a:picLocks noChangeAspect="1"/>
          </p:cNvPicPr>
          <p:nvPr/>
        </p:nvPicPr>
        <p:blipFill rotWithShape="1">
          <a:blip r:embed="rId5">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10" name="图片 9">
            <a:extLst>
              <a:ext uri="{FF2B5EF4-FFF2-40B4-BE49-F238E27FC236}">
                <a16:creationId xmlns:a16="http://schemas.microsoft.com/office/drawing/2014/main" id="{CECE201C-16F7-41CC-9D7C-4F43F62CC366}"/>
              </a:ext>
            </a:extLst>
          </p:cNvPr>
          <p:cNvPicPr>
            <a:picLocks noChangeAspect="1"/>
          </p:cNvPicPr>
          <p:nvPr/>
        </p:nvPicPr>
        <p:blipFill rotWithShape="1">
          <a:blip r:embed="rId5">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pic>
        <p:nvPicPr>
          <p:cNvPr id="12" name="图片 11">
            <a:extLst>
              <a:ext uri="{FF2B5EF4-FFF2-40B4-BE49-F238E27FC236}">
                <a16:creationId xmlns:a16="http://schemas.microsoft.com/office/drawing/2014/main" id="{ED6E6BBD-55BC-4609-9234-E6F030B3A4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3" name="图片 12">
            <a:extLst>
              <a:ext uri="{FF2B5EF4-FFF2-40B4-BE49-F238E27FC236}">
                <a16:creationId xmlns:a16="http://schemas.microsoft.com/office/drawing/2014/main" id="{9F2093D5-1511-470A-84F7-CD3D5D60CC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4" name="图片 13">
            <a:extLst>
              <a:ext uri="{FF2B5EF4-FFF2-40B4-BE49-F238E27FC236}">
                <a16:creationId xmlns:a16="http://schemas.microsoft.com/office/drawing/2014/main" id="{E1A8B920-2603-41BF-97D2-B541638BC318}"/>
              </a:ext>
            </a:extLst>
          </p:cNvPr>
          <p:cNvPicPr>
            <a:picLocks noChangeAspect="1"/>
          </p:cNvPicPr>
          <p:nvPr/>
        </p:nvPicPr>
        <p:blipFill rotWithShape="1">
          <a:blip r:embed="rId8">
            <a:extLst>
              <a:ext uri="{28A0092B-C50C-407E-A947-70E740481C1C}">
                <a14:useLocalDpi xmlns:a14="http://schemas.microsoft.com/office/drawing/2010/main" val="0"/>
              </a:ext>
            </a:extLst>
          </a:blip>
          <a:srcRect l="66515" b="75097"/>
          <a:stretch/>
        </p:blipFill>
        <p:spPr>
          <a:xfrm rot="660128">
            <a:off x="9693355" y="-1175868"/>
            <a:ext cx="3020116" cy="3146513"/>
          </a:xfrm>
          <a:prstGeom prst="rect">
            <a:avLst/>
          </a:prstGeom>
        </p:spPr>
      </p:pic>
      <p:pic>
        <p:nvPicPr>
          <p:cNvPr id="16" name="图片 15">
            <a:extLst>
              <a:ext uri="{FF2B5EF4-FFF2-40B4-BE49-F238E27FC236}">
                <a16:creationId xmlns:a16="http://schemas.microsoft.com/office/drawing/2014/main" id="{4E36D2A1-7E6C-40E4-9CEC-803715B69F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389435">
            <a:off x="5902313" y="2289396"/>
            <a:ext cx="422498" cy="436127"/>
          </a:xfrm>
          <a:prstGeom prst="rect">
            <a:avLst/>
          </a:prstGeom>
        </p:spPr>
      </p:pic>
      <p:pic>
        <p:nvPicPr>
          <p:cNvPr id="17" name="图片 16">
            <a:extLst>
              <a:ext uri="{FF2B5EF4-FFF2-40B4-BE49-F238E27FC236}">
                <a16:creationId xmlns:a16="http://schemas.microsoft.com/office/drawing/2014/main" id="{2E9236B6-8568-430A-A241-D955A7D9279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88107" y="1202801"/>
            <a:ext cx="644623" cy="686893"/>
          </a:xfrm>
          <a:prstGeom prst="rect">
            <a:avLst/>
          </a:prstGeom>
        </p:spPr>
      </p:pic>
      <p:pic>
        <p:nvPicPr>
          <p:cNvPr id="18" name="图片 17">
            <a:extLst>
              <a:ext uri="{FF2B5EF4-FFF2-40B4-BE49-F238E27FC236}">
                <a16:creationId xmlns:a16="http://schemas.microsoft.com/office/drawing/2014/main" id="{5150AFAD-94D2-45D0-B9C7-6489920D481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40267" y="670348"/>
            <a:ext cx="391538" cy="469845"/>
          </a:xfrm>
          <a:prstGeom prst="rect">
            <a:avLst/>
          </a:prstGeom>
        </p:spPr>
      </p:pic>
      <p:pic>
        <p:nvPicPr>
          <p:cNvPr id="20" name="图片 19">
            <a:extLst>
              <a:ext uri="{FF2B5EF4-FFF2-40B4-BE49-F238E27FC236}">
                <a16:creationId xmlns:a16="http://schemas.microsoft.com/office/drawing/2014/main" id="{17F29A0C-09E7-494C-BC8E-428CB9B9DA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827701">
            <a:off x="2693190" y="707721"/>
            <a:ext cx="391538" cy="645313"/>
          </a:xfrm>
          <a:prstGeom prst="rect">
            <a:avLst/>
          </a:prstGeom>
        </p:spPr>
      </p:pic>
      <p:pic>
        <p:nvPicPr>
          <p:cNvPr id="21" name="图片 20">
            <a:extLst>
              <a:ext uri="{FF2B5EF4-FFF2-40B4-BE49-F238E27FC236}">
                <a16:creationId xmlns:a16="http://schemas.microsoft.com/office/drawing/2014/main" id="{B4860D97-F7FE-4AC3-8745-689FB2A4E7D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59630" y="1470919"/>
            <a:ext cx="1054340" cy="1181369"/>
          </a:xfrm>
          <a:prstGeom prst="rect">
            <a:avLst/>
          </a:prstGeom>
        </p:spPr>
      </p:pic>
      <p:sp>
        <p:nvSpPr>
          <p:cNvPr id="2" name="TextBox 1">
            <a:extLst>
              <a:ext uri="{FF2B5EF4-FFF2-40B4-BE49-F238E27FC236}">
                <a16:creationId xmlns:a16="http://schemas.microsoft.com/office/drawing/2014/main" id="{B98CD261-C0C6-4F9B-9627-8BC42574CEBD}"/>
              </a:ext>
            </a:extLst>
          </p:cNvPr>
          <p:cNvSpPr txBox="1"/>
          <p:nvPr/>
        </p:nvSpPr>
        <p:spPr>
          <a:xfrm>
            <a:off x="7460197" y="1602658"/>
            <a:ext cx="3896061"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Sắm</a:t>
            </a:r>
            <a:r>
              <a:rPr kumimoji="0" lang="en-US" sz="6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vai</a:t>
            </a:r>
            <a:r>
              <a:rPr kumimoji="0" lang="en-US" sz="6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6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6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6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endParaRPr kumimoji="0" lang="en-US" sz="6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EB21153A-EA77-41EC-B066-6102D6648F9C}"/>
              </a:ext>
            </a:extLst>
          </p:cNvPr>
          <p:cNvSpPr txBox="1"/>
          <p:nvPr/>
        </p:nvSpPr>
        <p:spPr>
          <a:xfrm>
            <a:off x="8906608" y="6596390"/>
            <a:ext cx="409721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Design by: </a:t>
            </a:r>
            <a:r>
              <a:rPr kumimoji="0" lang="en-US" sz="1100" b="0"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Hương</a:t>
            </a: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1100" b="0"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Thảo</a:t>
            </a: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 tranthao121004@gmail.com </a:t>
            </a:r>
          </a:p>
        </p:txBody>
      </p:sp>
    </p:spTree>
    <p:extLst>
      <p:ext uri="{BB962C8B-B14F-4D97-AF65-F5344CB8AC3E}">
        <p14:creationId xmlns:p14="http://schemas.microsoft.com/office/powerpoint/2010/main" val="140146446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pic>
        <p:nvPicPr>
          <p:cNvPr id="9" name="图片 8">
            <a:extLst>
              <a:ext uri="{FF2B5EF4-FFF2-40B4-BE49-F238E27FC236}">
                <a16:creationId xmlns:a16="http://schemas.microsoft.com/office/drawing/2014/main" id="{1EA15710-049F-4371-89E7-E1C0227F4F47}"/>
              </a:ext>
            </a:extLst>
          </p:cNvPr>
          <p:cNvPicPr>
            <a:picLocks noChangeAspect="1"/>
          </p:cNvPicPr>
          <p:nvPr/>
        </p:nvPicPr>
        <p:blipFill rotWithShape="1">
          <a:blip r:embed="rId4">
            <a:extLst>
              <a:ext uri="{28A0092B-C50C-407E-A947-70E740481C1C}">
                <a14:useLocalDpi xmlns:a14="http://schemas.microsoft.com/office/drawing/2010/main" val="0"/>
              </a:ext>
            </a:extLst>
          </a:blip>
          <a:srcRect l="66515" t="7778" r="5336" b="75097"/>
          <a:stretch/>
        </p:blipFill>
        <p:spPr>
          <a:xfrm rot="660128">
            <a:off x="9604002" y="-248082"/>
            <a:ext cx="2538847" cy="2163771"/>
          </a:xfrm>
          <a:prstGeom prst="rect">
            <a:avLst/>
          </a:prstGeom>
        </p:spPr>
      </p:pic>
      <p:grpSp>
        <p:nvGrpSpPr>
          <p:cNvPr id="12" name="组合 11">
            <a:extLst>
              <a:ext uri="{FF2B5EF4-FFF2-40B4-BE49-F238E27FC236}">
                <a16:creationId xmlns:a16="http://schemas.microsoft.com/office/drawing/2014/main" id="{2214D01F-9936-4ED3-BBE3-1BCC83970511}"/>
              </a:ext>
            </a:extLst>
          </p:cNvPr>
          <p:cNvGrpSpPr/>
          <p:nvPr/>
        </p:nvGrpSpPr>
        <p:grpSpPr>
          <a:xfrm>
            <a:off x="11292768" y="1987543"/>
            <a:ext cx="1091423" cy="1232181"/>
            <a:chOff x="115079" y="968971"/>
            <a:chExt cx="1091423" cy="1232181"/>
          </a:xfrm>
        </p:grpSpPr>
        <p:pic>
          <p:nvPicPr>
            <p:cNvPr id="10" name="图片 9">
              <a:extLst>
                <a:ext uri="{FF2B5EF4-FFF2-40B4-BE49-F238E27FC236}">
                  <a16:creationId xmlns:a16="http://schemas.microsoft.com/office/drawing/2014/main" id="{C9C1C85E-1A25-467C-86B4-67770556C7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1" name="图片 10">
              <a:extLst>
                <a:ext uri="{FF2B5EF4-FFF2-40B4-BE49-F238E27FC236}">
                  <a16:creationId xmlns:a16="http://schemas.microsoft.com/office/drawing/2014/main" id="{D354413E-068F-4C56-AF2E-F8EF92D856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grpSp>
      <p:grpSp>
        <p:nvGrpSpPr>
          <p:cNvPr id="3" name="组合 2">
            <a:extLst>
              <a:ext uri="{FF2B5EF4-FFF2-40B4-BE49-F238E27FC236}">
                <a16:creationId xmlns:a16="http://schemas.microsoft.com/office/drawing/2014/main" id="{97B5B2FD-5119-485B-B1A2-651860EAA1B2}"/>
              </a:ext>
            </a:extLst>
          </p:cNvPr>
          <p:cNvGrpSpPr/>
          <p:nvPr/>
        </p:nvGrpSpPr>
        <p:grpSpPr>
          <a:xfrm>
            <a:off x="4112852" y="2138068"/>
            <a:ext cx="3109972" cy="3691772"/>
            <a:chOff x="3963397" y="1589167"/>
            <a:chExt cx="3565106" cy="3816760"/>
          </a:xfrm>
        </p:grpSpPr>
        <p:sp>
          <p:nvSpPr>
            <p:cNvPr id="2" name="矩形 1">
              <a:extLst>
                <a:ext uri="{FF2B5EF4-FFF2-40B4-BE49-F238E27FC236}">
                  <a16:creationId xmlns:a16="http://schemas.microsoft.com/office/drawing/2014/main" id="{57749B8E-E5A7-4163-8507-D8F3B9F34E13}"/>
                </a:ext>
              </a:extLst>
            </p:cNvPr>
            <p:cNvSpPr/>
            <p:nvPr/>
          </p:nvSpPr>
          <p:spPr>
            <a:xfrm>
              <a:off x="4861367" y="2118167"/>
              <a:ext cx="1990846" cy="2812648"/>
            </a:xfrm>
            <a:prstGeom prst="rect">
              <a:avLst/>
            </a:prstGeom>
            <a:solidFill>
              <a:srgbClr val="FFE2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12">
              <a:extLst>
                <a:ext uri="{FF2B5EF4-FFF2-40B4-BE49-F238E27FC236}">
                  <a16:creationId xmlns:a16="http://schemas.microsoft.com/office/drawing/2014/main" id="{1C298902-3191-41FB-91C7-4B3C21134A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3397" y="1589167"/>
              <a:ext cx="3565106" cy="3816760"/>
            </a:xfrm>
            <a:prstGeom prst="rect">
              <a:avLst/>
            </a:prstGeom>
          </p:spPr>
        </p:pic>
      </p:grpSp>
      <p:sp>
        <p:nvSpPr>
          <p:cNvPr id="6" name="Thought Bubble: Cloud 5">
            <a:extLst>
              <a:ext uri="{FF2B5EF4-FFF2-40B4-BE49-F238E27FC236}">
                <a16:creationId xmlns:a16="http://schemas.microsoft.com/office/drawing/2014/main" id="{2276102F-99E9-4843-8F3A-0CC5EB1D1881}"/>
              </a:ext>
            </a:extLst>
          </p:cNvPr>
          <p:cNvSpPr/>
          <p:nvPr/>
        </p:nvSpPr>
        <p:spPr>
          <a:xfrm>
            <a:off x="266217" y="288235"/>
            <a:ext cx="4227125" cy="2004362"/>
          </a:xfrm>
          <a:prstGeom prst="cloudCallout">
            <a:avLst>
              <a:gd name="adj1" fmla="val 45859"/>
              <a:gd name="adj2" fmla="val 5825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Tớ</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lỗi</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cậu</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Do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sơ</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ý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nên</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tớ</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va</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cậu</a:t>
            </a:r>
            <a:r>
              <a:rPr kumimoji="0" lang="en-US" sz="24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hought Bubble: Cloud 16">
            <a:extLst>
              <a:ext uri="{FF2B5EF4-FFF2-40B4-BE49-F238E27FC236}">
                <a16:creationId xmlns:a16="http://schemas.microsoft.com/office/drawing/2014/main" id="{1A11D29A-0E49-4158-ACAA-AB23465EC073}"/>
              </a:ext>
            </a:extLst>
          </p:cNvPr>
          <p:cNvSpPr/>
          <p:nvPr/>
        </p:nvSpPr>
        <p:spPr>
          <a:xfrm>
            <a:off x="7032579" y="395962"/>
            <a:ext cx="4559653" cy="2004362"/>
          </a:xfrm>
          <a:prstGeom prst="cloudCallout">
            <a:avLst>
              <a:gd name="adj1" fmla="val -48344"/>
              <a:gd name="adj2" fmla="val 57276"/>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Không</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đâu</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Lần</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sau</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cậu</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ý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cận</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thận</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nhé</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A24DE19E-C05F-4F0A-81FC-15E48E3271D8}"/>
              </a:ext>
            </a:extLst>
          </p:cNvPr>
          <p:cNvSpPr txBox="1"/>
          <p:nvPr/>
        </p:nvSpPr>
        <p:spPr>
          <a:xfrm>
            <a:off x="8906608" y="6596390"/>
            <a:ext cx="409721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Design by: </a:t>
            </a:r>
            <a:r>
              <a:rPr kumimoji="0" lang="en-US" sz="1100" b="0"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Hương</a:t>
            </a: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1100" b="0"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Thảo</a:t>
            </a: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 tranthao121004@gmail.com </a:t>
            </a:r>
          </a:p>
        </p:txBody>
      </p:sp>
    </p:spTree>
    <p:extLst>
      <p:ext uri="{BB962C8B-B14F-4D97-AF65-F5344CB8AC3E}">
        <p14:creationId xmlns:p14="http://schemas.microsoft.com/office/powerpoint/2010/main" val="151743245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8186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2825392" y="112985"/>
            <a:ext cx="6236413" cy="4017227"/>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2:</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lang="vi-VN" sz="3200" dirty="0"/>
              <a:t>Con gì ăn no</a:t>
            </a:r>
            <a:endParaRPr lang="en-US" sz="3200" dirty="0"/>
          </a:p>
          <a:p>
            <a:r>
              <a:rPr lang="en-US" sz="3200" dirty="0"/>
              <a:t>   		</a:t>
            </a:r>
            <a:r>
              <a:rPr lang="vi-VN" sz="3200" dirty="0"/>
              <a:t>Bụng to mắt híp</a:t>
            </a:r>
            <a:endParaRPr lang="en-US" sz="3200" dirty="0"/>
          </a:p>
          <a:p>
            <a:r>
              <a:rPr lang="en-US" sz="3200" dirty="0"/>
              <a:t>   		</a:t>
            </a:r>
            <a:r>
              <a:rPr lang="vi-VN" sz="3200" dirty="0"/>
              <a:t>Mồm kêu ụt ịt</a:t>
            </a:r>
            <a:endParaRPr lang="en-US" sz="3200" dirty="0"/>
          </a:p>
          <a:p>
            <a:r>
              <a:rPr lang="en-US" sz="3200" dirty="0"/>
              <a:t>  		N</a:t>
            </a:r>
            <a:r>
              <a:rPr lang="vi-VN" sz="3200" dirty="0"/>
              <a:t>ằm thở phì phò</a:t>
            </a:r>
            <a:endParaRPr lang="en-US" sz="32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6" name="Picture 45">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pic>
        <p:nvPicPr>
          <p:cNvPr id="2050" name="Picture 2" descr="Top 6 bài văn thuyết minh về con lợn lớp 9(con heo) mới nhất - Top hay nhấ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0511" y="0"/>
            <a:ext cx="8393920" cy="5599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75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1000"/>
                                        <p:tgtEl>
                                          <p:spTgt spid="2050"/>
                                        </p:tgtEl>
                                      </p:cBhvr>
                                    </p:animEffect>
                                    <p:anim calcmode="lin" valueType="num">
                                      <p:cBhvr>
                                        <p:cTn id="16" dur="1000" fill="hold"/>
                                        <p:tgtEl>
                                          <p:spTgt spid="2050"/>
                                        </p:tgtEl>
                                        <p:attrNameLst>
                                          <p:attrName>ppt_x</p:attrName>
                                        </p:attrNameLst>
                                      </p:cBhvr>
                                      <p:tavLst>
                                        <p:tav tm="0">
                                          <p:val>
                                            <p:strVal val="#ppt_x"/>
                                          </p:val>
                                        </p:tav>
                                        <p:tav tm="100000">
                                          <p:val>
                                            <p:strVal val="#ppt_x"/>
                                          </p:val>
                                        </p:tav>
                                      </p:tavLst>
                                    </p:anim>
                                    <p:anim calcmode="lin" valueType="num">
                                      <p:cBhvr>
                                        <p:cTn id="17"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1649580" y="286002"/>
            <a:ext cx="9147629" cy="2884581"/>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3:</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lang="vi-VN" sz="3200" dirty="0"/>
              <a:t>Con gì hai mắt trong veo</a:t>
            </a:r>
            <a:endParaRPr lang="en-US" sz="3200" dirty="0"/>
          </a:p>
          <a:p>
            <a:r>
              <a:rPr lang="vi-VN" sz="3200" dirty="0"/>
              <a:t>Thích nằm sưởi nắng, thích trèo cây cau</a:t>
            </a:r>
            <a:r>
              <a:rPr lang="en-US" sz="3200" dirty="0"/>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6" name="Picture 45">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pic>
        <p:nvPicPr>
          <p:cNvPr id="3074" name="Picture 2" descr="Chỉ tại con… mè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0809" y="89452"/>
            <a:ext cx="9442174" cy="5695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40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fade">
                                      <p:cBhvr>
                                        <p:cTn id="15" dur="1000"/>
                                        <p:tgtEl>
                                          <p:spTgt spid="3074"/>
                                        </p:tgtEl>
                                      </p:cBhvr>
                                    </p:animEffect>
                                    <p:anim calcmode="lin" valueType="num">
                                      <p:cBhvr>
                                        <p:cTn id="16" dur="1000" fill="hold"/>
                                        <p:tgtEl>
                                          <p:spTgt spid="3074"/>
                                        </p:tgtEl>
                                        <p:attrNameLst>
                                          <p:attrName>ppt_x</p:attrName>
                                        </p:attrNameLst>
                                      </p:cBhvr>
                                      <p:tavLst>
                                        <p:tav tm="0">
                                          <p:val>
                                            <p:strVal val="#ppt_x"/>
                                          </p:val>
                                        </p:tav>
                                        <p:tav tm="100000">
                                          <p:val>
                                            <p:strVal val="#ppt_x"/>
                                          </p:val>
                                        </p:tav>
                                      </p:tavLst>
                                    </p:anim>
                                    <p:anim calcmode="lin" valueType="num">
                                      <p:cBhvr>
                                        <p:cTn id="17"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2454650" y="367749"/>
            <a:ext cx="7206185" cy="2653748"/>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t>Câu</a:t>
            </a:r>
            <a:r>
              <a:rPr lang="en-US" sz="3200" dirty="0"/>
              <a:t> 4: </a:t>
            </a:r>
            <a:r>
              <a:rPr lang="vi-VN" sz="3200" dirty="0"/>
              <a:t>Đầu nhỏ mà có bốn chân</a:t>
            </a:r>
            <a:endParaRPr lang="en-US" sz="3200" dirty="0"/>
          </a:p>
          <a:p>
            <a:r>
              <a:rPr lang="en-US" sz="3200" dirty="0" err="1"/>
              <a:t>Lưng</a:t>
            </a:r>
            <a:r>
              <a:rPr lang="en-US" sz="3200" dirty="0"/>
              <a:t> </a:t>
            </a:r>
            <a:r>
              <a:rPr lang="en-US" sz="3200" dirty="0" err="1"/>
              <a:t>đầy</a:t>
            </a:r>
            <a:r>
              <a:rPr lang="en-US" sz="3200" dirty="0"/>
              <a:t> </a:t>
            </a:r>
            <a:r>
              <a:rPr lang="en-US" sz="3200" dirty="0" err="1"/>
              <a:t>tên</a:t>
            </a:r>
            <a:r>
              <a:rPr lang="en-US" sz="3200" dirty="0"/>
              <a:t> </a:t>
            </a:r>
            <a:r>
              <a:rPr lang="en-US" sz="3200" dirty="0" err="1"/>
              <a:t>nhọn</a:t>
            </a:r>
            <a:r>
              <a:rPr lang="en-US" sz="3200" dirty="0"/>
              <a:t>, </a:t>
            </a:r>
            <a:r>
              <a:rPr lang="en-US" sz="3200" dirty="0" err="1"/>
              <a:t>khi</a:t>
            </a:r>
            <a:r>
              <a:rPr lang="en-US" sz="3200" dirty="0"/>
              <a:t> </a:t>
            </a:r>
            <a:r>
              <a:rPr lang="en-US" sz="3200" dirty="0" err="1"/>
              <a:t>cần</a:t>
            </a:r>
            <a:r>
              <a:rPr lang="en-US" sz="3200" dirty="0"/>
              <a:t> </a:t>
            </a:r>
            <a:r>
              <a:rPr lang="en-US" sz="3200" dirty="0" err="1"/>
              <a:t>bắn</a:t>
            </a:r>
            <a:r>
              <a:rPr lang="en-US" sz="3200" dirty="0"/>
              <a:t> </a:t>
            </a:r>
            <a:r>
              <a:rPr lang="en-US" sz="3200" dirty="0" err="1"/>
              <a:t>ngay</a:t>
            </a:r>
            <a:r>
              <a:rPr lang="en-US" sz="3200" dirty="0"/>
              <a:t>.</a:t>
            </a:r>
          </a:p>
          <a:p>
            <a:r>
              <a:rPr lang="en-US" sz="3200" dirty="0"/>
              <a:t> 		Là con </a:t>
            </a:r>
            <a:r>
              <a:rPr lang="en-US" sz="3200" dirty="0" err="1"/>
              <a:t>gi</a:t>
            </a:r>
            <a:r>
              <a:rPr lang="en-US" sz="3200" dirty="0"/>
              <a:t>̀?</a:t>
            </a:r>
          </a:p>
        </p:txBody>
      </p:sp>
      <p:pic>
        <p:nvPicPr>
          <p:cNvPr id="46" name="Picture 45">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3" name="AutoShape 2" descr="Sống Tích Cực - CHIẾN LƯỢC CON NHÍM Sử dụng sức mạnh của sự giản đơn để  thành công... Trong bài viết này, chúng ta nghiên cứu về Thuyết Con nhím  (Hedgeho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6913" y="367749"/>
            <a:ext cx="7981122" cy="4794511"/>
          </a:xfrm>
          <a:prstGeom prst="rect">
            <a:avLst/>
          </a:prstGeom>
        </p:spPr>
      </p:pic>
    </p:spTree>
    <p:extLst>
      <p:ext uri="{BB962C8B-B14F-4D97-AF65-F5344CB8AC3E}">
        <p14:creationId xmlns:p14="http://schemas.microsoft.com/office/powerpoint/2010/main" val="207540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28F4A43-0CE8-4910-85B8-91A564774C0D}"/>
              </a:ext>
            </a:extLst>
          </p:cNvPr>
          <p:cNvGrpSpPr/>
          <p:nvPr/>
        </p:nvGrpSpPr>
        <p:grpSpPr>
          <a:xfrm>
            <a:off x="291403" y="832226"/>
            <a:ext cx="2856454" cy="962185"/>
            <a:chOff x="-315214" y="629196"/>
            <a:chExt cx="2254139" cy="962185"/>
          </a:xfrm>
        </p:grpSpPr>
        <p:sp>
          <p:nvSpPr>
            <p:cNvPr id="3" name="TextBox 2">
              <a:extLst>
                <a:ext uri="{FF2B5EF4-FFF2-40B4-BE49-F238E27FC236}">
                  <a16:creationId xmlns:a16="http://schemas.microsoft.com/office/drawing/2014/main" id="{9F11C4FA-8A96-471D-999D-4EE9F1DB5540}"/>
                </a:ext>
              </a:extLst>
            </p:cNvPr>
            <p:cNvSpPr txBox="1"/>
            <p:nvPr/>
          </p:nvSpPr>
          <p:spPr>
            <a:xfrm>
              <a:off x="325278" y="629196"/>
              <a:ext cx="1613647" cy="923330"/>
            </a:xfrm>
            <a:prstGeom prst="rect">
              <a:avLst/>
            </a:prstGeom>
            <a:noFill/>
          </p:spPr>
          <p:txBody>
            <a:bodyPr wrap="square" rtlCol="0">
              <a:spAutoFit/>
            </a:bodyPr>
            <a:lstStyle/>
            <a:p>
              <a:pPr algn="ctr"/>
              <a:endParaRPr lang="en-US" sz="5400" dirty="0">
                <a:solidFill>
                  <a:schemeClr val="accent1">
                    <a:lumMod val="50000"/>
                  </a:schemeClr>
                </a:solidFill>
                <a:latin typeface="+mj-lt"/>
              </a:endParaRPr>
            </a:p>
          </p:txBody>
        </p:sp>
        <p:sp>
          <p:nvSpPr>
            <p:cNvPr id="4" name="TextBox 3">
              <a:extLst>
                <a:ext uri="{FF2B5EF4-FFF2-40B4-BE49-F238E27FC236}">
                  <a16:creationId xmlns:a16="http://schemas.microsoft.com/office/drawing/2014/main" id="{86C4FC32-588B-4BDD-BD8A-31B0ACA12E8C}"/>
                </a:ext>
              </a:extLst>
            </p:cNvPr>
            <p:cNvSpPr txBox="1"/>
            <p:nvPr/>
          </p:nvSpPr>
          <p:spPr>
            <a:xfrm>
              <a:off x="-315214" y="668051"/>
              <a:ext cx="2235476" cy="923330"/>
            </a:xfrm>
            <a:prstGeom prst="rect">
              <a:avLst/>
            </a:prstGeom>
            <a:noFill/>
          </p:spPr>
          <p:txBody>
            <a:bodyPr wrap="square" rtlCol="0">
              <a:spAutoFit/>
            </a:bodyPr>
            <a:lstStyle/>
            <a:p>
              <a:pPr algn="ctr"/>
              <a:r>
                <a:rPr lang="en-US" sz="5400" dirty="0">
                  <a:solidFill>
                    <a:schemeClr val="accent1"/>
                  </a:solidFill>
                  <a:latin typeface="+mj-lt"/>
                </a:rPr>
                <a:t>BÀI 20</a:t>
              </a:r>
            </a:p>
          </p:txBody>
        </p:sp>
      </p:grpSp>
      <p:pic>
        <p:nvPicPr>
          <p:cNvPr id="5" name="Picture 4">
            <a:extLst>
              <a:ext uri="{FF2B5EF4-FFF2-40B4-BE49-F238E27FC236}">
                <a16:creationId xmlns:a16="http://schemas.microsoft.com/office/drawing/2014/main" id="{FBFAD77B-089B-4ACB-B9D6-E1E1D2FAE876}"/>
              </a:ext>
            </a:extLst>
          </p:cNvPr>
          <p:cNvPicPr>
            <a:picLocks noChangeAspect="1"/>
          </p:cNvPicPr>
          <p:nvPr/>
        </p:nvPicPr>
        <p:blipFill>
          <a:blip r:embed="rId2">
            <a:clrChange>
              <a:clrFrom>
                <a:srgbClr val="FFFEFE"/>
              </a:clrFrom>
              <a:clrTo>
                <a:srgbClr val="FFFEFE">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2115845" y="2190889"/>
            <a:ext cx="1584127" cy="658835"/>
          </a:xfrm>
          <a:prstGeom prst="rect">
            <a:avLst/>
          </a:prstGeom>
        </p:spPr>
      </p:pic>
      <p:sp>
        <p:nvSpPr>
          <p:cNvPr id="6" name="TextBox 5">
            <a:extLst>
              <a:ext uri="{FF2B5EF4-FFF2-40B4-BE49-F238E27FC236}">
                <a16:creationId xmlns:a16="http://schemas.microsoft.com/office/drawing/2014/main" id="{4E2CC099-1B40-41E1-A107-55D527A74AC8}"/>
              </a:ext>
            </a:extLst>
          </p:cNvPr>
          <p:cNvSpPr txBox="1"/>
          <p:nvPr/>
        </p:nvSpPr>
        <p:spPr>
          <a:xfrm>
            <a:off x="3975942" y="1968114"/>
            <a:ext cx="7745795" cy="739754"/>
          </a:xfrm>
          <a:prstGeom prst="rect">
            <a:avLst/>
          </a:prstGeom>
          <a:noFill/>
        </p:spPr>
        <p:txBody>
          <a:bodyPr wrap="square" rtlCol="0">
            <a:spAutoFit/>
          </a:bodyPr>
          <a:lstStyle/>
          <a:p>
            <a:pPr>
              <a:lnSpc>
                <a:spcPct val="150000"/>
              </a:lnSpc>
            </a:pPr>
            <a:r>
              <a:rPr lang="vi-VN" sz="3200" dirty="0">
                <a:latin typeface="+mj-lt"/>
              </a:rPr>
              <a:t>Hãy kể những đức tính tốt của bạn em?</a:t>
            </a:r>
            <a:endParaRPr lang="en-US" sz="3200" b="1" dirty="0">
              <a:latin typeface="+mj-lt"/>
            </a:endParaRPr>
          </a:p>
        </p:txBody>
      </p:sp>
      <p:sp>
        <p:nvSpPr>
          <p:cNvPr id="7" name="TextBox 6">
            <a:extLst>
              <a:ext uri="{FF2B5EF4-FFF2-40B4-BE49-F238E27FC236}">
                <a16:creationId xmlns:a16="http://schemas.microsoft.com/office/drawing/2014/main" id="{5073152B-2E38-44FD-BAF8-7701C97C29C3}"/>
              </a:ext>
            </a:extLst>
          </p:cNvPr>
          <p:cNvSpPr txBox="1"/>
          <p:nvPr/>
        </p:nvSpPr>
        <p:spPr>
          <a:xfrm>
            <a:off x="3532343" y="1177209"/>
            <a:ext cx="6565001" cy="830997"/>
          </a:xfrm>
          <a:prstGeom prst="rect">
            <a:avLst/>
          </a:prstGeom>
          <a:noFill/>
        </p:spPr>
        <p:txBody>
          <a:bodyPr wrap="square" rtlCol="0">
            <a:spAutoFit/>
          </a:bodyPr>
          <a:lstStyle/>
          <a:p>
            <a:pPr algn="ctr"/>
            <a:r>
              <a:rPr lang="vi-VN" sz="4800" b="1" dirty="0">
                <a:solidFill>
                  <a:schemeClr val="accent2"/>
                </a:solidFill>
                <a:latin typeface="+mj-lt"/>
              </a:rPr>
              <a:t>NHÍM NÂU KẾT BẠN</a:t>
            </a:r>
            <a:endParaRPr lang="en-US" sz="4800" b="1" dirty="0">
              <a:solidFill>
                <a:schemeClr val="accent2"/>
              </a:solidFill>
              <a:latin typeface="+mj-lt"/>
            </a:endParaRPr>
          </a:p>
        </p:txBody>
      </p:sp>
      <p:sp>
        <p:nvSpPr>
          <p:cNvPr id="8" name="TextBox 7">
            <a:extLst>
              <a:ext uri="{FF2B5EF4-FFF2-40B4-BE49-F238E27FC236}">
                <a16:creationId xmlns:a16="http://schemas.microsoft.com/office/drawing/2014/main" id="{28008150-59F2-416E-B481-37F0FAC12368}"/>
              </a:ext>
            </a:extLst>
          </p:cNvPr>
          <p:cNvSpPr txBox="1"/>
          <p:nvPr/>
        </p:nvSpPr>
        <p:spPr>
          <a:xfrm>
            <a:off x="3713159" y="2037387"/>
            <a:ext cx="8271359" cy="1077218"/>
          </a:xfrm>
          <a:prstGeom prst="rect">
            <a:avLst/>
          </a:prstGeom>
          <a:noFill/>
        </p:spPr>
        <p:txBody>
          <a:bodyPr wrap="square" rtlCol="0">
            <a:spAutoFit/>
          </a:bodyPr>
          <a:lstStyle/>
          <a:p>
            <a:r>
              <a:rPr lang="vi-VN" sz="3200" dirty="0">
                <a:latin typeface="+mj-lt"/>
              </a:rPr>
              <a:t>Em muốn học tập những đức tính nào của bạn? </a:t>
            </a:r>
            <a:endParaRPr lang="en-US" sz="3200" b="1" dirty="0">
              <a:latin typeface="+mj-lt"/>
            </a:endParaRPr>
          </a:p>
        </p:txBody>
      </p:sp>
      <p:pic>
        <p:nvPicPr>
          <p:cNvPr id="9" name="Picture 8">
            <a:extLst>
              <a:ext uri="{FF2B5EF4-FFF2-40B4-BE49-F238E27FC236}">
                <a16:creationId xmlns:a16="http://schemas.microsoft.com/office/drawing/2014/main" id="{184281D5-E806-4B32-86E0-213D071675E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41000"/>
                    </a14:imgEffect>
                    <a14:imgEffect>
                      <a14:brightnessContrast bright="4000"/>
                    </a14:imgEffect>
                  </a14:imgLayer>
                </a14:imgProps>
              </a:ext>
            </a:extLst>
          </a:blip>
          <a:srcRect l="2857" t="2903" r="1768" b="3018"/>
          <a:stretch/>
        </p:blipFill>
        <p:spPr>
          <a:xfrm>
            <a:off x="470263" y="3157921"/>
            <a:ext cx="11501068" cy="3488496"/>
          </a:xfrm>
          <a:prstGeom prst="roundRect">
            <a:avLst/>
          </a:prstGeom>
        </p:spPr>
      </p:pic>
    </p:spTree>
    <p:extLst>
      <p:ext uri="{BB962C8B-B14F-4D97-AF65-F5344CB8AC3E}">
        <p14:creationId xmlns:p14="http://schemas.microsoft.com/office/powerpoint/2010/main" val="313780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grpId="1" nodeType="clickEffect">
                                  <p:stCondLst>
                                    <p:cond delay="0"/>
                                  </p:stCondLst>
                                  <p:childTnLst>
                                    <p:animEffect transition="out" filter="fade">
                                      <p:cBhvr>
                                        <p:cTn id="18" dur="1000"/>
                                        <p:tgtEl>
                                          <p:spTgt spid="6"/>
                                        </p:tgtEl>
                                      </p:cBhvr>
                                    </p:animEffect>
                                    <p:anim calcmode="lin" valueType="num">
                                      <p:cBhvr>
                                        <p:cTn id="19" dur="1000"/>
                                        <p:tgtEl>
                                          <p:spTgt spid="6"/>
                                        </p:tgtEl>
                                        <p:attrNameLst>
                                          <p:attrName>ppt_x</p:attrName>
                                        </p:attrNameLst>
                                      </p:cBhvr>
                                      <p:tavLst>
                                        <p:tav tm="0">
                                          <p:val>
                                            <p:strVal val="ppt_x"/>
                                          </p:val>
                                        </p:tav>
                                        <p:tav tm="100000">
                                          <p:val>
                                            <p:strVal val="ppt_x"/>
                                          </p:val>
                                        </p:tav>
                                      </p:tavLst>
                                    </p:anim>
                                    <p:anim calcmode="lin" valueType="num">
                                      <p:cBhvr>
                                        <p:cTn id="20" dur="1000"/>
                                        <p:tgtEl>
                                          <p:spTgt spid="6"/>
                                        </p:tgtEl>
                                        <p:attrNameLst>
                                          <p:attrName>ppt_y</p:attrName>
                                        </p:attrNameLst>
                                      </p:cBhvr>
                                      <p:tavLst>
                                        <p:tav tm="0">
                                          <p:val>
                                            <p:strVal val="ppt_y"/>
                                          </p:val>
                                        </p:tav>
                                        <p:tav tm="100000">
                                          <p:val>
                                            <p:strVal val="ppt_y+.1"/>
                                          </p:val>
                                        </p:tav>
                                      </p:tavLst>
                                    </p:anim>
                                    <p:set>
                                      <p:cBhvr>
                                        <p:cTn id="21" dur="1" fill="hold">
                                          <p:stCondLst>
                                            <p:cond delay="999"/>
                                          </p:stCondLst>
                                        </p:cTn>
                                        <p:tgtEl>
                                          <p:spTgt spid="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9A65FF-3AF6-4BE9-98F2-AC7568B11634}"/>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60172" y="479361"/>
            <a:ext cx="733362" cy="533473"/>
          </a:xfrm>
          <a:prstGeom prst="rect">
            <a:avLst/>
          </a:prstGeom>
        </p:spPr>
      </p:pic>
      <p:sp>
        <p:nvSpPr>
          <p:cNvPr id="5" name="TextBox 4">
            <a:extLst>
              <a:ext uri="{FF2B5EF4-FFF2-40B4-BE49-F238E27FC236}">
                <a16:creationId xmlns:a16="http://schemas.microsoft.com/office/drawing/2014/main" id="{E8C167D2-166D-4C74-B7CA-329FB15B4BED}"/>
              </a:ext>
            </a:extLst>
          </p:cNvPr>
          <p:cNvSpPr txBox="1"/>
          <p:nvPr/>
        </p:nvSpPr>
        <p:spPr>
          <a:xfrm>
            <a:off x="3920192" y="458115"/>
            <a:ext cx="3725146" cy="464230"/>
          </a:xfrm>
          <a:prstGeom prst="rect">
            <a:avLst/>
          </a:prstGeom>
          <a:noFill/>
        </p:spPr>
        <p:txBody>
          <a:bodyPr wrap="square" rtlCol="0">
            <a:spAutoFit/>
          </a:bodyPr>
          <a:lstStyle/>
          <a:p>
            <a:pPr marL="0" marR="0" lvl="0" indent="0" algn="ctr" defTabSz="914400" rtl="0" eaLnBrk="1" fontAlgn="auto" latinLnBrk="0" hangingPunct="1">
              <a:lnSpc>
                <a:spcPts val="2900"/>
              </a:lnSpc>
              <a:spcBef>
                <a:spcPts val="0"/>
              </a:spcBef>
              <a:spcAft>
                <a:spcPts val="0"/>
              </a:spcAft>
              <a:buClr>
                <a:srgbClr val="000000"/>
              </a:buClr>
              <a:buSzTx/>
              <a:buFont typeface="Arial"/>
              <a:buNone/>
              <a:tabLst/>
              <a:defRPr/>
            </a:pPr>
            <a:r>
              <a:rPr kumimoji="0" lang="vi-VN" sz="3200" b="1" i="0" u="none" strike="noStrike" kern="0" cap="none" spc="0" normalizeH="0" baseline="0" noProof="0" dirty="0">
                <a:ln>
                  <a:noFill/>
                </a:ln>
                <a:solidFill>
                  <a:srgbClr val="FF0000"/>
                </a:solidFill>
                <a:effectLst/>
                <a:uLnTx/>
                <a:uFillTx/>
                <a:latin typeface="+mj-lt"/>
                <a:cs typeface="Arial"/>
                <a:sym typeface="Arial"/>
              </a:rPr>
              <a:t>Nhím nâu kết bạn</a:t>
            </a:r>
            <a:endParaRPr kumimoji="0" lang="en-US" sz="3200" b="1" i="0" u="none" strike="noStrike" kern="0" cap="none" spc="0" normalizeH="0" baseline="0" noProof="0" dirty="0">
              <a:ln>
                <a:noFill/>
              </a:ln>
              <a:solidFill>
                <a:srgbClr val="FF0000"/>
              </a:solidFill>
              <a:effectLst/>
              <a:uLnTx/>
              <a:uFillTx/>
              <a:latin typeface="+mj-lt"/>
              <a:cs typeface="Arial"/>
              <a:sym typeface="Arial"/>
            </a:endParaRPr>
          </a:p>
        </p:txBody>
      </p:sp>
      <p:sp>
        <p:nvSpPr>
          <p:cNvPr id="6" name="TextBox 5">
            <a:extLst>
              <a:ext uri="{FF2B5EF4-FFF2-40B4-BE49-F238E27FC236}">
                <a16:creationId xmlns:a16="http://schemas.microsoft.com/office/drawing/2014/main" id="{E1616F0E-C300-44A0-81F8-BD835DBAF62A}"/>
              </a:ext>
            </a:extLst>
          </p:cNvPr>
          <p:cNvSpPr txBox="1"/>
          <p:nvPr/>
        </p:nvSpPr>
        <p:spPr>
          <a:xfrm>
            <a:off x="360442" y="787662"/>
            <a:ext cx="11471116" cy="6042680"/>
          </a:xfrm>
          <a:prstGeom prst="rect">
            <a:avLst/>
          </a:prstGeom>
          <a:noFill/>
        </p:spPr>
        <p:txBody>
          <a:bodyPr wrap="square" rtlCol="0">
            <a:spAutoFit/>
          </a:bodyPr>
          <a:lstStyle/>
          <a:p>
            <a:pPr marL="44450" lvl="0" algn="just">
              <a:lnSpc>
                <a:spcPts val="2900"/>
              </a:lnSpc>
              <a:defRPr/>
            </a:pPr>
            <a:r>
              <a:rPr kumimoji="0" lang="vi-VN" sz="2800" b="0" i="0" u="none" strike="noStrike" kern="0" cap="none" spc="0" normalizeH="0" baseline="0" noProof="0" dirty="0">
                <a:ln>
                  <a:noFill/>
                </a:ln>
                <a:solidFill>
                  <a:srgbClr val="000000"/>
                </a:solidFill>
                <a:effectLst/>
                <a:uLnTx/>
                <a:uFillTx/>
                <a:latin typeface="+mj-lt"/>
                <a:cs typeface="Arial"/>
                <a:sym typeface="Arial"/>
              </a:rPr>
              <a:t>         </a:t>
            </a:r>
            <a:r>
              <a:rPr lang="vi-VN" sz="2800" dirty="0">
                <a:latin typeface="+mj-lt"/>
              </a:rPr>
              <a:t> Trong khu rừng nọ, có chú nhím nâu hiền lành, nhút nhát. Một buổi sáng, chú đang kiếm quả cây thì thấy nhím trắng chạy tới. Nhím trắng vồn vã: “Chào bạn! Rất vui được gặp bạn!”. Nhím nâu lúng túng, nói lí nhí: “Chào bạn!”, rồi nấp vào bụi cây. Chú cuộn tròn người lại mà vẫn sợ hãi.</a:t>
            </a:r>
          </a:p>
          <a:p>
            <a:pPr marL="44450" lvl="0" algn="just">
              <a:lnSpc>
                <a:spcPts val="2900"/>
              </a:lnSpc>
              <a:defRPr/>
            </a:pPr>
            <a:r>
              <a:rPr lang="vi-VN" sz="2800" dirty="0">
                <a:latin typeface="+mj-lt"/>
              </a:rPr>
              <a:t>          Mùa đông đến, nhím nâu đi tìm nơi trú ngụ. </a:t>
            </a:r>
            <a:r>
              <a:rPr lang="vi-VN" sz="2800">
                <a:latin typeface="+mj-lt"/>
              </a:rPr>
              <a:t>Bất chợ</a:t>
            </a:r>
            <a:r>
              <a:rPr lang="en-US" sz="2800">
                <a:latin typeface="+mj-lt"/>
              </a:rPr>
              <a:t>t</a:t>
            </a:r>
            <a:r>
              <a:rPr lang="vi-VN" sz="2800">
                <a:latin typeface="+mj-lt"/>
              </a:rPr>
              <a:t>, </a:t>
            </a:r>
            <a:r>
              <a:rPr lang="vi-VN" sz="2800" dirty="0">
                <a:latin typeface="+mj-lt"/>
              </a:rPr>
              <a:t>mưa kéo đến. Nhím nâu vội bước vào cái hang nhỏ. Thì ra là nhà nhím trắng. Nhím nâu run run: “Xin lỗi, tôi không biết đây là nhà của bạn.”. Nhím trắng tươi cười: “Đừng ngại! Gặp lại bạn, tôi rất vui. Tôi ở đây một mình, buồn lắm. Bạn ở lại cùng tôi nhé!”.</a:t>
            </a:r>
          </a:p>
          <a:p>
            <a:pPr marL="44450" lvl="0" algn="just">
              <a:lnSpc>
                <a:spcPts val="2900"/>
              </a:lnSpc>
              <a:defRPr/>
            </a:pPr>
            <a:r>
              <a:rPr lang="vi-VN" sz="2800" dirty="0">
                <a:latin typeface="+mj-lt"/>
              </a:rPr>
              <a:t>          “Nhím trắng tốt bụng quá. Bạn ấy nói đúng, không có bạn bè thì thật buồn.”. Nghĩ thế, nhím nâu mạnh dạn hẳn lên. Chú nhận lời kết bạn với nhím trắng. Cả hai cùng thu dọn, trang trí chỗ ở cho đẹp. Chúng trải qua những ngày vui vẻ, ấm áp vì không </a:t>
            </a:r>
            <a:r>
              <a:rPr lang="vi-VN" sz="2800">
                <a:latin typeface="+mj-lt"/>
              </a:rPr>
              <a:t>phải </a:t>
            </a:r>
            <a:r>
              <a:rPr lang="en-US" sz="2800">
                <a:latin typeface="+mj-lt"/>
              </a:rPr>
              <a:t>sống</a:t>
            </a:r>
            <a:r>
              <a:rPr lang="vi-VN" sz="2800">
                <a:latin typeface="+mj-lt"/>
              </a:rPr>
              <a:t> </a:t>
            </a:r>
            <a:r>
              <a:rPr lang="vi-VN" sz="2800" dirty="0">
                <a:latin typeface="+mj-lt"/>
              </a:rPr>
              <a:t>một mình giữa mùa đông lạnh giá.</a:t>
            </a:r>
          </a:p>
          <a:p>
            <a:pPr marL="266700" marR="0" lvl="0" indent="0" algn="just" defTabSz="914400" rtl="0" eaLnBrk="1" fontAlgn="auto" latinLnBrk="0" hangingPunct="1">
              <a:lnSpc>
                <a:spcPts val="2900"/>
              </a:lnSpc>
              <a:spcBef>
                <a:spcPts val="0"/>
              </a:spcBef>
              <a:spcAft>
                <a:spcPts val="0"/>
              </a:spcAft>
              <a:buClr>
                <a:srgbClr val="000000"/>
              </a:buClr>
              <a:buSzTx/>
              <a:buFont typeface="Arial"/>
              <a:buNone/>
              <a:tabLst/>
              <a:defRPr/>
            </a:pPr>
            <a:r>
              <a:rPr kumimoji="0" lang="vi-VN" sz="2800" b="0" i="0" u="none" strike="noStrike" kern="0" cap="none" spc="0" normalizeH="0" baseline="0" noProof="0" dirty="0">
                <a:ln>
                  <a:noFill/>
                </a:ln>
                <a:solidFill>
                  <a:srgbClr val="000000"/>
                </a:solidFill>
                <a:effectLst/>
                <a:uLnTx/>
                <a:uFillTx/>
                <a:latin typeface="+mj-lt"/>
                <a:cs typeface="Arial"/>
                <a:sym typeface="Arial"/>
              </a:rPr>
              <a:t>					( Theo Minh Anh)</a:t>
            </a:r>
          </a:p>
        </p:txBody>
      </p:sp>
      <p:sp>
        <p:nvSpPr>
          <p:cNvPr id="10" name="Cloud 9">
            <a:extLst>
              <a:ext uri="{FF2B5EF4-FFF2-40B4-BE49-F238E27FC236}">
                <a16:creationId xmlns:a16="http://schemas.microsoft.com/office/drawing/2014/main" id="{83E2F25E-4EF2-40CD-9F4B-5B20C686F9BF}"/>
              </a:ext>
            </a:extLst>
          </p:cNvPr>
          <p:cNvSpPr/>
          <p:nvPr/>
        </p:nvSpPr>
        <p:spPr>
          <a:xfrm>
            <a:off x="8286633" y="5977960"/>
            <a:ext cx="3725146" cy="851606"/>
          </a:xfrm>
          <a:prstGeom prst="cloud">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957DC50-DEAF-4CEF-B462-FED6EDD45CBB}"/>
              </a:ext>
            </a:extLst>
          </p:cNvPr>
          <p:cNvSpPr txBox="1"/>
          <p:nvPr/>
        </p:nvSpPr>
        <p:spPr>
          <a:xfrm>
            <a:off x="9213916" y="5993862"/>
            <a:ext cx="3781647" cy="707886"/>
          </a:xfrm>
          <a:prstGeom prst="rect">
            <a:avLst/>
          </a:prstGeom>
          <a:noFill/>
        </p:spPr>
        <p:txBody>
          <a:bodyPr wrap="square" rtlCol="0">
            <a:spAutoFit/>
          </a:bodyPr>
          <a:lstStyle/>
          <a:p>
            <a:r>
              <a:rPr lang="en-US" sz="4000" dirty="0" err="1">
                <a:solidFill>
                  <a:srgbClr val="00B050"/>
                </a:solidFill>
              </a:rPr>
              <a:t>Đọc</a:t>
            </a:r>
            <a:r>
              <a:rPr lang="en-US" sz="4000" dirty="0">
                <a:solidFill>
                  <a:srgbClr val="00B050"/>
                </a:solidFill>
              </a:rPr>
              <a:t> </a:t>
            </a:r>
            <a:r>
              <a:rPr lang="en-US" sz="4000" dirty="0" err="1">
                <a:solidFill>
                  <a:srgbClr val="00B050"/>
                </a:solidFill>
              </a:rPr>
              <a:t>mẫu</a:t>
            </a:r>
            <a:endParaRPr lang="en-US" sz="4000" dirty="0">
              <a:solidFill>
                <a:srgbClr val="00B050"/>
              </a:solidFill>
            </a:endParaRPr>
          </a:p>
        </p:txBody>
      </p:sp>
    </p:spTree>
    <p:extLst>
      <p:ext uri="{BB962C8B-B14F-4D97-AF65-F5344CB8AC3E}">
        <p14:creationId xmlns:p14="http://schemas.microsoft.com/office/powerpoint/2010/main" val="2705051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9A65FF-3AF6-4BE9-98F2-AC7568B11634}"/>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203824" y="93006"/>
            <a:ext cx="733362" cy="533473"/>
          </a:xfrm>
          <a:prstGeom prst="rect">
            <a:avLst/>
          </a:prstGeom>
        </p:spPr>
      </p:pic>
      <p:sp>
        <p:nvSpPr>
          <p:cNvPr id="5" name="TextBox 4">
            <a:extLst>
              <a:ext uri="{FF2B5EF4-FFF2-40B4-BE49-F238E27FC236}">
                <a16:creationId xmlns:a16="http://schemas.microsoft.com/office/drawing/2014/main" id="{E8C167D2-166D-4C74-B7CA-329FB15B4BED}"/>
              </a:ext>
            </a:extLst>
          </p:cNvPr>
          <p:cNvSpPr txBox="1"/>
          <p:nvPr/>
        </p:nvSpPr>
        <p:spPr>
          <a:xfrm>
            <a:off x="4044775" y="466010"/>
            <a:ext cx="3725146" cy="464230"/>
          </a:xfrm>
          <a:prstGeom prst="rect">
            <a:avLst/>
          </a:prstGeom>
          <a:noFill/>
        </p:spPr>
        <p:txBody>
          <a:bodyPr wrap="square" rtlCol="0">
            <a:spAutoFit/>
          </a:bodyPr>
          <a:lstStyle/>
          <a:p>
            <a:pPr marL="0" marR="0" lvl="0" indent="0" algn="ctr" defTabSz="914400" rtl="0" eaLnBrk="1" fontAlgn="auto" latinLnBrk="0" hangingPunct="1">
              <a:lnSpc>
                <a:spcPts val="2900"/>
              </a:lnSpc>
              <a:spcBef>
                <a:spcPts val="0"/>
              </a:spcBef>
              <a:spcAft>
                <a:spcPts val="0"/>
              </a:spcAft>
              <a:buClr>
                <a:srgbClr val="000000"/>
              </a:buClr>
              <a:buSzTx/>
              <a:buFont typeface="Arial"/>
              <a:buNone/>
              <a:tabLst/>
              <a:defRPr/>
            </a:pPr>
            <a:r>
              <a:rPr kumimoji="0" lang="vi-VN" sz="3200" b="1" i="0" u="none" strike="noStrike" kern="0" cap="none" spc="0" normalizeH="0" baseline="0" noProof="0" dirty="0">
                <a:ln>
                  <a:noFill/>
                </a:ln>
                <a:solidFill>
                  <a:srgbClr val="FF0000"/>
                </a:solidFill>
                <a:effectLst/>
                <a:uLnTx/>
                <a:uFillTx/>
                <a:latin typeface="+mj-lt"/>
                <a:cs typeface="Arial"/>
                <a:sym typeface="Arial"/>
              </a:rPr>
              <a:t>Nhím nâu kết bạn</a:t>
            </a:r>
            <a:endParaRPr kumimoji="0" lang="en-US" sz="3200" b="1" i="0" u="none" strike="noStrike" kern="0" cap="none" spc="0" normalizeH="0" baseline="0" noProof="0" dirty="0">
              <a:ln>
                <a:noFill/>
              </a:ln>
              <a:solidFill>
                <a:srgbClr val="FF0000"/>
              </a:solidFill>
              <a:effectLst/>
              <a:uLnTx/>
              <a:uFillTx/>
              <a:latin typeface="+mj-lt"/>
              <a:cs typeface="Arial"/>
              <a:sym typeface="Arial"/>
            </a:endParaRPr>
          </a:p>
        </p:txBody>
      </p:sp>
      <p:sp>
        <p:nvSpPr>
          <p:cNvPr id="6" name="TextBox 5">
            <a:extLst>
              <a:ext uri="{FF2B5EF4-FFF2-40B4-BE49-F238E27FC236}">
                <a16:creationId xmlns:a16="http://schemas.microsoft.com/office/drawing/2014/main" id="{E1616F0E-C300-44A0-81F8-BD835DBAF62A}"/>
              </a:ext>
            </a:extLst>
          </p:cNvPr>
          <p:cNvSpPr txBox="1"/>
          <p:nvPr/>
        </p:nvSpPr>
        <p:spPr>
          <a:xfrm>
            <a:off x="360442" y="866179"/>
            <a:ext cx="11471116" cy="6042680"/>
          </a:xfrm>
          <a:prstGeom prst="rect">
            <a:avLst/>
          </a:prstGeom>
          <a:noFill/>
        </p:spPr>
        <p:txBody>
          <a:bodyPr wrap="square" rtlCol="0">
            <a:spAutoFit/>
          </a:bodyPr>
          <a:lstStyle/>
          <a:p>
            <a:pPr marL="44450" lvl="0" algn="just">
              <a:lnSpc>
                <a:spcPts val="2900"/>
              </a:lnSpc>
              <a:defRPr/>
            </a:pPr>
            <a:r>
              <a:rPr kumimoji="0" lang="vi-VN" sz="2800" b="0" i="0" u="none" strike="noStrike" kern="0" cap="none" spc="0" normalizeH="0" baseline="0" noProof="0" dirty="0">
                <a:ln>
                  <a:noFill/>
                </a:ln>
                <a:solidFill>
                  <a:srgbClr val="000000"/>
                </a:solidFill>
                <a:effectLst/>
                <a:uLnTx/>
                <a:uFillTx/>
                <a:latin typeface="+mj-lt"/>
                <a:cs typeface="Arial"/>
                <a:sym typeface="Arial"/>
              </a:rPr>
              <a:t>         </a:t>
            </a:r>
            <a:r>
              <a:rPr lang="vi-VN" sz="2800" dirty="0">
                <a:latin typeface="+mj-lt"/>
              </a:rPr>
              <a:t> Trong khu rừng nọ, có chú nhím nâu hiền lành, nhút nhát. Một buổi sáng, chú đang kiếm quả cây thì thấy nhím trắng chạy tới. Nhím trắng vồn vã: “Chào bạn! Rất vui được gặp bạn!”. Nhím nâu lúng túng, nói lí nhí: “Chào bạn!”, rồi nấp vào bụi cây. Chú cuộn tròn người lại mà vẫn sợ hãi.</a:t>
            </a:r>
          </a:p>
          <a:p>
            <a:pPr marL="44450" lvl="0" algn="just">
              <a:lnSpc>
                <a:spcPts val="2900"/>
              </a:lnSpc>
              <a:defRPr/>
            </a:pPr>
            <a:r>
              <a:rPr lang="vi-VN" sz="2800" dirty="0">
                <a:latin typeface="+mj-lt"/>
              </a:rPr>
              <a:t>          Mùa đông đến, nhím nâu đi tìm nơi trú ngụ. Bất chợ</a:t>
            </a:r>
            <a:r>
              <a:rPr lang="en-US" sz="2800" dirty="0">
                <a:latin typeface="+mj-lt"/>
              </a:rPr>
              <a:t>t</a:t>
            </a:r>
            <a:r>
              <a:rPr lang="vi-VN" sz="2800" dirty="0">
                <a:latin typeface="+mj-lt"/>
              </a:rPr>
              <a:t>, mưa kéo đến. Nhím nâu vội bước vào cái hang nhỏ. Thì ra là nhà nhím trắng. Nhím nâu run run: “Xin lỗi, tôi không biết đây là nhà của bạn.”. Nhím trắng tươi cười: “Đừng ngại! Gặp lại bạn, tôi rất vui. Tôi ở đây một mình, buồn lắm. Bạn ở lại cùng tôi nhé!”.</a:t>
            </a:r>
          </a:p>
          <a:p>
            <a:pPr marL="44450" lvl="0" algn="just">
              <a:lnSpc>
                <a:spcPts val="2900"/>
              </a:lnSpc>
              <a:defRPr/>
            </a:pPr>
            <a:r>
              <a:rPr lang="vi-VN" sz="2800" dirty="0">
                <a:latin typeface="+mj-lt"/>
              </a:rPr>
              <a:t>          “Nhím trắng tốt bụng quá. Bạn ấy nói đúng, không có bạn bè thì thật buồn.”. Nghĩ thế, nhím nâu mạnh dạn hẳn lên. Chú nhận lời kết bạn với nhím trắng. Cả hai cùng thu dọn, trang trí chỗ ở cho đẹp. Chúng trải qua những ngày vui vẻ, ấm áp vì không </a:t>
            </a:r>
            <a:r>
              <a:rPr lang="vi-VN" sz="2800">
                <a:latin typeface="+mj-lt"/>
              </a:rPr>
              <a:t>phải s</a:t>
            </a:r>
            <a:r>
              <a:rPr lang="en-US" sz="2800">
                <a:latin typeface="+mj-lt"/>
              </a:rPr>
              <a:t>ống</a:t>
            </a:r>
            <a:r>
              <a:rPr lang="vi-VN" sz="2800">
                <a:latin typeface="+mj-lt"/>
              </a:rPr>
              <a:t> </a:t>
            </a:r>
            <a:r>
              <a:rPr lang="vi-VN" sz="2800" dirty="0">
                <a:latin typeface="+mj-lt"/>
              </a:rPr>
              <a:t>một mình giữa mùa đông lạnh giá.</a:t>
            </a:r>
          </a:p>
          <a:p>
            <a:pPr marL="266700" marR="0" lvl="0" indent="0" algn="just" defTabSz="914400" rtl="0" eaLnBrk="1" fontAlgn="auto" latinLnBrk="0" hangingPunct="1">
              <a:lnSpc>
                <a:spcPts val="2900"/>
              </a:lnSpc>
              <a:spcBef>
                <a:spcPts val="0"/>
              </a:spcBef>
              <a:spcAft>
                <a:spcPts val="0"/>
              </a:spcAft>
              <a:buClr>
                <a:srgbClr val="000000"/>
              </a:buClr>
              <a:buSzTx/>
              <a:buFont typeface="Arial"/>
              <a:buNone/>
              <a:tabLst/>
              <a:defRPr/>
            </a:pPr>
            <a:r>
              <a:rPr kumimoji="0" lang="vi-VN" sz="2800" b="0" i="0" u="none" strike="noStrike" kern="0" cap="none" spc="0" normalizeH="0" baseline="0" noProof="0" dirty="0">
                <a:ln>
                  <a:noFill/>
                </a:ln>
                <a:solidFill>
                  <a:srgbClr val="000000"/>
                </a:solidFill>
                <a:effectLst/>
                <a:uLnTx/>
                <a:uFillTx/>
                <a:latin typeface="+mj-lt"/>
                <a:cs typeface="Arial"/>
                <a:sym typeface="Arial"/>
              </a:rPr>
              <a:t>					( Theo Minh Anh)</a:t>
            </a:r>
          </a:p>
        </p:txBody>
      </p:sp>
      <p:pic>
        <p:nvPicPr>
          <p:cNvPr id="7" name="Picture 6">
            <a:extLst>
              <a:ext uri="{FF2B5EF4-FFF2-40B4-BE49-F238E27FC236}">
                <a16:creationId xmlns:a16="http://schemas.microsoft.com/office/drawing/2014/main" id="{C0BCA1D9-72CB-4F71-9674-575170416E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568" y="777007"/>
            <a:ext cx="541499" cy="407075"/>
          </a:xfrm>
          <a:prstGeom prst="rect">
            <a:avLst/>
          </a:prstGeom>
        </p:spPr>
      </p:pic>
      <p:pic>
        <p:nvPicPr>
          <p:cNvPr id="8" name="Picture 7">
            <a:extLst>
              <a:ext uri="{FF2B5EF4-FFF2-40B4-BE49-F238E27FC236}">
                <a16:creationId xmlns:a16="http://schemas.microsoft.com/office/drawing/2014/main" id="{F743A8D0-1CED-4DE7-BF39-D7590ECD8CCA}"/>
              </a:ext>
            </a:extLst>
          </p:cNvPr>
          <p:cNvPicPr>
            <a:picLocks noChangeAspect="1"/>
          </p:cNvPicPr>
          <p:nvPr/>
        </p:nvPicPr>
        <p:blipFill>
          <a:blip r:embed="rId5">
            <a:duotone>
              <a:schemeClr val="accent6">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71001" y="2681688"/>
            <a:ext cx="587215" cy="415322"/>
          </a:xfrm>
          <a:prstGeom prst="rect">
            <a:avLst/>
          </a:prstGeom>
        </p:spPr>
      </p:pic>
      <p:pic>
        <p:nvPicPr>
          <p:cNvPr id="9" name="Picture 8">
            <a:extLst>
              <a:ext uri="{FF2B5EF4-FFF2-40B4-BE49-F238E27FC236}">
                <a16:creationId xmlns:a16="http://schemas.microsoft.com/office/drawing/2014/main" id="{0AF6B323-2412-4BC2-8857-1D8003586A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6511" y="4594616"/>
            <a:ext cx="511705" cy="407076"/>
          </a:xfrm>
          <a:prstGeom prst="rect">
            <a:avLst/>
          </a:prstGeom>
        </p:spPr>
      </p:pic>
      <p:sp>
        <p:nvSpPr>
          <p:cNvPr id="10" name="Cloud 9">
            <a:extLst>
              <a:ext uri="{FF2B5EF4-FFF2-40B4-BE49-F238E27FC236}">
                <a16:creationId xmlns:a16="http://schemas.microsoft.com/office/drawing/2014/main" id="{83E2F25E-4EF2-40CD-9F4B-5B20C686F9BF}"/>
              </a:ext>
            </a:extLst>
          </p:cNvPr>
          <p:cNvSpPr/>
          <p:nvPr/>
        </p:nvSpPr>
        <p:spPr>
          <a:xfrm>
            <a:off x="7950142" y="-109880"/>
            <a:ext cx="4061637" cy="995323"/>
          </a:xfrm>
          <a:prstGeom prst="cloud">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957DC50-DEAF-4CEF-B462-FED6EDD45CBB}"/>
              </a:ext>
            </a:extLst>
          </p:cNvPr>
          <p:cNvSpPr txBox="1"/>
          <p:nvPr/>
        </p:nvSpPr>
        <p:spPr>
          <a:xfrm>
            <a:off x="8130364" y="-30718"/>
            <a:ext cx="4061636" cy="1015663"/>
          </a:xfrm>
          <a:prstGeom prst="rect">
            <a:avLst/>
          </a:prstGeom>
          <a:noFill/>
        </p:spPr>
        <p:txBody>
          <a:bodyPr wrap="square" rtlCol="0">
            <a:spAutoFit/>
          </a:bodyPr>
          <a:lstStyle/>
          <a:p>
            <a:pPr algn="ctr"/>
            <a:r>
              <a:rPr lang="en-US" sz="3000" dirty="0" err="1">
                <a:solidFill>
                  <a:srgbClr val="00B050"/>
                </a:solidFill>
              </a:rPr>
              <a:t>Câu</a:t>
            </a:r>
            <a:r>
              <a:rPr lang="en-US" sz="3000" dirty="0">
                <a:solidFill>
                  <a:srgbClr val="00B050"/>
                </a:solidFill>
              </a:rPr>
              <a:t> </a:t>
            </a:r>
            <a:r>
              <a:rPr lang="en-US" sz="3000" dirty="0" err="1">
                <a:solidFill>
                  <a:srgbClr val="00B050"/>
                </a:solidFill>
              </a:rPr>
              <a:t>chuyện</a:t>
            </a:r>
            <a:r>
              <a:rPr lang="en-US" sz="3000" dirty="0">
                <a:solidFill>
                  <a:srgbClr val="00B050"/>
                </a:solidFill>
              </a:rPr>
              <a:t> </a:t>
            </a:r>
            <a:r>
              <a:rPr lang="en-US" sz="3000" dirty="0" err="1">
                <a:solidFill>
                  <a:srgbClr val="00B050"/>
                </a:solidFill>
              </a:rPr>
              <a:t>có</a:t>
            </a:r>
            <a:r>
              <a:rPr lang="en-US" sz="3000" dirty="0">
                <a:solidFill>
                  <a:srgbClr val="00B050"/>
                </a:solidFill>
              </a:rPr>
              <a:t> </a:t>
            </a:r>
            <a:r>
              <a:rPr lang="en-US" sz="3000" dirty="0" err="1">
                <a:solidFill>
                  <a:srgbClr val="00B050"/>
                </a:solidFill>
              </a:rPr>
              <a:t>mấy</a:t>
            </a:r>
            <a:r>
              <a:rPr lang="en-US" sz="3000" dirty="0">
                <a:solidFill>
                  <a:srgbClr val="00B050"/>
                </a:solidFill>
              </a:rPr>
              <a:t> </a:t>
            </a:r>
            <a:r>
              <a:rPr lang="en-US" sz="3000" dirty="0" err="1">
                <a:solidFill>
                  <a:srgbClr val="00B050"/>
                </a:solidFill>
              </a:rPr>
              <a:t>đoạn</a:t>
            </a:r>
            <a:r>
              <a:rPr lang="en-US" sz="3000" dirty="0">
                <a:solidFill>
                  <a:srgbClr val="00B050"/>
                </a:solidFill>
              </a:rPr>
              <a:t>?</a:t>
            </a:r>
          </a:p>
        </p:txBody>
      </p:sp>
      <p:sp>
        <p:nvSpPr>
          <p:cNvPr id="16" name="Cloud 15">
            <a:extLst>
              <a:ext uri="{FF2B5EF4-FFF2-40B4-BE49-F238E27FC236}">
                <a16:creationId xmlns:a16="http://schemas.microsoft.com/office/drawing/2014/main" id="{F51D54A2-ACEA-4119-97FE-EDC735FBD503}"/>
              </a:ext>
            </a:extLst>
          </p:cNvPr>
          <p:cNvSpPr/>
          <p:nvPr/>
        </p:nvSpPr>
        <p:spPr>
          <a:xfrm>
            <a:off x="7926540" y="-109880"/>
            <a:ext cx="4061636" cy="1084495"/>
          </a:xfrm>
          <a:prstGeom prst="cloud">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rPr>
              <a:t>Đọc</a:t>
            </a:r>
            <a:r>
              <a:rPr lang="en-US" sz="3200" dirty="0">
                <a:solidFill>
                  <a:srgbClr val="FF0000"/>
                </a:solidFill>
              </a:rPr>
              <a:t> </a:t>
            </a:r>
            <a:r>
              <a:rPr lang="en-US" sz="3200" dirty="0" err="1">
                <a:solidFill>
                  <a:srgbClr val="FF0000"/>
                </a:solidFill>
              </a:rPr>
              <a:t>nối</a:t>
            </a:r>
            <a:r>
              <a:rPr lang="en-US" sz="3200" dirty="0">
                <a:solidFill>
                  <a:srgbClr val="FF0000"/>
                </a:solidFill>
              </a:rPr>
              <a:t> </a:t>
            </a:r>
            <a:r>
              <a:rPr lang="en-US" sz="3200" dirty="0" err="1">
                <a:solidFill>
                  <a:srgbClr val="FF0000"/>
                </a:solidFill>
              </a:rPr>
              <a:t>tiếp</a:t>
            </a:r>
            <a:r>
              <a:rPr lang="en-US" sz="3200" dirty="0">
                <a:solidFill>
                  <a:srgbClr val="FF0000"/>
                </a:solidFill>
              </a:rPr>
              <a:t> </a:t>
            </a:r>
            <a:r>
              <a:rPr lang="en-US" sz="3200" dirty="0" err="1">
                <a:solidFill>
                  <a:srgbClr val="FF0000"/>
                </a:solidFill>
              </a:rPr>
              <a:t>đoạn</a:t>
            </a:r>
            <a:endParaRPr lang="en-US" sz="3200" dirty="0">
              <a:solidFill>
                <a:srgbClr val="FF0000"/>
              </a:solidFill>
            </a:endParaRPr>
          </a:p>
        </p:txBody>
      </p:sp>
    </p:spTree>
    <p:extLst>
      <p:ext uri="{BB962C8B-B14F-4D97-AF65-F5344CB8AC3E}">
        <p14:creationId xmlns:p14="http://schemas.microsoft.com/office/powerpoint/2010/main" val="200190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1117</TotalTime>
  <Words>2018</Words>
  <Application>Microsoft Office PowerPoint</Application>
  <PresentationFormat>Widescreen</PresentationFormat>
  <Paragraphs>108</Paragraphs>
  <Slides>32</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32</vt:i4>
      </vt:variant>
    </vt:vector>
  </HeadingPairs>
  <TitlesOfParts>
    <vt:vector size="41" baseType="lpstr">
      <vt:lpstr>等线</vt:lpstr>
      <vt:lpstr>Arial</vt:lpstr>
      <vt:lpstr>Times New Roman</vt:lpstr>
      <vt:lpstr>Arial-Rounded</vt:lpstr>
      <vt:lpstr>Calibri</vt:lpstr>
      <vt:lpstr>等线 Light</vt:lpstr>
      <vt:lpstr>Wingdings</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57</cp:revision>
  <dcterms:created xsi:type="dcterms:W3CDTF">2021-07-20T01:55:21Z</dcterms:created>
  <dcterms:modified xsi:type="dcterms:W3CDTF">2023-04-10T16:28:27Z</dcterms:modified>
</cp:coreProperties>
</file>