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1" r:id="rId2"/>
    <p:sldMasterId id="2147483682" r:id="rId3"/>
    <p:sldMasterId id="2147483693" r:id="rId4"/>
  </p:sldMasterIdLst>
  <p:sldIdLst>
    <p:sldId id="258" r:id="rId5"/>
    <p:sldId id="257" r:id="rId6"/>
    <p:sldId id="259" r:id="rId7"/>
    <p:sldId id="260" r:id="rId8"/>
    <p:sldId id="261" r:id="rId9"/>
    <p:sldId id="262" r:id="rId10"/>
    <p:sldId id="263" r:id="rId11"/>
    <p:sldId id="265" r:id="rId12"/>
    <p:sldId id="267" r:id="rId13"/>
    <p:sldId id="266" r:id="rId14"/>
    <p:sldId id="264" r:id="rId15"/>
    <p:sldId id="26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userDrawn="1">
  <p:cSld name="Section header">
    <p:bg>
      <p:bgPr>
        <a:blipFill dpi="0" rotWithShape="1">
          <a:blip r:embed="rId2">
            <a:lum/>
          </a:blip>
          <a:srcRect/>
          <a:stretch>
            <a:fillRect/>
          </a:stretch>
        </a:blipFill>
        <a:effectLst/>
      </p:bgPr>
    </p:bg>
    <p:spTree>
      <p:nvGrpSpPr>
        <p:cNvPr id="1" name="Shape 12"/>
        <p:cNvGrpSpPr/>
        <p:nvPr/>
      </p:nvGrpSpPr>
      <p:grpSpPr>
        <a:xfrm>
          <a:off x="0" y="0"/>
          <a:ext cx="0" cy="0"/>
          <a:chOff x="0" y="0"/>
          <a:chExt cx="0" cy="0"/>
        </a:xfrm>
      </p:grpSpPr>
      <p:sp>
        <p:nvSpPr>
          <p:cNvPr id="5" name="Rectangle 1"/>
          <p:cNvSpPr/>
          <p:nvPr userDrawn="1"/>
        </p:nvSpPr>
        <p:spPr>
          <a:xfrm>
            <a:off x="415879" y="258924"/>
            <a:ext cx="11385753"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nvGrpSpPr>
          <p:cNvPr id="16" name="Group 15"/>
          <p:cNvGrpSpPr/>
          <p:nvPr userDrawn="1"/>
        </p:nvGrpSpPr>
        <p:grpSpPr>
          <a:xfrm>
            <a:off x="392501" y="1774825"/>
            <a:ext cx="11443218" cy="4803328"/>
            <a:chOff x="220782" y="1331119"/>
            <a:chExt cx="6436810" cy="3602496"/>
          </a:xfrm>
        </p:grpSpPr>
        <p:sp>
          <p:nvSpPr>
            <p:cNvPr id="17" name="Freeform 16"/>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8" name="Freeform 17"/>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9" name="Freeform 18"/>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grpSp>
        <p:nvGrpSpPr>
          <p:cNvPr id="6" name="Group 5"/>
          <p:cNvGrpSpPr/>
          <p:nvPr userDrawn="1"/>
        </p:nvGrpSpPr>
        <p:grpSpPr>
          <a:xfrm>
            <a:off x="502731" y="341095"/>
            <a:ext cx="2574745" cy="1931059"/>
            <a:chOff x="237072" y="234585"/>
            <a:chExt cx="1448294" cy="1448294"/>
          </a:xfrm>
        </p:grpSpPr>
        <p:sp>
          <p:nvSpPr>
            <p:cNvPr id="7" name="Oval 6"/>
            <p:cNvSpPr/>
            <p:nvPr/>
          </p:nvSpPr>
          <p:spPr>
            <a:xfrm>
              <a:off x="237072" y="234585"/>
              <a:ext cx="1448294" cy="144829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8" name="Oval 7"/>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9" name="Oval 8"/>
            <p:cNvSpPr/>
            <p:nvPr/>
          </p:nvSpPr>
          <p:spPr>
            <a:xfrm>
              <a:off x="251674" y="248347"/>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spTree>
    <p:extLst>
      <p:ext uri="{BB962C8B-B14F-4D97-AF65-F5344CB8AC3E}">
        <p14:creationId xmlns:p14="http://schemas.microsoft.com/office/powerpoint/2010/main" val="22131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2"/>
        </a:solidFill>
        <a:effectLst/>
      </p:bgPr>
    </p:bg>
    <p:spTree>
      <p:nvGrpSpPr>
        <p:cNvPr id="1" name="Shape 151"/>
        <p:cNvGrpSpPr/>
        <p:nvPr/>
      </p:nvGrpSpPr>
      <p:grpSpPr>
        <a:xfrm>
          <a:off x="0" y="0"/>
          <a:ext cx="0" cy="0"/>
          <a:chOff x="0" y="0"/>
          <a:chExt cx="0" cy="0"/>
        </a:xfrm>
      </p:grpSpPr>
      <p:sp>
        <p:nvSpPr>
          <p:cNvPr id="2" name="Freeform 1">
            <a:extLst>
              <a:ext uri="{FF2B5EF4-FFF2-40B4-BE49-F238E27FC236}">
                <a16:creationId xmlns:a16="http://schemas.microsoft.com/office/drawing/2014/main" id="{2C080760-F4F7-D142-855D-324916935CAA}"/>
              </a:ext>
            </a:extLst>
          </p:cNvPr>
          <p:cNvSpPr>
            <a:spLocks/>
          </p:cNvSpPr>
          <p:nvPr userDrawn="1"/>
        </p:nvSpPr>
        <p:spPr bwMode="auto">
          <a:xfrm rot="10800000">
            <a:off x="0" y="10479"/>
            <a:ext cx="12192000" cy="6837043"/>
          </a:xfrm>
          <a:custGeom>
            <a:avLst/>
            <a:gdLst>
              <a:gd name="connsiteX0" fmla="*/ 1737096 w 6816037"/>
              <a:gd name="connsiteY0" fmla="*/ 4925030 h 5127782"/>
              <a:gd name="connsiteX1" fmla="*/ 3404260 w 6816037"/>
              <a:gd name="connsiteY1" fmla="*/ 4874662 h 5127782"/>
              <a:gd name="connsiteX2" fmla="*/ 6409878 w 6816037"/>
              <a:gd name="connsiteY2" fmla="*/ 4706888 h 5127782"/>
              <a:gd name="connsiteX3" fmla="*/ 6612951 w 6816037"/>
              <a:gd name="connsiteY3" fmla="*/ 2586147 h 5127782"/>
              <a:gd name="connsiteX4" fmla="*/ 6264642 w 6816037"/>
              <a:gd name="connsiteY4" fmla="*/ 408852 h 5127782"/>
              <a:gd name="connsiteX5" fmla="*/ 3415828 w 6816037"/>
              <a:gd name="connsiteY5" fmla="*/ 242020 h 5127782"/>
              <a:gd name="connsiteX6" fmla="*/ 539380 w 6816037"/>
              <a:gd name="connsiteY6" fmla="*/ 416864 h 5127782"/>
              <a:gd name="connsiteX7" fmla="*/ 188500 w 6816037"/>
              <a:gd name="connsiteY7" fmla="*/ 2718575 h 5127782"/>
              <a:gd name="connsiteX8" fmla="*/ 541308 w 6816037"/>
              <a:gd name="connsiteY8" fmla="*/ 4755901 h 5127782"/>
              <a:gd name="connsiteX9" fmla="*/ 1737096 w 6816037"/>
              <a:gd name="connsiteY9" fmla="*/ 4925030 h 5127782"/>
              <a:gd name="connsiteX10" fmla="*/ 2784545 w 6816037"/>
              <a:gd name="connsiteY10" fmla="*/ 5126298 h 5127782"/>
              <a:gd name="connsiteX11" fmla="*/ 2621810 w 6816037"/>
              <a:gd name="connsiteY11" fmla="*/ 4967389 h 5127782"/>
              <a:gd name="connsiteX12" fmla="*/ 2293940 w 6816037"/>
              <a:gd name="connsiteY12" fmla="*/ 5001743 h 5127782"/>
              <a:gd name="connsiteX13" fmla="*/ 2030145 w 6816037"/>
              <a:gd name="connsiteY13" fmla="*/ 4993539 h 5127782"/>
              <a:gd name="connsiteX14" fmla="*/ 1809293 w 6816037"/>
              <a:gd name="connsiteY14" fmla="*/ 5050968 h 5127782"/>
              <a:gd name="connsiteX15" fmla="*/ 1715227 w 6816037"/>
              <a:gd name="connsiteY15" fmla="*/ 5068402 h 5127782"/>
              <a:gd name="connsiteX16" fmla="*/ 1600711 w 6816037"/>
              <a:gd name="connsiteY16" fmla="*/ 5001743 h 5127782"/>
              <a:gd name="connsiteX17" fmla="*/ 1303516 w 6816037"/>
              <a:gd name="connsiteY17" fmla="*/ 5001743 h 5127782"/>
              <a:gd name="connsiteX18" fmla="*/ 1036994 w 6816037"/>
              <a:gd name="connsiteY18" fmla="*/ 4993539 h 5127782"/>
              <a:gd name="connsiteX19" fmla="*/ 802509 w 6816037"/>
              <a:gd name="connsiteY19" fmla="*/ 5034047 h 5127782"/>
              <a:gd name="connsiteX20" fmla="*/ 600062 w 6816037"/>
              <a:gd name="connsiteY20" fmla="*/ 4915600 h 5127782"/>
              <a:gd name="connsiteX21" fmla="*/ 383981 w 6816037"/>
              <a:gd name="connsiteY21" fmla="*/ 4797153 h 5127782"/>
              <a:gd name="connsiteX22" fmla="*/ 266739 w 6816037"/>
              <a:gd name="connsiteY22" fmla="*/ 4594614 h 5127782"/>
              <a:gd name="connsiteX23" fmla="*/ 216298 w 6816037"/>
              <a:gd name="connsiteY23" fmla="*/ 4322853 h 5127782"/>
              <a:gd name="connsiteX24" fmla="*/ 150178 w 6816037"/>
              <a:gd name="connsiteY24" fmla="*/ 3950591 h 5127782"/>
              <a:gd name="connsiteX25" fmla="*/ 124958 w 6816037"/>
              <a:gd name="connsiteY25" fmla="*/ 3638322 h 5127782"/>
              <a:gd name="connsiteX26" fmla="*/ 99055 w 6816037"/>
              <a:gd name="connsiteY26" fmla="*/ 3294775 h 5127782"/>
              <a:gd name="connsiteX27" fmla="*/ 146089 w 6816037"/>
              <a:gd name="connsiteY27" fmla="*/ 2971226 h 5127782"/>
              <a:gd name="connsiteX28" fmla="*/ 112688 w 6816037"/>
              <a:gd name="connsiteY28" fmla="*/ 2563584 h 5127782"/>
              <a:gd name="connsiteX29" fmla="*/ 99055 w 6816037"/>
              <a:gd name="connsiteY29" fmla="*/ 2061082 h 5127782"/>
              <a:gd name="connsiteX30" fmla="*/ 127003 w 6816037"/>
              <a:gd name="connsiteY30" fmla="*/ 1720611 h 5127782"/>
              <a:gd name="connsiteX31" fmla="*/ 150179 w 6816037"/>
              <a:gd name="connsiteY31" fmla="*/ 1329890 h 5127782"/>
              <a:gd name="connsiteX32" fmla="*/ 183579 w 6816037"/>
              <a:gd name="connsiteY32" fmla="*/ 1087869 h 5127782"/>
              <a:gd name="connsiteX33" fmla="*/ 286507 w 6816037"/>
              <a:gd name="connsiteY33" fmla="*/ 648436 h 5127782"/>
              <a:gd name="connsiteX34" fmla="*/ 450101 w 6816037"/>
              <a:gd name="connsiteY34" fmla="*/ 302325 h 5127782"/>
              <a:gd name="connsiteX35" fmla="*/ 680496 w 6816037"/>
              <a:gd name="connsiteY35" fmla="*/ 230026 h 5127782"/>
              <a:gd name="connsiteX36" fmla="*/ 696174 w 6816037"/>
              <a:gd name="connsiteY36" fmla="*/ 157727 h 5127782"/>
              <a:gd name="connsiteX37" fmla="*/ 696174 w 6816037"/>
              <a:gd name="connsiteY37" fmla="*/ 154138 h 5127782"/>
              <a:gd name="connsiteX38" fmla="*/ 1011774 w 6816037"/>
              <a:gd name="connsiteY38" fmla="*/ 160291 h 5127782"/>
              <a:gd name="connsiteX39" fmla="*/ 1274887 w 6816037"/>
              <a:gd name="connsiteY39" fmla="*/ 111579 h 5127782"/>
              <a:gd name="connsiteX40" fmla="*/ 1534592 w 6816037"/>
              <a:gd name="connsiteY40" fmla="*/ 151574 h 5127782"/>
              <a:gd name="connsiteX41" fmla="*/ 1542090 w 6816037"/>
              <a:gd name="connsiteY41" fmla="*/ 148498 h 5127782"/>
              <a:gd name="connsiteX42" fmla="*/ 2004925 w 6816037"/>
              <a:gd name="connsiteY42" fmla="*/ 160291 h 5127782"/>
              <a:gd name="connsiteX43" fmla="*/ 2261222 w 6816037"/>
              <a:gd name="connsiteY43" fmla="*/ 189518 h 5127782"/>
              <a:gd name="connsiteX44" fmla="*/ 2533197 w 6816037"/>
              <a:gd name="connsiteY44" fmla="*/ 157727 h 5127782"/>
              <a:gd name="connsiteX45" fmla="*/ 2774498 w 6816037"/>
              <a:gd name="connsiteY45" fmla="*/ 200799 h 5127782"/>
              <a:gd name="connsiteX46" fmla="*/ 3074420 w 6816037"/>
              <a:gd name="connsiteY46" fmla="*/ 140294 h 5127782"/>
              <a:gd name="connsiteX47" fmla="*/ 3388656 w 6816037"/>
              <a:gd name="connsiteY47" fmla="*/ 145934 h 5127782"/>
              <a:gd name="connsiteX48" fmla="*/ 3642909 w 6816037"/>
              <a:gd name="connsiteY48" fmla="*/ 174648 h 5127782"/>
              <a:gd name="connsiteX49" fmla="*/ 3914884 w 6816037"/>
              <a:gd name="connsiteY49" fmla="*/ 140294 h 5127782"/>
              <a:gd name="connsiteX50" fmla="*/ 4158911 w 6816037"/>
              <a:gd name="connsiteY50" fmla="*/ 183365 h 5127782"/>
              <a:gd name="connsiteX51" fmla="*/ 4491552 w 6816037"/>
              <a:gd name="connsiteY51" fmla="*/ 157727 h 5127782"/>
              <a:gd name="connsiteX52" fmla="*/ 4890312 w 6816037"/>
              <a:gd name="connsiteY52" fmla="*/ 143370 h 5127782"/>
              <a:gd name="connsiteX53" fmla="*/ 5162287 w 6816037"/>
              <a:gd name="connsiteY53" fmla="*/ 177725 h 5127782"/>
              <a:gd name="connsiteX54" fmla="*/ 5487430 w 6816037"/>
              <a:gd name="connsiteY54" fmla="*/ 145934 h 5127782"/>
              <a:gd name="connsiteX55" fmla="*/ 5753952 w 6816037"/>
              <a:gd name="connsiteY55" fmla="*/ 151574 h 5127782"/>
              <a:gd name="connsiteX56" fmla="*/ 6002751 w 6816037"/>
              <a:gd name="connsiteY56" fmla="*/ 137217 h 5127782"/>
              <a:gd name="connsiteX57" fmla="*/ 6211333 w 6816037"/>
              <a:gd name="connsiteY57" fmla="*/ 250024 h 5127782"/>
              <a:gd name="connsiteX58" fmla="*/ 6214059 w 6816037"/>
              <a:gd name="connsiteY58" fmla="*/ 252587 h 5127782"/>
              <a:gd name="connsiteX59" fmla="*/ 6427413 w 6816037"/>
              <a:gd name="connsiteY59" fmla="*/ 371034 h 5127782"/>
              <a:gd name="connsiteX60" fmla="*/ 6541247 w 6816037"/>
              <a:gd name="connsiteY60" fmla="*/ 573573 h 5127782"/>
              <a:gd name="connsiteX61" fmla="*/ 6592370 w 6816037"/>
              <a:gd name="connsiteY61" fmla="*/ 844822 h 5127782"/>
              <a:gd name="connsiteX62" fmla="*/ 6658490 w 6816037"/>
              <a:gd name="connsiteY62" fmla="*/ 1217596 h 5127782"/>
              <a:gd name="connsiteX63" fmla="*/ 6683710 w 6816037"/>
              <a:gd name="connsiteY63" fmla="*/ 1532429 h 5127782"/>
              <a:gd name="connsiteX64" fmla="*/ 6709613 w 6816037"/>
              <a:gd name="connsiteY64" fmla="*/ 1873413 h 5127782"/>
              <a:gd name="connsiteX65" fmla="*/ 6676212 w 6816037"/>
              <a:gd name="connsiteY65" fmla="*/ 2179529 h 5127782"/>
              <a:gd name="connsiteX66" fmla="*/ 6695980 w 6816037"/>
              <a:gd name="connsiteY66" fmla="*/ 2604604 h 5127782"/>
              <a:gd name="connsiteX67" fmla="*/ 6709613 w 6816037"/>
              <a:gd name="connsiteY67" fmla="*/ 3107106 h 5127782"/>
              <a:gd name="connsiteX68" fmla="*/ 6681665 w 6816037"/>
              <a:gd name="connsiteY68" fmla="*/ 3450653 h 5127782"/>
              <a:gd name="connsiteX69" fmla="*/ 6706886 w 6816037"/>
              <a:gd name="connsiteY69" fmla="*/ 3863423 h 5127782"/>
              <a:gd name="connsiteX70" fmla="*/ 6658490 w 6816037"/>
              <a:gd name="connsiteY70" fmla="*/ 4175692 h 5127782"/>
              <a:gd name="connsiteX71" fmla="*/ 6549427 w 6816037"/>
              <a:gd name="connsiteY71" fmla="*/ 4542313 h 5127782"/>
              <a:gd name="connsiteX72" fmla="*/ 6358567 w 6816037"/>
              <a:gd name="connsiteY72" fmla="*/ 4865863 h 5127782"/>
              <a:gd name="connsiteX73" fmla="*/ 6127491 w 6816037"/>
              <a:gd name="connsiteY73" fmla="*/ 4941238 h 5127782"/>
              <a:gd name="connsiteX74" fmla="*/ 5957081 w 6816037"/>
              <a:gd name="connsiteY74" fmla="*/ 5091476 h 5127782"/>
              <a:gd name="connsiteX75" fmla="*/ 5779172 w 6816037"/>
              <a:gd name="connsiteY75" fmla="*/ 4984310 h 5127782"/>
              <a:gd name="connsiteX76" fmla="*/ 5522875 w 6816037"/>
              <a:gd name="connsiteY76" fmla="*/ 4955595 h 5127782"/>
              <a:gd name="connsiteX77" fmla="*/ 5250900 w 6816037"/>
              <a:gd name="connsiteY77" fmla="*/ 4987899 h 5127782"/>
              <a:gd name="connsiteX78" fmla="*/ 5006873 w 6816037"/>
              <a:gd name="connsiteY78" fmla="*/ 4947391 h 5127782"/>
              <a:gd name="connsiteX79" fmla="*/ 4710359 w 6816037"/>
              <a:gd name="connsiteY79" fmla="*/ 5004820 h 5127782"/>
              <a:gd name="connsiteX80" fmla="*/ 4394759 w 6816037"/>
              <a:gd name="connsiteY80" fmla="*/ 4998667 h 5127782"/>
              <a:gd name="connsiteX81" fmla="*/ 4138462 w 6816037"/>
              <a:gd name="connsiteY81" fmla="*/ 4969952 h 5127782"/>
              <a:gd name="connsiteX82" fmla="*/ 3868532 w 6816037"/>
              <a:gd name="connsiteY82" fmla="*/ 5004820 h 5127782"/>
              <a:gd name="connsiteX83" fmla="*/ 3625186 w 6816037"/>
              <a:gd name="connsiteY83" fmla="*/ 4961748 h 5127782"/>
              <a:gd name="connsiteX84" fmla="*/ 3289818 w 6816037"/>
              <a:gd name="connsiteY84" fmla="*/ 4987899 h 5127782"/>
              <a:gd name="connsiteX85" fmla="*/ 2893785 w 6816037"/>
              <a:gd name="connsiteY85" fmla="*/ 5001743 h 5127782"/>
              <a:gd name="connsiteX86" fmla="*/ 2784545 w 6816037"/>
              <a:gd name="connsiteY86" fmla="*/ 5126298 h 5127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6816037" h="5127782">
                <a:moveTo>
                  <a:pt x="1737096" y="4925030"/>
                </a:moveTo>
                <a:cubicBezTo>
                  <a:pt x="2286552" y="4920140"/>
                  <a:pt x="2914570" y="4878668"/>
                  <a:pt x="3404260" y="4874662"/>
                </a:cubicBezTo>
                <a:cubicBezTo>
                  <a:pt x="4382355" y="4866651"/>
                  <a:pt x="6102054" y="4959492"/>
                  <a:pt x="6409878" y="4706888"/>
                </a:cubicBezTo>
                <a:cubicBezTo>
                  <a:pt x="6626447" y="4528274"/>
                  <a:pt x="6617450" y="3310026"/>
                  <a:pt x="6612951" y="2586147"/>
                </a:cubicBezTo>
                <a:cubicBezTo>
                  <a:pt x="6608453" y="1862738"/>
                  <a:pt x="6623876" y="654858"/>
                  <a:pt x="6264642" y="408852"/>
                </a:cubicBezTo>
                <a:cubicBezTo>
                  <a:pt x="5695264" y="68591"/>
                  <a:pt x="4470397" y="268412"/>
                  <a:pt x="3415828" y="242020"/>
                </a:cubicBezTo>
                <a:cubicBezTo>
                  <a:pt x="2368971" y="288205"/>
                  <a:pt x="882549" y="97810"/>
                  <a:pt x="539380" y="416864"/>
                </a:cubicBezTo>
                <a:cubicBezTo>
                  <a:pt x="139017" y="789172"/>
                  <a:pt x="188500" y="1995638"/>
                  <a:pt x="188500" y="2718575"/>
                </a:cubicBezTo>
                <a:cubicBezTo>
                  <a:pt x="188500" y="3441512"/>
                  <a:pt x="248908" y="4517906"/>
                  <a:pt x="541308" y="4755901"/>
                </a:cubicBezTo>
                <a:cubicBezTo>
                  <a:pt x="716748" y="4898226"/>
                  <a:pt x="1187641" y="4929919"/>
                  <a:pt x="1737096" y="4925030"/>
                </a:cubicBezTo>
                <a:close/>
                <a:moveTo>
                  <a:pt x="2784545" y="5126298"/>
                </a:moveTo>
                <a:cubicBezTo>
                  <a:pt x="2706802" y="5139042"/>
                  <a:pt x="2620106" y="5068338"/>
                  <a:pt x="2621810" y="4967389"/>
                </a:cubicBezTo>
                <a:cubicBezTo>
                  <a:pt x="2527743" y="5108909"/>
                  <a:pt x="2336884" y="5126343"/>
                  <a:pt x="2293940" y="5001743"/>
                </a:cubicBezTo>
                <a:cubicBezTo>
                  <a:pt x="2278944" y="5114550"/>
                  <a:pt x="2083313" y="5172491"/>
                  <a:pt x="2030145" y="4993539"/>
                </a:cubicBezTo>
                <a:cubicBezTo>
                  <a:pt x="1989247" y="5157621"/>
                  <a:pt x="1877458" y="5131984"/>
                  <a:pt x="1809293" y="5050968"/>
                </a:cubicBezTo>
                <a:cubicBezTo>
                  <a:pt x="1778620" y="5065325"/>
                  <a:pt x="1745901" y="5070965"/>
                  <a:pt x="1715227" y="5068402"/>
                </a:cubicBezTo>
                <a:cubicBezTo>
                  <a:pt x="1666149" y="5074042"/>
                  <a:pt x="1623205" y="5044815"/>
                  <a:pt x="1600711" y="5001743"/>
                </a:cubicBezTo>
                <a:cubicBezTo>
                  <a:pt x="1503918" y="5111473"/>
                  <a:pt x="1341688" y="5114550"/>
                  <a:pt x="1303516" y="5001743"/>
                </a:cubicBezTo>
                <a:cubicBezTo>
                  <a:pt x="1285111" y="5114550"/>
                  <a:pt x="1090162" y="5172491"/>
                  <a:pt x="1036994" y="4993539"/>
                </a:cubicBezTo>
                <a:cubicBezTo>
                  <a:pt x="993369" y="5169415"/>
                  <a:pt x="866584" y="5128907"/>
                  <a:pt x="802509" y="5034047"/>
                </a:cubicBezTo>
                <a:cubicBezTo>
                  <a:pt x="691402" y="5126343"/>
                  <a:pt x="574159" y="5027894"/>
                  <a:pt x="600062" y="4915600"/>
                </a:cubicBezTo>
                <a:cubicBezTo>
                  <a:pt x="482819" y="4969952"/>
                  <a:pt x="358079" y="4877656"/>
                  <a:pt x="383981" y="4797153"/>
                </a:cubicBezTo>
                <a:cubicBezTo>
                  <a:pt x="266739" y="4825868"/>
                  <a:pt x="234020" y="4718701"/>
                  <a:pt x="266739" y="4594614"/>
                </a:cubicBezTo>
                <a:cubicBezTo>
                  <a:pt x="157677" y="4594614"/>
                  <a:pt x="132456" y="4476167"/>
                  <a:pt x="216298" y="4322853"/>
                </a:cubicBezTo>
                <a:cubicBezTo>
                  <a:pt x="69063" y="4297215"/>
                  <a:pt x="38389" y="4077755"/>
                  <a:pt x="150178" y="3950591"/>
                </a:cubicBezTo>
                <a:cubicBezTo>
                  <a:pt x="45887" y="3863423"/>
                  <a:pt x="20667" y="3754205"/>
                  <a:pt x="124958" y="3638322"/>
                </a:cubicBezTo>
                <a:cubicBezTo>
                  <a:pt x="124958" y="3638322"/>
                  <a:pt x="-78171" y="3502955"/>
                  <a:pt x="99055" y="3294775"/>
                </a:cubicBezTo>
                <a:cubicBezTo>
                  <a:pt x="-37955" y="3225553"/>
                  <a:pt x="37026" y="3026091"/>
                  <a:pt x="146089" y="2971226"/>
                </a:cubicBezTo>
                <a:cubicBezTo>
                  <a:pt x="-11371" y="2925077"/>
                  <a:pt x="-42726" y="2655880"/>
                  <a:pt x="112688" y="2563584"/>
                </a:cubicBezTo>
                <a:cubicBezTo>
                  <a:pt x="-32501" y="2460007"/>
                  <a:pt x="-25003" y="2188245"/>
                  <a:pt x="99055" y="2061082"/>
                </a:cubicBezTo>
                <a:cubicBezTo>
                  <a:pt x="-67947" y="1998013"/>
                  <a:pt x="217" y="1717534"/>
                  <a:pt x="127003" y="1720611"/>
                </a:cubicBezTo>
                <a:cubicBezTo>
                  <a:pt x="15895" y="1602164"/>
                  <a:pt x="48614" y="1385268"/>
                  <a:pt x="150179" y="1329890"/>
                </a:cubicBezTo>
                <a:cubicBezTo>
                  <a:pt x="82015" y="1269385"/>
                  <a:pt x="106554" y="1124787"/>
                  <a:pt x="183579" y="1087869"/>
                </a:cubicBezTo>
                <a:cubicBezTo>
                  <a:pt x="-3191" y="787393"/>
                  <a:pt x="156995" y="605364"/>
                  <a:pt x="286507" y="648436"/>
                </a:cubicBezTo>
                <a:cubicBezTo>
                  <a:pt x="129730" y="492558"/>
                  <a:pt x="269466" y="261304"/>
                  <a:pt x="450101" y="302325"/>
                </a:cubicBezTo>
                <a:cubicBezTo>
                  <a:pt x="457599" y="93633"/>
                  <a:pt x="680496" y="114143"/>
                  <a:pt x="680496" y="230026"/>
                </a:cubicBezTo>
                <a:cubicBezTo>
                  <a:pt x="680496" y="200799"/>
                  <a:pt x="686631" y="177725"/>
                  <a:pt x="696174" y="157727"/>
                </a:cubicBezTo>
                <a:lnTo>
                  <a:pt x="696174" y="154138"/>
                </a:lnTo>
                <a:cubicBezTo>
                  <a:pt x="739117" y="10053"/>
                  <a:pt x="917707" y="30564"/>
                  <a:pt x="1011774" y="160291"/>
                </a:cubicBezTo>
                <a:cubicBezTo>
                  <a:pt x="1082664" y="30564"/>
                  <a:pt x="1180821" y="-18662"/>
                  <a:pt x="1274887" y="111579"/>
                </a:cubicBezTo>
                <a:cubicBezTo>
                  <a:pt x="1274887" y="111579"/>
                  <a:pt x="1371680" y="-61733"/>
                  <a:pt x="1534592" y="151574"/>
                </a:cubicBezTo>
                <a:cubicBezTo>
                  <a:pt x="1536637" y="148498"/>
                  <a:pt x="1539364" y="148498"/>
                  <a:pt x="1542090" y="148498"/>
                </a:cubicBezTo>
                <a:cubicBezTo>
                  <a:pt x="1608891" y="-15585"/>
                  <a:pt x="1928581" y="-85320"/>
                  <a:pt x="2004925" y="160291"/>
                </a:cubicBezTo>
                <a:cubicBezTo>
                  <a:pt x="2073089" y="30564"/>
                  <a:pt x="2167155" y="59278"/>
                  <a:pt x="2261222" y="189518"/>
                </a:cubicBezTo>
                <a:cubicBezTo>
                  <a:pt x="2261222" y="189518"/>
                  <a:pt x="2367558" y="-67886"/>
                  <a:pt x="2533197" y="157727"/>
                </a:cubicBezTo>
                <a:cubicBezTo>
                  <a:pt x="2588410" y="-15585"/>
                  <a:pt x="2733599" y="61842"/>
                  <a:pt x="2774498" y="200799"/>
                </a:cubicBezTo>
                <a:cubicBezTo>
                  <a:pt x="2794947" y="87992"/>
                  <a:pt x="2967402" y="1337"/>
                  <a:pt x="3074420" y="140294"/>
                </a:cubicBezTo>
                <a:cubicBezTo>
                  <a:pt x="3114637" y="-6868"/>
                  <a:pt x="3294590" y="13130"/>
                  <a:pt x="3388656" y="145934"/>
                </a:cubicBezTo>
                <a:cubicBezTo>
                  <a:pt x="3460229" y="13130"/>
                  <a:pt x="3552250" y="41844"/>
                  <a:pt x="3642909" y="174648"/>
                </a:cubicBezTo>
                <a:cubicBezTo>
                  <a:pt x="3642909" y="174648"/>
                  <a:pt x="3749926" y="-82756"/>
                  <a:pt x="3914884" y="140294"/>
                </a:cubicBezTo>
                <a:cubicBezTo>
                  <a:pt x="3970778" y="-30454"/>
                  <a:pt x="4115286" y="47485"/>
                  <a:pt x="4158911" y="183365"/>
                </a:cubicBezTo>
                <a:cubicBezTo>
                  <a:pt x="4194356" y="-15584"/>
                  <a:pt x="4420662" y="-36095"/>
                  <a:pt x="4491552" y="157727"/>
                </a:cubicBezTo>
                <a:cubicBezTo>
                  <a:pt x="4573349" y="41844"/>
                  <a:pt x="4783295" y="-33018"/>
                  <a:pt x="4890312" y="143370"/>
                </a:cubicBezTo>
                <a:cubicBezTo>
                  <a:pt x="4940754" y="-67886"/>
                  <a:pt x="5164332" y="15694"/>
                  <a:pt x="5162287" y="177725"/>
                </a:cubicBezTo>
                <a:cubicBezTo>
                  <a:pt x="5253627" y="35691"/>
                  <a:pt x="5444486" y="18770"/>
                  <a:pt x="5487430" y="145934"/>
                </a:cubicBezTo>
                <a:cubicBezTo>
                  <a:pt x="5505153" y="30564"/>
                  <a:pt x="5700784" y="-27378"/>
                  <a:pt x="5753952" y="151574"/>
                </a:cubicBezTo>
                <a:cubicBezTo>
                  <a:pt x="5799622" y="-39171"/>
                  <a:pt x="5947538" y="24923"/>
                  <a:pt x="6002751" y="137217"/>
                </a:cubicBezTo>
                <a:cubicBezTo>
                  <a:pt x="6112495" y="44921"/>
                  <a:pt x="6229056" y="137217"/>
                  <a:pt x="6211333" y="250024"/>
                </a:cubicBezTo>
                <a:cubicBezTo>
                  <a:pt x="6211333" y="250024"/>
                  <a:pt x="6214059" y="250024"/>
                  <a:pt x="6214059" y="252587"/>
                </a:cubicBezTo>
                <a:cubicBezTo>
                  <a:pt x="6328575" y="203876"/>
                  <a:pt x="6450589" y="290532"/>
                  <a:pt x="6427413" y="371034"/>
                </a:cubicBezTo>
                <a:cubicBezTo>
                  <a:pt x="6541247" y="342320"/>
                  <a:pt x="6576693" y="449486"/>
                  <a:pt x="6541247" y="573573"/>
                </a:cubicBezTo>
                <a:cubicBezTo>
                  <a:pt x="6650992" y="573573"/>
                  <a:pt x="6676212" y="692020"/>
                  <a:pt x="6592370" y="844822"/>
                </a:cubicBezTo>
                <a:cubicBezTo>
                  <a:pt x="6739605" y="873536"/>
                  <a:pt x="6770279" y="1090432"/>
                  <a:pt x="6658490" y="1217596"/>
                </a:cubicBezTo>
                <a:cubicBezTo>
                  <a:pt x="6762099" y="1307329"/>
                  <a:pt x="6788001" y="1413982"/>
                  <a:pt x="6683710" y="1532429"/>
                </a:cubicBezTo>
                <a:cubicBezTo>
                  <a:pt x="6683710" y="1532429"/>
                  <a:pt x="6886839" y="1665233"/>
                  <a:pt x="6709613" y="1873413"/>
                </a:cubicBezTo>
                <a:cubicBezTo>
                  <a:pt x="6846623" y="1945711"/>
                  <a:pt x="6785275" y="2127227"/>
                  <a:pt x="6676212" y="2179529"/>
                </a:cubicBezTo>
                <a:cubicBezTo>
                  <a:pt x="6836398" y="2225677"/>
                  <a:pt x="6851394" y="2514872"/>
                  <a:pt x="6695980" y="2604604"/>
                </a:cubicBezTo>
                <a:cubicBezTo>
                  <a:pt x="6858892" y="2702028"/>
                  <a:pt x="6848668" y="2974302"/>
                  <a:pt x="6709613" y="3107106"/>
                </a:cubicBezTo>
                <a:cubicBezTo>
                  <a:pt x="6876615" y="3170175"/>
                  <a:pt x="6808451" y="3453217"/>
                  <a:pt x="6681665" y="3450653"/>
                </a:cubicBezTo>
                <a:cubicBezTo>
                  <a:pt x="6792773" y="3566024"/>
                  <a:pt x="6808451" y="3809070"/>
                  <a:pt x="6706886" y="3863423"/>
                </a:cubicBezTo>
                <a:cubicBezTo>
                  <a:pt x="6775732" y="3924441"/>
                  <a:pt x="6732107" y="4140824"/>
                  <a:pt x="6658490" y="4175692"/>
                </a:cubicBezTo>
                <a:cubicBezTo>
                  <a:pt x="6820720" y="4377718"/>
                  <a:pt x="6678939" y="4585897"/>
                  <a:pt x="6549427" y="4542313"/>
                </a:cubicBezTo>
                <a:cubicBezTo>
                  <a:pt x="6681665" y="4741775"/>
                  <a:pt x="6541247" y="4929957"/>
                  <a:pt x="6358567" y="4865863"/>
                </a:cubicBezTo>
                <a:cubicBezTo>
                  <a:pt x="6350388" y="5077119"/>
                  <a:pt x="6127491" y="5054044"/>
                  <a:pt x="6127491" y="4941238"/>
                </a:cubicBezTo>
                <a:cubicBezTo>
                  <a:pt x="6132944" y="5048404"/>
                  <a:pt x="6038878" y="5100193"/>
                  <a:pt x="5957081" y="5091476"/>
                </a:cubicBezTo>
                <a:cubicBezTo>
                  <a:pt x="5893688" y="5088399"/>
                  <a:pt x="5825524" y="5048404"/>
                  <a:pt x="5779172" y="4984310"/>
                </a:cubicBezTo>
                <a:cubicBezTo>
                  <a:pt x="5708282" y="5117114"/>
                  <a:pt x="5616942" y="5085835"/>
                  <a:pt x="5522875" y="4955595"/>
                </a:cubicBezTo>
                <a:cubicBezTo>
                  <a:pt x="5522875" y="4955595"/>
                  <a:pt x="5415858" y="5212999"/>
                  <a:pt x="5250900" y="4987899"/>
                </a:cubicBezTo>
                <a:cubicBezTo>
                  <a:pt x="5195006" y="5160698"/>
                  <a:pt x="5050498" y="5082759"/>
                  <a:pt x="5006873" y="4947391"/>
                </a:cubicBezTo>
                <a:cubicBezTo>
                  <a:pt x="4987105" y="5059685"/>
                  <a:pt x="4816695" y="5146341"/>
                  <a:pt x="4710359" y="5004820"/>
                </a:cubicBezTo>
                <a:cubicBezTo>
                  <a:pt x="4667415" y="5152494"/>
                  <a:pt x="4488825" y="5131984"/>
                  <a:pt x="4394759" y="4998667"/>
                </a:cubicBezTo>
                <a:cubicBezTo>
                  <a:pt x="4323868" y="5131984"/>
                  <a:pt x="4232528" y="5102756"/>
                  <a:pt x="4138462" y="4969952"/>
                </a:cubicBezTo>
                <a:cubicBezTo>
                  <a:pt x="4138462" y="4969952"/>
                  <a:pt x="4032126" y="5227356"/>
                  <a:pt x="3868532" y="5004820"/>
                </a:cubicBezTo>
                <a:cubicBezTo>
                  <a:pt x="3813319" y="5175055"/>
                  <a:pt x="3668129" y="5100193"/>
                  <a:pt x="3625186" y="4961748"/>
                </a:cubicBezTo>
                <a:cubicBezTo>
                  <a:pt x="3589740" y="5160698"/>
                  <a:pt x="3364117" y="5183772"/>
                  <a:pt x="3289818" y="4987899"/>
                </a:cubicBezTo>
                <a:cubicBezTo>
                  <a:pt x="3208703" y="5102756"/>
                  <a:pt x="3000121" y="5178132"/>
                  <a:pt x="2893785" y="5001743"/>
                </a:cubicBezTo>
                <a:cubicBezTo>
                  <a:pt x="2874614" y="5080964"/>
                  <a:pt x="2831191" y="5118652"/>
                  <a:pt x="2784545" y="5126298"/>
                </a:cubicBezTo>
                <a:close/>
              </a:path>
            </a:pathLst>
          </a:custGeom>
          <a:solidFill>
            <a:srgbClr val="8AB036"/>
          </a:solidFill>
          <a:ln w="19050">
            <a:noFill/>
          </a:ln>
        </p:spPr>
        <p:txBody>
          <a:bodyPr vert="horz" wrap="square" lIns="121920" tIns="60960" rIns="121920" bIns="60960" numCol="1" anchor="t" anchorCtr="0" compatLnSpc="1">
            <a:prstTxWarp prst="textNoShape">
              <a:avLst/>
            </a:prstTxWarp>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000000"/>
              </a:solidFill>
              <a:effectLst/>
              <a:uLnTx/>
              <a:uFillTx/>
              <a:latin typeface="Arial"/>
              <a:cs typeface="Arial"/>
              <a:sym typeface="Arial"/>
            </a:endParaRPr>
          </a:p>
        </p:txBody>
      </p:sp>
      <p:sp>
        <p:nvSpPr>
          <p:cNvPr id="3" name="Freeform 3">
            <a:extLst>
              <a:ext uri="{FF2B5EF4-FFF2-40B4-BE49-F238E27FC236}">
                <a16:creationId xmlns:a16="http://schemas.microsoft.com/office/drawing/2014/main" id="{49E41DF2-1E9F-D04D-8A83-C875B540223D}"/>
              </a:ext>
            </a:extLst>
          </p:cNvPr>
          <p:cNvSpPr>
            <a:spLocks/>
          </p:cNvSpPr>
          <p:nvPr userDrawn="1"/>
        </p:nvSpPr>
        <p:spPr bwMode="auto">
          <a:xfrm rot="10800000">
            <a:off x="502562" y="352822"/>
            <a:ext cx="11186873" cy="6152356"/>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solidFill>
            <a:schemeClr val="accent2"/>
          </a:solidFill>
          <a:ln w="19050">
            <a:solidFill>
              <a:srgbClr val="00B050"/>
            </a:solidFill>
            <a:prstDash val="dash"/>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242121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userDrawn="1">
  <p:cSld name="Section header">
    <p:bg>
      <p:bgPr>
        <a:blipFill dpi="0" rotWithShape="1">
          <a:blip r:embed="rId2">
            <a:lum/>
          </a:blip>
          <a:srcRect/>
          <a:stretch>
            <a:fillRect/>
          </a:stretch>
        </a:blipFill>
        <a:effectLst/>
      </p:bgPr>
    </p:bg>
    <p:spTree>
      <p:nvGrpSpPr>
        <p:cNvPr id="1" name="Shape 12"/>
        <p:cNvGrpSpPr/>
        <p:nvPr/>
      </p:nvGrpSpPr>
      <p:grpSpPr>
        <a:xfrm>
          <a:off x="0" y="0"/>
          <a:ext cx="0" cy="0"/>
          <a:chOff x="0" y="0"/>
          <a:chExt cx="0" cy="0"/>
        </a:xfrm>
      </p:grpSpPr>
      <p:sp>
        <p:nvSpPr>
          <p:cNvPr id="5" name="Rectangle 1"/>
          <p:cNvSpPr/>
          <p:nvPr userDrawn="1"/>
        </p:nvSpPr>
        <p:spPr>
          <a:xfrm>
            <a:off x="415879" y="258924"/>
            <a:ext cx="11385753"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nvGrpSpPr>
          <p:cNvPr id="16" name="Group 15"/>
          <p:cNvGrpSpPr/>
          <p:nvPr userDrawn="1"/>
        </p:nvGrpSpPr>
        <p:grpSpPr>
          <a:xfrm>
            <a:off x="392501" y="1774825"/>
            <a:ext cx="11443218" cy="4803328"/>
            <a:chOff x="220782" y="1331119"/>
            <a:chExt cx="6436810" cy="3602496"/>
          </a:xfrm>
        </p:grpSpPr>
        <p:sp>
          <p:nvSpPr>
            <p:cNvPr id="17" name="Freeform 16"/>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8" name="Freeform 17"/>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9" name="Freeform 18"/>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grpSp>
        <p:nvGrpSpPr>
          <p:cNvPr id="6" name="Group 5"/>
          <p:cNvGrpSpPr/>
          <p:nvPr userDrawn="1"/>
        </p:nvGrpSpPr>
        <p:grpSpPr>
          <a:xfrm>
            <a:off x="502731" y="341095"/>
            <a:ext cx="2574745" cy="1931059"/>
            <a:chOff x="237072" y="234585"/>
            <a:chExt cx="1448294" cy="1448294"/>
          </a:xfrm>
        </p:grpSpPr>
        <p:sp>
          <p:nvSpPr>
            <p:cNvPr id="7" name="Oval 6"/>
            <p:cNvSpPr/>
            <p:nvPr/>
          </p:nvSpPr>
          <p:spPr>
            <a:xfrm>
              <a:off x="237072" y="234585"/>
              <a:ext cx="1448294" cy="144829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8" name="Oval 7"/>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9" name="Oval 8"/>
            <p:cNvSpPr/>
            <p:nvPr/>
          </p:nvSpPr>
          <p:spPr>
            <a:xfrm>
              <a:off x="251674" y="248347"/>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spTree>
    <p:extLst>
      <p:ext uri="{BB962C8B-B14F-4D97-AF65-F5344CB8AC3E}">
        <p14:creationId xmlns:p14="http://schemas.microsoft.com/office/powerpoint/2010/main" val="6166072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reserve="1">
  <p:cSld name="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169676" y="505424"/>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3622339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12" name="Rectangle 1"/>
          <p:cNvSpPr/>
          <p:nvPr userDrawn="1"/>
        </p:nvSpPr>
        <p:spPr>
          <a:xfrm>
            <a:off x="415879" y="233253"/>
            <a:ext cx="11385753"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nvGrpSpPr>
          <p:cNvPr id="17" name="Group 16"/>
          <p:cNvGrpSpPr/>
          <p:nvPr userDrawn="1"/>
        </p:nvGrpSpPr>
        <p:grpSpPr>
          <a:xfrm>
            <a:off x="375207" y="1762125"/>
            <a:ext cx="11443218" cy="4803328"/>
            <a:chOff x="220782" y="1331119"/>
            <a:chExt cx="6436810" cy="3602496"/>
          </a:xfrm>
        </p:grpSpPr>
        <p:sp>
          <p:nvSpPr>
            <p:cNvPr id="18" name="Freeform 17"/>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9" name="Freeform 18"/>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20" name="Freeform 19"/>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grpSp>
        <p:nvGrpSpPr>
          <p:cNvPr id="13" name="Group 12"/>
          <p:cNvGrpSpPr/>
          <p:nvPr userDrawn="1"/>
        </p:nvGrpSpPr>
        <p:grpSpPr>
          <a:xfrm>
            <a:off x="502731" y="341095"/>
            <a:ext cx="2574745" cy="1931059"/>
            <a:chOff x="237072" y="234585"/>
            <a:chExt cx="1448294" cy="1448294"/>
          </a:xfrm>
        </p:grpSpPr>
        <p:sp>
          <p:nvSpPr>
            <p:cNvPr id="14" name="Oval 13"/>
            <p:cNvSpPr/>
            <p:nvPr/>
          </p:nvSpPr>
          <p:spPr>
            <a:xfrm>
              <a:off x="237072" y="234585"/>
              <a:ext cx="1448294" cy="1448294"/>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5" name="Oval 14"/>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6" name="Oval 15"/>
            <p:cNvSpPr/>
            <p:nvPr/>
          </p:nvSpPr>
          <p:spPr>
            <a:xfrm>
              <a:off x="254348"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spTree>
    <p:extLst>
      <p:ext uri="{BB962C8B-B14F-4D97-AF65-F5344CB8AC3E}">
        <p14:creationId xmlns:p14="http://schemas.microsoft.com/office/powerpoint/2010/main" val="35490633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9354191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415879" y="233253"/>
            <a:ext cx="11385753"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nvGrpSpPr>
          <p:cNvPr id="4" name="Group 3"/>
          <p:cNvGrpSpPr/>
          <p:nvPr userDrawn="1"/>
        </p:nvGrpSpPr>
        <p:grpSpPr>
          <a:xfrm>
            <a:off x="375207" y="1762125"/>
            <a:ext cx="11443218" cy="4803328"/>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grpSp>
        <p:nvGrpSpPr>
          <p:cNvPr id="8" name="Group 7"/>
          <p:cNvGrpSpPr/>
          <p:nvPr userDrawn="1"/>
        </p:nvGrpSpPr>
        <p:grpSpPr>
          <a:xfrm>
            <a:off x="502731" y="341095"/>
            <a:ext cx="2574745" cy="1931059"/>
            <a:chOff x="237072" y="234585"/>
            <a:chExt cx="1448294" cy="1448294"/>
          </a:xfrm>
        </p:grpSpPr>
        <p:sp>
          <p:nvSpPr>
            <p:cNvPr id="9" name="Oval 8"/>
            <p:cNvSpPr/>
            <p:nvPr/>
          </p:nvSpPr>
          <p:spPr>
            <a:xfrm>
              <a:off x="237072" y="234585"/>
              <a:ext cx="1448294" cy="1448294"/>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1" name="Oval 10"/>
            <p:cNvSpPr/>
            <p:nvPr/>
          </p:nvSpPr>
          <p:spPr>
            <a:xfrm>
              <a:off x="244823" y="242721"/>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spTree>
    <p:extLst>
      <p:ext uri="{BB962C8B-B14F-4D97-AF65-F5344CB8AC3E}">
        <p14:creationId xmlns:p14="http://schemas.microsoft.com/office/powerpoint/2010/main" val="38360381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9617405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415879" y="233253"/>
            <a:ext cx="11385753"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rgbClr val="8AB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nvGrpSpPr>
          <p:cNvPr id="4" name="Group 3"/>
          <p:cNvGrpSpPr/>
          <p:nvPr userDrawn="1"/>
        </p:nvGrpSpPr>
        <p:grpSpPr>
          <a:xfrm>
            <a:off x="375207" y="1762125"/>
            <a:ext cx="11443218" cy="4803328"/>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grpSp>
        <p:nvGrpSpPr>
          <p:cNvPr id="8" name="Group 7"/>
          <p:cNvGrpSpPr/>
          <p:nvPr userDrawn="1"/>
        </p:nvGrpSpPr>
        <p:grpSpPr>
          <a:xfrm>
            <a:off x="502731" y="341095"/>
            <a:ext cx="2574745" cy="1931059"/>
            <a:chOff x="237072" y="234585"/>
            <a:chExt cx="1448294" cy="1448294"/>
          </a:xfrm>
        </p:grpSpPr>
        <p:sp>
          <p:nvSpPr>
            <p:cNvPr id="9" name="Oval 8"/>
            <p:cNvSpPr/>
            <p:nvPr/>
          </p:nvSpPr>
          <p:spPr>
            <a:xfrm>
              <a:off x="237072" y="234585"/>
              <a:ext cx="1448294" cy="1448294"/>
            </a:xfrm>
            <a:prstGeom prst="ellipse">
              <a:avLst/>
            </a:prstGeom>
            <a:solidFill>
              <a:srgbClr val="B7D5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BAE5E4"/>
                </a:solidFill>
                <a:effectLst/>
                <a:uLnTx/>
                <a:uFillTx/>
                <a:latin typeface="Arial"/>
                <a:ea typeface="+mn-ea"/>
                <a:cs typeface="+mn-cs"/>
                <a:sym typeface="Arial"/>
              </a:endParaRPr>
            </a:p>
          </p:txBody>
        </p:sp>
        <p:sp>
          <p:nvSpPr>
            <p:cNvPr id="11" name="Oval 10"/>
            <p:cNvSpPr/>
            <p:nvPr/>
          </p:nvSpPr>
          <p:spPr>
            <a:xfrm>
              <a:off x="244823"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spTree>
    <p:extLst>
      <p:ext uri="{BB962C8B-B14F-4D97-AF65-F5344CB8AC3E}">
        <p14:creationId xmlns:p14="http://schemas.microsoft.com/office/powerpoint/2010/main" val="42121240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289143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2"/>
        </a:solidFill>
        <a:effectLst/>
      </p:bgPr>
    </p:bg>
    <p:spTree>
      <p:nvGrpSpPr>
        <p:cNvPr id="1" name="Shape 151"/>
        <p:cNvGrpSpPr/>
        <p:nvPr/>
      </p:nvGrpSpPr>
      <p:grpSpPr>
        <a:xfrm>
          <a:off x="0" y="0"/>
          <a:ext cx="0" cy="0"/>
          <a:chOff x="0" y="0"/>
          <a:chExt cx="0" cy="0"/>
        </a:xfrm>
      </p:grpSpPr>
      <p:sp>
        <p:nvSpPr>
          <p:cNvPr id="2" name="Freeform 1">
            <a:extLst>
              <a:ext uri="{FF2B5EF4-FFF2-40B4-BE49-F238E27FC236}">
                <a16:creationId xmlns:a16="http://schemas.microsoft.com/office/drawing/2014/main" id="{2C080760-F4F7-D142-855D-324916935CAA}"/>
              </a:ext>
            </a:extLst>
          </p:cNvPr>
          <p:cNvSpPr>
            <a:spLocks/>
          </p:cNvSpPr>
          <p:nvPr userDrawn="1"/>
        </p:nvSpPr>
        <p:spPr bwMode="auto">
          <a:xfrm rot="10800000">
            <a:off x="0" y="10479"/>
            <a:ext cx="12192000" cy="6837043"/>
          </a:xfrm>
          <a:custGeom>
            <a:avLst/>
            <a:gdLst>
              <a:gd name="connsiteX0" fmla="*/ 1737096 w 6816037"/>
              <a:gd name="connsiteY0" fmla="*/ 4925030 h 5127782"/>
              <a:gd name="connsiteX1" fmla="*/ 3404260 w 6816037"/>
              <a:gd name="connsiteY1" fmla="*/ 4874662 h 5127782"/>
              <a:gd name="connsiteX2" fmla="*/ 6409878 w 6816037"/>
              <a:gd name="connsiteY2" fmla="*/ 4706888 h 5127782"/>
              <a:gd name="connsiteX3" fmla="*/ 6612951 w 6816037"/>
              <a:gd name="connsiteY3" fmla="*/ 2586147 h 5127782"/>
              <a:gd name="connsiteX4" fmla="*/ 6264642 w 6816037"/>
              <a:gd name="connsiteY4" fmla="*/ 408852 h 5127782"/>
              <a:gd name="connsiteX5" fmla="*/ 3415828 w 6816037"/>
              <a:gd name="connsiteY5" fmla="*/ 242020 h 5127782"/>
              <a:gd name="connsiteX6" fmla="*/ 539380 w 6816037"/>
              <a:gd name="connsiteY6" fmla="*/ 416864 h 5127782"/>
              <a:gd name="connsiteX7" fmla="*/ 188500 w 6816037"/>
              <a:gd name="connsiteY7" fmla="*/ 2718575 h 5127782"/>
              <a:gd name="connsiteX8" fmla="*/ 541308 w 6816037"/>
              <a:gd name="connsiteY8" fmla="*/ 4755901 h 5127782"/>
              <a:gd name="connsiteX9" fmla="*/ 1737096 w 6816037"/>
              <a:gd name="connsiteY9" fmla="*/ 4925030 h 5127782"/>
              <a:gd name="connsiteX10" fmla="*/ 2784545 w 6816037"/>
              <a:gd name="connsiteY10" fmla="*/ 5126298 h 5127782"/>
              <a:gd name="connsiteX11" fmla="*/ 2621810 w 6816037"/>
              <a:gd name="connsiteY11" fmla="*/ 4967389 h 5127782"/>
              <a:gd name="connsiteX12" fmla="*/ 2293940 w 6816037"/>
              <a:gd name="connsiteY12" fmla="*/ 5001743 h 5127782"/>
              <a:gd name="connsiteX13" fmla="*/ 2030145 w 6816037"/>
              <a:gd name="connsiteY13" fmla="*/ 4993539 h 5127782"/>
              <a:gd name="connsiteX14" fmla="*/ 1809293 w 6816037"/>
              <a:gd name="connsiteY14" fmla="*/ 5050968 h 5127782"/>
              <a:gd name="connsiteX15" fmla="*/ 1715227 w 6816037"/>
              <a:gd name="connsiteY15" fmla="*/ 5068402 h 5127782"/>
              <a:gd name="connsiteX16" fmla="*/ 1600711 w 6816037"/>
              <a:gd name="connsiteY16" fmla="*/ 5001743 h 5127782"/>
              <a:gd name="connsiteX17" fmla="*/ 1303516 w 6816037"/>
              <a:gd name="connsiteY17" fmla="*/ 5001743 h 5127782"/>
              <a:gd name="connsiteX18" fmla="*/ 1036994 w 6816037"/>
              <a:gd name="connsiteY18" fmla="*/ 4993539 h 5127782"/>
              <a:gd name="connsiteX19" fmla="*/ 802509 w 6816037"/>
              <a:gd name="connsiteY19" fmla="*/ 5034047 h 5127782"/>
              <a:gd name="connsiteX20" fmla="*/ 600062 w 6816037"/>
              <a:gd name="connsiteY20" fmla="*/ 4915600 h 5127782"/>
              <a:gd name="connsiteX21" fmla="*/ 383981 w 6816037"/>
              <a:gd name="connsiteY21" fmla="*/ 4797153 h 5127782"/>
              <a:gd name="connsiteX22" fmla="*/ 266739 w 6816037"/>
              <a:gd name="connsiteY22" fmla="*/ 4594614 h 5127782"/>
              <a:gd name="connsiteX23" fmla="*/ 216298 w 6816037"/>
              <a:gd name="connsiteY23" fmla="*/ 4322853 h 5127782"/>
              <a:gd name="connsiteX24" fmla="*/ 150178 w 6816037"/>
              <a:gd name="connsiteY24" fmla="*/ 3950591 h 5127782"/>
              <a:gd name="connsiteX25" fmla="*/ 124958 w 6816037"/>
              <a:gd name="connsiteY25" fmla="*/ 3638322 h 5127782"/>
              <a:gd name="connsiteX26" fmla="*/ 99055 w 6816037"/>
              <a:gd name="connsiteY26" fmla="*/ 3294775 h 5127782"/>
              <a:gd name="connsiteX27" fmla="*/ 146089 w 6816037"/>
              <a:gd name="connsiteY27" fmla="*/ 2971226 h 5127782"/>
              <a:gd name="connsiteX28" fmla="*/ 112688 w 6816037"/>
              <a:gd name="connsiteY28" fmla="*/ 2563584 h 5127782"/>
              <a:gd name="connsiteX29" fmla="*/ 99055 w 6816037"/>
              <a:gd name="connsiteY29" fmla="*/ 2061082 h 5127782"/>
              <a:gd name="connsiteX30" fmla="*/ 127003 w 6816037"/>
              <a:gd name="connsiteY30" fmla="*/ 1720611 h 5127782"/>
              <a:gd name="connsiteX31" fmla="*/ 150179 w 6816037"/>
              <a:gd name="connsiteY31" fmla="*/ 1329890 h 5127782"/>
              <a:gd name="connsiteX32" fmla="*/ 183579 w 6816037"/>
              <a:gd name="connsiteY32" fmla="*/ 1087869 h 5127782"/>
              <a:gd name="connsiteX33" fmla="*/ 286507 w 6816037"/>
              <a:gd name="connsiteY33" fmla="*/ 648436 h 5127782"/>
              <a:gd name="connsiteX34" fmla="*/ 450101 w 6816037"/>
              <a:gd name="connsiteY34" fmla="*/ 302325 h 5127782"/>
              <a:gd name="connsiteX35" fmla="*/ 680496 w 6816037"/>
              <a:gd name="connsiteY35" fmla="*/ 230026 h 5127782"/>
              <a:gd name="connsiteX36" fmla="*/ 696174 w 6816037"/>
              <a:gd name="connsiteY36" fmla="*/ 157727 h 5127782"/>
              <a:gd name="connsiteX37" fmla="*/ 696174 w 6816037"/>
              <a:gd name="connsiteY37" fmla="*/ 154138 h 5127782"/>
              <a:gd name="connsiteX38" fmla="*/ 1011774 w 6816037"/>
              <a:gd name="connsiteY38" fmla="*/ 160291 h 5127782"/>
              <a:gd name="connsiteX39" fmla="*/ 1274887 w 6816037"/>
              <a:gd name="connsiteY39" fmla="*/ 111579 h 5127782"/>
              <a:gd name="connsiteX40" fmla="*/ 1534592 w 6816037"/>
              <a:gd name="connsiteY40" fmla="*/ 151574 h 5127782"/>
              <a:gd name="connsiteX41" fmla="*/ 1542090 w 6816037"/>
              <a:gd name="connsiteY41" fmla="*/ 148498 h 5127782"/>
              <a:gd name="connsiteX42" fmla="*/ 2004925 w 6816037"/>
              <a:gd name="connsiteY42" fmla="*/ 160291 h 5127782"/>
              <a:gd name="connsiteX43" fmla="*/ 2261222 w 6816037"/>
              <a:gd name="connsiteY43" fmla="*/ 189518 h 5127782"/>
              <a:gd name="connsiteX44" fmla="*/ 2533197 w 6816037"/>
              <a:gd name="connsiteY44" fmla="*/ 157727 h 5127782"/>
              <a:gd name="connsiteX45" fmla="*/ 2774498 w 6816037"/>
              <a:gd name="connsiteY45" fmla="*/ 200799 h 5127782"/>
              <a:gd name="connsiteX46" fmla="*/ 3074420 w 6816037"/>
              <a:gd name="connsiteY46" fmla="*/ 140294 h 5127782"/>
              <a:gd name="connsiteX47" fmla="*/ 3388656 w 6816037"/>
              <a:gd name="connsiteY47" fmla="*/ 145934 h 5127782"/>
              <a:gd name="connsiteX48" fmla="*/ 3642909 w 6816037"/>
              <a:gd name="connsiteY48" fmla="*/ 174648 h 5127782"/>
              <a:gd name="connsiteX49" fmla="*/ 3914884 w 6816037"/>
              <a:gd name="connsiteY49" fmla="*/ 140294 h 5127782"/>
              <a:gd name="connsiteX50" fmla="*/ 4158911 w 6816037"/>
              <a:gd name="connsiteY50" fmla="*/ 183365 h 5127782"/>
              <a:gd name="connsiteX51" fmla="*/ 4491552 w 6816037"/>
              <a:gd name="connsiteY51" fmla="*/ 157727 h 5127782"/>
              <a:gd name="connsiteX52" fmla="*/ 4890312 w 6816037"/>
              <a:gd name="connsiteY52" fmla="*/ 143370 h 5127782"/>
              <a:gd name="connsiteX53" fmla="*/ 5162287 w 6816037"/>
              <a:gd name="connsiteY53" fmla="*/ 177725 h 5127782"/>
              <a:gd name="connsiteX54" fmla="*/ 5487430 w 6816037"/>
              <a:gd name="connsiteY54" fmla="*/ 145934 h 5127782"/>
              <a:gd name="connsiteX55" fmla="*/ 5753952 w 6816037"/>
              <a:gd name="connsiteY55" fmla="*/ 151574 h 5127782"/>
              <a:gd name="connsiteX56" fmla="*/ 6002751 w 6816037"/>
              <a:gd name="connsiteY56" fmla="*/ 137217 h 5127782"/>
              <a:gd name="connsiteX57" fmla="*/ 6211333 w 6816037"/>
              <a:gd name="connsiteY57" fmla="*/ 250024 h 5127782"/>
              <a:gd name="connsiteX58" fmla="*/ 6214059 w 6816037"/>
              <a:gd name="connsiteY58" fmla="*/ 252587 h 5127782"/>
              <a:gd name="connsiteX59" fmla="*/ 6427413 w 6816037"/>
              <a:gd name="connsiteY59" fmla="*/ 371034 h 5127782"/>
              <a:gd name="connsiteX60" fmla="*/ 6541247 w 6816037"/>
              <a:gd name="connsiteY60" fmla="*/ 573573 h 5127782"/>
              <a:gd name="connsiteX61" fmla="*/ 6592370 w 6816037"/>
              <a:gd name="connsiteY61" fmla="*/ 844822 h 5127782"/>
              <a:gd name="connsiteX62" fmla="*/ 6658490 w 6816037"/>
              <a:gd name="connsiteY62" fmla="*/ 1217596 h 5127782"/>
              <a:gd name="connsiteX63" fmla="*/ 6683710 w 6816037"/>
              <a:gd name="connsiteY63" fmla="*/ 1532429 h 5127782"/>
              <a:gd name="connsiteX64" fmla="*/ 6709613 w 6816037"/>
              <a:gd name="connsiteY64" fmla="*/ 1873413 h 5127782"/>
              <a:gd name="connsiteX65" fmla="*/ 6676212 w 6816037"/>
              <a:gd name="connsiteY65" fmla="*/ 2179529 h 5127782"/>
              <a:gd name="connsiteX66" fmla="*/ 6695980 w 6816037"/>
              <a:gd name="connsiteY66" fmla="*/ 2604604 h 5127782"/>
              <a:gd name="connsiteX67" fmla="*/ 6709613 w 6816037"/>
              <a:gd name="connsiteY67" fmla="*/ 3107106 h 5127782"/>
              <a:gd name="connsiteX68" fmla="*/ 6681665 w 6816037"/>
              <a:gd name="connsiteY68" fmla="*/ 3450653 h 5127782"/>
              <a:gd name="connsiteX69" fmla="*/ 6706886 w 6816037"/>
              <a:gd name="connsiteY69" fmla="*/ 3863423 h 5127782"/>
              <a:gd name="connsiteX70" fmla="*/ 6658490 w 6816037"/>
              <a:gd name="connsiteY70" fmla="*/ 4175692 h 5127782"/>
              <a:gd name="connsiteX71" fmla="*/ 6549427 w 6816037"/>
              <a:gd name="connsiteY71" fmla="*/ 4542313 h 5127782"/>
              <a:gd name="connsiteX72" fmla="*/ 6358567 w 6816037"/>
              <a:gd name="connsiteY72" fmla="*/ 4865863 h 5127782"/>
              <a:gd name="connsiteX73" fmla="*/ 6127491 w 6816037"/>
              <a:gd name="connsiteY73" fmla="*/ 4941238 h 5127782"/>
              <a:gd name="connsiteX74" fmla="*/ 5957081 w 6816037"/>
              <a:gd name="connsiteY74" fmla="*/ 5091476 h 5127782"/>
              <a:gd name="connsiteX75" fmla="*/ 5779172 w 6816037"/>
              <a:gd name="connsiteY75" fmla="*/ 4984310 h 5127782"/>
              <a:gd name="connsiteX76" fmla="*/ 5522875 w 6816037"/>
              <a:gd name="connsiteY76" fmla="*/ 4955595 h 5127782"/>
              <a:gd name="connsiteX77" fmla="*/ 5250900 w 6816037"/>
              <a:gd name="connsiteY77" fmla="*/ 4987899 h 5127782"/>
              <a:gd name="connsiteX78" fmla="*/ 5006873 w 6816037"/>
              <a:gd name="connsiteY78" fmla="*/ 4947391 h 5127782"/>
              <a:gd name="connsiteX79" fmla="*/ 4710359 w 6816037"/>
              <a:gd name="connsiteY79" fmla="*/ 5004820 h 5127782"/>
              <a:gd name="connsiteX80" fmla="*/ 4394759 w 6816037"/>
              <a:gd name="connsiteY80" fmla="*/ 4998667 h 5127782"/>
              <a:gd name="connsiteX81" fmla="*/ 4138462 w 6816037"/>
              <a:gd name="connsiteY81" fmla="*/ 4969952 h 5127782"/>
              <a:gd name="connsiteX82" fmla="*/ 3868532 w 6816037"/>
              <a:gd name="connsiteY82" fmla="*/ 5004820 h 5127782"/>
              <a:gd name="connsiteX83" fmla="*/ 3625186 w 6816037"/>
              <a:gd name="connsiteY83" fmla="*/ 4961748 h 5127782"/>
              <a:gd name="connsiteX84" fmla="*/ 3289818 w 6816037"/>
              <a:gd name="connsiteY84" fmla="*/ 4987899 h 5127782"/>
              <a:gd name="connsiteX85" fmla="*/ 2893785 w 6816037"/>
              <a:gd name="connsiteY85" fmla="*/ 5001743 h 5127782"/>
              <a:gd name="connsiteX86" fmla="*/ 2784545 w 6816037"/>
              <a:gd name="connsiteY86" fmla="*/ 5126298 h 5127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6816037" h="5127782">
                <a:moveTo>
                  <a:pt x="1737096" y="4925030"/>
                </a:moveTo>
                <a:cubicBezTo>
                  <a:pt x="2286552" y="4920140"/>
                  <a:pt x="2914570" y="4878668"/>
                  <a:pt x="3404260" y="4874662"/>
                </a:cubicBezTo>
                <a:cubicBezTo>
                  <a:pt x="4382355" y="4866651"/>
                  <a:pt x="6102054" y="4959492"/>
                  <a:pt x="6409878" y="4706888"/>
                </a:cubicBezTo>
                <a:cubicBezTo>
                  <a:pt x="6626447" y="4528274"/>
                  <a:pt x="6617450" y="3310026"/>
                  <a:pt x="6612951" y="2586147"/>
                </a:cubicBezTo>
                <a:cubicBezTo>
                  <a:pt x="6608453" y="1862738"/>
                  <a:pt x="6623876" y="654858"/>
                  <a:pt x="6264642" y="408852"/>
                </a:cubicBezTo>
                <a:cubicBezTo>
                  <a:pt x="5695264" y="68591"/>
                  <a:pt x="4470397" y="268412"/>
                  <a:pt x="3415828" y="242020"/>
                </a:cubicBezTo>
                <a:cubicBezTo>
                  <a:pt x="2368971" y="288205"/>
                  <a:pt x="882549" y="97810"/>
                  <a:pt x="539380" y="416864"/>
                </a:cubicBezTo>
                <a:cubicBezTo>
                  <a:pt x="139017" y="789172"/>
                  <a:pt x="188500" y="1995638"/>
                  <a:pt x="188500" y="2718575"/>
                </a:cubicBezTo>
                <a:cubicBezTo>
                  <a:pt x="188500" y="3441512"/>
                  <a:pt x="248908" y="4517906"/>
                  <a:pt x="541308" y="4755901"/>
                </a:cubicBezTo>
                <a:cubicBezTo>
                  <a:pt x="716748" y="4898226"/>
                  <a:pt x="1187641" y="4929919"/>
                  <a:pt x="1737096" y="4925030"/>
                </a:cubicBezTo>
                <a:close/>
                <a:moveTo>
                  <a:pt x="2784545" y="5126298"/>
                </a:moveTo>
                <a:cubicBezTo>
                  <a:pt x="2706802" y="5139042"/>
                  <a:pt x="2620106" y="5068338"/>
                  <a:pt x="2621810" y="4967389"/>
                </a:cubicBezTo>
                <a:cubicBezTo>
                  <a:pt x="2527743" y="5108909"/>
                  <a:pt x="2336884" y="5126343"/>
                  <a:pt x="2293940" y="5001743"/>
                </a:cubicBezTo>
                <a:cubicBezTo>
                  <a:pt x="2278944" y="5114550"/>
                  <a:pt x="2083313" y="5172491"/>
                  <a:pt x="2030145" y="4993539"/>
                </a:cubicBezTo>
                <a:cubicBezTo>
                  <a:pt x="1989247" y="5157621"/>
                  <a:pt x="1877458" y="5131984"/>
                  <a:pt x="1809293" y="5050968"/>
                </a:cubicBezTo>
                <a:cubicBezTo>
                  <a:pt x="1778620" y="5065325"/>
                  <a:pt x="1745901" y="5070965"/>
                  <a:pt x="1715227" y="5068402"/>
                </a:cubicBezTo>
                <a:cubicBezTo>
                  <a:pt x="1666149" y="5074042"/>
                  <a:pt x="1623205" y="5044815"/>
                  <a:pt x="1600711" y="5001743"/>
                </a:cubicBezTo>
                <a:cubicBezTo>
                  <a:pt x="1503918" y="5111473"/>
                  <a:pt x="1341688" y="5114550"/>
                  <a:pt x="1303516" y="5001743"/>
                </a:cubicBezTo>
                <a:cubicBezTo>
                  <a:pt x="1285111" y="5114550"/>
                  <a:pt x="1090162" y="5172491"/>
                  <a:pt x="1036994" y="4993539"/>
                </a:cubicBezTo>
                <a:cubicBezTo>
                  <a:pt x="993369" y="5169415"/>
                  <a:pt x="866584" y="5128907"/>
                  <a:pt x="802509" y="5034047"/>
                </a:cubicBezTo>
                <a:cubicBezTo>
                  <a:pt x="691402" y="5126343"/>
                  <a:pt x="574159" y="5027894"/>
                  <a:pt x="600062" y="4915600"/>
                </a:cubicBezTo>
                <a:cubicBezTo>
                  <a:pt x="482819" y="4969952"/>
                  <a:pt x="358079" y="4877656"/>
                  <a:pt x="383981" y="4797153"/>
                </a:cubicBezTo>
                <a:cubicBezTo>
                  <a:pt x="266739" y="4825868"/>
                  <a:pt x="234020" y="4718701"/>
                  <a:pt x="266739" y="4594614"/>
                </a:cubicBezTo>
                <a:cubicBezTo>
                  <a:pt x="157677" y="4594614"/>
                  <a:pt x="132456" y="4476167"/>
                  <a:pt x="216298" y="4322853"/>
                </a:cubicBezTo>
                <a:cubicBezTo>
                  <a:pt x="69063" y="4297215"/>
                  <a:pt x="38389" y="4077755"/>
                  <a:pt x="150178" y="3950591"/>
                </a:cubicBezTo>
                <a:cubicBezTo>
                  <a:pt x="45887" y="3863423"/>
                  <a:pt x="20667" y="3754205"/>
                  <a:pt x="124958" y="3638322"/>
                </a:cubicBezTo>
                <a:cubicBezTo>
                  <a:pt x="124958" y="3638322"/>
                  <a:pt x="-78171" y="3502955"/>
                  <a:pt x="99055" y="3294775"/>
                </a:cubicBezTo>
                <a:cubicBezTo>
                  <a:pt x="-37955" y="3225553"/>
                  <a:pt x="37026" y="3026091"/>
                  <a:pt x="146089" y="2971226"/>
                </a:cubicBezTo>
                <a:cubicBezTo>
                  <a:pt x="-11371" y="2925077"/>
                  <a:pt x="-42726" y="2655880"/>
                  <a:pt x="112688" y="2563584"/>
                </a:cubicBezTo>
                <a:cubicBezTo>
                  <a:pt x="-32501" y="2460007"/>
                  <a:pt x="-25003" y="2188245"/>
                  <a:pt x="99055" y="2061082"/>
                </a:cubicBezTo>
                <a:cubicBezTo>
                  <a:pt x="-67947" y="1998013"/>
                  <a:pt x="217" y="1717534"/>
                  <a:pt x="127003" y="1720611"/>
                </a:cubicBezTo>
                <a:cubicBezTo>
                  <a:pt x="15895" y="1602164"/>
                  <a:pt x="48614" y="1385268"/>
                  <a:pt x="150179" y="1329890"/>
                </a:cubicBezTo>
                <a:cubicBezTo>
                  <a:pt x="82015" y="1269385"/>
                  <a:pt x="106554" y="1124787"/>
                  <a:pt x="183579" y="1087869"/>
                </a:cubicBezTo>
                <a:cubicBezTo>
                  <a:pt x="-3191" y="787393"/>
                  <a:pt x="156995" y="605364"/>
                  <a:pt x="286507" y="648436"/>
                </a:cubicBezTo>
                <a:cubicBezTo>
                  <a:pt x="129730" y="492558"/>
                  <a:pt x="269466" y="261304"/>
                  <a:pt x="450101" y="302325"/>
                </a:cubicBezTo>
                <a:cubicBezTo>
                  <a:pt x="457599" y="93633"/>
                  <a:pt x="680496" y="114143"/>
                  <a:pt x="680496" y="230026"/>
                </a:cubicBezTo>
                <a:cubicBezTo>
                  <a:pt x="680496" y="200799"/>
                  <a:pt x="686631" y="177725"/>
                  <a:pt x="696174" y="157727"/>
                </a:cubicBezTo>
                <a:lnTo>
                  <a:pt x="696174" y="154138"/>
                </a:lnTo>
                <a:cubicBezTo>
                  <a:pt x="739117" y="10053"/>
                  <a:pt x="917707" y="30564"/>
                  <a:pt x="1011774" y="160291"/>
                </a:cubicBezTo>
                <a:cubicBezTo>
                  <a:pt x="1082664" y="30564"/>
                  <a:pt x="1180821" y="-18662"/>
                  <a:pt x="1274887" y="111579"/>
                </a:cubicBezTo>
                <a:cubicBezTo>
                  <a:pt x="1274887" y="111579"/>
                  <a:pt x="1371680" y="-61733"/>
                  <a:pt x="1534592" y="151574"/>
                </a:cubicBezTo>
                <a:cubicBezTo>
                  <a:pt x="1536637" y="148498"/>
                  <a:pt x="1539364" y="148498"/>
                  <a:pt x="1542090" y="148498"/>
                </a:cubicBezTo>
                <a:cubicBezTo>
                  <a:pt x="1608891" y="-15585"/>
                  <a:pt x="1928581" y="-85320"/>
                  <a:pt x="2004925" y="160291"/>
                </a:cubicBezTo>
                <a:cubicBezTo>
                  <a:pt x="2073089" y="30564"/>
                  <a:pt x="2167155" y="59278"/>
                  <a:pt x="2261222" y="189518"/>
                </a:cubicBezTo>
                <a:cubicBezTo>
                  <a:pt x="2261222" y="189518"/>
                  <a:pt x="2367558" y="-67886"/>
                  <a:pt x="2533197" y="157727"/>
                </a:cubicBezTo>
                <a:cubicBezTo>
                  <a:pt x="2588410" y="-15585"/>
                  <a:pt x="2733599" y="61842"/>
                  <a:pt x="2774498" y="200799"/>
                </a:cubicBezTo>
                <a:cubicBezTo>
                  <a:pt x="2794947" y="87992"/>
                  <a:pt x="2967402" y="1337"/>
                  <a:pt x="3074420" y="140294"/>
                </a:cubicBezTo>
                <a:cubicBezTo>
                  <a:pt x="3114637" y="-6868"/>
                  <a:pt x="3294590" y="13130"/>
                  <a:pt x="3388656" y="145934"/>
                </a:cubicBezTo>
                <a:cubicBezTo>
                  <a:pt x="3460229" y="13130"/>
                  <a:pt x="3552250" y="41844"/>
                  <a:pt x="3642909" y="174648"/>
                </a:cubicBezTo>
                <a:cubicBezTo>
                  <a:pt x="3642909" y="174648"/>
                  <a:pt x="3749926" y="-82756"/>
                  <a:pt x="3914884" y="140294"/>
                </a:cubicBezTo>
                <a:cubicBezTo>
                  <a:pt x="3970778" y="-30454"/>
                  <a:pt x="4115286" y="47485"/>
                  <a:pt x="4158911" y="183365"/>
                </a:cubicBezTo>
                <a:cubicBezTo>
                  <a:pt x="4194356" y="-15584"/>
                  <a:pt x="4420662" y="-36095"/>
                  <a:pt x="4491552" y="157727"/>
                </a:cubicBezTo>
                <a:cubicBezTo>
                  <a:pt x="4573349" y="41844"/>
                  <a:pt x="4783295" y="-33018"/>
                  <a:pt x="4890312" y="143370"/>
                </a:cubicBezTo>
                <a:cubicBezTo>
                  <a:pt x="4940754" y="-67886"/>
                  <a:pt x="5164332" y="15694"/>
                  <a:pt x="5162287" y="177725"/>
                </a:cubicBezTo>
                <a:cubicBezTo>
                  <a:pt x="5253627" y="35691"/>
                  <a:pt x="5444486" y="18770"/>
                  <a:pt x="5487430" y="145934"/>
                </a:cubicBezTo>
                <a:cubicBezTo>
                  <a:pt x="5505153" y="30564"/>
                  <a:pt x="5700784" y="-27378"/>
                  <a:pt x="5753952" y="151574"/>
                </a:cubicBezTo>
                <a:cubicBezTo>
                  <a:pt x="5799622" y="-39171"/>
                  <a:pt x="5947538" y="24923"/>
                  <a:pt x="6002751" y="137217"/>
                </a:cubicBezTo>
                <a:cubicBezTo>
                  <a:pt x="6112495" y="44921"/>
                  <a:pt x="6229056" y="137217"/>
                  <a:pt x="6211333" y="250024"/>
                </a:cubicBezTo>
                <a:cubicBezTo>
                  <a:pt x="6211333" y="250024"/>
                  <a:pt x="6214059" y="250024"/>
                  <a:pt x="6214059" y="252587"/>
                </a:cubicBezTo>
                <a:cubicBezTo>
                  <a:pt x="6328575" y="203876"/>
                  <a:pt x="6450589" y="290532"/>
                  <a:pt x="6427413" y="371034"/>
                </a:cubicBezTo>
                <a:cubicBezTo>
                  <a:pt x="6541247" y="342320"/>
                  <a:pt x="6576693" y="449486"/>
                  <a:pt x="6541247" y="573573"/>
                </a:cubicBezTo>
                <a:cubicBezTo>
                  <a:pt x="6650992" y="573573"/>
                  <a:pt x="6676212" y="692020"/>
                  <a:pt x="6592370" y="844822"/>
                </a:cubicBezTo>
                <a:cubicBezTo>
                  <a:pt x="6739605" y="873536"/>
                  <a:pt x="6770279" y="1090432"/>
                  <a:pt x="6658490" y="1217596"/>
                </a:cubicBezTo>
                <a:cubicBezTo>
                  <a:pt x="6762099" y="1307329"/>
                  <a:pt x="6788001" y="1413982"/>
                  <a:pt x="6683710" y="1532429"/>
                </a:cubicBezTo>
                <a:cubicBezTo>
                  <a:pt x="6683710" y="1532429"/>
                  <a:pt x="6886839" y="1665233"/>
                  <a:pt x="6709613" y="1873413"/>
                </a:cubicBezTo>
                <a:cubicBezTo>
                  <a:pt x="6846623" y="1945711"/>
                  <a:pt x="6785275" y="2127227"/>
                  <a:pt x="6676212" y="2179529"/>
                </a:cubicBezTo>
                <a:cubicBezTo>
                  <a:pt x="6836398" y="2225677"/>
                  <a:pt x="6851394" y="2514872"/>
                  <a:pt x="6695980" y="2604604"/>
                </a:cubicBezTo>
                <a:cubicBezTo>
                  <a:pt x="6858892" y="2702028"/>
                  <a:pt x="6848668" y="2974302"/>
                  <a:pt x="6709613" y="3107106"/>
                </a:cubicBezTo>
                <a:cubicBezTo>
                  <a:pt x="6876615" y="3170175"/>
                  <a:pt x="6808451" y="3453217"/>
                  <a:pt x="6681665" y="3450653"/>
                </a:cubicBezTo>
                <a:cubicBezTo>
                  <a:pt x="6792773" y="3566024"/>
                  <a:pt x="6808451" y="3809070"/>
                  <a:pt x="6706886" y="3863423"/>
                </a:cubicBezTo>
                <a:cubicBezTo>
                  <a:pt x="6775732" y="3924441"/>
                  <a:pt x="6732107" y="4140824"/>
                  <a:pt x="6658490" y="4175692"/>
                </a:cubicBezTo>
                <a:cubicBezTo>
                  <a:pt x="6820720" y="4377718"/>
                  <a:pt x="6678939" y="4585897"/>
                  <a:pt x="6549427" y="4542313"/>
                </a:cubicBezTo>
                <a:cubicBezTo>
                  <a:pt x="6681665" y="4741775"/>
                  <a:pt x="6541247" y="4929957"/>
                  <a:pt x="6358567" y="4865863"/>
                </a:cubicBezTo>
                <a:cubicBezTo>
                  <a:pt x="6350388" y="5077119"/>
                  <a:pt x="6127491" y="5054044"/>
                  <a:pt x="6127491" y="4941238"/>
                </a:cubicBezTo>
                <a:cubicBezTo>
                  <a:pt x="6132944" y="5048404"/>
                  <a:pt x="6038878" y="5100193"/>
                  <a:pt x="5957081" y="5091476"/>
                </a:cubicBezTo>
                <a:cubicBezTo>
                  <a:pt x="5893688" y="5088399"/>
                  <a:pt x="5825524" y="5048404"/>
                  <a:pt x="5779172" y="4984310"/>
                </a:cubicBezTo>
                <a:cubicBezTo>
                  <a:pt x="5708282" y="5117114"/>
                  <a:pt x="5616942" y="5085835"/>
                  <a:pt x="5522875" y="4955595"/>
                </a:cubicBezTo>
                <a:cubicBezTo>
                  <a:pt x="5522875" y="4955595"/>
                  <a:pt x="5415858" y="5212999"/>
                  <a:pt x="5250900" y="4987899"/>
                </a:cubicBezTo>
                <a:cubicBezTo>
                  <a:pt x="5195006" y="5160698"/>
                  <a:pt x="5050498" y="5082759"/>
                  <a:pt x="5006873" y="4947391"/>
                </a:cubicBezTo>
                <a:cubicBezTo>
                  <a:pt x="4987105" y="5059685"/>
                  <a:pt x="4816695" y="5146341"/>
                  <a:pt x="4710359" y="5004820"/>
                </a:cubicBezTo>
                <a:cubicBezTo>
                  <a:pt x="4667415" y="5152494"/>
                  <a:pt x="4488825" y="5131984"/>
                  <a:pt x="4394759" y="4998667"/>
                </a:cubicBezTo>
                <a:cubicBezTo>
                  <a:pt x="4323868" y="5131984"/>
                  <a:pt x="4232528" y="5102756"/>
                  <a:pt x="4138462" y="4969952"/>
                </a:cubicBezTo>
                <a:cubicBezTo>
                  <a:pt x="4138462" y="4969952"/>
                  <a:pt x="4032126" y="5227356"/>
                  <a:pt x="3868532" y="5004820"/>
                </a:cubicBezTo>
                <a:cubicBezTo>
                  <a:pt x="3813319" y="5175055"/>
                  <a:pt x="3668129" y="5100193"/>
                  <a:pt x="3625186" y="4961748"/>
                </a:cubicBezTo>
                <a:cubicBezTo>
                  <a:pt x="3589740" y="5160698"/>
                  <a:pt x="3364117" y="5183772"/>
                  <a:pt x="3289818" y="4987899"/>
                </a:cubicBezTo>
                <a:cubicBezTo>
                  <a:pt x="3208703" y="5102756"/>
                  <a:pt x="3000121" y="5178132"/>
                  <a:pt x="2893785" y="5001743"/>
                </a:cubicBezTo>
                <a:cubicBezTo>
                  <a:pt x="2874614" y="5080964"/>
                  <a:pt x="2831191" y="5118652"/>
                  <a:pt x="2784545" y="5126298"/>
                </a:cubicBezTo>
                <a:close/>
              </a:path>
            </a:pathLst>
          </a:custGeom>
          <a:solidFill>
            <a:srgbClr val="B7D574"/>
          </a:solidFill>
          <a:ln w="19050">
            <a:noFill/>
          </a:ln>
        </p:spPr>
        <p:txBody>
          <a:bodyPr vert="horz" wrap="square" lIns="121920" tIns="60960" rIns="121920" bIns="60960" numCol="1" anchor="t" anchorCtr="0" compatLnSpc="1">
            <a:prstTxWarp prst="textNoShape">
              <a:avLst/>
            </a:prstTxWarp>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 name="Freeform 3">
            <a:extLst>
              <a:ext uri="{FF2B5EF4-FFF2-40B4-BE49-F238E27FC236}">
                <a16:creationId xmlns:a16="http://schemas.microsoft.com/office/drawing/2014/main" id="{98212400-0E01-DA40-A2E2-B199DA8B6BD6}"/>
              </a:ext>
            </a:extLst>
          </p:cNvPr>
          <p:cNvSpPr>
            <a:spLocks/>
          </p:cNvSpPr>
          <p:nvPr userDrawn="1"/>
        </p:nvSpPr>
        <p:spPr bwMode="auto">
          <a:xfrm rot="10800000">
            <a:off x="502562" y="352822"/>
            <a:ext cx="11186873" cy="6152356"/>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solidFill>
            <a:schemeClr val="accent2"/>
          </a:solidFill>
          <a:ln w="19050">
            <a:solidFill>
              <a:srgbClr val="00B050"/>
            </a:solidFill>
            <a:prstDash val="dash"/>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671047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reserve="1">
  <p:cSld name="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169676" y="505424"/>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1479907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2"/>
        </a:solidFill>
        <a:effectLst/>
      </p:bgPr>
    </p:bg>
    <p:spTree>
      <p:nvGrpSpPr>
        <p:cNvPr id="1" name="Shape 151"/>
        <p:cNvGrpSpPr/>
        <p:nvPr/>
      </p:nvGrpSpPr>
      <p:grpSpPr>
        <a:xfrm>
          <a:off x="0" y="0"/>
          <a:ext cx="0" cy="0"/>
          <a:chOff x="0" y="0"/>
          <a:chExt cx="0" cy="0"/>
        </a:xfrm>
      </p:grpSpPr>
      <p:sp>
        <p:nvSpPr>
          <p:cNvPr id="2" name="Freeform 1">
            <a:extLst>
              <a:ext uri="{FF2B5EF4-FFF2-40B4-BE49-F238E27FC236}">
                <a16:creationId xmlns:a16="http://schemas.microsoft.com/office/drawing/2014/main" id="{2C080760-F4F7-D142-855D-324916935CAA}"/>
              </a:ext>
            </a:extLst>
          </p:cNvPr>
          <p:cNvSpPr>
            <a:spLocks/>
          </p:cNvSpPr>
          <p:nvPr userDrawn="1"/>
        </p:nvSpPr>
        <p:spPr bwMode="auto">
          <a:xfrm rot="10800000">
            <a:off x="0" y="10479"/>
            <a:ext cx="12192000" cy="6837043"/>
          </a:xfrm>
          <a:custGeom>
            <a:avLst/>
            <a:gdLst>
              <a:gd name="connsiteX0" fmla="*/ 1737096 w 6816037"/>
              <a:gd name="connsiteY0" fmla="*/ 4925030 h 5127782"/>
              <a:gd name="connsiteX1" fmla="*/ 3404260 w 6816037"/>
              <a:gd name="connsiteY1" fmla="*/ 4874662 h 5127782"/>
              <a:gd name="connsiteX2" fmla="*/ 6409878 w 6816037"/>
              <a:gd name="connsiteY2" fmla="*/ 4706888 h 5127782"/>
              <a:gd name="connsiteX3" fmla="*/ 6612951 w 6816037"/>
              <a:gd name="connsiteY3" fmla="*/ 2586147 h 5127782"/>
              <a:gd name="connsiteX4" fmla="*/ 6264642 w 6816037"/>
              <a:gd name="connsiteY4" fmla="*/ 408852 h 5127782"/>
              <a:gd name="connsiteX5" fmla="*/ 3415828 w 6816037"/>
              <a:gd name="connsiteY5" fmla="*/ 242020 h 5127782"/>
              <a:gd name="connsiteX6" fmla="*/ 539380 w 6816037"/>
              <a:gd name="connsiteY6" fmla="*/ 416864 h 5127782"/>
              <a:gd name="connsiteX7" fmla="*/ 188500 w 6816037"/>
              <a:gd name="connsiteY7" fmla="*/ 2718575 h 5127782"/>
              <a:gd name="connsiteX8" fmla="*/ 541308 w 6816037"/>
              <a:gd name="connsiteY8" fmla="*/ 4755901 h 5127782"/>
              <a:gd name="connsiteX9" fmla="*/ 1737096 w 6816037"/>
              <a:gd name="connsiteY9" fmla="*/ 4925030 h 5127782"/>
              <a:gd name="connsiteX10" fmla="*/ 2784545 w 6816037"/>
              <a:gd name="connsiteY10" fmla="*/ 5126298 h 5127782"/>
              <a:gd name="connsiteX11" fmla="*/ 2621810 w 6816037"/>
              <a:gd name="connsiteY11" fmla="*/ 4967389 h 5127782"/>
              <a:gd name="connsiteX12" fmla="*/ 2293940 w 6816037"/>
              <a:gd name="connsiteY12" fmla="*/ 5001743 h 5127782"/>
              <a:gd name="connsiteX13" fmla="*/ 2030145 w 6816037"/>
              <a:gd name="connsiteY13" fmla="*/ 4993539 h 5127782"/>
              <a:gd name="connsiteX14" fmla="*/ 1809293 w 6816037"/>
              <a:gd name="connsiteY14" fmla="*/ 5050968 h 5127782"/>
              <a:gd name="connsiteX15" fmla="*/ 1715227 w 6816037"/>
              <a:gd name="connsiteY15" fmla="*/ 5068402 h 5127782"/>
              <a:gd name="connsiteX16" fmla="*/ 1600711 w 6816037"/>
              <a:gd name="connsiteY16" fmla="*/ 5001743 h 5127782"/>
              <a:gd name="connsiteX17" fmla="*/ 1303516 w 6816037"/>
              <a:gd name="connsiteY17" fmla="*/ 5001743 h 5127782"/>
              <a:gd name="connsiteX18" fmla="*/ 1036994 w 6816037"/>
              <a:gd name="connsiteY18" fmla="*/ 4993539 h 5127782"/>
              <a:gd name="connsiteX19" fmla="*/ 802509 w 6816037"/>
              <a:gd name="connsiteY19" fmla="*/ 5034047 h 5127782"/>
              <a:gd name="connsiteX20" fmla="*/ 600062 w 6816037"/>
              <a:gd name="connsiteY20" fmla="*/ 4915600 h 5127782"/>
              <a:gd name="connsiteX21" fmla="*/ 383981 w 6816037"/>
              <a:gd name="connsiteY21" fmla="*/ 4797153 h 5127782"/>
              <a:gd name="connsiteX22" fmla="*/ 266739 w 6816037"/>
              <a:gd name="connsiteY22" fmla="*/ 4594614 h 5127782"/>
              <a:gd name="connsiteX23" fmla="*/ 216298 w 6816037"/>
              <a:gd name="connsiteY23" fmla="*/ 4322853 h 5127782"/>
              <a:gd name="connsiteX24" fmla="*/ 150178 w 6816037"/>
              <a:gd name="connsiteY24" fmla="*/ 3950591 h 5127782"/>
              <a:gd name="connsiteX25" fmla="*/ 124958 w 6816037"/>
              <a:gd name="connsiteY25" fmla="*/ 3638322 h 5127782"/>
              <a:gd name="connsiteX26" fmla="*/ 99055 w 6816037"/>
              <a:gd name="connsiteY26" fmla="*/ 3294775 h 5127782"/>
              <a:gd name="connsiteX27" fmla="*/ 146089 w 6816037"/>
              <a:gd name="connsiteY27" fmla="*/ 2971226 h 5127782"/>
              <a:gd name="connsiteX28" fmla="*/ 112688 w 6816037"/>
              <a:gd name="connsiteY28" fmla="*/ 2563584 h 5127782"/>
              <a:gd name="connsiteX29" fmla="*/ 99055 w 6816037"/>
              <a:gd name="connsiteY29" fmla="*/ 2061082 h 5127782"/>
              <a:gd name="connsiteX30" fmla="*/ 127003 w 6816037"/>
              <a:gd name="connsiteY30" fmla="*/ 1720611 h 5127782"/>
              <a:gd name="connsiteX31" fmla="*/ 150179 w 6816037"/>
              <a:gd name="connsiteY31" fmla="*/ 1329890 h 5127782"/>
              <a:gd name="connsiteX32" fmla="*/ 183579 w 6816037"/>
              <a:gd name="connsiteY32" fmla="*/ 1087869 h 5127782"/>
              <a:gd name="connsiteX33" fmla="*/ 286507 w 6816037"/>
              <a:gd name="connsiteY33" fmla="*/ 648436 h 5127782"/>
              <a:gd name="connsiteX34" fmla="*/ 450101 w 6816037"/>
              <a:gd name="connsiteY34" fmla="*/ 302325 h 5127782"/>
              <a:gd name="connsiteX35" fmla="*/ 680496 w 6816037"/>
              <a:gd name="connsiteY35" fmla="*/ 230026 h 5127782"/>
              <a:gd name="connsiteX36" fmla="*/ 696174 w 6816037"/>
              <a:gd name="connsiteY36" fmla="*/ 157727 h 5127782"/>
              <a:gd name="connsiteX37" fmla="*/ 696174 w 6816037"/>
              <a:gd name="connsiteY37" fmla="*/ 154138 h 5127782"/>
              <a:gd name="connsiteX38" fmla="*/ 1011774 w 6816037"/>
              <a:gd name="connsiteY38" fmla="*/ 160291 h 5127782"/>
              <a:gd name="connsiteX39" fmla="*/ 1274887 w 6816037"/>
              <a:gd name="connsiteY39" fmla="*/ 111579 h 5127782"/>
              <a:gd name="connsiteX40" fmla="*/ 1534592 w 6816037"/>
              <a:gd name="connsiteY40" fmla="*/ 151574 h 5127782"/>
              <a:gd name="connsiteX41" fmla="*/ 1542090 w 6816037"/>
              <a:gd name="connsiteY41" fmla="*/ 148498 h 5127782"/>
              <a:gd name="connsiteX42" fmla="*/ 2004925 w 6816037"/>
              <a:gd name="connsiteY42" fmla="*/ 160291 h 5127782"/>
              <a:gd name="connsiteX43" fmla="*/ 2261222 w 6816037"/>
              <a:gd name="connsiteY43" fmla="*/ 189518 h 5127782"/>
              <a:gd name="connsiteX44" fmla="*/ 2533197 w 6816037"/>
              <a:gd name="connsiteY44" fmla="*/ 157727 h 5127782"/>
              <a:gd name="connsiteX45" fmla="*/ 2774498 w 6816037"/>
              <a:gd name="connsiteY45" fmla="*/ 200799 h 5127782"/>
              <a:gd name="connsiteX46" fmla="*/ 3074420 w 6816037"/>
              <a:gd name="connsiteY46" fmla="*/ 140294 h 5127782"/>
              <a:gd name="connsiteX47" fmla="*/ 3388656 w 6816037"/>
              <a:gd name="connsiteY47" fmla="*/ 145934 h 5127782"/>
              <a:gd name="connsiteX48" fmla="*/ 3642909 w 6816037"/>
              <a:gd name="connsiteY48" fmla="*/ 174648 h 5127782"/>
              <a:gd name="connsiteX49" fmla="*/ 3914884 w 6816037"/>
              <a:gd name="connsiteY49" fmla="*/ 140294 h 5127782"/>
              <a:gd name="connsiteX50" fmla="*/ 4158911 w 6816037"/>
              <a:gd name="connsiteY50" fmla="*/ 183365 h 5127782"/>
              <a:gd name="connsiteX51" fmla="*/ 4491552 w 6816037"/>
              <a:gd name="connsiteY51" fmla="*/ 157727 h 5127782"/>
              <a:gd name="connsiteX52" fmla="*/ 4890312 w 6816037"/>
              <a:gd name="connsiteY52" fmla="*/ 143370 h 5127782"/>
              <a:gd name="connsiteX53" fmla="*/ 5162287 w 6816037"/>
              <a:gd name="connsiteY53" fmla="*/ 177725 h 5127782"/>
              <a:gd name="connsiteX54" fmla="*/ 5487430 w 6816037"/>
              <a:gd name="connsiteY54" fmla="*/ 145934 h 5127782"/>
              <a:gd name="connsiteX55" fmla="*/ 5753952 w 6816037"/>
              <a:gd name="connsiteY55" fmla="*/ 151574 h 5127782"/>
              <a:gd name="connsiteX56" fmla="*/ 6002751 w 6816037"/>
              <a:gd name="connsiteY56" fmla="*/ 137217 h 5127782"/>
              <a:gd name="connsiteX57" fmla="*/ 6211333 w 6816037"/>
              <a:gd name="connsiteY57" fmla="*/ 250024 h 5127782"/>
              <a:gd name="connsiteX58" fmla="*/ 6214059 w 6816037"/>
              <a:gd name="connsiteY58" fmla="*/ 252587 h 5127782"/>
              <a:gd name="connsiteX59" fmla="*/ 6427413 w 6816037"/>
              <a:gd name="connsiteY59" fmla="*/ 371034 h 5127782"/>
              <a:gd name="connsiteX60" fmla="*/ 6541247 w 6816037"/>
              <a:gd name="connsiteY60" fmla="*/ 573573 h 5127782"/>
              <a:gd name="connsiteX61" fmla="*/ 6592370 w 6816037"/>
              <a:gd name="connsiteY61" fmla="*/ 844822 h 5127782"/>
              <a:gd name="connsiteX62" fmla="*/ 6658490 w 6816037"/>
              <a:gd name="connsiteY62" fmla="*/ 1217596 h 5127782"/>
              <a:gd name="connsiteX63" fmla="*/ 6683710 w 6816037"/>
              <a:gd name="connsiteY63" fmla="*/ 1532429 h 5127782"/>
              <a:gd name="connsiteX64" fmla="*/ 6709613 w 6816037"/>
              <a:gd name="connsiteY64" fmla="*/ 1873413 h 5127782"/>
              <a:gd name="connsiteX65" fmla="*/ 6676212 w 6816037"/>
              <a:gd name="connsiteY65" fmla="*/ 2179529 h 5127782"/>
              <a:gd name="connsiteX66" fmla="*/ 6695980 w 6816037"/>
              <a:gd name="connsiteY66" fmla="*/ 2604604 h 5127782"/>
              <a:gd name="connsiteX67" fmla="*/ 6709613 w 6816037"/>
              <a:gd name="connsiteY67" fmla="*/ 3107106 h 5127782"/>
              <a:gd name="connsiteX68" fmla="*/ 6681665 w 6816037"/>
              <a:gd name="connsiteY68" fmla="*/ 3450653 h 5127782"/>
              <a:gd name="connsiteX69" fmla="*/ 6706886 w 6816037"/>
              <a:gd name="connsiteY69" fmla="*/ 3863423 h 5127782"/>
              <a:gd name="connsiteX70" fmla="*/ 6658490 w 6816037"/>
              <a:gd name="connsiteY70" fmla="*/ 4175692 h 5127782"/>
              <a:gd name="connsiteX71" fmla="*/ 6549427 w 6816037"/>
              <a:gd name="connsiteY71" fmla="*/ 4542313 h 5127782"/>
              <a:gd name="connsiteX72" fmla="*/ 6358567 w 6816037"/>
              <a:gd name="connsiteY72" fmla="*/ 4865863 h 5127782"/>
              <a:gd name="connsiteX73" fmla="*/ 6127491 w 6816037"/>
              <a:gd name="connsiteY73" fmla="*/ 4941238 h 5127782"/>
              <a:gd name="connsiteX74" fmla="*/ 5957081 w 6816037"/>
              <a:gd name="connsiteY74" fmla="*/ 5091476 h 5127782"/>
              <a:gd name="connsiteX75" fmla="*/ 5779172 w 6816037"/>
              <a:gd name="connsiteY75" fmla="*/ 4984310 h 5127782"/>
              <a:gd name="connsiteX76" fmla="*/ 5522875 w 6816037"/>
              <a:gd name="connsiteY76" fmla="*/ 4955595 h 5127782"/>
              <a:gd name="connsiteX77" fmla="*/ 5250900 w 6816037"/>
              <a:gd name="connsiteY77" fmla="*/ 4987899 h 5127782"/>
              <a:gd name="connsiteX78" fmla="*/ 5006873 w 6816037"/>
              <a:gd name="connsiteY78" fmla="*/ 4947391 h 5127782"/>
              <a:gd name="connsiteX79" fmla="*/ 4710359 w 6816037"/>
              <a:gd name="connsiteY79" fmla="*/ 5004820 h 5127782"/>
              <a:gd name="connsiteX80" fmla="*/ 4394759 w 6816037"/>
              <a:gd name="connsiteY80" fmla="*/ 4998667 h 5127782"/>
              <a:gd name="connsiteX81" fmla="*/ 4138462 w 6816037"/>
              <a:gd name="connsiteY81" fmla="*/ 4969952 h 5127782"/>
              <a:gd name="connsiteX82" fmla="*/ 3868532 w 6816037"/>
              <a:gd name="connsiteY82" fmla="*/ 5004820 h 5127782"/>
              <a:gd name="connsiteX83" fmla="*/ 3625186 w 6816037"/>
              <a:gd name="connsiteY83" fmla="*/ 4961748 h 5127782"/>
              <a:gd name="connsiteX84" fmla="*/ 3289818 w 6816037"/>
              <a:gd name="connsiteY84" fmla="*/ 4987899 h 5127782"/>
              <a:gd name="connsiteX85" fmla="*/ 2893785 w 6816037"/>
              <a:gd name="connsiteY85" fmla="*/ 5001743 h 5127782"/>
              <a:gd name="connsiteX86" fmla="*/ 2784545 w 6816037"/>
              <a:gd name="connsiteY86" fmla="*/ 5126298 h 5127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6816037" h="5127782">
                <a:moveTo>
                  <a:pt x="1737096" y="4925030"/>
                </a:moveTo>
                <a:cubicBezTo>
                  <a:pt x="2286552" y="4920140"/>
                  <a:pt x="2914570" y="4878668"/>
                  <a:pt x="3404260" y="4874662"/>
                </a:cubicBezTo>
                <a:cubicBezTo>
                  <a:pt x="4382355" y="4866651"/>
                  <a:pt x="6102054" y="4959492"/>
                  <a:pt x="6409878" y="4706888"/>
                </a:cubicBezTo>
                <a:cubicBezTo>
                  <a:pt x="6626447" y="4528274"/>
                  <a:pt x="6617450" y="3310026"/>
                  <a:pt x="6612951" y="2586147"/>
                </a:cubicBezTo>
                <a:cubicBezTo>
                  <a:pt x="6608453" y="1862738"/>
                  <a:pt x="6623876" y="654858"/>
                  <a:pt x="6264642" y="408852"/>
                </a:cubicBezTo>
                <a:cubicBezTo>
                  <a:pt x="5695264" y="68591"/>
                  <a:pt x="4470397" y="268412"/>
                  <a:pt x="3415828" y="242020"/>
                </a:cubicBezTo>
                <a:cubicBezTo>
                  <a:pt x="2368971" y="288205"/>
                  <a:pt x="882549" y="97810"/>
                  <a:pt x="539380" y="416864"/>
                </a:cubicBezTo>
                <a:cubicBezTo>
                  <a:pt x="139017" y="789172"/>
                  <a:pt x="188500" y="1995638"/>
                  <a:pt x="188500" y="2718575"/>
                </a:cubicBezTo>
                <a:cubicBezTo>
                  <a:pt x="188500" y="3441512"/>
                  <a:pt x="248908" y="4517906"/>
                  <a:pt x="541308" y="4755901"/>
                </a:cubicBezTo>
                <a:cubicBezTo>
                  <a:pt x="716748" y="4898226"/>
                  <a:pt x="1187641" y="4929919"/>
                  <a:pt x="1737096" y="4925030"/>
                </a:cubicBezTo>
                <a:close/>
                <a:moveTo>
                  <a:pt x="2784545" y="5126298"/>
                </a:moveTo>
                <a:cubicBezTo>
                  <a:pt x="2706802" y="5139042"/>
                  <a:pt x="2620106" y="5068338"/>
                  <a:pt x="2621810" y="4967389"/>
                </a:cubicBezTo>
                <a:cubicBezTo>
                  <a:pt x="2527743" y="5108909"/>
                  <a:pt x="2336884" y="5126343"/>
                  <a:pt x="2293940" y="5001743"/>
                </a:cubicBezTo>
                <a:cubicBezTo>
                  <a:pt x="2278944" y="5114550"/>
                  <a:pt x="2083313" y="5172491"/>
                  <a:pt x="2030145" y="4993539"/>
                </a:cubicBezTo>
                <a:cubicBezTo>
                  <a:pt x="1989247" y="5157621"/>
                  <a:pt x="1877458" y="5131984"/>
                  <a:pt x="1809293" y="5050968"/>
                </a:cubicBezTo>
                <a:cubicBezTo>
                  <a:pt x="1778620" y="5065325"/>
                  <a:pt x="1745901" y="5070965"/>
                  <a:pt x="1715227" y="5068402"/>
                </a:cubicBezTo>
                <a:cubicBezTo>
                  <a:pt x="1666149" y="5074042"/>
                  <a:pt x="1623205" y="5044815"/>
                  <a:pt x="1600711" y="5001743"/>
                </a:cubicBezTo>
                <a:cubicBezTo>
                  <a:pt x="1503918" y="5111473"/>
                  <a:pt x="1341688" y="5114550"/>
                  <a:pt x="1303516" y="5001743"/>
                </a:cubicBezTo>
                <a:cubicBezTo>
                  <a:pt x="1285111" y="5114550"/>
                  <a:pt x="1090162" y="5172491"/>
                  <a:pt x="1036994" y="4993539"/>
                </a:cubicBezTo>
                <a:cubicBezTo>
                  <a:pt x="993369" y="5169415"/>
                  <a:pt x="866584" y="5128907"/>
                  <a:pt x="802509" y="5034047"/>
                </a:cubicBezTo>
                <a:cubicBezTo>
                  <a:pt x="691402" y="5126343"/>
                  <a:pt x="574159" y="5027894"/>
                  <a:pt x="600062" y="4915600"/>
                </a:cubicBezTo>
                <a:cubicBezTo>
                  <a:pt x="482819" y="4969952"/>
                  <a:pt x="358079" y="4877656"/>
                  <a:pt x="383981" y="4797153"/>
                </a:cubicBezTo>
                <a:cubicBezTo>
                  <a:pt x="266739" y="4825868"/>
                  <a:pt x="234020" y="4718701"/>
                  <a:pt x="266739" y="4594614"/>
                </a:cubicBezTo>
                <a:cubicBezTo>
                  <a:pt x="157677" y="4594614"/>
                  <a:pt x="132456" y="4476167"/>
                  <a:pt x="216298" y="4322853"/>
                </a:cubicBezTo>
                <a:cubicBezTo>
                  <a:pt x="69063" y="4297215"/>
                  <a:pt x="38389" y="4077755"/>
                  <a:pt x="150178" y="3950591"/>
                </a:cubicBezTo>
                <a:cubicBezTo>
                  <a:pt x="45887" y="3863423"/>
                  <a:pt x="20667" y="3754205"/>
                  <a:pt x="124958" y="3638322"/>
                </a:cubicBezTo>
                <a:cubicBezTo>
                  <a:pt x="124958" y="3638322"/>
                  <a:pt x="-78171" y="3502955"/>
                  <a:pt x="99055" y="3294775"/>
                </a:cubicBezTo>
                <a:cubicBezTo>
                  <a:pt x="-37955" y="3225553"/>
                  <a:pt x="37026" y="3026091"/>
                  <a:pt x="146089" y="2971226"/>
                </a:cubicBezTo>
                <a:cubicBezTo>
                  <a:pt x="-11371" y="2925077"/>
                  <a:pt x="-42726" y="2655880"/>
                  <a:pt x="112688" y="2563584"/>
                </a:cubicBezTo>
                <a:cubicBezTo>
                  <a:pt x="-32501" y="2460007"/>
                  <a:pt x="-25003" y="2188245"/>
                  <a:pt x="99055" y="2061082"/>
                </a:cubicBezTo>
                <a:cubicBezTo>
                  <a:pt x="-67947" y="1998013"/>
                  <a:pt x="217" y="1717534"/>
                  <a:pt x="127003" y="1720611"/>
                </a:cubicBezTo>
                <a:cubicBezTo>
                  <a:pt x="15895" y="1602164"/>
                  <a:pt x="48614" y="1385268"/>
                  <a:pt x="150179" y="1329890"/>
                </a:cubicBezTo>
                <a:cubicBezTo>
                  <a:pt x="82015" y="1269385"/>
                  <a:pt x="106554" y="1124787"/>
                  <a:pt x="183579" y="1087869"/>
                </a:cubicBezTo>
                <a:cubicBezTo>
                  <a:pt x="-3191" y="787393"/>
                  <a:pt x="156995" y="605364"/>
                  <a:pt x="286507" y="648436"/>
                </a:cubicBezTo>
                <a:cubicBezTo>
                  <a:pt x="129730" y="492558"/>
                  <a:pt x="269466" y="261304"/>
                  <a:pt x="450101" y="302325"/>
                </a:cubicBezTo>
                <a:cubicBezTo>
                  <a:pt x="457599" y="93633"/>
                  <a:pt x="680496" y="114143"/>
                  <a:pt x="680496" y="230026"/>
                </a:cubicBezTo>
                <a:cubicBezTo>
                  <a:pt x="680496" y="200799"/>
                  <a:pt x="686631" y="177725"/>
                  <a:pt x="696174" y="157727"/>
                </a:cubicBezTo>
                <a:lnTo>
                  <a:pt x="696174" y="154138"/>
                </a:lnTo>
                <a:cubicBezTo>
                  <a:pt x="739117" y="10053"/>
                  <a:pt x="917707" y="30564"/>
                  <a:pt x="1011774" y="160291"/>
                </a:cubicBezTo>
                <a:cubicBezTo>
                  <a:pt x="1082664" y="30564"/>
                  <a:pt x="1180821" y="-18662"/>
                  <a:pt x="1274887" y="111579"/>
                </a:cubicBezTo>
                <a:cubicBezTo>
                  <a:pt x="1274887" y="111579"/>
                  <a:pt x="1371680" y="-61733"/>
                  <a:pt x="1534592" y="151574"/>
                </a:cubicBezTo>
                <a:cubicBezTo>
                  <a:pt x="1536637" y="148498"/>
                  <a:pt x="1539364" y="148498"/>
                  <a:pt x="1542090" y="148498"/>
                </a:cubicBezTo>
                <a:cubicBezTo>
                  <a:pt x="1608891" y="-15585"/>
                  <a:pt x="1928581" y="-85320"/>
                  <a:pt x="2004925" y="160291"/>
                </a:cubicBezTo>
                <a:cubicBezTo>
                  <a:pt x="2073089" y="30564"/>
                  <a:pt x="2167155" y="59278"/>
                  <a:pt x="2261222" y="189518"/>
                </a:cubicBezTo>
                <a:cubicBezTo>
                  <a:pt x="2261222" y="189518"/>
                  <a:pt x="2367558" y="-67886"/>
                  <a:pt x="2533197" y="157727"/>
                </a:cubicBezTo>
                <a:cubicBezTo>
                  <a:pt x="2588410" y="-15585"/>
                  <a:pt x="2733599" y="61842"/>
                  <a:pt x="2774498" y="200799"/>
                </a:cubicBezTo>
                <a:cubicBezTo>
                  <a:pt x="2794947" y="87992"/>
                  <a:pt x="2967402" y="1337"/>
                  <a:pt x="3074420" y="140294"/>
                </a:cubicBezTo>
                <a:cubicBezTo>
                  <a:pt x="3114637" y="-6868"/>
                  <a:pt x="3294590" y="13130"/>
                  <a:pt x="3388656" y="145934"/>
                </a:cubicBezTo>
                <a:cubicBezTo>
                  <a:pt x="3460229" y="13130"/>
                  <a:pt x="3552250" y="41844"/>
                  <a:pt x="3642909" y="174648"/>
                </a:cubicBezTo>
                <a:cubicBezTo>
                  <a:pt x="3642909" y="174648"/>
                  <a:pt x="3749926" y="-82756"/>
                  <a:pt x="3914884" y="140294"/>
                </a:cubicBezTo>
                <a:cubicBezTo>
                  <a:pt x="3970778" y="-30454"/>
                  <a:pt x="4115286" y="47485"/>
                  <a:pt x="4158911" y="183365"/>
                </a:cubicBezTo>
                <a:cubicBezTo>
                  <a:pt x="4194356" y="-15584"/>
                  <a:pt x="4420662" y="-36095"/>
                  <a:pt x="4491552" y="157727"/>
                </a:cubicBezTo>
                <a:cubicBezTo>
                  <a:pt x="4573349" y="41844"/>
                  <a:pt x="4783295" y="-33018"/>
                  <a:pt x="4890312" y="143370"/>
                </a:cubicBezTo>
                <a:cubicBezTo>
                  <a:pt x="4940754" y="-67886"/>
                  <a:pt x="5164332" y="15694"/>
                  <a:pt x="5162287" y="177725"/>
                </a:cubicBezTo>
                <a:cubicBezTo>
                  <a:pt x="5253627" y="35691"/>
                  <a:pt x="5444486" y="18770"/>
                  <a:pt x="5487430" y="145934"/>
                </a:cubicBezTo>
                <a:cubicBezTo>
                  <a:pt x="5505153" y="30564"/>
                  <a:pt x="5700784" y="-27378"/>
                  <a:pt x="5753952" y="151574"/>
                </a:cubicBezTo>
                <a:cubicBezTo>
                  <a:pt x="5799622" y="-39171"/>
                  <a:pt x="5947538" y="24923"/>
                  <a:pt x="6002751" y="137217"/>
                </a:cubicBezTo>
                <a:cubicBezTo>
                  <a:pt x="6112495" y="44921"/>
                  <a:pt x="6229056" y="137217"/>
                  <a:pt x="6211333" y="250024"/>
                </a:cubicBezTo>
                <a:cubicBezTo>
                  <a:pt x="6211333" y="250024"/>
                  <a:pt x="6214059" y="250024"/>
                  <a:pt x="6214059" y="252587"/>
                </a:cubicBezTo>
                <a:cubicBezTo>
                  <a:pt x="6328575" y="203876"/>
                  <a:pt x="6450589" y="290532"/>
                  <a:pt x="6427413" y="371034"/>
                </a:cubicBezTo>
                <a:cubicBezTo>
                  <a:pt x="6541247" y="342320"/>
                  <a:pt x="6576693" y="449486"/>
                  <a:pt x="6541247" y="573573"/>
                </a:cubicBezTo>
                <a:cubicBezTo>
                  <a:pt x="6650992" y="573573"/>
                  <a:pt x="6676212" y="692020"/>
                  <a:pt x="6592370" y="844822"/>
                </a:cubicBezTo>
                <a:cubicBezTo>
                  <a:pt x="6739605" y="873536"/>
                  <a:pt x="6770279" y="1090432"/>
                  <a:pt x="6658490" y="1217596"/>
                </a:cubicBezTo>
                <a:cubicBezTo>
                  <a:pt x="6762099" y="1307329"/>
                  <a:pt x="6788001" y="1413982"/>
                  <a:pt x="6683710" y="1532429"/>
                </a:cubicBezTo>
                <a:cubicBezTo>
                  <a:pt x="6683710" y="1532429"/>
                  <a:pt x="6886839" y="1665233"/>
                  <a:pt x="6709613" y="1873413"/>
                </a:cubicBezTo>
                <a:cubicBezTo>
                  <a:pt x="6846623" y="1945711"/>
                  <a:pt x="6785275" y="2127227"/>
                  <a:pt x="6676212" y="2179529"/>
                </a:cubicBezTo>
                <a:cubicBezTo>
                  <a:pt x="6836398" y="2225677"/>
                  <a:pt x="6851394" y="2514872"/>
                  <a:pt x="6695980" y="2604604"/>
                </a:cubicBezTo>
                <a:cubicBezTo>
                  <a:pt x="6858892" y="2702028"/>
                  <a:pt x="6848668" y="2974302"/>
                  <a:pt x="6709613" y="3107106"/>
                </a:cubicBezTo>
                <a:cubicBezTo>
                  <a:pt x="6876615" y="3170175"/>
                  <a:pt x="6808451" y="3453217"/>
                  <a:pt x="6681665" y="3450653"/>
                </a:cubicBezTo>
                <a:cubicBezTo>
                  <a:pt x="6792773" y="3566024"/>
                  <a:pt x="6808451" y="3809070"/>
                  <a:pt x="6706886" y="3863423"/>
                </a:cubicBezTo>
                <a:cubicBezTo>
                  <a:pt x="6775732" y="3924441"/>
                  <a:pt x="6732107" y="4140824"/>
                  <a:pt x="6658490" y="4175692"/>
                </a:cubicBezTo>
                <a:cubicBezTo>
                  <a:pt x="6820720" y="4377718"/>
                  <a:pt x="6678939" y="4585897"/>
                  <a:pt x="6549427" y="4542313"/>
                </a:cubicBezTo>
                <a:cubicBezTo>
                  <a:pt x="6681665" y="4741775"/>
                  <a:pt x="6541247" y="4929957"/>
                  <a:pt x="6358567" y="4865863"/>
                </a:cubicBezTo>
                <a:cubicBezTo>
                  <a:pt x="6350388" y="5077119"/>
                  <a:pt x="6127491" y="5054044"/>
                  <a:pt x="6127491" y="4941238"/>
                </a:cubicBezTo>
                <a:cubicBezTo>
                  <a:pt x="6132944" y="5048404"/>
                  <a:pt x="6038878" y="5100193"/>
                  <a:pt x="5957081" y="5091476"/>
                </a:cubicBezTo>
                <a:cubicBezTo>
                  <a:pt x="5893688" y="5088399"/>
                  <a:pt x="5825524" y="5048404"/>
                  <a:pt x="5779172" y="4984310"/>
                </a:cubicBezTo>
                <a:cubicBezTo>
                  <a:pt x="5708282" y="5117114"/>
                  <a:pt x="5616942" y="5085835"/>
                  <a:pt x="5522875" y="4955595"/>
                </a:cubicBezTo>
                <a:cubicBezTo>
                  <a:pt x="5522875" y="4955595"/>
                  <a:pt x="5415858" y="5212999"/>
                  <a:pt x="5250900" y="4987899"/>
                </a:cubicBezTo>
                <a:cubicBezTo>
                  <a:pt x="5195006" y="5160698"/>
                  <a:pt x="5050498" y="5082759"/>
                  <a:pt x="5006873" y="4947391"/>
                </a:cubicBezTo>
                <a:cubicBezTo>
                  <a:pt x="4987105" y="5059685"/>
                  <a:pt x="4816695" y="5146341"/>
                  <a:pt x="4710359" y="5004820"/>
                </a:cubicBezTo>
                <a:cubicBezTo>
                  <a:pt x="4667415" y="5152494"/>
                  <a:pt x="4488825" y="5131984"/>
                  <a:pt x="4394759" y="4998667"/>
                </a:cubicBezTo>
                <a:cubicBezTo>
                  <a:pt x="4323868" y="5131984"/>
                  <a:pt x="4232528" y="5102756"/>
                  <a:pt x="4138462" y="4969952"/>
                </a:cubicBezTo>
                <a:cubicBezTo>
                  <a:pt x="4138462" y="4969952"/>
                  <a:pt x="4032126" y="5227356"/>
                  <a:pt x="3868532" y="5004820"/>
                </a:cubicBezTo>
                <a:cubicBezTo>
                  <a:pt x="3813319" y="5175055"/>
                  <a:pt x="3668129" y="5100193"/>
                  <a:pt x="3625186" y="4961748"/>
                </a:cubicBezTo>
                <a:cubicBezTo>
                  <a:pt x="3589740" y="5160698"/>
                  <a:pt x="3364117" y="5183772"/>
                  <a:pt x="3289818" y="4987899"/>
                </a:cubicBezTo>
                <a:cubicBezTo>
                  <a:pt x="3208703" y="5102756"/>
                  <a:pt x="3000121" y="5178132"/>
                  <a:pt x="2893785" y="5001743"/>
                </a:cubicBezTo>
                <a:cubicBezTo>
                  <a:pt x="2874614" y="5080964"/>
                  <a:pt x="2831191" y="5118652"/>
                  <a:pt x="2784545" y="5126298"/>
                </a:cubicBezTo>
                <a:close/>
              </a:path>
            </a:pathLst>
          </a:custGeom>
          <a:solidFill>
            <a:srgbClr val="8AB036"/>
          </a:solidFill>
          <a:ln w="19050">
            <a:noFill/>
          </a:ln>
        </p:spPr>
        <p:txBody>
          <a:bodyPr vert="horz" wrap="square" lIns="121920" tIns="60960" rIns="121920" bIns="60960" numCol="1" anchor="t" anchorCtr="0" compatLnSpc="1">
            <a:prstTxWarp prst="textNoShape">
              <a:avLst/>
            </a:prstTxWarp>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 name="Freeform 3">
            <a:extLst>
              <a:ext uri="{FF2B5EF4-FFF2-40B4-BE49-F238E27FC236}">
                <a16:creationId xmlns:a16="http://schemas.microsoft.com/office/drawing/2014/main" id="{49E41DF2-1E9F-D04D-8A83-C875B540223D}"/>
              </a:ext>
            </a:extLst>
          </p:cNvPr>
          <p:cNvSpPr>
            <a:spLocks/>
          </p:cNvSpPr>
          <p:nvPr userDrawn="1"/>
        </p:nvSpPr>
        <p:spPr bwMode="auto">
          <a:xfrm rot="10800000">
            <a:off x="502562" y="352822"/>
            <a:ext cx="11186873" cy="6152356"/>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solidFill>
            <a:schemeClr val="accent2"/>
          </a:solidFill>
          <a:ln w="19050">
            <a:solidFill>
              <a:srgbClr val="00B050"/>
            </a:solidFill>
            <a:prstDash val="dash"/>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1792079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header" userDrawn="1">
  <p:cSld name="Section header">
    <p:bg>
      <p:bgPr>
        <a:blipFill dpi="0" rotWithShape="1">
          <a:blip r:embed="rId2">
            <a:lum/>
          </a:blip>
          <a:srcRect/>
          <a:stretch>
            <a:fillRect/>
          </a:stretch>
        </a:blipFill>
        <a:effectLst/>
      </p:bgPr>
    </p:bg>
    <p:spTree>
      <p:nvGrpSpPr>
        <p:cNvPr id="1" name="Shape 12"/>
        <p:cNvGrpSpPr/>
        <p:nvPr/>
      </p:nvGrpSpPr>
      <p:grpSpPr>
        <a:xfrm>
          <a:off x="0" y="0"/>
          <a:ext cx="0" cy="0"/>
          <a:chOff x="0" y="0"/>
          <a:chExt cx="0" cy="0"/>
        </a:xfrm>
      </p:grpSpPr>
      <p:sp>
        <p:nvSpPr>
          <p:cNvPr id="5" name="Rectangle 1"/>
          <p:cNvSpPr/>
          <p:nvPr userDrawn="1"/>
        </p:nvSpPr>
        <p:spPr>
          <a:xfrm>
            <a:off x="415879" y="258924"/>
            <a:ext cx="11385753"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nvGrpSpPr>
          <p:cNvPr id="16" name="Group 15"/>
          <p:cNvGrpSpPr/>
          <p:nvPr userDrawn="1"/>
        </p:nvGrpSpPr>
        <p:grpSpPr>
          <a:xfrm>
            <a:off x="392501" y="1774825"/>
            <a:ext cx="11443218" cy="4803328"/>
            <a:chOff x="220782" y="1331119"/>
            <a:chExt cx="6436810" cy="3602496"/>
          </a:xfrm>
        </p:grpSpPr>
        <p:sp>
          <p:nvSpPr>
            <p:cNvPr id="17" name="Freeform 16"/>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8" name="Freeform 17"/>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9" name="Freeform 18"/>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grpSp>
        <p:nvGrpSpPr>
          <p:cNvPr id="6" name="Group 5"/>
          <p:cNvGrpSpPr/>
          <p:nvPr userDrawn="1"/>
        </p:nvGrpSpPr>
        <p:grpSpPr>
          <a:xfrm>
            <a:off x="502731" y="341095"/>
            <a:ext cx="2574745" cy="1931059"/>
            <a:chOff x="237072" y="234585"/>
            <a:chExt cx="1448294" cy="1448294"/>
          </a:xfrm>
        </p:grpSpPr>
        <p:sp>
          <p:nvSpPr>
            <p:cNvPr id="7" name="Oval 6"/>
            <p:cNvSpPr/>
            <p:nvPr/>
          </p:nvSpPr>
          <p:spPr>
            <a:xfrm>
              <a:off x="237072" y="234585"/>
              <a:ext cx="1448294" cy="144829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8" name="Oval 7"/>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9" name="Oval 8"/>
            <p:cNvSpPr/>
            <p:nvPr/>
          </p:nvSpPr>
          <p:spPr>
            <a:xfrm>
              <a:off x="251674" y="248347"/>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spTree>
    <p:extLst>
      <p:ext uri="{BB962C8B-B14F-4D97-AF65-F5344CB8AC3E}">
        <p14:creationId xmlns:p14="http://schemas.microsoft.com/office/powerpoint/2010/main" val="28276126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reserve="1">
  <p:cSld name="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169676" y="505424"/>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8147357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12" name="Rectangle 1"/>
          <p:cNvSpPr/>
          <p:nvPr userDrawn="1"/>
        </p:nvSpPr>
        <p:spPr>
          <a:xfrm>
            <a:off x="415879" y="233253"/>
            <a:ext cx="11385753"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nvGrpSpPr>
          <p:cNvPr id="17" name="Group 16"/>
          <p:cNvGrpSpPr/>
          <p:nvPr userDrawn="1"/>
        </p:nvGrpSpPr>
        <p:grpSpPr>
          <a:xfrm>
            <a:off x="375207" y="1762125"/>
            <a:ext cx="11443218" cy="4803328"/>
            <a:chOff x="220782" y="1331119"/>
            <a:chExt cx="6436810" cy="3602496"/>
          </a:xfrm>
        </p:grpSpPr>
        <p:sp>
          <p:nvSpPr>
            <p:cNvPr id="18" name="Freeform 17"/>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9" name="Freeform 18"/>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20" name="Freeform 19"/>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grpSp>
        <p:nvGrpSpPr>
          <p:cNvPr id="13" name="Group 12"/>
          <p:cNvGrpSpPr/>
          <p:nvPr userDrawn="1"/>
        </p:nvGrpSpPr>
        <p:grpSpPr>
          <a:xfrm>
            <a:off x="502731" y="341095"/>
            <a:ext cx="2574745" cy="1931059"/>
            <a:chOff x="237072" y="234585"/>
            <a:chExt cx="1448294" cy="1448294"/>
          </a:xfrm>
        </p:grpSpPr>
        <p:sp>
          <p:nvSpPr>
            <p:cNvPr id="14" name="Oval 13"/>
            <p:cNvSpPr/>
            <p:nvPr/>
          </p:nvSpPr>
          <p:spPr>
            <a:xfrm>
              <a:off x="237072" y="234585"/>
              <a:ext cx="1448294" cy="1448294"/>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5" name="Oval 14"/>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6" name="Oval 15"/>
            <p:cNvSpPr/>
            <p:nvPr/>
          </p:nvSpPr>
          <p:spPr>
            <a:xfrm>
              <a:off x="254348"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spTree>
    <p:extLst>
      <p:ext uri="{BB962C8B-B14F-4D97-AF65-F5344CB8AC3E}">
        <p14:creationId xmlns:p14="http://schemas.microsoft.com/office/powerpoint/2010/main" val="6290817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1886570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415879" y="233253"/>
            <a:ext cx="11385753"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nvGrpSpPr>
          <p:cNvPr id="4" name="Group 3"/>
          <p:cNvGrpSpPr/>
          <p:nvPr userDrawn="1"/>
        </p:nvGrpSpPr>
        <p:grpSpPr>
          <a:xfrm>
            <a:off x="375207" y="1762125"/>
            <a:ext cx="11443218" cy="4803328"/>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grpSp>
        <p:nvGrpSpPr>
          <p:cNvPr id="8" name="Group 7"/>
          <p:cNvGrpSpPr/>
          <p:nvPr userDrawn="1"/>
        </p:nvGrpSpPr>
        <p:grpSpPr>
          <a:xfrm>
            <a:off x="502731" y="341095"/>
            <a:ext cx="2574745" cy="1931059"/>
            <a:chOff x="237072" y="234585"/>
            <a:chExt cx="1448294" cy="1448294"/>
          </a:xfrm>
        </p:grpSpPr>
        <p:sp>
          <p:nvSpPr>
            <p:cNvPr id="9" name="Oval 8"/>
            <p:cNvSpPr/>
            <p:nvPr/>
          </p:nvSpPr>
          <p:spPr>
            <a:xfrm>
              <a:off x="237072" y="234585"/>
              <a:ext cx="1448294" cy="1448294"/>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1" name="Oval 10"/>
            <p:cNvSpPr/>
            <p:nvPr/>
          </p:nvSpPr>
          <p:spPr>
            <a:xfrm>
              <a:off x="244823" y="242721"/>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spTree>
    <p:extLst>
      <p:ext uri="{BB962C8B-B14F-4D97-AF65-F5344CB8AC3E}">
        <p14:creationId xmlns:p14="http://schemas.microsoft.com/office/powerpoint/2010/main" val="36366445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923291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415879" y="233253"/>
            <a:ext cx="11385753"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rgbClr val="8AB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nvGrpSpPr>
          <p:cNvPr id="4" name="Group 3"/>
          <p:cNvGrpSpPr/>
          <p:nvPr userDrawn="1"/>
        </p:nvGrpSpPr>
        <p:grpSpPr>
          <a:xfrm>
            <a:off x="375207" y="1762125"/>
            <a:ext cx="11443218" cy="4803328"/>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grpSp>
        <p:nvGrpSpPr>
          <p:cNvPr id="8" name="Group 7"/>
          <p:cNvGrpSpPr/>
          <p:nvPr userDrawn="1"/>
        </p:nvGrpSpPr>
        <p:grpSpPr>
          <a:xfrm>
            <a:off x="502731" y="341095"/>
            <a:ext cx="2574745" cy="1931059"/>
            <a:chOff x="237072" y="234585"/>
            <a:chExt cx="1448294" cy="1448294"/>
          </a:xfrm>
        </p:grpSpPr>
        <p:sp>
          <p:nvSpPr>
            <p:cNvPr id="9" name="Oval 8"/>
            <p:cNvSpPr/>
            <p:nvPr/>
          </p:nvSpPr>
          <p:spPr>
            <a:xfrm>
              <a:off x="237072" y="234585"/>
              <a:ext cx="1448294" cy="1448294"/>
            </a:xfrm>
            <a:prstGeom prst="ellipse">
              <a:avLst/>
            </a:prstGeom>
            <a:solidFill>
              <a:srgbClr val="B7D5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BAE5E4"/>
                </a:solidFill>
                <a:effectLst/>
                <a:uLnTx/>
                <a:uFillTx/>
                <a:latin typeface="Arial"/>
                <a:ea typeface="+mn-ea"/>
                <a:cs typeface="+mn-cs"/>
                <a:sym typeface="Arial"/>
              </a:endParaRPr>
            </a:p>
          </p:txBody>
        </p:sp>
        <p:sp>
          <p:nvSpPr>
            <p:cNvPr id="11" name="Oval 10"/>
            <p:cNvSpPr/>
            <p:nvPr/>
          </p:nvSpPr>
          <p:spPr>
            <a:xfrm>
              <a:off x="244823"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spTree>
    <p:extLst>
      <p:ext uri="{BB962C8B-B14F-4D97-AF65-F5344CB8AC3E}">
        <p14:creationId xmlns:p14="http://schemas.microsoft.com/office/powerpoint/2010/main" val="4892613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961272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2"/>
        </a:solidFill>
        <a:effectLst/>
      </p:bgPr>
    </p:bg>
    <p:spTree>
      <p:nvGrpSpPr>
        <p:cNvPr id="1" name="Shape 151"/>
        <p:cNvGrpSpPr/>
        <p:nvPr/>
      </p:nvGrpSpPr>
      <p:grpSpPr>
        <a:xfrm>
          <a:off x="0" y="0"/>
          <a:ext cx="0" cy="0"/>
          <a:chOff x="0" y="0"/>
          <a:chExt cx="0" cy="0"/>
        </a:xfrm>
      </p:grpSpPr>
      <p:sp>
        <p:nvSpPr>
          <p:cNvPr id="2" name="Freeform 1">
            <a:extLst>
              <a:ext uri="{FF2B5EF4-FFF2-40B4-BE49-F238E27FC236}">
                <a16:creationId xmlns:a16="http://schemas.microsoft.com/office/drawing/2014/main" id="{2C080760-F4F7-D142-855D-324916935CAA}"/>
              </a:ext>
            </a:extLst>
          </p:cNvPr>
          <p:cNvSpPr>
            <a:spLocks/>
          </p:cNvSpPr>
          <p:nvPr userDrawn="1"/>
        </p:nvSpPr>
        <p:spPr bwMode="auto">
          <a:xfrm rot="10800000">
            <a:off x="0" y="10479"/>
            <a:ext cx="12192000" cy="6837043"/>
          </a:xfrm>
          <a:custGeom>
            <a:avLst/>
            <a:gdLst>
              <a:gd name="connsiteX0" fmla="*/ 1737096 w 6816037"/>
              <a:gd name="connsiteY0" fmla="*/ 4925030 h 5127782"/>
              <a:gd name="connsiteX1" fmla="*/ 3404260 w 6816037"/>
              <a:gd name="connsiteY1" fmla="*/ 4874662 h 5127782"/>
              <a:gd name="connsiteX2" fmla="*/ 6409878 w 6816037"/>
              <a:gd name="connsiteY2" fmla="*/ 4706888 h 5127782"/>
              <a:gd name="connsiteX3" fmla="*/ 6612951 w 6816037"/>
              <a:gd name="connsiteY3" fmla="*/ 2586147 h 5127782"/>
              <a:gd name="connsiteX4" fmla="*/ 6264642 w 6816037"/>
              <a:gd name="connsiteY4" fmla="*/ 408852 h 5127782"/>
              <a:gd name="connsiteX5" fmla="*/ 3415828 w 6816037"/>
              <a:gd name="connsiteY5" fmla="*/ 242020 h 5127782"/>
              <a:gd name="connsiteX6" fmla="*/ 539380 w 6816037"/>
              <a:gd name="connsiteY6" fmla="*/ 416864 h 5127782"/>
              <a:gd name="connsiteX7" fmla="*/ 188500 w 6816037"/>
              <a:gd name="connsiteY7" fmla="*/ 2718575 h 5127782"/>
              <a:gd name="connsiteX8" fmla="*/ 541308 w 6816037"/>
              <a:gd name="connsiteY8" fmla="*/ 4755901 h 5127782"/>
              <a:gd name="connsiteX9" fmla="*/ 1737096 w 6816037"/>
              <a:gd name="connsiteY9" fmla="*/ 4925030 h 5127782"/>
              <a:gd name="connsiteX10" fmla="*/ 2784545 w 6816037"/>
              <a:gd name="connsiteY10" fmla="*/ 5126298 h 5127782"/>
              <a:gd name="connsiteX11" fmla="*/ 2621810 w 6816037"/>
              <a:gd name="connsiteY11" fmla="*/ 4967389 h 5127782"/>
              <a:gd name="connsiteX12" fmla="*/ 2293940 w 6816037"/>
              <a:gd name="connsiteY12" fmla="*/ 5001743 h 5127782"/>
              <a:gd name="connsiteX13" fmla="*/ 2030145 w 6816037"/>
              <a:gd name="connsiteY13" fmla="*/ 4993539 h 5127782"/>
              <a:gd name="connsiteX14" fmla="*/ 1809293 w 6816037"/>
              <a:gd name="connsiteY14" fmla="*/ 5050968 h 5127782"/>
              <a:gd name="connsiteX15" fmla="*/ 1715227 w 6816037"/>
              <a:gd name="connsiteY15" fmla="*/ 5068402 h 5127782"/>
              <a:gd name="connsiteX16" fmla="*/ 1600711 w 6816037"/>
              <a:gd name="connsiteY16" fmla="*/ 5001743 h 5127782"/>
              <a:gd name="connsiteX17" fmla="*/ 1303516 w 6816037"/>
              <a:gd name="connsiteY17" fmla="*/ 5001743 h 5127782"/>
              <a:gd name="connsiteX18" fmla="*/ 1036994 w 6816037"/>
              <a:gd name="connsiteY18" fmla="*/ 4993539 h 5127782"/>
              <a:gd name="connsiteX19" fmla="*/ 802509 w 6816037"/>
              <a:gd name="connsiteY19" fmla="*/ 5034047 h 5127782"/>
              <a:gd name="connsiteX20" fmla="*/ 600062 w 6816037"/>
              <a:gd name="connsiteY20" fmla="*/ 4915600 h 5127782"/>
              <a:gd name="connsiteX21" fmla="*/ 383981 w 6816037"/>
              <a:gd name="connsiteY21" fmla="*/ 4797153 h 5127782"/>
              <a:gd name="connsiteX22" fmla="*/ 266739 w 6816037"/>
              <a:gd name="connsiteY22" fmla="*/ 4594614 h 5127782"/>
              <a:gd name="connsiteX23" fmla="*/ 216298 w 6816037"/>
              <a:gd name="connsiteY23" fmla="*/ 4322853 h 5127782"/>
              <a:gd name="connsiteX24" fmla="*/ 150178 w 6816037"/>
              <a:gd name="connsiteY24" fmla="*/ 3950591 h 5127782"/>
              <a:gd name="connsiteX25" fmla="*/ 124958 w 6816037"/>
              <a:gd name="connsiteY25" fmla="*/ 3638322 h 5127782"/>
              <a:gd name="connsiteX26" fmla="*/ 99055 w 6816037"/>
              <a:gd name="connsiteY26" fmla="*/ 3294775 h 5127782"/>
              <a:gd name="connsiteX27" fmla="*/ 146089 w 6816037"/>
              <a:gd name="connsiteY27" fmla="*/ 2971226 h 5127782"/>
              <a:gd name="connsiteX28" fmla="*/ 112688 w 6816037"/>
              <a:gd name="connsiteY28" fmla="*/ 2563584 h 5127782"/>
              <a:gd name="connsiteX29" fmla="*/ 99055 w 6816037"/>
              <a:gd name="connsiteY29" fmla="*/ 2061082 h 5127782"/>
              <a:gd name="connsiteX30" fmla="*/ 127003 w 6816037"/>
              <a:gd name="connsiteY30" fmla="*/ 1720611 h 5127782"/>
              <a:gd name="connsiteX31" fmla="*/ 150179 w 6816037"/>
              <a:gd name="connsiteY31" fmla="*/ 1329890 h 5127782"/>
              <a:gd name="connsiteX32" fmla="*/ 183579 w 6816037"/>
              <a:gd name="connsiteY32" fmla="*/ 1087869 h 5127782"/>
              <a:gd name="connsiteX33" fmla="*/ 286507 w 6816037"/>
              <a:gd name="connsiteY33" fmla="*/ 648436 h 5127782"/>
              <a:gd name="connsiteX34" fmla="*/ 450101 w 6816037"/>
              <a:gd name="connsiteY34" fmla="*/ 302325 h 5127782"/>
              <a:gd name="connsiteX35" fmla="*/ 680496 w 6816037"/>
              <a:gd name="connsiteY35" fmla="*/ 230026 h 5127782"/>
              <a:gd name="connsiteX36" fmla="*/ 696174 w 6816037"/>
              <a:gd name="connsiteY36" fmla="*/ 157727 h 5127782"/>
              <a:gd name="connsiteX37" fmla="*/ 696174 w 6816037"/>
              <a:gd name="connsiteY37" fmla="*/ 154138 h 5127782"/>
              <a:gd name="connsiteX38" fmla="*/ 1011774 w 6816037"/>
              <a:gd name="connsiteY38" fmla="*/ 160291 h 5127782"/>
              <a:gd name="connsiteX39" fmla="*/ 1274887 w 6816037"/>
              <a:gd name="connsiteY39" fmla="*/ 111579 h 5127782"/>
              <a:gd name="connsiteX40" fmla="*/ 1534592 w 6816037"/>
              <a:gd name="connsiteY40" fmla="*/ 151574 h 5127782"/>
              <a:gd name="connsiteX41" fmla="*/ 1542090 w 6816037"/>
              <a:gd name="connsiteY41" fmla="*/ 148498 h 5127782"/>
              <a:gd name="connsiteX42" fmla="*/ 2004925 w 6816037"/>
              <a:gd name="connsiteY42" fmla="*/ 160291 h 5127782"/>
              <a:gd name="connsiteX43" fmla="*/ 2261222 w 6816037"/>
              <a:gd name="connsiteY43" fmla="*/ 189518 h 5127782"/>
              <a:gd name="connsiteX44" fmla="*/ 2533197 w 6816037"/>
              <a:gd name="connsiteY44" fmla="*/ 157727 h 5127782"/>
              <a:gd name="connsiteX45" fmla="*/ 2774498 w 6816037"/>
              <a:gd name="connsiteY45" fmla="*/ 200799 h 5127782"/>
              <a:gd name="connsiteX46" fmla="*/ 3074420 w 6816037"/>
              <a:gd name="connsiteY46" fmla="*/ 140294 h 5127782"/>
              <a:gd name="connsiteX47" fmla="*/ 3388656 w 6816037"/>
              <a:gd name="connsiteY47" fmla="*/ 145934 h 5127782"/>
              <a:gd name="connsiteX48" fmla="*/ 3642909 w 6816037"/>
              <a:gd name="connsiteY48" fmla="*/ 174648 h 5127782"/>
              <a:gd name="connsiteX49" fmla="*/ 3914884 w 6816037"/>
              <a:gd name="connsiteY49" fmla="*/ 140294 h 5127782"/>
              <a:gd name="connsiteX50" fmla="*/ 4158911 w 6816037"/>
              <a:gd name="connsiteY50" fmla="*/ 183365 h 5127782"/>
              <a:gd name="connsiteX51" fmla="*/ 4491552 w 6816037"/>
              <a:gd name="connsiteY51" fmla="*/ 157727 h 5127782"/>
              <a:gd name="connsiteX52" fmla="*/ 4890312 w 6816037"/>
              <a:gd name="connsiteY52" fmla="*/ 143370 h 5127782"/>
              <a:gd name="connsiteX53" fmla="*/ 5162287 w 6816037"/>
              <a:gd name="connsiteY53" fmla="*/ 177725 h 5127782"/>
              <a:gd name="connsiteX54" fmla="*/ 5487430 w 6816037"/>
              <a:gd name="connsiteY54" fmla="*/ 145934 h 5127782"/>
              <a:gd name="connsiteX55" fmla="*/ 5753952 w 6816037"/>
              <a:gd name="connsiteY55" fmla="*/ 151574 h 5127782"/>
              <a:gd name="connsiteX56" fmla="*/ 6002751 w 6816037"/>
              <a:gd name="connsiteY56" fmla="*/ 137217 h 5127782"/>
              <a:gd name="connsiteX57" fmla="*/ 6211333 w 6816037"/>
              <a:gd name="connsiteY57" fmla="*/ 250024 h 5127782"/>
              <a:gd name="connsiteX58" fmla="*/ 6214059 w 6816037"/>
              <a:gd name="connsiteY58" fmla="*/ 252587 h 5127782"/>
              <a:gd name="connsiteX59" fmla="*/ 6427413 w 6816037"/>
              <a:gd name="connsiteY59" fmla="*/ 371034 h 5127782"/>
              <a:gd name="connsiteX60" fmla="*/ 6541247 w 6816037"/>
              <a:gd name="connsiteY60" fmla="*/ 573573 h 5127782"/>
              <a:gd name="connsiteX61" fmla="*/ 6592370 w 6816037"/>
              <a:gd name="connsiteY61" fmla="*/ 844822 h 5127782"/>
              <a:gd name="connsiteX62" fmla="*/ 6658490 w 6816037"/>
              <a:gd name="connsiteY62" fmla="*/ 1217596 h 5127782"/>
              <a:gd name="connsiteX63" fmla="*/ 6683710 w 6816037"/>
              <a:gd name="connsiteY63" fmla="*/ 1532429 h 5127782"/>
              <a:gd name="connsiteX64" fmla="*/ 6709613 w 6816037"/>
              <a:gd name="connsiteY64" fmla="*/ 1873413 h 5127782"/>
              <a:gd name="connsiteX65" fmla="*/ 6676212 w 6816037"/>
              <a:gd name="connsiteY65" fmla="*/ 2179529 h 5127782"/>
              <a:gd name="connsiteX66" fmla="*/ 6695980 w 6816037"/>
              <a:gd name="connsiteY66" fmla="*/ 2604604 h 5127782"/>
              <a:gd name="connsiteX67" fmla="*/ 6709613 w 6816037"/>
              <a:gd name="connsiteY67" fmla="*/ 3107106 h 5127782"/>
              <a:gd name="connsiteX68" fmla="*/ 6681665 w 6816037"/>
              <a:gd name="connsiteY68" fmla="*/ 3450653 h 5127782"/>
              <a:gd name="connsiteX69" fmla="*/ 6706886 w 6816037"/>
              <a:gd name="connsiteY69" fmla="*/ 3863423 h 5127782"/>
              <a:gd name="connsiteX70" fmla="*/ 6658490 w 6816037"/>
              <a:gd name="connsiteY70" fmla="*/ 4175692 h 5127782"/>
              <a:gd name="connsiteX71" fmla="*/ 6549427 w 6816037"/>
              <a:gd name="connsiteY71" fmla="*/ 4542313 h 5127782"/>
              <a:gd name="connsiteX72" fmla="*/ 6358567 w 6816037"/>
              <a:gd name="connsiteY72" fmla="*/ 4865863 h 5127782"/>
              <a:gd name="connsiteX73" fmla="*/ 6127491 w 6816037"/>
              <a:gd name="connsiteY73" fmla="*/ 4941238 h 5127782"/>
              <a:gd name="connsiteX74" fmla="*/ 5957081 w 6816037"/>
              <a:gd name="connsiteY74" fmla="*/ 5091476 h 5127782"/>
              <a:gd name="connsiteX75" fmla="*/ 5779172 w 6816037"/>
              <a:gd name="connsiteY75" fmla="*/ 4984310 h 5127782"/>
              <a:gd name="connsiteX76" fmla="*/ 5522875 w 6816037"/>
              <a:gd name="connsiteY76" fmla="*/ 4955595 h 5127782"/>
              <a:gd name="connsiteX77" fmla="*/ 5250900 w 6816037"/>
              <a:gd name="connsiteY77" fmla="*/ 4987899 h 5127782"/>
              <a:gd name="connsiteX78" fmla="*/ 5006873 w 6816037"/>
              <a:gd name="connsiteY78" fmla="*/ 4947391 h 5127782"/>
              <a:gd name="connsiteX79" fmla="*/ 4710359 w 6816037"/>
              <a:gd name="connsiteY79" fmla="*/ 5004820 h 5127782"/>
              <a:gd name="connsiteX80" fmla="*/ 4394759 w 6816037"/>
              <a:gd name="connsiteY80" fmla="*/ 4998667 h 5127782"/>
              <a:gd name="connsiteX81" fmla="*/ 4138462 w 6816037"/>
              <a:gd name="connsiteY81" fmla="*/ 4969952 h 5127782"/>
              <a:gd name="connsiteX82" fmla="*/ 3868532 w 6816037"/>
              <a:gd name="connsiteY82" fmla="*/ 5004820 h 5127782"/>
              <a:gd name="connsiteX83" fmla="*/ 3625186 w 6816037"/>
              <a:gd name="connsiteY83" fmla="*/ 4961748 h 5127782"/>
              <a:gd name="connsiteX84" fmla="*/ 3289818 w 6816037"/>
              <a:gd name="connsiteY84" fmla="*/ 4987899 h 5127782"/>
              <a:gd name="connsiteX85" fmla="*/ 2893785 w 6816037"/>
              <a:gd name="connsiteY85" fmla="*/ 5001743 h 5127782"/>
              <a:gd name="connsiteX86" fmla="*/ 2784545 w 6816037"/>
              <a:gd name="connsiteY86" fmla="*/ 5126298 h 5127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6816037" h="5127782">
                <a:moveTo>
                  <a:pt x="1737096" y="4925030"/>
                </a:moveTo>
                <a:cubicBezTo>
                  <a:pt x="2286552" y="4920140"/>
                  <a:pt x="2914570" y="4878668"/>
                  <a:pt x="3404260" y="4874662"/>
                </a:cubicBezTo>
                <a:cubicBezTo>
                  <a:pt x="4382355" y="4866651"/>
                  <a:pt x="6102054" y="4959492"/>
                  <a:pt x="6409878" y="4706888"/>
                </a:cubicBezTo>
                <a:cubicBezTo>
                  <a:pt x="6626447" y="4528274"/>
                  <a:pt x="6617450" y="3310026"/>
                  <a:pt x="6612951" y="2586147"/>
                </a:cubicBezTo>
                <a:cubicBezTo>
                  <a:pt x="6608453" y="1862738"/>
                  <a:pt x="6623876" y="654858"/>
                  <a:pt x="6264642" y="408852"/>
                </a:cubicBezTo>
                <a:cubicBezTo>
                  <a:pt x="5695264" y="68591"/>
                  <a:pt x="4470397" y="268412"/>
                  <a:pt x="3415828" y="242020"/>
                </a:cubicBezTo>
                <a:cubicBezTo>
                  <a:pt x="2368971" y="288205"/>
                  <a:pt x="882549" y="97810"/>
                  <a:pt x="539380" y="416864"/>
                </a:cubicBezTo>
                <a:cubicBezTo>
                  <a:pt x="139017" y="789172"/>
                  <a:pt x="188500" y="1995638"/>
                  <a:pt x="188500" y="2718575"/>
                </a:cubicBezTo>
                <a:cubicBezTo>
                  <a:pt x="188500" y="3441512"/>
                  <a:pt x="248908" y="4517906"/>
                  <a:pt x="541308" y="4755901"/>
                </a:cubicBezTo>
                <a:cubicBezTo>
                  <a:pt x="716748" y="4898226"/>
                  <a:pt x="1187641" y="4929919"/>
                  <a:pt x="1737096" y="4925030"/>
                </a:cubicBezTo>
                <a:close/>
                <a:moveTo>
                  <a:pt x="2784545" y="5126298"/>
                </a:moveTo>
                <a:cubicBezTo>
                  <a:pt x="2706802" y="5139042"/>
                  <a:pt x="2620106" y="5068338"/>
                  <a:pt x="2621810" y="4967389"/>
                </a:cubicBezTo>
                <a:cubicBezTo>
                  <a:pt x="2527743" y="5108909"/>
                  <a:pt x="2336884" y="5126343"/>
                  <a:pt x="2293940" y="5001743"/>
                </a:cubicBezTo>
                <a:cubicBezTo>
                  <a:pt x="2278944" y="5114550"/>
                  <a:pt x="2083313" y="5172491"/>
                  <a:pt x="2030145" y="4993539"/>
                </a:cubicBezTo>
                <a:cubicBezTo>
                  <a:pt x="1989247" y="5157621"/>
                  <a:pt x="1877458" y="5131984"/>
                  <a:pt x="1809293" y="5050968"/>
                </a:cubicBezTo>
                <a:cubicBezTo>
                  <a:pt x="1778620" y="5065325"/>
                  <a:pt x="1745901" y="5070965"/>
                  <a:pt x="1715227" y="5068402"/>
                </a:cubicBezTo>
                <a:cubicBezTo>
                  <a:pt x="1666149" y="5074042"/>
                  <a:pt x="1623205" y="5044815"/>
                  <a:pt x="1600711" y="5001743"/>
                </a:cubicBezTo>
                <a:cubicBezTo>
                  <a:pt x="1503918" y="5111473"/>
                  <a:pt x="1341688" y="5114550"/>
                  <a:pt x="1303516" y="5001743"/>
                </a:cubicBezTo>
                <a:cubicBezTo>
                  <a:pt x="1285111" y="5114550"/>
                  <a:pt x="1090162" y="5172491"/>
                  <a:pt x="1036994" y="4993539"/>
                </a:cubicBezTo>
                <a:cubicBezTo>
                  <a:pt x="993369" y="5169415"/>
                  <a:pt x="866584" y="5128907"/>
                  <a:pt x="802509" y="5034047"/>
                </a:cubicBezTo>
                <a:cubicBezTo>
                  <a:pt x="691402" y="5126343"/>
                  <a:pt x="574159" y="5027894"/>
                  <a:pt x="600062" y="4915600"/>
                </a:cubicBezTo>
                <a:cubicBezTo>
                  <a:pt x="482819" y="4969952"/>
                  <a:pt x="358079" y="4877656"/>
                  <a:pt x="383981" y="4797153"/>
                </a:cubicBezTo>
                <a:cubicBezTo>
                  <a:pt x="266739" y="4825868"/>
                  <a:pt x="234020" y="4718701"/>
                  <a:pt x="266739" y="4594614"/>
                </a:cubicBezTo>
                <a:cubicBezTo>
                  <a:pt x="157677" y="4594614"/>
                  <a:pt x="132456" y="4476167"/>
                  <a:pt x="216298" y="4322853"/>
                </a:cubicBezTo>
                <a:cubicBezTo>
                  <a:pt x="69063" y="4297215"/>
                  <a:pt x="38389" y="4077755"/>
                  <a:pt x="150178" y="3950591"/>
                </a:cubicBezTo>
                <a:cubicBezTo>
                  <a:pt x="45887" y="3863423"/>
                  <a:pt x="20667" y="3754205"/>
                  <a:pt x="124958" y="3638322"/>
                </a:cubicBezTo>
                <a:cubicBezTo>
                  <a:pt x="124958" y="3638322"/>
                  <a:pt x="-78171" y="3502955"/>
                  <a:pt x="99055" y="3294775"/>
                </a:cubicBezTo>
                <a:cubicBezTo>
                  <a:pt x="-37955" y="3225553"/>
                  <a:pt x="37026" y="3026091"/>
                  <a:pt x="146089" y="2971226"/>
                </a:cubicBezTo>
                <a:cubicBezTo>
                  <a:pt x="-11371" y="2925077"/>
                  <a:pt x="-42726" y="2655880"/>
                  <a:pt x="112688" y="2563584"/>
                </a:cubicBezTo>
                <a:cubicBezTo>
                  <a:pt x="-32501" y="2460007"/>
                  <a:pt x="-25003" y="2188245"/>
                  <a:pt x="99055" y="2061082"/>
                </a:cubicBezTo>
                <a:cubicBezTo>
                  <a:pt x="-67947" y="1998013"/>
                  <a:pt x="217" y="1717534"/>
                  <a:pt x="127003" y="1720611"/>
                </a:cubicBezTo>
                <a:cubicBezTo>
                  <a:pt x="15895" y="1602164"/>
                  <a:pt x="48614" y="1385268"/>
                  <a:pt x="150179" y="1329890"/>
                </a:cubicBezTo>
                <a:cubicBezTo>
                  <a:pt x="82015" y="1269385"/>
                  <a:pt x="106554" y="1124787"/>
                  <a:pt x="183579" y="1087869"/>
                </a:cubicBezTo>
                <a:cubicBezTo>
                  <a:pt x="-3191" y="787393"/>
                  <a:pt x="156995" y="605364"/>
                  <a:pt x="286507" y="648436"/>
                </a:cubicBezTo>
                <a:cubicBezTo>
                  <a:pt x="129730" y="492558"/>
                  <a:pt x="269466" y="261304"/>
                  <a:pt x="450101" y="302325"/>
                </a:cubicBezTo>
                <a:cubicBezTo>
                  <a:pt x="457599" y="93633"/>
                  <a:pt x="680496" y="114143"/>
                  <a:pt x="680496" y="230026"/>
                </a:cubicBezTo>
                <a:cubicBezTo>
                  <a:pt x="680496" y="200799"/>
                  <a:pt x="686631" y="177725"/>
                  <a:pt x="696174" y="157727"/>
                </a:cubicBezTo>
                <a:lnTo>
                  <a:pt x="696174" y="154138"/>
                </a:lnTo>
                <a:cubicBezTo>
                  <a:pt x="739117" y="10053"/>
                  <a:pt x="917707" y="30564"/>
                  <a:pt x="1011774" y="160291"/>
                </a:cubicBezTo>
                <a:cubicBezTo>
                  <a:pt x="1082664" y="30564"/>
                  <a:pt x="1180821" y="-18662"/>
                  <a:pt x="1274887" y="111579"/>
                </a:cubicBezTo>
                <a:cubicBezTo>
                  <a:pt x="1274887" y="111579"/>
                  <a:pt x="1371680" y="-61733"/>
                  <a:pt x="1534592" y="151574"/>
                </a:cubicBezTo>
                <a:cubicBezTo>
                  <a:pt x="1536637" y="148498"/>
                  <a:pt x="1539364" y="148498"/>
                  <a:pt x="1542090" y="148498"/>
                </a:cubicBezTo>
                <a:cubicBezTo>
                  <a:pt x="1608891" y="-15585"/>
                  <a:pt x="1928581" y="-85320"/>
                  <a:pt x="2004925" y="160291"/>
                </a:cubicBezTo>
                <a:cubicBezTo>
                  <a:pt x="2073089" y="30564"/>
                  <a:pt x="2167155" y="59278"/>
                  <a:pt x="2261222" y="189518"/>
                </a:cubicBezTo>
                <a:cubicBezTo>
                  <a:pt x="2261222" y="189518"/>
                  <a:pt x="2367558" y="-67886"/>
                  <a:pt x="2533197" y="157727"/>
                </a:cubicBezTo>
                <a:cubicBezTo>
                  <a:pt x="2588410" y="-15585"/>
                  <a:pt x="2733599" y="61842"/>
                  <a:pt x="2774498" y="200799"/>
                </a:cubicBezTo>
                <a:cubicBezTo>
                  <a:pt x="2794947" y="87992"/>
                  <a:pt x="2967402" y="1337"/>
                  <a:pt x="3074420" y="140294"/>
                </a:cubicBezTo>
                <a:cubicBezTo>
                  <a:pt x="3114637" y="-6868"/>
                  <a:pt x="3294590" y="13130"/>
                  <a:pt x="3388656" y="145934"/>
                </a:cubicBezTo>
                <a:cubicBezTo>
                  <a:pt x="3460229" y="13130"/>
                  <a:pt x="3552250" y="41844"/>
                  <a:pt x="3642909" y="174648"/>
                </a:cubicBezTo>
                <a:cubicBezTo>
                  <a:pt x="3642909" y="174648"/>
                  <a:pt x="3749926" y="-82756"/>
                  <a:pt x="3914884" y="140294"/>
                </a:cubicBezTo>
                <a:cubicBezTo>
                  <a:pt x="3970778" y="-30454"/>
                  <a:pt x="4115286" y="47485"/>
                  <a:pt x="4158911" y="183365"/>
                </a:cubicBezTo>
                <a:cubicBezTo>
                  <a:pt x="4194356" y="-15584"/>
                  <a:pt x="4420662" y="-36095"/>
                  <a:pt x="4491552" y="157727"/>
                </a:cubicBezTo>
                <a:cubicBezTo>
                  <a:pt x="4573349" y="41844"/>
                  <a:pt x="4783295" y="-33018"/>
                  <a:pt x="4890312" y="143370"/>
                </a:cubicBezTo>
                <a:cubicBezTo>
                  <a:pt x="4940754" y="-67886"/>
                  <a:pt x="5164332" y="15694"/>
                  <a:pt x="5162287" y="177725"/>
                </a:cubicBezTo>
                <a:cubicBezTo>
                  <a:pt x="5253627" y="35691"/>
                  <a:pt x="5444486" y="18770"/>
                  <a:pt x="5487430" y="145934"/>
                </a:cubicBezTo>
                <a:cubicBezTo>
                  <a:pt x="5505153" y="30564"/>
                  <a:pt x="5700784" y="-27378"/>
                  <a:pt x="5753952" y="151574"/>
                </a:cubicBezTo>
                <a:cubicBezTo>
                  <a:pt x="5799622" y="-39171"/>
                  <a:pt x="5947538" y="24923"/>
                  <a:pt x="6002751" y="137217"/>
                </a:cubicBezTo>
                <a:cubicBezTo>
                  <a:pt x="6112495" y="44921"/>
                  <a:pt x="6229056" y="137217"/>
                  <a:pt x="6211333" y="250024"/>
                </a:cubicBezTo>
                <a:cubicBezTo>
                  <a:pt x="6211333" y="250024"/>
                  <a:pt x="6214059" y="250024"/>
                  <a:pt x="6214059" y="252587"/>
                </a:cubicBezTo>
                <a:cubicBezTo>
                  <a:pt x="6328575" y="203876"/>
                  <a:pt x="6450589" y="290532"/>
                  <a:pt x="6427413" y="371034"/>
                </a:cubicBezTo>
                <a:cubicBezTo>
                  <a:pt x="6541247" y="342320"/>
                  <a:pt x="6576693" y="449486"/>
                  <a:pt x="6541247" y="573573"/>
                </a:cubicBezTo>
                <a:cubicBezTo>
                  <a:pt x="6650992" y="573573"/>
                  <a:pt x="6676212" y="692020"/>
                  <a:pt x="6592370" y="844822"/>
                </a:cubicBezTo>
                <a:cubicBezTo>
                  <a:pt x="6739605" y="873536"/>
                  <a:pt x="6770279" y="1090432"/>
                  <a:pt x="6658490" y="1217596"/>
                </a:cubicBezTo>
                <a:cubicBezTo>
                  <a:pt x="6762099" y="1307329"/>
                  <a:pt x="6788001" y="1413982"/>
                  <a:pt x="6683710" y="1532429"/>
                </a:cubicBezTo>
                <a:cubicBezTo>
                  <a:pt x="6683710" y="1532429"/>
                  <a:pt x="6886839" y="1665233"/>
                  <a:pt x="6709613" y="1873413"/>
                </a:cubicBezTo>
                <a:cubicBezTo>
                  <a:pt x="6846623" y="1945711"/>
                  <a:pt x="6785275" y="2127227"/>
                  <a:pt x="6676212" y="2179529"/>
                </a:cubicBezTo>
                <a:cubicBezTo>
                  <a:pt x="6836398" y="2225677"/>
                  <a:pt x="6851394" y="2514872"/>
                  <a:pt x="6695980" y="2604604"/>
                </a:cubicBezTo>
                <a:cubicBezTo>
                  <a:pt x="6858892" y="2702028"/>
                  <a:pt x="6848668" y="2974302"/>
                  <a:pt x="6709613" y="3107106"/>
                </a:cubicBezTo>
                <a:cubicBezTo>
                  <a:pt x="6876615" y="3170175"/>
                  <a:pt x="6808451" y="3453217"/>
                  <a:pt x="6681665" y="3450653"/>
                </a:cubicBezTo>
                <a:cubicBezTo>
                  <a:pt x="6792773" y="3566024"/>
                  <a:pt x="6808451" y="3809070"/>
                  <a:pt x="6706886" y="3863423"/>
                </a:cubicBezTo>
                <a:cubicBezTo>
                  <a:pt x="6775732" y="3924441"/>
                  <a:pt x="6732107" y="4140824"/>
                  <a:pt x="6658490" y="4175692"/>
                </a:cubicBezTo>
                <a:cubicBezTo>
                  <a:pt x="6820720" y="4377718"/>
                  <a:pt x="6678939" y="4585897"/>
                  <a:pt x="6549427" y="4542313"/>
                </a:cubicBezTo>
                <a:cubicBezTo>
                  <a:pt x="6681665" y="4741775"/>
                  <a:pt x="6541247" y="4929957"/>
                  <a:pt x="6358567" y="4865863"/>
                </a:cubicBezTo>
                <a:cubicBezTo>
                  <a:pt x="6350388" y="5077119"/>
                  <a:pt x="6127491" y="5054044"/>
                  <a:pt x="6127491" y="4941238"/>
                </a:cubicBezTo>
                <a:cubicBezTo>
                  <a:pt x="6132944" y="5048404"/>
                  <a:pt x="6038878" y="5100193"/>
                  <a:pt x="5957081" y="5091476"/>
                </a:cubicBezTo>
                <a:cubicBezTo>
                  <a:pt x="5893688" y="5088399"/>
                  <a:pt x="5825524" y="5048404"/>
                  <a:pt x="5779172" y="4984310"/>
                </a:cubicBezTo>
                <a:cubicBezTo>
                  <a:pt x="5708282" y="5117114"/>
                  <a:pt x="5616942" y="5085835"/>
                  <a:pt x="5522875" y="4955595"/>
                </a:cubicBezTo>
                <a:cubicBezTo>
                  <a:pt x="5522875" y="4955595"/>
                  <a:pt x="5415858" y="5212999"/>
                  <a:pt x="5250900" y="4987899"/>
                </a:cubicBezTo>
                <a:cubicBezTo>
                  <a:pt x="5195006" y="5160698"/>
                  <a:pt x="5050498" y="5082759"/>
                  <a:pt x="5006873" y="4947391"/>
                </a:cubicBezTo>
                <a:cubicBezTo>
                  <a:pt x="4987105" y="5059685"/>
                  <a:pt x="4816695" y="5146341"/>
                  <a:pt x="4710359" y="5004820"/>
                </a:cubicBezTo>
                <a:cubicBezTo>
                  <a:pt x="4667415" y="5152494"/>
                  <a:pt x="4488825" y="5131984"/>
                  <a:pt x="4394759" y="4998667"/>
                </a:cubicBezTo>
                <a:cubicBezTo>
                  <a:pt x="4323868" y="5131984"/>
                  <a:pt x="4232528" y="5102756"/>
                  <a:pt x="4138462" y="4969952"/>
                </a:cubicBezTo>
                <a:cubicBezTo>
                  <a:pt x="4138462" y="4969952"/>
                  <a:pt x="4032126" y="5227356"/>
                  <a:pt x="3868532" y="5004820"/>
                </a:cubicBezTo>
                <a:cubicBezTo>
                  <a:pt x="3813319" y="5175055"/>
                  <a:pt x="3668129" y="5100193"/>
                  <a:pt x="3625186" y="4961748"/>
                </a:cubicBezTo>
                <a:cubicBezTo>
                  <a:pt x="3589740" y="5160698"/>
                  <a:pt x="3364117" y="5183772"/>
                  <a:pt x="3289818" y="4987899"/>
                </a:cubicBezTo>
                <a:cubicBezTo>
                  <a:pt x="3208703" y="5102756"/>
                  <a:pt x="3000121" y="5178132"/>
                  <a:pt x="2893785" y="5001743"/>
                </a:cubicBezTo>
                <a:cubicBezTo>
                  <a:pt x="2874614" y="5080964"/>
                  <a:pt x="2831191" y="5118652"/>
                  <a:pt x="2784545" y="5126298"/>
                </a:cubicBezTo>
                <a:close/>
              </a:path>
            </a:pathLst>
          </a:custGeom>
          <a:solidFill>
            <a:srgbClr val="B7D574"/>
          </a:solidFill>
          <a:ln w="19050">
            <a:noFill/>
          </a:ln>
        </p:spPr>
        <p:txBody>
          <a:bodyPr vert="horz" wrap="square" lIns="121920" tIns="60960" rIns="121920" bIns="60960" numCol="1" anchor="t" anchorCtr="0" compatLnSpc="1">
            <a:prstTxWarp prst="textNoShape">
              <a:avLst/>
            </a:prstTxWarp>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000000"/>
              </a:solidFill>
              <a:effectLst/>
              <a:uLnTx/>
              <a:uFillTx/>
              <a:latin typeface="Arial"/>
              <a:cs typeface="Arial"/>
              <a:sym typeface="Arial"/>
            </a:endParaRPr>
          </a:p>
        </p:txBody>
      </p:sp>
      <p:sp>
        <p:nvSpPr>
          <p:cNvPr id="3" name="Freeform 3">
            <a:extLst>
              <a:ext uri="{FF2B5EF4-FFF2-40B4-BE49-F238E27FC236}">
                <a16:creationId xmlns:a16="http://schemas.microsoft.com/office/drawing/2014/main" id="{98212400-0E01-DA40-A2E2-B199DA8B6BD6}"/>
              </a:ext>
            </a:extLst>
          </p:cNvPr>
          <p:cNvSpPr>
            <a:spLocks/>
          </p:cNvSpPr>
          <p:nvPr userDrawn="1"/>
        </p:nvSpPr>
        <p:spPr bwMode="auto">
          <a:xfrm rot="10800000">
            <a:off x="502562" y="352822"/>
            <a:ext cx="11186873" cy="6152356"/>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solidFill>
            <a:schemeClr val="accent2"/>
          </a:solidFill>
          <a:ln w="19050">
            <a:solidFill>
              <a:srgbClr val="00B050"/>
            </a:solidFill>
            <a:prstDash val="dash"/>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480614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12" name="Rectangle 1"/>
          <p:cNvSpPr/>
          <p:nvPr userDrawn="1"/>
        </p:nvSpPr>
        <p:spPr>
          <a:xfrm>
            <a:off x="415879" y="233253"/>
            <a:ext cx="11385753"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nvGrpSpPr>
          <p:cNvPr id="17" name="Group 16"/>
          <p:cNvGrpSpPr/>
          <p:nvPr userDrawn="1"/>
        </p:nvGrpSpPr>
        <p:grpSpPr>
          <a:xfrm>
            <a:off x="375207" y="1762125"/>
            <a:ext cx="11443218" cy="4803328"/>
            <a:chOff x="220782" y="1331119"/>
            <a:chExt cx="6436810" cy="3602496"/>
          </a:xfrm>
        </p:grpSpPr>
        <p:sp>
          <p:nvSpPr>
            <p:cNvPr id="18" name="Freeform 17"/>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9" name="Freeform 18"/>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20" name="Freeform 19"/>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grpSp>
        <p:nvGrpSpPr>
          <p:cNvPr id="13" name="Group 12"/>
          <p:cNvGrpSpPr/>
          <p:nvPr userDrawn="1"/>
        </p:nvGrpSpPr>
        <p:grpSpPr>
          <a:xfrm>
            <a:off x="502731" y="341095"/>
            <a:ext cx="2574745" cy="1931059"/>
            <a:chOff x="237072" y="234585"/>
            <a:chExt cx="1448294" cy="1448294"/>
          </a:xfrm>
        </p:grpSpPr>
        <p:sp>
          <p:nvSpPr>
            <p:cNvPr id="14" name="Oval 13"/>
            <p:cNvSpPr/>
            <p:nvPr/>
          </p:nvSpPr>
          <p:spPr>
            <a:xfrm>
              <a:off x="237072" y="234585"/>
              <a:ext cx="1448294" cy="1448294"/>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5" name="Oval 14"/>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6" name="Oval 15"/>
            <p:cNvSpPr/>
            <p:nvPr/>
          </p:nvSpPr>
          <p:spPr>
            <a:xfrm>
              <a:off x="254348"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spTree>
    <p:extLst>
      <p:ext uri="{BB962C8B-B14F-4D97-AF65-F5344CB8AC3E}">
        <p14:creationId xmlns:p14="http://schemas.microsoft.com/office/powerpoint/2010/main" val="911914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2"/>
        </a:solidFill>
        <a:effectLst/>
      </p:bgPr>
    </p:bg>
    <p:spTree>
      <p:nvGrpSpPr>
        <p:cNvPr id="1" name="Shape 151"/>
        <p:cNvGrpSpPr/>
        <p:nvPr/>
      </p:nvGrpSpPr>
      <p:grpSpPr>
        <a:xfrm>
          <a:off x="0" y="0"/>
          <a:ext cx="0" cy="0"/>
          <a:chOff x="0" y="0"/>
          <a:chExt cx="0" cy="0"/>
        </a:xfrm>
      </p:grpSpPr>
      <p:sp>
        <p:nvSpPr>
          <p:cNvPr id="2" name="Freeform 1">
            <a:extLst>
              <a:ext uri="{FF2B5EF4-FFF2-40B4-BE49-F238E27FC236}">
                <a16:creationId xmlns:a16="http://schemas.microsoft.com/office/drawing/2014/main" id="{2C080760-F4F7-D142-855D-324916935CAA}"/>
              </a:ext>
            </a:extLst>
          </p:cNvPr>
          <p:cNvSpPr>
            <a:spLocks/>
          </p:cNvSpPr>
          <p:nvPr userDrawn="1"/>
        </p:nvSpPr>
        <p:spPr bwMode="auto">
          <a:xfrm rot="10800000">
            <a:off x="0" y="10479"/>
            <a:ext cx="12192000" cy="6837043"/>
          </a:xfrm>
          <a:custGeom>
            <a:avLst/>
            <a:gdLst>
              <a:gd name="connsiteX0" fmla="*/ 1737096 w 6816037"/>
              <a:gd name="connsiteY0" fmla="*/ 4925030 h 5127782"/>
              <a:gd name="connsiteX1" fmla="*/ 3404260 w 6816037"/>
              <a:gd name="connsiteY1" fmla="*/ 4874662 h 5127782"/>
              <a:gd name="connsiteX2" fmla="*/ 6409878 w 6816037"/>
              <a:gd name="connsiteY2" fmla="*/ 4706888 h 5127782"/>
              <a:gd name="connsiteX3" fmla="*/ 6612951 w 6816037"/>
              <a:gd name="connsiteY3" fmla="*/ 2586147 h 5127782"/>
              <a:gd name="connsiteX4" fmla="*/ 6264642 w 6816037"/>
              <a:gd name="connsiteY4" fmla="*/ 408852 h 5127782"/>
              <a:gd name="connsiteX5" fmla="*/ 3415828 w 6816037"/>
              <a:gd name="connsiteY5" fmla="*/ 242020 h 5127782"/>
              <a:gd name="connsiteX6" fmla="*/ 539380 w 6816037"/>
              <a:gd name="connsiteY6" fmla="*/ 416864 h 5127782"/>
              <a:gd name="connsiteX7" fmla="*/ 188500 w 6816037"/>
              <a:gd name="connsiteY7" fmla="*/ 2718575 h 5127782"/>
              <a:gd name="connsiteX8" fmla="*/ 541308 w 6816037"/>
              <a:gd name="connsiteY8" fmla="*/ 4755901 h 5127782"/>
              <a:gd name="connsiteX9" fmla="*/ 1737096 w 6816037"/>
              <a:gd name="connsiteY9" fmla="*/ 4925030 h 5127782"/>
              <a:gd name="connsiteX10" fmla="*/ 2784545 w 6816037"/>
              <a:gd name="connsiteY10" fmla="*/ 5126298 h 5127782"/>
              <a:gd name="connsiteX11" fmla="*/ 2621810 w 6816037"/>
              <a:gd name="connsiteY11" fmla="*/ 4967389 h 5127782"/>
              <a:gd name="connsiteX12" fmla="*/ 2293940 w 6816037"/>
              <a:gd name="connsiteY12" fmla="*/ 5001743 h 5127782"/>
              <a:gd name="connsiteX13" fmla="*/ 2030145 w 6816037"/>
              <a:gd name="connsiteY13" fmla="*/ 4993539 h 5127782"/>
              <a:gd name="connsiteX14" fmla="*/ 1809293 w 6816037"/>
              <a:gd name="connsiteY14" fmla="*/ 5050968 h 5127782"/>
              <a:gd name="connsiteX15" fmla="*/ 1715227 w 6816037"/>
              <a:gd name="connsiteY15" fmla="*/ 5068402 h 5127782"/>
              <a:gd name="connsiteX16" fmla="*/ 1600711 w 6816037"/>
              <a:gd name="connsiteY16" fmla="*/ 5001743 h 5127782"/>
              <a:gd name="connsiteX17" fmla="*/ 1303516 w 6816037"/>
              <a:gd name="connsiteY17" fmla="*/ 5001743 h 5127782"/>
              <a:gd name="connsiteX18" fmla="*/ 1036994 w 6816037"/>
              <a:gd name="connsiteY18" fmla="*/ 4993539 h 5127782"/>
              <a:gd name="connsiteX19" fmla="*/ 802509 w 6816037"/>
              <a:gd name="connsiteY19" fmla="*/ 5034047 h 5127782"/>
              <a:gd name="connsiteX20" fmla="*/ 600062 w 6816037"/>
              <a:gd name="connsiteY20" fmla="*/ 4915600 h 5127782"/>
              <a:gd name="connsiteX21" fmla="*/ 383981 w 6816037"/>
              <a:gd name="connsiteY21" fmla="*/ 4797153 h 5127782"/>
              <a:gd name="connsiteX22" fmla="*/ 266739 w 6816037"/>
              <a:gd name="connsiteY22" fmla="*/ 4594614 h 5127782"/>
              <a:gd name="connsiteX23" fmla="*/ 216298 w 6816037"/>
              <a:gd name="connsiteY23" fmla="*/ 4322853 h 5127782"/>
              <a:gd name="connsiteX24" fmla="*/ 150178 w 6816037"/>
              <a:gd name="connsiteY24" fmla="*/ 3950591 h 5127782"/>
              <a:gd name="connsiteX25" fmla="*/ 124958 w 6816037"/>
              <a:gd name="connsiteY25" fmla="*/ 3638322 h 5127782"/>
              <a:gd name="connsiteX26" fmla="*/ 99055 w 6816037"/>
              <a:gd name="connsiteY26" fmla="*/ 3294775 h 5127782"/>
              <a:gd name="connsiteX27" fmla="*/ 146089 w 6816037"/>
              <a:gd name="connsiteY27" fmla="*/ 2971226 h 5127782"/>
              <a:gd name="connsiteX28" fmla="*/ 112688 w 6816037"/>
              <a:gd name="connsiteY28" fmla="*/ 2563584 h 5127782"/>
              <a:gd name="connsiteX29" fmla="*/ 99055 w 6816037"/>
              <a:gd name="connsiteY29" fmla="*/ 2061082 h 5127782"/>
              <a:gd name="connsiteX30" fmla="*/ 127003 w 6816037"/>
              <a:gd name="connsiteY30" fmla="*/ 1720611 h 5127782"/>
              <a:gd name="connsiteX31" fmla="*/ 150179 w 6816037"/>
              <a:gd name="connsiteY31" fmla="*/ 1329890 h 5127782"/>
              <a:gd name="connsiteX32" fmla="*/ 183579 w 6816037"/>
              <a:gd name="connsiteY32" fmla="*/ 1087869 h 5127782"/>
              <a:gd name="connsiteX33" fmla="*/ 286507 w 6816037"/>
              <a:gd name="connsiteY33" fmla="*/ 648436 h 5127782"/>
              <a:gd name="connsiteX34" fmla="*/ 450101 w 6816037"/>
              <a:gd name="connsiteY34" fmla="*/ 302325 h 5127782"/>
              <a:gd name="connsiteX35" fmla="*/ 680496 w 6816037"/>
              <a:gd name="connsiteY35" fmla="*/ 230026 h 5127782"/>
              <a:gd name="connsiteX36" fmla="*/ 696174 w 6816037"/>
              <a:gd name="connsiteY36" fmla="*/ 157727 h 5127782"/>
              <a:gd name="connsiteX37" fmla="*/ 696174 w 6816037"/>
              <a:gd name="connsiteY37" fmla="*/ 154138 h 5127782"/>
              <a:gd name="connsiteX38" fmla="*/ 1011774 w 6816037"/>
              <a:gd name="connsiteY38" fmla="*/ 160291 h 5127782"/>
              <a:gd name="connsiteX39" fmla="*/ 1274887 w 6816037"/>
              <a:gd name="connsiteY39" fmla="*/ 111579 h 5127782"/>
              <a:gd name="connsiteX40" fmla="*/ 1534592 w 6816037"/>
              <a:gd name="connsiteY40" fmla="*/ 151574 h 5127782"/>
              <a:gd name="connsiteX41" fmla="*/ 1542090 w 6816037"/>
              <a:gd name="connsiteY41" fmla="*/ 148498 h 5127782"/>
              <a:gd name="connsiteX42" fmla="*/ 2004925 w 6816037"/>
              <a:gd name="connsiteY42" fmla="*/ 160291 h 5127782"/>
              <a:gd name="connsiteX43" fmla="*/ 2261222 w 6816037"/>
              <a:gd name="connsiteY43" fmla="*/ 189518 h 5127782"/>
              <a:gd name="connsiteX44" fmla="*/ 2533197 w 6816037"/>
              <a:gd name="connsiteY44" fmla="*/ 157727 h 5127782"/>
              <a:gd name="connsiteX45" fmla="*/ 2774498 w 6816037"/>
              <a:gd name="connsiteY45" fmla="*/ 200799 h 5127782"/>
              <a:gd name="connsiteX46" fmla="*/ 3074420 w 6816037"/>
              <a:gd name="connsiteY46" fmla="*/ 140294 h 5127782"/>
              <a:gd name="connsiteX47" fmla="*/ 3388656 w 6816037"/>
              <a:gd name="connsiteY47" fmla="*/ 145934 h 5127782"/>
              <a:gd name="connsiteX48" fmla="*/ 3642909 w 6816037"/>
              <a:gd name="connsiteY48" fmla="*/ 174648 h 5127782"/>
              <a:gd name="connsiteX49" fmla="*/ 3914884 w 6816037"/>
              <a:gd name="connsiteY49" fmla="*/ 140294 h 5127782"/>
              <a:gd name="connsiteX50" fmla="*/ 4158911 w 6816037"/>
              <a:gd name="connsiteY50" fmla="*/ 183365 h 5127782"/>
              <a:gd name="connsiteX51" fmla="*/ 4491552 w 6816037"/>
              <a:gd name="connsiteY51" fmla="*/ 157727 h 5127782"/>
              <a:gd name="connsiteX52" fmla="*/ 4890312 w 6816037"/>
              <a:gd name="connsiteY52" fmla="*/ 143370 h 5127782"/>
              <a:gd name="connsiteX53" fmla="*/ 5162287 w 6816037"/>
              <a:gd name="connsiteY53" fmla="*/ 177725 h 5127782"/>
              <a:gd name="connsiteX54" fmla="*/ 5487430 w 6816037"/>
              <a:gd name="connsiteY54" fmla="*/ 145934 h 5127782"/>
              <a:gd name="connsiteX55" fmla="*/ 5753952 w 6816037"/>
              <a:gd name="connsiteY55" fmla="*/ 151574 h 5127782"/>
              <a:gd name="connsiteX56" fmla="*/ 6002751 w 6816037"/>
              <a:gd name="connsiteY56" fmla="*/ 137217 h 5127782"/>
              <a:gd name="connsiteX57" fmla="*/ 6211333 w 6816037"/>
              <a:gd name="connsiteY57" fmla="*/ 250024 h 5127782"/>
              <a:gd name="connsiteX58" fmla="*/ 6214059 w 6816037"/>
              <a:gd name="connsiteY58" fmla="*/ 252587 h 5127782"/>
              <a:gd name="connsiteX59" fmla="*/ 6427413 w 6816037"/>
              <a:gd name="connsiteY59" fmla="*/ 371034 h 5127782"/>
              <a:gd name="connsiteX60" fmla="*/ 6541247 w 6816037"/>
              <a:gd name="connsiteY60" fmla="*/ 573573 h 5127782"/>
              <a:gd name="connsiteX61" fmla="*/ 6592370 w 6816037"/>
              <a:gd name="connsiteY61" fmla="*/ 844822 h 5127782"/>
              <a:gd name="connsiteX62" fmla="*/ 6658490 w 6816037"/>
              <a:gd name="connsiteY62" fmla="*/ 1217596 h 5127782"/>
              <a:gd name="connsiteX63" fmla="*/ 6683710 w 6816037"/>
              <a:gd name="connsiteY63" fmla="*/ 1532429 h 5127782"/>
              <a:gd name="connsiteX64" fmla="*/ 6709613 w 6816037"/>
              <a:gd name="connsiteY64" fmla="*/ 1873413 h 5127782"/>
              <a:gd name="connsiteX65" fmla="*/ 6676212 w 6816037"/>
              <a:gd name="connsiteY65" fmla="*/ 2179529 h 5127782"/>
              <a:gd name="connsiteX66" fmla="*/ 6695980 w 6816037"/>
              <a:gd name="connsiteY66" fmla="*/ 2604604 h 5127782"/>
              <a:gd name="connsiteX67" fmla="*/ 6709613 w 6816037"/>
              <a:gd name="connsiteY67" fmla="*/ 3107106 h 5127782"/>
              <a:gd name="connsiteX68" fmla="*/ 6681665 w 6816037"/>
              <a:gd name="connsiteY68" fmla="*/ 3450653 h 5127782"/>
              <a:gd name="connsiteX69" fmla="*/ 6706886 w 6816037"/>
              <a:gd name="connsiteY69" fmla="*/ 3863423 h 5127782"/>
              <a:gd name="connsiteX70" fmla="*/ 6658490 w 6816037"/>
              <a:gd name="connsiteY70" fmla="*/ 4175692 h 5127782"/>
              <a:gd name="connsiteX71" fmla="*/ 6549427 w 6816037"/>
              <a:gd name="connsiteY71" fmla="*/ 4542313 h 5127782"/>
              <a:gd name="connsiteX72" fmla="*/ 6358567 w 6816037"/>
              <a:gd name="connsiteY72" fmla="*/ 4865863 h 5127782"/>
              <a:gd name="connsiteX73" fmla="*/ 6127491 w 6816037"/>
              <a:gd name="connsiteY73" fmla="*/ 4941238 h 5127782"/>
              <a:gd name="connsiteX74" fmla="*/ 5957081 w 6816037"/>
              <a:gd name="connsiteY74" fmla="*/ 5091476 h 5127782"/>
              <a:gd name="connsiteX75" fmla="*/ 5779172 w 6816037"/>
              <a:gd name="connsiteY75" fmla="*/ 4984310 h 5127782"/>
              <a:gd name="connsiteX76" fmla="*/ 5522875 w 6816037"/>
              <a:gd name="connsiteY76" fmla="*/ 4955595 h 5127782"/>
              <a:gd name="connsiteX77" fmla="*/ 5250900 w 6816037"/>
              <a:gd name="connsiteY77" fmla="*/ 4987899 h 5127782"/>
              <a:gd name="connsiteX78" fmla="*/ 5006873 w 6816037"/>
              <a:gd name="connsiteY78" fmla="*/ 4947391 h 5127782"/>
              <a:gd name="connsiteX79" fmla="*/ 4710359 w 6816037"/>
              <a:gd name="connsiteY79" fmla="*/ 5004820 h 5127782"/>
              <a:gd name="connsiteX80" fmla="*/ 4394759 w 6816037"/>
              <a:gd name="connsiteY80" fmla="*/ 4998667 h 5127782"/>
              <a:gd name="connsiteX81" fmla="*/ 4138462 w 6816037"/>
              <a:gd name="connsiteY81" fmla="*/ 4969952 h 5127782"/>
              <a:gd name="connsiteX82" fmla="*/ 3868532 w 6816037"/>
              <a:gd name="connsiteY82" fmla="*/ 5004820 h 5127782"/>
              <a:gd name="connsiteX83" fmla="*/ 3625186 w 6816037"/>
              <a:gd name="connsiteY83" fmla="*/ 4961748 h 5127782"/>
              <a:gd name="connsiteX84" fmla="*/ 3289818 w 6816037"/>
              <a:gd name="connsiteY84" fmla="*/ 4987899 h 5127782"/>
              <a:gd name="connsiteX85" fmla="*/ 2893785 w 6816037"/>
              <a:gd name="connsiteY85" fmla="*/ 5001743 h 5127782"/>
              <a:gd name="connsiteX86" fmla="*/ 2784545 w 6816037"/>
              <a:gd name="connsiteY86" fmla="*/ 5126298 h 5127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6816037" h="5127782">
                <a:moveTo>
                  <a:pt x="1737096" y="4925030"/>
                </a:moveTo>
                <a:cubicBezTo>
                  <a:pt x="2286552" y="4920140"/>
                  <a:pt x="2914570" y="4878668"/>
                  <a:pt x="3404260" y="4874662"/>
                </a:cubicBezTo>
                <a:cubicBezTo>
                  <a:pt x="4382355" y="4866651"/>
                  <a:pt x="6102054" y="4959492"/>
                  <a:pt x="6409878" y="4706888"/>
                </a:cubicBezTo>
                <a:cubicBezTo>
                  <a:pt x="6626447" y="4528274"/>
                  <a:pt x="6617450" y="3310026"/>
                  <a:pt x="6612951" y="2586147"/>
                </a:cubicBezTo>
                <a:cubicBezTo>
                  <a:pt x="6608453" y="1862738"/>
                  <a:pt x="6623876" y="654858"/>
                  <a:pt x="6264642" y="408852"/>
                </a:cubicBezTo>
                <a:cubicBezTo>
                  <a:pt x="5695264" y="68591"/>
                  <a:pt x="4470397" y="268412"/>
                  <a:pt x="3415828" y="242020"/>
                </a:cubicBezTo>
                <a:cubicBezTo>
                  <a:pt x="2368971" y="288205"/>
                  <a:pt x="882549" y="97810"/>
                  <a:pt x="539380" y="416864"/>
                </a:cubicBezTo>
                <a:cubicBezTo>
                  <a:pt x="139017" y="789172"/>
                  <a:pt x="188500" y="1995638"/>
                  <a:pt x="188500" y="2718575"/>
                </a:cubicBezTo>
                <a:cubicBezTo>
                  <a:pt x="188500" y="3441512"/>
                  <a:pt x="248908" y="4517906"/>
                  <a:pt x="541308" y="4755901"/>
                </a:cubicBezTo>
                <a:cubicBezTo>
                  <a:pt x="716748" y="4898226"/>
                  <a:pt x="1187641" y="4929919"/>
                  <a:pt x="1737096" y="4925030"/>
                </a:cubicBezTo>
                <a:close/>
                <a:moveTo>
                  <a:pt x="2784545" y="5126298"/>
                </a:moveTo>
                <a:cubicBezTo>
                  <a:pt x="2706802" y="5139042"/>
                  <a:pt x="2620106" y="5068338"/>
                  <a:pt x="2621810" y="4967389"/>
                </a:cubicBezTo>
                <a:cubicBezTo>
                  <a:pt x="2527743" y="5108909"/>
                  <a:pt x="2336884" y="5126343"/>
                  <a:pt x="2293940" y="5001743"/>
                </a:cubicBezTo>
                <a:cubicBezTo>
                  <a:pt x="2278944" y="5114550"/>
                  <a:pt x="2083313" y="5172491"/>
                  <a:pt x="2030145" y="4993539"/>
                </a:cubicBezTo>
                <a:cubicBezTo>
                  <a:pt x="1989247" y="5157621"/>
                  <a:pt x="1877458" y="5131984"/>
                  <a:pt x="1809293" y="5050968"/>
                </a:cubicBezTo>
                <a:cubicBezTo>
                  <a:pt x="1778620" y="5065325"/>
                  <a:pt x="1745901" y="5070965"/>
                  <a:pt x="1715227" y="5068402"/>
                </a:cubicBezTo>
                <a:cubicBezTo>
                  <a:pt x="1666149" y="5074042"/>
                  <a:pt x="1623205" y="5044815"/>
                  <a:pt x="1600711" y="5001743"/>
                </a:cubicBezTo>
                <a:cubicBezTo>
                  <a:pt x="1503918" y="5111473"/>
                  <a:pt x="1341688" y="5114550"/>
                  <a:pt x="1303516" y="5001743"/>
                </a:cubicBezTo>
                <a:cubicBezTo>
                  <a:pt x="1285111" y="5114550"/>
                  <a:pt x="1090162" y="5172491"/>
                  <a:pt x="1036994" y="4993539"/>
                </a:cubicBezTo>
                <a:cubicBezTo>
                  <a:pt x="993369" y="5169415"/>
                  <a:pt x="866584" y="5128907"/>
                  <a:pt x="802509" y="5034047"/>
                </a:cubicBezTo>
                <a:cubicBezTo>
                  <a:pt x="691402" y="5126343"/>
                  <a:pt x="574159" y="5027894"/>
                  <a:pt x="600062" y="4915600"/>
                </a:cubicBezTo>
                <a:cubicBezTo>
                  <a:pt x="482819" y="4969952"/>
                  <a:pt x="358079" y="4877656"/>
                  <a:pt x="383981" y="4797153"/>
                </a:cubicBezTo>
                <a:cubicBezTo>
                  <a:pt x="266739" y="4825868"/>
                  <a:pt x="234020" y="4718701"/>
                  <a:pt x="266739" y="4594614"/>
                </a:cubicBezTo>
                <a:cubicBezTo>
                  <a:pt x="157677" y="4594614"/>
                  <a:pt x="132456" y="4476167"/>
                  <a:pt x="216298" y="4322853"/>
                </a:cubicBezTo>
                <a:cubicBezTo>
                  <a:pt x="69063" y="4297215"/>
                  <a:pt x="38389" y="4077755"/>
                  <a:pt x="150178" y="3950591"/>
                </a:cubicBezTo>
                <a:cubicBezTo>
                  <a:pt x="45887" y="3863423"/>
                  <a:pt x="20667" y="3754205"/>
                  <a:pt x="124958" y="3638322"/>
                </a:cubicBezTo>
                <a:cubicBezTo>
                  <a:pt x="124958" y="3638322"/>
                  <a:pt x="-78171" y="3502955"/>
                  <a:pt x="99055" y="3294775"/>
                </a:cubicBezTo>
                <a:cubicBezTo>
                  <a:pt x="-37955" y="3225553"/>
                  <a:pt x="37026" y="3026091"/>
                  <a:pt x="146089" y="2971226"/>
                </a:cubicBezTo>
                <a:cubicBezTo>
                  <a:pt x="-11371" y="2925077"/>
                  <a:pt x="-42726" y="2655880"/>
                  <a:pt x="112688" y="2563584"/>
                </a:cubicBezTo>
                <a:cubicBezTo>
                  <a:pt x="-32501" y="2460007"/>
                  <a:pt x="-25003" y="2188245"/>
                  <a:pt x="99055" y="2061082"/>
                </a:cubicBezTo>
                <a:cubicBezTo>
                  <a:pt x="-67947" y="1998013"/>
                  <a:pt x="217" y="1717534"/>
                  <a:pt x="127003" y="1720611"/>
                </a:cubicBezTo>
                <a:cubicBezTo>
                  <a:pt x="15895" y="1602164"/>
                  <a:pt x="48614" y="1385268"/>
                  <a:pt x="150179" y="1329890"/>
                </a:cubicBezTo>
                <a:cubicBezTo>
                  <a:pt x="82015" y="1269385"/>
                  <a:pt x="106554" y="1124787"/>
                  <a:pt x="183579" y="1087869"/>
                </a:cubicBezTo>
                <a:cubicBezTo>
                  <a:pt x="-3191" y="787393"/>
                  <a:pt x="156995" y="605364"/>
                  <a:pt x="286507" y="648436"/>
                </a:cubicBezTo>
                <a:cubicBezTo>
                  <a:pt x="129730" y="492558"/>
                  <a:pt x="269466" y="261304"/>
                  <a:pt x="450101" y="302325"/>
                </a:cubicBezTo>
                <a:cubicBezTo>
                  <a:pt x="457599" y="93633"/>
                  <a:pt x="680496" y="114143"/>
                  <a:pt x="680496" y="230026"/>
                </a:cubicBezTo>
                <a:cubicBezTo>
                  <a:pt x="680496" y="200799"/>
                  <a:pt x="686631" y="177725"/>
                  <a:pt x="696174" y="157727"/>
                </a:cubicBezTo>
                <a:lnTo>
                  <a:pt x="696174" y="154138"/>
                </a:lnTo>
                <a:cubicBezTo>
                  <a:pt x="739117" y="10053"/>
                  <a:pt x="917707" y="30564"/>
                  <a:pt x="1011774" y="160291"/>
                </a:cubicBezTo>
                <a:cubicBezTo>
                  <a:pt x="1082664" y="30564"/>
                  <a:pt x="1180821" y="-18662"/>
                  <a:pt x="1274887" y="111579"/>
                </a:cubicBezTo>
                <a:cubicBezTo>
                  <a:pt x="1274887" y="111579"/>
                  <a:pt x="1371680" y="-61733"/>
                  <a:pt x="1534592" y="151574"/>
                </a:cubicBezTo>
                <a:cubicBezTo>
                  <a:pt x="1536637" y="148498"/>
                  <a:pt x="1539364" y="148498"/>
                  <a:pt x="1542090" y="148498"/>
                </a:cubicBezTo>
                <a:cubicBezTo>
                  <a:pt x="1608891" y="-15585"/>
                  <a:pt x="1928581" y="-85320"/>
                  <a:pt x="2004925" y="160291"/>
                </a:cubicBezTo>
                <a:cubicBezTo>
                  <a:pt x="2073089" y="30564"/>
                  <a:pt x="2167155" y="59278"/>
                  <a:pt x="2261222" y="189518"/>
                </a:cubicBezTo>
                <a:cubicBezTo>
                  <a:pt x="2261222" y="189518"/>
                  <a:pt x="2367558" y="-67886"/>
                  <a:pt x="2533197" y="157727"/>
                </a:cubicBezTo>
                <a:cubicBezTo>
                  <a:pt x="2588410" y="-15585"/>
                  <a:pt x="2733599" y="61842"/>
                  <a:pt x="2774498" y="200799"/>
                </a:cubicBezTo>
                <a:cubicBezTo>
                  <a:pt x="2794947" y="87992"/>
                  <a:pt x="2967402" y="1337"/>
                  <a:pt x="3074420" y="140294"/>
                </a:cubicBezTo>
                <a:cubicBezTo>
                  <a:pt x="3114637" y="-6868"/>
                  <a:pt x="3294590" y="13130"/>
                  <a:pt x="3388656" y="145934"/>
                </a:cubicBezTo>
                <a:cubicBezTo>
                  <a:pt x="3460229" y="13130"/>
                  <a:pt x="3552250" y="41844"/>
                  <a:pt x="3642909" y="174648"/>
                </a:cubicBezTo>
                <a:cubicBezTo>
                  <a:pt x="3642909" y="174648"/>
                  <a:pt x="3749926" y="-82756"/>
                  <a:pt x="3914884" y="140294"/>
                </a:cubicBezTo>
                <a:cubicBezTo>
                  <a:pt x="3970778" y="-30454"/>
                  <a:pt x="4115286" y="47485"/>
                  <a:pt x="4158911" y="183365"/>
                </a:cubicBezTo>
                <a:cubicBezTo>
                  <a:pt x="4194356" y="-15584"/>
                  <a:pt x="4420662" y="-36095"/>
                  <a:pt x="4491552" y="157727"/>
                </a:cubicBezTo>
                <a:cubicBezTo>
                  <a:pt x="4573349" y="41844"/>
                  <a:pt x="4783295" y="-33018"/>
                  <a:pt x="4890312" y="143370"/>
                </a:cubicBezTo>
                <a:cubicBezTo>
                  <a:pt x="4940754" y="-67886"/>
                  <a:pt x="5164332" y="15694"/>
                  <a:pt x="5162287" y="177725"/>
                </a:cubicBezTo>
                <a:cubicBezTo>
                  <a:pt x="5253627" y="35691"/>
                  <a:pt x="5444486" y="18770"/>
                  <a:pt x="5487430" y="145934"/>
                </a:cubicBezTo>
                <a:cubicBezTo>
                  <a:pt x="5505153" y="30564"/>
                  <a:pt x="5700784" y="-27378"/>
                  <a:pt x="5753952" y="151574"/>
                </a:cubicBezTo>
                <a:cubicBezTo>
                  <a:pt x="5799622" y="-39171"/>
                  <a:pt x="5947538" y="24923"/>
                  <a:pt x="6002751" y="137217"/>
                </a:cubicBezTo>
                <a:cubicBezTo>
                  <a:pt x="6112495" y="44921"/>
                  <a:pt x="6229056" y="137217"/>
                  <a:pt x="6211333" y="250024"/>
                </a:cubicBezTo>
                <a:cubicBezTo>
                  <a:pt x="6211333" y="250024"/>
                  <a:pt x="6214059" y="250024"/>
                  <a:pt x="6214059" y="252587"/>
                </a:cubicBezTo>
                <a:cubicBezTo>
                  <a:pt x="6328575" y="203876"/>
                  <a:pt x="6450589" y="290532"/>
                  <a:pt x="6427413" y="371034"/>
                </a:cubicBezTo>
                <a:cubicBezTo>
                  <a:pt x="6541247" y="342320"/>
                  <a:pt x="6576693" y="449486"/>
                  <a:pt x="6541247" y="573573"/>
                </a:cubicBezTo>
                <a:cubicBezTo>
                  <a:pt x="6650992" y="573573"/>
                  <a:pt x="6676212" y="692020"/>
                  <a:pt x="6592370" y="844822"/>
                </a:cubicBezTo>
                <a:cubicBezTo>
                  <a:pt x="6739605" y="873536"/>
                  <a:pt x="6770279" y="1090432"/>
                  <a:pt x="6658490" y="1217596"/>
                </a:cubicBezTo>
                <a:cubicBezTo>
                  <a:pt x="6762099" y="1307329"/>
                  <a:pt x="6788001" y="1413982"/>
                  <a:pt x="6683710" y="1532429"/>
                </a:cubicBezTo>
                <a:cubicBezTo>
                  <a:pt x="6683710" y="1532429"/>
                  <a:pt x="6886839" y="1665233"/>
                  <a:pt x="6709613" y="1873413"/>
                </a:cubicBezTo>
                <a:cubicBezTo>
                  <a:pt x="6846623" y="1945711"/>
                  <a:pt x="6785275" y="2127227"/>
                  <a:pt x="6676212" y="2179529"/>
                </a:cubicBezTo>
                <a:cubicBezTo>
                  <a:pt x="6836398" y="2225677"/>
                  <a:pt x="6851394" y="2514872"/>
                  <a:pt x="6695980" y="2604604"/>
                </a:cubicBezTo>
                <a:cubicBezTo>
                  <a:pt x="6858892" y="2702028"/>
                  <a:pt x="6848668" y="2974302"/>
                  <a:pt x="6709613" y="3107106"/>
                </a:cubicBezTo>
                <a:cubicBezTo>
                  <a:pt x="6876615" y="3170175"/>
                  <a:pt x="6808451" y="3453217"/>
                  <a:pt x="6681665" y="3450653"/>
                </a:cubicBezTo>
                <a:cubicBezTo>
                  <a:pt x="6792773" y="3566024"/>
                  <a:pt x="6808451" y="3809070"/>
                  <a:pt x="6706886" y="3863423"/>
                </a:cubicBezTo>
                <a:cubicBezTo>
                  <a:pt x="6775732" y="3924441"/>
                  <a:pt x="6732107" y="4140824"/>
                  <a:pt x="6658490" y="4175692"/>
                </a:cubicBezTo>
                <a:cubicBezTo>
                  <a:pt x="6820720" y="4377718"/>
                  <a:pt x="6678939" y="4585897"/>
                  <a:pt x="6549427" y="4542313"/>
                </a:cubicBezTo>
                <a:cubicBezTo>
                  <a:pt x="6681665" y="4741775"/>
                  <a:pt x="6541247" y="4929957"/>
                  <a:pt x="6358567" y="4865863"/>
                </a:cubicBezTo>
                <a:cubicBezTo>
                  <a:pt x="6350388" y="5077119"/>
                  <a:pt x="6127491" y="5054044"/>
                  <a:pt x="6127491" y="4941238"/>
                </a:cubicBezTo>
                <a:cubicBezTo>
                  <a:pt x="6132944" y="5048404"/>
                  <a:pt x="6038878" y="5100193"/>
                  <a:pt x="5957081" y="5091476"/>
                </a:cubicBezTo>
                <a:cubicBezTo>
                  <a:pt x="5893688" y="5088399"/>
                  <a:pt x="5825524" y="5048404"/>
                  <a:pt x="5779172" y="4984310"/>
                </a:cubicBezTo>
                <a:cubicBezTo>
                  <a:pt x="5708282" y="5117114"/>
                  <a:pt x="5616942" y="5085835"/>
                  <a:pt x="5522875" y="4955595"/>
                </a:cubicBezTo>
                <a:cubicBezTo>
                  <a:pt x="5522875" y="4955595"/>
                  <a:pt x="5415858" y="5212999"/>
                  <a:pt x="5250900" y="4987899"/>
                </a:cubicBezTo>
                <a:cubicBezTo>
                  <a:pt x="5195006" y="5160698"/>
                  <a:pt x="5050498" y="5082759"/>
                  <a:pt x="5006873" y="4947391"/>
                </a:cubicBezTo>
                <a:cubicBezTo>
                  <a:pt x="4987105" y="5059685"/>
                  <a:pt x="4816695" y="5146341"/>
                  <a:pt x="4710359" y="5004820"/>
                </a:cubicBezTo>
                <a:cubicBezTo>
                  <a:pt x="4667415" y="5152494"/>
                  <a:pt x="4488825" y="5131984"/>
                  <a:pt x="4394759" y="4998667"/>
                </a:cubicBezTo>
                <a:cubicBezTo>
                  <a:pt x="4323868" y="5131984"/>
                  <a:pt x="4232528" y="5102756"/>
                  <a:pt x="4138462" y="4969952"/>
                </a:cubicBezTo>
                <a:cubicBezTo>
                  <a:pt x="4138462" y="4969952"/>
                  <a:pt x="4032126" y="5227356"/>
                  <a:pt x="3868532" y="5004820"/>
                </a:cubicBezTo>
                <a:cubicBezTo>
                  <a:pt x="3813319" y="5175055"/>
                  <a:pt x="3668129" y="5100193"/>
                  <a:pt x="3625186" y="4961748"/>
                </a:cubicBezTo>
                <a:cubicBezTo>
                  <a:pt x="3589740" y="5160698"/>
                  <a:pt x="3364117" y="5183772"/>
                  <a:pt x="3289818" y="4987899"/>
                </a:cubicBezTo>
                <a:cubicBezTo>
                  <a:pt x="3208703" y="5102756"/>
                  <a:pt x="3000121" y="5178132"/>
                  <a:pt x="2893785" y="5001743"/>
                </a:cubicBezTo>
                <a:cubicBezTo>
                  <a:pt x="2874614" y="5080964"/>
                  <a:pt x="2831191" y="5118652"/>
                  <a:pt x="2784545" y="5126298"/>
                </a:cubicBezTo>
                <a:close/>
              </a:path>
            </a:pathLst>
          </a:custGeom>
          <a:solidFill>
            <a:srgbClr val="8AB036"/>
          </a:solidFill>
          <a:ln w="19050">
            <a:noFill/>
          </a:ln>
        </p:spPr>
        <p:txBody>
          <a:bodyPr vert="horz" wrap="square" lIns="121920" tIns="60960" rIns="121920" bIns="60960" numCol="1" anchor="t" anchorCtr="0" compatLnSpc="1">
            <a:prstTxWarp prst="textNoShape">
              <a:avLst/>
            </a:prstTxWarp>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000000"/>
              </a:solidFill>
              <a:effectLst/>
              <a:uLnTx/>
              <a:uFillTx/>
              <a:latin typeface="Arial"/>
              <a:cs typeface="Arial"/>
              <a:sym typeface="Arial"/>
            </a:endParaRPr>
          </a:p>
        </p:txBody>
      </p:sp>
      <p:sp>
        <p:nvSpPr>
          <p:cNvPr id="3" name="Freeform 3">
            <a:extLst>
              <a:ext uri="{FF2B5EF4-FFF2-40B4-BE49-F238E27FC236}">
                <a16:creationId xmlns:a16="http://schemas.microsoft.com/office/drawing/2014/main" id="{49E41DF2-1E9F-D04D-8A83-C875B540223D}"/>
              </a:ext>
            </a:extLst>
          </p:cNvPr>
          <p:cNvSpPr>
            <a:spLocks/>
          </p:cNvSpPr>
          <p:nvPr userDrawn="1"/>
        </p:nvSpPr>
        <p:spPr bwMode="auto">
          <a:xfrm rot="10800000">
            <a:off x="502562" y="352822"/>
            <a:ext cx="11186873" cy="6152356"/>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solidFill>
            <a:schemeClr val="accent2"/>
          </a:solidFill>
          <a:ln w="19050">
            <a:solidFill>
              <a:srgbClr val="00B050"/>
            </a:solidFill>
            <a:prstDash val="dash"/>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4409455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header" userDrawn="1">
  <p:cSld name="Section header">
    <p:bg>
      <p:bgPr>
        <a:blipFill dpi="0" rotWithShape="1">
          <a:blip r:embed="rId2">
            <a:lum/>
          </a:blip>
          <a:srcRect/>
          <a:stretch>
            <a:fillRect/>
          </a:stretch>
        </a:blipFill>
        <a:effectLst/>
      </p:bgPr>
    </p:bg>
    <p:spTree>
      <p:nvGrpSpPr>
        <p:cNvPr id="1" name="Shape 12"/>
        <p:cNvGrpSpPr/>
        <p:nvPr/>
      </p:nvGrpSpPr>
      <p:grpSpPr>
        <a:xfrm>
          <a:off x="0" y="0"/>
          <a:ext cx="0" cy="0"/>
          <a:chOff x="0" y="0"/>
          <a:chExt cx="0" cy="0"/>
        </a:xfrm>
      </p:grpSpPr>
      <p:sp>
        <p:nvSpPr>
          <p:cNvPr id="5" name="Rectangle 1"/>
          <p:cNvSpPr/>
          <p:nvPr userDrawn="1"/>
        </p:nvSpPr>
        <p:spPr>
          <a:xfrm>
            <a:off x="415879" y="258924"/>
            <a:ext cx="11385753"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nvGrpSpPr>
          <p:cNvPr id="16" name="Group 15"/>
          <p:cNvGrpSpPr/>
          <p:nvPr userDrawn="1"/>
        </p:nvGrpSpPr>
        <p:grpSpPr>
          <a:xfrm>
            <a:off x="392501" y="1774825"/>
            <a:ext cx="11443218" cy="4803328"/>
            <a:chOff x="220782" y="1331119"/>
            <a:chExt cx="6436810" cy="3602496"/>
          </a:xfrm>
        </p:grpSpPr>
        <p:sp>
          <p:nvSpPr>
            <p:cNvPr id="17" name="Freeform 16"/>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8" name="Freeform 17"/>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9" name="Freeform 18"/>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grpSp>
        <p:nvGrpSpPr>
          <p:cNvPr id="6" name="Group 5"/>
          <p:cNvGrpSpPr/>
          <p:nvPr userDrawn="1"/>
        </p:nvGrpSpPr>
        <p:grpSpPr>
          <a:xfrm>
            <a:off x="502731" y="341095"/>
            <a:ext cx="2574745" cy="1931059"/>
            <a:chOff x="237072" y="234585"/>
            <a:chExt cx="1448294" cy="1448294"/>
          </a:xfrm>
        </p:grpSpPr>
        <p:sp>
          <p:nvSpPr>
            <p:cNvPr id="7" name="Oval 6"/>
            <p:cNvSpPr/>
            <p:nvPr/>
          </p:nvSpPr>
          <p:spPr>
            <a:xfrm>
              <a:off x="237072" y="234585"/>
              <a:ext cx="1448294" cy="144829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8" name="Oval 7"/>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9" name="Oval 8"/>
            <p:cNvSpPr/>
            <p:nvPr/>
          </p:nvSpPr>
          <p:spPr>
            <a:xfrm>
              <a:off x="251674" y="248347"/>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spTree>
    <p:extLst>
      <p:ext uri="{BB962C8B-B14F-4D97-AF65-F5344CB8AC3E}">
        <p14:creationId xmlns:p14="http://schemas.microsoft.com/office/powerpoint/2010/main" val="38400115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lank" type="blank" preserve="1">
  <p:cSld name="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169676" y="505424"/>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8849250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12" name="Rectangle 1"/>
          <p:cNvSpPr/>
          <p:nvPr userDrawn="1"/>
        </p:nvSpPr>
        <p:spPr>
          <a:xfrm>
            <a:off x="415879" y="233253"/>
            <a:ext cx="11385753"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nvGrpSpPr>
          <p:cNvPr id="17" name="Group 16"/>
          <p:cNvGrpSpPr/>
          <p:nvPr userDrawn="1"/>
        </p:nvGrpSpPr>
        <p:grpSpPr>
          <a:xfrm>
            <a:off x="375207" y="1762125"/>
            <a:ext cx="11443218" cy="4803328"/>
            <a:chOff x="220782" y="1331119"/>
            <a:chExt cx="6436810" cy="3602496"/>
          </a:xfrm>
        </p:grpSpPr>
        <p:sp>
          <p:nvSpPr>
            <p:cNvPr id="18" name="Freeform 17"/>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9" name="Freeform 18"/>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20" name="Freeform 19"/>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grpSp>
        <p:nvGrpSpPr>
          <p:cNvPr id="13" name="Group 12"/>
          <p:cNvGrpSpPr/>
          <p:nvPr userDrawn="1"/>
        </p:nvGrpSpPr>
        <p:grpSpPr>
          <a:xfrm>
            <a:off x="502731" y="341095"/>
            <a:ext cx="2574745" cy="1931059"/>
            <a:chOff x="237072" y="234585"/>
            <a:chExt cx="1448294" cy="1448294"/>
          </a:xfrm>
        </p:grpSpPr>
        <p:sp>
          <p:nvSpPr>
            <p:cNvPr id="14" name="Oval 13"/>
            <p:cNvSpPr/>
            <p:nvPr/>
          </p:nvSpPr>
          <p:spPr>
            <a:xfrm>
              <a:off x="237072" y="234585"/>
              <a:ext cx="1448294" cy="1448294"/>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5" name="Oval 14"/>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6" name="Oval 15"/>
            <p:cNvSpPr/>
            <p:nvPr/>
          </p:nvSpPr>
          <p:spPr>
            <a:xfrm>
              <a:off x="254348"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spTree>
    <p:extLst>
      <p:ext uri="{BB962C8B-B14F-4D97-AF65-F5344CB8AC3E}">
        <p14:creationId xmlns:p14="http://schemas.microsoft.com/office/powerpoint/2010/main" val="30447159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0806303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415879" y="233253"/>
            <a:ext cx="11385753"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nvGrpSpPr>
          <p:cNvPr id="4" name="Group 3"/>
          <p:cNvGrpSpPr/>
          <p:nvPr userDrawn="1"/>
        </p:nvGrpSpPr>
        <p:grpSpPr>
          <a:xfrm>
            <a:off x="375207" y="1762125"/>
            <a:ext cx="11443218" cy="4803328"/>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grpSp>
        <p:nvGrpSpPr>
          <p:cNvPr id="8" name="Group 7"/>
          <p:cNvGrpSpPr/>
          <p:nvPr userDrawn="1"/>
        </p:nvGrpSpPr>
        <p:grpSpPr>
          <a:xfrm>
            <a:off x="502731" y="341095"/>
            <a:ext cx="2574745" cy="1931059"/>
            <a:chOff x="237072" y="234585"/>
            <a:chExt cx="1448294" cy="1448294"/>
          </a:xfrm>
        </p:grpSpPr>
        <p:sp>
          <p:nvSpPr>
            <p:cNvPr id="9" name="Oval 8"/>
            <p:cNvSpPr/>
            <p:nvPr/>
          </p:nvSpPr>
          <p:spPr>
            <a:xfrm>
              <a:off x="237072" y="234585"/>
              <a:ext cx="1448294" cy="1448294"/>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1" name="Oval 10"/>
            <p:cNvSpPr/>
            <p:nvPr/>
          </p:nvSpPr>
          <p:spPr>
            <a:xfrm>
              <a:off x="244823" y="242721"/>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spTree>
    <p:extLst>
      <p:ext uri="{BB962C8B-B14F-4D97-AF65-F5344CB8AC3E}">
        <p14:creationId xmlns:p14="http://schemas.microsoft.com/office/powerpoint/2010/main" val="34398736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4134021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415879" y="233253"/>
            <a:ext cx="11385753"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rgbClr val="8AB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nvGrpSpPr>
          <p:cNvPr id="4" name="Group 3"/>
          <p:cNvGrpSpPr/>
          <p:nvPr userDrawn="1"/>
        </p:nvGrpSpPr>
        <p:grpSpPr>
          <a:xfrm>
            <a:off x="375207" y="1762125"/>
            <a:ext cx="11443218" cy="4803328"/>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grpSp>
        <p:nvGrpSpPr>
          <p:cNvPr id="8" name="Group 7"/>
          <p:cNvGrpSpPr/>
          <p:nvPr userDrawn="1"/>
        </p:nvGrpSpPr>
        <p:grpSpPr>
          <a:xfrm>
            <a:off x="502731" y="341095"/>
            <a:ext cx="2574745" cy="1931059"/>
            <a:chOff x="237072" y="234585"/>
            <a:chExt cx="1448294" cy="1448294"/>
          </a:xfrm>
        </p:grpSpPr>
        <p:sp>
          <p:nvSpPr>
            <p:cNvPr id="9" name="Oval 8"/>
            <p:cNvSpPr/>
            <p:nvPr/>
          </p:nvSpPr>
          <p:spPr>
            <a:xfrm>
              <a:off x="237072" y="234585"/>
              <a:ext cx="1448294" cy="1448294"/>
            </a:xfrm>
            <a:prstGeom prst="ellipse">
              <a:avLst/>
            </a:prstGeom>
            <a:solidFill>
              <a:srgbClr val="B7D5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BAE5E4"/>
                </a:solidFill>
                <a:effectLst/>
                <a:uLnTx/>
                <a:uFillTx/>
                <a:latin typeface="Arial"/>
                <a:ea typeface="+mn-ea"/>
                <a:cs typeface="+mn-cs"/>
                <a:sym typeface="Arial"/>
              </a:endParaRPr>
            </a:p>
          </p:txBody>
        </p:sp>
        <p:sp>
          <p:nvSpPr>
            <p:cNvPr id="11" name="Oval 10"/>
            <p:cNvSpPr/>
            <p:nvPr/>
          </p:nvSpPr>
          <p:spPr>
            <a:xfrm>
              <a:off x="244823"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spTree>
    <p:extLst>
      <p:ext uri="{BB962C8B-B14F-4D97-AF65-F5344CB8AC3E}">
        <p14:creationId xmlns:p14="http://schemas.microsoft.com/office/powerpoint/2010/main" val="29728595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9798860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2"/>
        </a:solidFill>
        <a:effectLst/>
      </p:bgPr>
    </p:bg>
    <p:spTree>
      <p:nvGrpSpPr>
        <p:cNvPr id="1" name="Shape 151"/>
        <p:cNvGrpSpPr/>
        <p:nvPr/>
      </p:nvGrpSpPr>
      <p:grpSpPr>
        <a:xfrm>
          <a:off x="0" y="0"/>
          <a:ext cx="0" cy="0"/>
          <a:chOff x="0" y="0"/>
          <a:chExt cx="0" cy="0"/>
        </a:xfrm>
      </p:grpSpPr>
      <p:sp>
        <p:nvSpPr>
          <p:cNvPr id="2" name="Freeform 1">
            <a:extLst>
              <a:ext uri="{FF2B5EF4-FFF2-40B4-BE49-F238E27FC236}">
                <a16:creationId xmlns:a16="http://schemas.microsoft.com/office/drawing/2014/main" id="{2C080760-F4F7-D142-855D-324916935CAA}"/>
              </a:ext>
            </a:extLst>
          </p:cNvPr>
          <p:cNvSpPr>
            <a:spLocks/>
          </p:cNvSpPr>
          <p:nvPr userDrawn="1"/>
        </p:nvSpPr>
        <p:spPr bwMode="auto">
          <a:xfrm rot="10800000">
            <a:off x="0" y="10479"/>
            <a:ext cx="12192000" cy="6837043"/>
          </a:xfrm>
          <a:custGeom>
            <a:avLst/>
            <a:gdLst>
              <a:gd name="connsiteX0" fmla="*/ 1737096 w 6816037"/>
              <a:gd name="connsiteY0" fmla="*/ 4925030 h 5127782"/>
              <a:gd name="connsiteX1" fmla="*/ 3404260 w 6816037"/>
              <a:gd name="connsiteY1" fmla="*/ 4874662 h 5127782"/>
              <a:gd name="connsiteX2" fmla="*/ 6409878 w 6816037"/>
              <a:gd name="connsiteY2" fmla="*/ 4706888 h 5127782"/>
              <a:gd name="connsiteX3" fmla="*/ 6612951 w 6816037"/>
              <a:gd name="connsiteY3" fmla="*/ 2586147 h 5127782"/>
              <a:gd name="connsiteX4" fmla="*/ 6264642 w 6816037"/>
              <a:gd name="connsiteY4" fmla="*/ 408852 h 5127782"/>
              <a:gd name="connsiteX5" fmla="*/ 3415828 w 6816037"/>
              <a:gd name="connsiteY5" fmla="*/ 242020 h 5127782"/>
              <a:gd name="connsiteX6" fmla="*/ 539380 w 6816037"/>
              <a:gd name="connsiteY6" fmla="*/ 416864 h 5127782"/>
              <a:gd name="connsiteX7" fmla="*/ 188500 w 6816037"/>
              <a:gd name="connsiteY7" fmla="*/ 2718575 h 5127782"/>
              <a:gd name="connsiteX8" fmla="*/ 541308 w 6816037"/>
              <a:gd name="connsiteY8" fmla="*/ 4755901 h 5127782"/>
              <a:gd name="connsiteX9" fmla="*/ 1737096 w 6816037"/>
              <a:gd name="connsiteY9" fmla="*/ 4925030 h 5127782"/>
              <a:gd name="connsiteX10" fmla="*/ 2784545 w 6816037"/>
              <a:gd name="connsiteY10" fmla="*/ 5126298 h 5127782"/>
              <a:gd name="connsiteX11" fmla="*/ 2621810 w 6816037"/>
              <a:gd name="connsiteY11" fmla="*/ 4967389 h 5127782"/>
              <a:gd name="connsiteX12" fmla="*/ 2293940 w 6816037"/>
              <a:gd name="connsiteY12" fmla="*/ 5001743 h 5127782"/>
              <a:gd name="connsiteX13" fmla="*/ 2030145 w 6816037"/>
              <a:gd name="connsiteY13" fmla="*/ 4993539 h 5127782"/>
              <a:gd name="connsiteX14" fmla="*/ 1809293 w 6816037"/>
              <a:gd name="connsiteY14" fmla="*/ 5050968 h 5127782"/>
              <a:gd name="connsiteX15" fmla="*/ 1715227 w 6816037"/>
              <a:gd name="connsiteY15" fmla="*/ 5068402 h 5127782"/>
              <a:gd name="connsiteX16" fmla="*/ 1600711 w 6816037"/>
              <a:gd name="connsiteY16" fmla="*/ 5001743 h 5127782"/>
              <a:gd name="connsiteX17" fmla="*/ 1303516 w 6816037"/>
              <a:gd name="connsiteY17" fmla="*/ 5001743 h 5127782"/>
              <a:gd name="connsiteX18" fmla="*/ 1036994 w 6816037"/>
              <a:gd name="connsiteY18" fmla="*/ 4993539 h 5127782"/>
              <a:gd name="connsiteX19" fmla="*/ 802509 w 6816037"/>
              <a:gd name="connsiteY19" fmla="*/ 5034047 h 5127782"/>
              <a:gd name="connsiteX20" fmla="*/ 600062 w 6816037"/>
              <a:gd name="connsiteY20" fmla="*/ 4915600 h 5127782"/>
              <a:gd name="connsiteX21" fmla="*/ 383981 w 6816037"/>
              <a:gd name="connsiteY21" fmla="*/ 4797153 h 5127782"/>
              <a:gd name="connsiteX22" fmla="*/ 266739 w 6816037"/>
              <a:gd name="connsiteY22" fmla="*/ 4594614 h 5127782"/>
              <a:gd name="connsiteX23" fmla="*/ 216298 w 6816037"/>
              <a:gd name="connsiteY23" fmla="*/ 4322853 h 5127782"/>
              <a:gd name="connsiteX24" fmla="*/ 150178 w 6816037"/>
              <a:gd name="connsiteY24" fmla="*/ 3950591 h 5127782"/>
              <a:gd name="connsiteX25" fmla="*/ 124958 w 6816037"/>
              <a:gd name="connsiteY25" fmla="*/ 3638322 h 5127782"/>
              <a:gd name="connsiteX26" fmla="*/ 99055 w 6816037"/>
              <a:gd name="connsiteY26" fmla="*/ 3294775 h 5127782"/>
              <a:gd name="connsiteX27" fmla="*/ 146089 w 6816037"/>
              <a:gd name="connsiteY27" fmla="*/ 2971226 h 5127782"/>
              <a:gd name="connsiteX28" fmla="*/ 112688 w 6816037"/>
              <a:gd name="connsiteY28" fmla="*/ 2563584 h 5127782"/>
              <a:gd name="connsiteX29" fmla="*/ 99055 w 6816037"/>
              <a:gd name="connsiteY29" fmla="*/ 2061082 h 5127782"/>
              <a:gd name="connsiteX30" fmla="*/ 127003 w 6816037"/>
              <a:gd name="connsiteY30" fmla="*/ 1720611 h 5127782"/>
              <a:gd name="connsiteX31" fmla="*/ 150179 w 6816037"/>
              <a:gd name="connsiteY31" fmla="*/ 1329890 h 5127782"/>
              <a:gd name="connsiteX32" fmla="*/ 183579 w 6816037"/>
              <a:gd name="connsiteY32" fmla="*/ 1087869 h 5127782"/>
              <a:gd name="connsiteX33" fmla="*/ 286507 w 6816037"/>
              <a:gd name="connsiteY33" fmla="*/ 648436 h 5127782"/>
              <a:gd name="connsiteX34" fmla="*/ 450101 w 6816037"/>
              <a:gd name="connsiteY34" fmla="*/ 302325 h 5127782"/>
              <a:gd name="connsiteX35" fmla="*/ 680496 w 6816037"/>
              <a:gd name="connsiteY35" fmla="*/ 230026 h 5127782"/>
              <a:gd name="connsiteX36" fmla="*/ 696174 w 6816037"/>
              <a:gd name="connsiteY36" fmla="*/ 157727 h 5127782"/>
              <a:gd name="connsiteX37" fmla="*/ 696174 w 6816037"/>
              <a:gd name="connsiteY37" fmla="*/ 154138 h 5127782"/>
              <a:gd name="connsiteX38" fmla="*/ 1011774 w 6816037"/>
              <a:gd name="connsiteY38" fmla="*/ 160291 h 5127782"/>
              <a:gd name="connsiteX39" fmla="*/ 1274887 w 6816037"/>
              <a:gd name="connsiteY39" fmla="*/ 111579 h 5127782"/>
              <a:gd name="connsiteX40" fmla="*/ 1534592 w 6816037"/>
              <a:gd name="connsiteY40" fmla="*/ 151574 h 5127782"/>
              <a:gd name="connsiteX41" fmla="*/ 1542090 w 6816037"/>
              <a:gd name="connsiteY41" fmla="*/ 148498 h 5127782"/>
              <a:gd name="connsiteX42" fmla="*/ 2004925 w 6816037"/>
              <a:gd name="connsiteY42" fmla="*/ 160291 h 5127782"/>
              <a:gd name="connsiteX43" fmla="*/ 2261222 w 6816037"/>
              <a:gd name="connsiteY43" fmla="*/ 189518 h 5127782"/>
              <a:gd name="connsiteX44" fmla="*/ 2533197 w 6816037"/>
              <a:gd name="connsiteY44" fmla="*/ 157727 h 5127782"/>
              <a:gd name="connsiteX45" fmla="*/ 2774498 w 6816037"/>
              <a:gd name="connsiteY45" fmla="*/ 200799 h 5127782"/>
              <a:gd name="connsiteX46" fmla="*/ 3074420 w 6816037"/>
              <a:gd name="connsiteY46" fmla="*/ 140294 h 5127782"/>
              <a:gd name="connsiteX47" fmla="*/ 3388656 w 6816037"/>
              <a:gd name="connsiteY47" fmla="*/ 145934 h 5127782"/>
              <a:gd name="connsiteX48" fmla="*/ 3642909 w 6816037"/>
              <a:gd name="connsiteY48" fmla="*/ 174648 h 5127782"/>
              <a:gd name="connsiteX49" fmla="*/ 3914884 w 6816037"/>
              <a:gd name="connsiteY49" fmla="*/ 140294 h 5127782"/>
              <a:gd name="connsiteX50" fmla="*/ 4158911 w 6816037"/>
              <a:gd name="connsiteY50" fmla="*/ 183365 h 5127782"/>
              <a:gd name="connsiteX51" fmla="*/ 4491552 w 6816037"/>
              <a:gd name="connsiteY51" fmla="*/ 157727 h 5127782"/>
              <a:gd name="connsiteX52" fmla="*/ 4890312 w 6816037"/>
              <a:gd name="connsiteY52" fmla="*/ 143370 h 5127782"/>
              <a:gd name="connsiteX53" fmla="*/ 5162287 w 6816037"/>
              <a:gd name="connsiteY53" fmla="*/ 177725 h 5127782"/>
              <a:gd name="connsiteX54" fmla="*/ 5487430 w 6816037"/>
              <a:gd name="connsiteY54" fmla="*/ 145934 h 5127782"/>
              <a:gd name="connsiteX55" fmla="*/ 5753952 w 6816037"/>
              <a:gd name="connsiteY55" fmla="*/ 151574 h 5127782"/>
              <a:gd name="connsiteX56" fmla="*/ 6002751 w 6816037"/>
              <a:gd name="connsiteY56" fmla="*/ 137217 h 5127782"/>
              <a:gd name="connsiteX57" fmla="*/ 6211333 w 6816037"/>
              <a:gd name="connsiteY57" fmla="*/ 250024 h 5127782"/>
              <a:gd name="connsiteX58" fmla="*/ 6214059 w 6816037"/>
              <a:gd name="connsiteY58" fmla="*/ 252587 h 5127782"/>
              <a:gd name="connsiteX59" fmla="*/ 6427413 w 6816037"/>
              <a:gd name="connsiteY59" fmla="*/ 371034 h 5127782"/>
              <a:gd name="connsiteX60" fmla="*/ 6541247 w 6816037"/>
              <a:gd name="connsiteY60" fmla="*/ 573573 h 5127782"/>
              <a:gd name="connsiteX61" fmla="*/ 6592370 w 6816037"/>
              <a:gd name="connsiteY61" fmla="*/ 844822 h 5127782"/>
              <a:gd name="connsiteX62" fmla="*/ 6658490 w 6816037"/>
              <a:gd name="connsiteY62" fmla="*/ 1217596 h 5127782"/>
              <a:gd name="connsiteX63" fmla="*/ 6683710 w 6816037"/>
              <a:gd name="connsiteY63" fmla="*/ 1532429 h 5127782"/>
              <a:gd name="connsiteX64" fmla="*/ 6709613 w 6816037"/>
              <a:gd name="connsiteY64" fmla="*/ 1873413 h 5127782"/>
              <a:gd name="connsiteX65" fmla="*/ 6676212 w 6816037"/>
              <a:gd name="connsiteY65" fmla="*/ 2179529 h 5127782"/>
              <a:gd name="connsiteX66" fmla="*/ 6695980 w 6816037"/>
              <a:gd name="connsiteY66" fmla="*/ 2604604 h 5127782"/>
              <a:gd name="connsiteX67" fmla="*/ 6709613 w 6816037"/>
              <a:gd name="connsiteY67" fmla="*/ 3107106 h 5127782"/>
              <a:gd name="connsiteX68" fmla="*/ 6681665 w 6816037"/>
              <a:gd name="connsiteY68" fmla="*/ 3450653 h 5127782"/>
              <a:gd name="connsiteX69" fmla="*/ 6706886 w 6816037"/>
              <a:gd name="connsiteY69" fmla="*/ 3863423 h 5127782"/>
              <a:gd name="connsiteX70" fmla="*/ 6658490 w 6816037"/>
              <a:gd name="connsiteY70" fmla="*/ 4175692 h 5127782"/>
              <a:gd name="connsiteX71" fmla="*/ 6549427 w 6816037"/>
              <a:gd name="connsiteY71" fmla="*/ 4542313 h 5127782"/>
              <a:gd name="connsiteX72" fmla="*/ 6358567 w 6816037"/>
              <a:gd name="connsiteY72" fmla="*/ 4865863 h 5127782"/>
              <a:gd name="connsiteX73" fmla="*/ 6127491 w 6816037"/>
              <a:gd name="connsiteY73" fmla="*/ 4941238 h 5127782"/>
              <a:gd name="connsiteX74" fmla="*/ 5957081 w 6816037"/>
              <a:gd name="connsiteY74" fmla="*/ 5091476 h 5127782"/>
              <a:gd name="connsiteX75" fmla="*/ 5779172 w 6816037"/>
              <a:gd name="connsiteY75" fmla="*/ 4984310 h 5127782"/>
              <a:gd name="connsiteX76" fmla="*/ 5522875 w 6816037"/>
              <a:gd name="connsiteY76" fmla="*/ 4955595 h 5127782"/>
              <a:gd name="connsiteX77" fmla="*/ 5250900 w 6816037"/>
              <a:gd name="connsiteY77" fmla="*/ 4987899 h 5127782"/>
              <a:gd name="connsiteX78" fmla="*/ 5006873 w 6816037"/>
              <a:gd name="connsiteY78" fmla="*/ 4947391 h 5127782"/>
              <a:gd name="connsiteX79" fmla="*/ 4710359 w 6816037"/>
              <a:gd name="connsiteY79" fmla="*/ 5004820 h 5127782"/>
              <a:gd name="connsiteX80" fmla="*/ 4394759 w 6816037"/>
              <a:gd name="connsiteY80" fmla="*/ 4998667 h 5127782"/>
              <a:gd name="connsiteX81" fmla="*/ 4138462 w 6816037"/>
              <a:gd name="connsiteY81" fmla="*/ 4969952 h 5127782"/>
              <a:gd name="connsiteX82" fmla="*/ 3868532 w 6816037"/>
              <a:gd name="connsiteY82" fmla="*/ 5004820 h 5127782"/>
              <a:gd name="connsiteX83" fmla="*/ 3625186 w 6816037"/>
              <a:gd name="connsiteY83" fmla="*/ 4961748 h 5127782"/>
              <a:gd name="connsiteX84" fmla="*/ 3289818 w 6816037"/>
              <a:gd name="connsiteY84" fmla="*/ 4987899 h 5127782"/>
              <a:gd name="connsiteX85" fmla="*/ 2893785 w 6816037"/>
              <a:gd name="connsiteY85" fmla="*/ 5001743 h 5127782"/>
              <a:gd name="connsiteX86" fmla="*/ 2784545 w 6816037"/>
              <a:gd name="connsiteY86" fmla="*/ 5126298 h 5127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6816037" h="5127782">
                <a:moveTo>
                  <a:pt x="1737096" y="4925030"/>
                </a:moveTo>
                <a:cubicBezTo>
                  <a:pt x="2286552" y="4920140"/>
                  <a:pt x="2914570" y="4878668"/>
                  <a:pt x="3404260" y="4874662"/>
                </a:cubicBezTo>
                <a:cubicBezTo>
                  <a:pt x="4382355" y="4866651"/>
                  <a:pt x="6102054" y="4959492"/>
                  <a:pt x="6409878" y="4706888"/>
                </a:cubicBezTo>
                <a:cubicBezTo>
                  <a:pt x="6626447" y="4528274"/>
                  <a:pt x="6617450" y="3310026"/>
                  <a:pt x="6612951" y="2586147"/>
                </a:cubicBezTo>
                <a:cubicBezTo>
                  <a:pt x="6608453" y="1862738"/>
                  <a:pt x="6623876" y="654858"/>
                  <a:pt x="6264642" y="408852"/>
                </a:cubicBezTo>
                <a:cubicBezTo>
                  <a:pt x="5695264" y="68591"/>
                  <a:pt x="4470397" y="268412"/>
                  <a:pt x="3415828" y="242020"/>
                </a:cubicBezTo>
                <a:cubicBezTo>
                  <a:pt x="2368971" y="288205"/>
                  <a:pt x="882549" y="97810"/>
                  <a:pt x="539380" y="416864"/>
                </a:cubicBezTo>
                <a:cubicBezTo>
                  <a:pt x="139017" y="789172"/>
                  <a:pt x="188500" y="1995638"/>
                  <a:pt x="188500" y="2718575"/>
                </a:cubicBezTo>
                <a:cubicBezTo>
                  <a:pt x="188500" y="3441512"/>
                  <a:pt x="248908" y="4517906"/>
                  <a:pt x="541308" y="4755901"/>
                </a:cubicBezTo>
                <a:cubicBezTo>
                  <a:pt x="716748" y="4898226"/>
                  <a:pt x="1187641" y="4929919"/>
                  <a:pt x="1737096" y="4925030"/>
                </a:cubicBezTo>
                <a:close/>
                <a:moveTo>
                  <a:pt x="2784545" y="5126298"/>
                </a:moveTo>
                <a:cubicBezTo>
                  <a:pt x="2706802" y="5139042"/>
                  <a:pt x="2620106" y="5068338"/>
                  <a:pt x="2621810" y="4967389"/>
                </a:cubicBezTo>
                <a:cubicBezTo>
                  <a:pt x="2527743" y="5108909"/>
                  <a:pt x="2336884" y="5126343"/>
                  <a:pt x="2293940" y="5001743"/>
                </a:cubicBezTo>
                <a:cubicBezTo>
                  <a:pt x="2278944" y="5114550"/>
                  <a:pt x="2083313" y="5172491"/>
                  <a:pt x="2030145" y="4993539"/>
                </a:cubicBezTo>
                <a:cubicBezTo>
                  <a:pt x="1989247" y="5157621"/>
                  <a:pt x="1877458" y="5131984"/>
                  <a:pt x="1809293" y="5050968"/>
                </a:cubicBezTo>
                <a:cubicBezTo>
                  <a:pt x="1778620" y="5065325"/>
                  <a:pt x="1745901" y="5070965"/>
                  <a:pt x="1715227" y="5068402"/>
                </a:cubicBezTo>
                <a:cubicBezTo>
                  <a:pt x="1666149" y="5074042"/>
                  <a:pt x="1623205" y="5044815"/>
                  <a:pt x="1600711" y="5001743"/>
                </a:cubicBezTo>
                <a:cubicBezTo>
                  <a:pt x="1503918" y="5111473"/>
                  <a:pt x="1341688" y="5114550"/>
                  <a:pt x="1303516" y="5001743"/>
                </a:cubicBezTo>
                <a:cubicBezTo>
                  <a:pt x="1285111" y="5114550"/>
                  <a:pt x="1090162" y="5172491"/>
                  <a:pt x="1036994" y="4993539"/>
                </a:cubicBezTo>
                <a:cubicBezTo>
                  <a:pt x="993369" y="5169415"/>
                  <a:pt x="866584" y="5128907"/>
                  <a:pt x="802509" y="5034047"/>
                </a:cubicBezTo>
                <a:cubicBezTo>
                  <a:pt x="691402" y="5126343"/>
                  <a:pt x="574159" y="5027894"/>
                  <a:pt x="600062" y="4915600"/>
                </a:cubicBezTo>
                <a:cubicBezTo>
                  <a:pt x="482819" y="4969952"/>
                  <a:pt x="358079" y="4877656"/>
                  <a:pt x="383981" y="4797153"/>
                </a:cubicBezTo>
                <a:cubicBezTo>
                  <a:pt x="266739" y="4825868"/>
                  <a:pt x="234020" y="4718701"/>
                  <a:pt x="266739" y="4594614"/>
                </a:cubicBezTo>
                <a:cubicBezTo>
                  <a:pt x="157677" y="4594614"/>
                  <a:pt x="132456" y="4476167"/>
                  <a:pt x="216298" y="4322853"/>
                </a:cubicBezTo>
                <a:cubicBezTo>
                  <a:pt x="69063" y="4297215"/>
                  <a:pt x="38389" y="4077755"/>
                  <a:pt x="150178" y="3950591"/>
                </a:cubicBezTo>
                <a:cubicBezTo>
                  <a:pt x="45887" y="3863423"/>
                  <a:pt x="20667" y="3754205"/>
                  <a:pt x="124958" y="3638322"/>
                </a:cubicBezTo>
                <a:cubicBezTo>
                  <a:pt x="124958" y="3638322"/>
                  <a:pt x="-78171" y="3502955"/>
                  <a:pt x="99055" y="3294775"/>
                </a:cubicBezTo>
                <a:cubicBezTo>
                  <a:pt x="-37955" y="3225553"/>
                  <a:pt x="37026" y="3026091"/>
                  <a:pt x="146089" y="2971226"/>
                </a:cubicBezTo>
                <a:cubicBezTo>
                  <a:pt x="-11371" y="2925077"/>
                  <a:pt x="-42726" y="2655880"/>
                  <a:pt x="112688" y="2563584"/>
                </a:cubicBezTo>
                <a:cubicBezTo>
                  <a:pt x="-32501" y="2460007"/>
                  <a:pt x="-25003" y="2188245"/>
                  <a:pt x="99055" y="2061082"/>
                </a:cubicBezTo>
                <a:cubicBezTo>
                  <a:pt x="-67947" y="1998013"/>
                  <a:pt x="217" y="1717534"/>
                  <a:pt x="127003" y="1720611"/>
                </a:cubicBezTo>
                <a:cubicBezTo>
                  <a:pt x="15895" y="1602164"/>
                  <a:pt x="48614" y="1385268"/>
                  <a:pt x="150179" y="1329890"/>
                </a:cubicBezTo>
                <a:cubicBezTo>
                  <a:pt x="82015" y="1269385"/>
                  <a:pt x="106554" y="1124787"/>
                  <a:pt x="183579" y="1087869"/>
                </a:cubicBezTo>
                <a:cubicBezTo>
                  <a:pt x="-3191" y="787393"/>
                  <a:pt x="156995" y="605364"/>
                  <a:pt x="286507" y="648436"/>
                </a:cubicBezTo>
                <a:cubicBezTo>
                  <a:pt x="129730" y="492558"/>
                  <a:pt x="269466" y="261304"/>
                  <a:pt x="450101" y="302325"/>
                </a:cubicBezTo>
                <a:cubicBezTo>
                  <a:pt x="457599" y="93633"/>
                  <a:pt x="680496" y="114143"/>
                  <a:pt x="680496" y="230026"/>
                </a:cubicBezTo>
                <a:cubicBezTo>
                  <a:pt x="680496" y="200799"/>
                  <a:pt x="686631" y="177725"/>
                  <a:pt x="696174" y="157727"/>
                </a:cubicBezTo>
                <a:lnTo>
                  <a:pt x="696174" y="154138"/>
                </a:lnTo>
                <a:cubicBezTo>
                  <a:pt x="739117" y="10053"/>
                  <a:pt x="917707" y="30564"/>
                  <a:pt x="1011774" y="160291"/>
                </a:cubicBezTo>
                <a:cubicBezTo>
                  <a:pt x="1082664" y="30564"/>
                  <a:pt x="1180821" y="-18662"/>
                  <a:pt x="1274887" y="111579"/>
                </a:cubicBezTo>
                <a:cubicBezTo>
                  <a:pt x="1274887" y="111579"/>
                  <a:pt x="1371680" y="-61733"/>
                  <a:pt x="1534592" y="151574"/>
                </a:cubicBezTo>
                <a:cubicBezTo>
                  <a:pt x="1536637" y="148498"/>
                  <a:pt x="1539364" y="148498"/>
                  <a:pt x="1542090" y="148498"/>
                </a:cubicBezTo>
                <a:cubicBezTo>
                  <a:pt x="1608891" y="-15585"/>
                  <a:pt x="1928581" y="-85320"/>
                  <a:pt x="2004925" y="160291"/>
                </a:cubicBezTo>
                <a:cubicBezTo>
                  <a:pt x="2073089" y="30564"/>
                  <a:pt x="2167155" y="59278"/>
                  <a:pt x="2261222" y="189518"/>
                </a:cubicBezTo>
                <a:cubicBezTo>
                  <a:pt x="2261222" y="189518"/>
                  <a:pt x="2367558" y="-67886"/>
                  <a:pt x="2533197" y="157727"/>
                </a:cubicBezTo>
                <a:cubicBezTo>
                  <a:pt x="2588410" y="-15585"/>
                  <a:pt x="2733599" y="61842"/>
                  <a:pt x="2774498" y="200799"/>
                </a:cubicBezTo>
                <a:cubicBezTo>
                  <a:pt x="2794947" y="87992"/>
                  <a:pt x="2967402" y="1337"/>
                  <a:pt x="3074420" y="140294"/>
                </a:cubicBezTo>
                <a:cubicBezTo>
                  <a:pt x="3114637" y="-6868"/>
                  <a:pt x="3294590" y="13130"/>
                  <a:pt x="3388656" y="145934"/>
                </a:cubicBezTo>
                <a:cubicBezTo>
                  <a:pt x="3460229" y="13130"/>
                  <a:pt x="3552250" y="41844"/>
                  <a:pt x="3642909" y="174648"/>
                </a:cubicBezTo>
                <a:cubicBezTo>
                  <a:pt x="3642909" y="174648"/>
                  <a:pt x="3749926" y="-82756"/>
                  <a:pt x="3914884" y="140294"/>
                </a:cubicBezTo>
                <a:cubicBezTo>
                  <a:pt x="3970778" y="-30454"/>
                  <a:pt x="4115286" y="47485"/>
                  <a:pt x="4158911" y="183365"/>
                </a:cubicBezTo>
                <a:cubicBezTo>
                  <a:pt x="4194356" y="-15584"/>
                  <a:pt x="4420662" y="-36095"/>
                  <a:pt x="4491552" y="157727"/>
                </a:cubicBezTo>
                <a:cubicBezTo>
                  <a:pt x="4573349" y="41844"/>
                  <a:pt x="4783295" y="-33018"/>
                  <a:pt x="4890312" y="143370"/>
                </a:cubicBezTo>
                <a:cubicBezTo>
                  <a:pt x="4940754" y="-67886"/>
                  <a:pt x="5164332" y="15694"/>
                  <a:pt x="5162287" y="177725"/>
                </a:cubicBezTo>
                <a:cubicBezTo>
                  <a:pt x="5253627" y="35691"/>
                  <a:pt x="5444486" y="18770"/>
                  <a:pt x="5487430" y="145934"/>
                </a:cubicBezTo>
                <a:cubicBezTo>
                  <a:pt x="5505153" y="30564"/>
                  <a:pt x="5700784" y="-27378"/>
                  <a:pt x="5753952" y="151574"/>
                </a:cubicBezTo>
                <a:cubicBezTo>
                  <a:pt x="5799622" y="-39171"/>
                  <a:pt x="5947538" y="24923"/>
                  <a:pt x="6002751" y="137217"/>
                </a:cubicBezTo>
                <a:cubicBezTo>
                  <a:pt x="6112495" y="44921"/>
                  <a:pt x="6229056" y="137217"/>
                  <a:pt x="6211333" y="250024"/>
                </a:cubicBezTo>
                <a:cubicBezTo>
                  <a:pt x="6211333" y="250024"/>
                  <a:pt x="6214059" y="250024"/>
                  <a:pt x="6214059" y="252587"/>
                </a:cubicBezTo>
                <a:cubicBezTo>
                  <a:pt x="6328575" y="203876"/>
                  <a:pt x="6450589" y="290532"/>
                  <a:pt x="6427413" y="371034"/>
                </a:cubicBezTo>
                <a:cubicBezTo>
                  <a:pt x="6541247" y="342320"/>
                  <a:pt x="6576693" y="449486"/>
                  <a:pt x="6541247" y="573573"/>
                </a:cubicBezTo>
                <a:cubicBezTo>
                  <a:pt x="6650992" y="573573"/>
                  <a:pt x="6676212" y="692020"/>
                  <a:pt x="6592370" y="844822"/>
                </a:cubicBezTo>
                <a:cubicBezTo>
                  <a:pt x="6739605" y="873536"/>
                  <a:pt x="6770279" y="1090432"/>
                  <a:pt x="6658490" y="1217596"/>
                </a:cubicBezTo>
                <a:cubicBezTo>
                  <a:pt x="6762099" y="1307329"/>
                  <a:pt x="6788001" y="1413982"/>
                  <a:pt x="6683710" y="1532429"/>
                </a:cubicBezTo>
                <a:cubicBezTo>
                  <a:pt x="6683710" y="1532429"/>
                  <a:pt x="6886839" y="1665233"/>
                  <a:pt x="6709613" y="1873413"/>
                </a:cubicBezTo>
                <a:cubicBezTo>
                  <a:pt x="6846623" y="1945711"/>
                  <a:pt x="6785275" y="2127227"/>
                  <a:pt x="6676212" y="2179529"/>
                </a:cubicBezTo>
                <a:cubicBezTo>
                  <a:pt x="6836398" y="2225677"/>
                  <a:pt x="6851394" y="2514872"/>
                  <a:pt x="6695980" y="2604604"/>
                </a:cubicBezTo>
                <a:cubicBezTo>
                  <a:pt x="6858892" y="2702028"/>
                  <a:pt x="6848668" y="2974302"/>
                  <a:pt x="6709613" y="3107106"/>
                </a:cubicBezTo>
                <a:cubicBezTo>
                  <a:pt x="6876615" y="3170175"/>
                  <a:pt x="6808451" y="3453217"/>
                  <a:pt x="6681665" y="3450653"/>
                </a:cubicBezTo>
                <a:cubicBezTo>
                  <a:pt x="6792773" y="3566024"/>
                  <a:pt x="6808451" y="3809070"/>
                  <a:pt x="6706886" y="3863423"/>
                </a:cubicBezTo>
                <a:cubicBezTo>
                  <a:pt x="6775732" y="3924441"/>
                  <a:pt x="6732107" y="4140824"/>
                  <a:pt x="6658490" y="4175692"/>
                </a:cubicBezTo>
                <a:cubicBezTo>
                  <a:pt x="6820720" y="4377718"/>
                  <a:pt x="6678939" y="4585897"/>
                  <a:pt x="6549427" y="4542313"/>
                </a:cubicBezTo>
                <a:cubicBezTo>
                  <a:pt x="6681665" y="4741775"/>
                  <a:pt x="6541247" y="4929957"/>
                  <a:pt x="6358567" y="4865863"/>
                </a:cubicBezTo>
                <a:cubicBezTo>
                  <a:pt x="6350388" y="5077119"/>
                  <a:pt x="6127491" y="5054044"/>
                  <a:pt x="6127491" y="4941238"/>
                </a:cubicBezTo>
                <a:cubicBezTo>
                  <a:pt x="6132944" y="5048404"/>
                  <a:pt x="6038878" y="5100193"/>
                  <a:pt x="5957081" y="5091476"/>
                </a:cubicBezTo>
                <a:cubicBezTo>
                  <a:pt x="5893688" y="5088399"/>
                  <a:pt x="5825524" y="5048404"/>
                  <a:pt x="5779172" y="4984310"/>
                </a:cubicBezTo>
                <a:cubicBezTo>
                  <a:pt x="5708282" y="5117114"/>
                  <a:pt x="5616942" y="5085835"/>
                  <a:pt x="5522875" y="4955595"/>
                </a:cubicBezTo>
                <a:cubicBezTo>
                  <a:pt x="5522875" y="4955595"/>
                  <a:pt x="5415858" y="5212999"/>
                  <a:pt x="5250900" y="4987899"/>
                </a:cubicBezTo>
                <a:cubicBezTo>
                  <a:pt x="5195006" y="5160698"/>
                  <a:pt x="5050498" y="5082759"/>
                  <a:pt x="5006873" y="4947391"/>
                </a:cubicBezTo>
                <a:cubicBezTo>
                  <a:pt x="4987105" y="5059685"/>
                  <a:pt x="4816695" y="5146341"/>
                  <a:pt x="4710359" y="5004820"/>
                </a:cubicBezTo>
                <a:cubicBezTo>
                  <a:pt x="4667415" y="5152494"/>
                  <a:pt x="4488825" y="5131984"/>
                  <a:pt x="4394759" y="4998667"/>
                </a:cubicBezTo>
                <a:cubicBezTo>
                  <a:pt x="4323868" y="5131984"/>
                  <a:pt x="4232528" y="5102756"/>
                  <a:pt x="4138462" y="4969952"/>
                </a:cubicBezTo>
                <a:cubicBezTo>
                  <a:pt x="4138462" y="4969952"/>
                  <a:pt x="4032126" y="5227356"/>
                  <a:pt x="3868532" y="5004820"/>
                </a:cubicBezTo>
                <a:cubicBezTo>
                  <a:pt x="3813319" y="5175055"/>
                  <a:pt x="3668129" y="5100193"/>
                  <a:pt x="3625186" y="4961748"/>
                </a:cubicBezTo>
                <a:cubicBezTo>
                  <a:pt x="3589740" y="5160698"/>
                  <a:pt x="3364117" y="5183772"/>
                  <a:pt x="3289818" y="4987899"/>
                </a:cubicBezTo>
                <a:cubicBezTo>
                  <a:pt x="3208703" y="5102756"/>
                  <a:pt x="3000121" y="5178132"/>
                  <a:pt x="2893785" y="5001743"/>
                </a:cubicBezTo>
                <a:cubicBezTo>
                  <a:pt x="2874614" y="5080964"/>
                  <a:pt x="2831191" y="5118652"/>
                  <a:pt x="2784545" y="5126298"/>
                </a:cubicBezTo>
                <a:close/>
              </a:path>
            </a:pathLst>
          </a:custGeom>
          <a:solidFill>
            <a:srgbClr val="B7D574"/>
          </a:solidFill>
          <a:ln w="19050">
            <a:noFill/>
          </a:ln>
        </p:spPr>
        <p:txBody>
          <a:bodyPr vert="horz" wrap="square" lIns="121920" tIns="60960" rIns="121920" bIns="60960" numCol="1" anchor="t" anchorCtr="0" compatLnSpc="1">
            <a:prstTxWarp prst="textNoShape">
              <a:avLst/>
            </a:prstTxWarp>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 name="Freeform 3">
            <a:extLst>
              <a:ext uri="{FF2B5EF4-FFF2-40B4-BE49-F238E27FC236}">
                <a16:creationId xmlns:a16="http://schemas.microsoft.com/office/drawing/2014/main" id="{98212400-0E01-DA40-A2E2-B199DA8B6BD6}"/>
              </a:ext>
            </a:extLst>
          </p:cNvPr>
          <p:cNvSpPr>
            <a:spLocks/>
          </p:cNvSpPr>
          <p:nvPr userDrawn="1"/>
        </p:nvSpPr>
        <p:spPr bwMode="auto">
          <a:xfrm rot="10800000">
            <a:off x="502562" y="352822"/>
            <a:ext cx="11186873" cy="6152356"/>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solidFill>
            <a:schemeClr val="accent2"/>
          </a:solidFill>
          <a:ln w="19050">
            <a:solidFill>
              <a:srgbClr val="00B050"/>
            </a:solidFill>
            <a:prstDash val="dash"/>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390967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2592856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2"/>
        </a:solidFill>
        <a:effectLst/>
      </p:bgPr>
    </p:bg>
    <p:spTree>
      <p:nvGrpSpPr>
        <p:cNvPr id="1" name="Shape 151"/>
        <p:cNvGrpSpPr/>
        <p:nvPr/>
      </p:nvGrpSpPr>
      <p:grpSpPr>
        <a:xfrm>
          <a:off x="0" y="0"/>
          <a:ext cx="0" cy="0"/>
          <a:chOff x="0" y="0"/>
          <a:chExt cx="0" cy="0"/>
        </a:xfrm>
      </p:grpSpPr>
      <p:sp>
        <p:nvSpPr>
          <p:cNvPr id="2" name="Freeform 1">
            <a:extLst>
              <a:ext uri="{FF2B5EF4-FFF2-40B4-BE49-F238E27FC236}">
                <a16:creationId xmlns:a16="http://schemas.microsoft.com/office/drawing/2014/main" id="{2C080760-F4F7-D142-855D-324916935CAA}"/>
              </a:ext>
            </a:extLst>
          </p:cNvPr>
          <p:cNvSpPr>
            <a:spLocks/>
          </p:cNvSpPr>
          <p:nvPr userDrawn="1"/>
        </p:nvSpPr>
        <p:spPr bwMode="auto">
          <a:xfrm rot="10800000">
            <a:off x="0" y="10479"/>
            <a:ext cx="12192000" cy="6837043"/>
          </a:xfrm>
          <a:custGeom>
            <a:avLst/>
            <a:gdLst>
              <a:gd name="connsiteX0" fmla="*/ 1737096 w 6816037"/>
              <a:gd name="connsiteY0" fmla="*/ 4925030 h 5127782"/>
              <a:gd name="connsiteX1" fmla="*/ 3404260 w 6816037"/>
              <a:gd name="connsiteY1" fmla="*/ 4874662 h 5127782"/>
              <a:gd name="connsiteX2" fmla="*/ 6409878 w 6816037"/>
              <a:gd name="connsiteY2" fmla="*/ 4706888 h 5127782"/>
              <a:gd name="connsiteX3" fmla="*/ 6612951 w 6816037"/>
              <a:gd name="connsiteY3" fmla="*/ 2586147 h 5127782"/>
              <a:gd name="connsiteX4" fmla="*/ 6264642 w 6816037"/>
              <a:gd name="connsiteY4" fmla="*/ 408852 h 5127782"/>
              <a:gd name="connsiteX5" fmla="*/ 3415828 w 6816037"/>
              <a:gd name="connsiteY5" fmla="*/ 242020 h 5127782"/>
              <a:gd name="connsiteX6" fmla="*/ 539380 w 6816037"/>
              <a:gd name="connsiteY6" fmla="*/ 416864 h 5127782"/>
              <a:gd name="connsiteX7" fmla="*/ 188500 w 6816037"/>
              <a:gd name="connsiteY7" fmla="*/ 2718575 h 5127782"/>
              <a:gd name="connsiteX8" fmla="*/ 541308 w 6816037"/>
              <a:gd name="connsiteY8" fmla="*/ 4755901 h 5127782"/>
              <a:gd name="connsiteX9" fmla="*/ 1737096 w 6816037"/>
              <a:gd name="connsiteY9" fmla="*/ 4925030 h 5127782"/>
              <a:gd name="connsiteX10" fmla="*/ 2784545 w 6816037"/>
              <a:gd name="connsiteY10" fmla="*/ 5126298 h 5127782"/>
              <a:gd name="connsiteX11" fmla="*/ 2621810 w 6816037"/>
              <a:gd name="connsiteY11" fmla="*/ 4967389 h 5127782"/>
              <a:gd name="connsiteX12" fmla="*/ 2293940 w 6816037"/>
              <a:gd name="connsiteY12" fmla="*/ 5001743 h 5127782"/>
              <a:gd name="connsiteX13" fmla="*/ 2030145 w 6816037"/>
              <a:gd name="connsiteY13" fmla="*/ 4993539 h 5127782"/>
              <a:gd name="connsiteX14" fmla="*/ 1809293 w 6816037"/>
              <a:gd name="connsiteY14" fmla="*/ 5050968 h 5127782"/>
              <a:gd name="connsiteX15" fmla="*/ 1715227 w 6816037"/>
              <a:gd name="connsiteY15" fmla="*/ 5068402 h 5127782"/>
              <a:gd name="connsiteX16" fmla="*/ 1600711 w 6816037"/>
              <a:gd name="connsiteY16" fmla="*/ 5001743 h 5127782"/>
              <a:gd name="connsiteX17" fmla="*/ 1303516 w 6816037"/>
              <a:gd name="connsiteY17" fmla="*/ 5001743 h 5127782"/>
              <a:gd name="connsiteX18" fmla="*/ 1036994 w 6816037"/>
              <a:gd name="connsiteY18" fmla="*/ 4993539 h 5127782"/>
              <a:gd name="connsiteX19" fmla="*/ 802509 w 6816037"/>
              <a:gd name="connsiteY19" fmla="*/ 5034047 h 5127782"/>
              <a:gd name="connsiteX20" fmla="*/ 600062 w 6816037"/>
              <a:gd name="connsiteY20" fmla="*/ 4915600 h 5127782"/>
              <a:gd name="connsiteX21" fmla="*/ 383981 w 6816037"/>
              <a:gd name="connsiteY21" fmla="*/ 4797153 h 5127782"/>
              <a:gd name="connsiteX22" fmla="*/ 266739 w 6816037"/>
              <a:gd name="connsiteY22" fmla="*/ 4594614 h 5127782"/>
              <a:gd name="connsiteX23" fmla="*/ 216298 w 6816037"/>
              <a:gd name="connsiteY23" fmla="*/ 4322853 h 5127782"/>
              <a:gd name="connsiteX24" fmla="*/ 150178 w 6816037"/>
              <a:gd name="connsiteY24" fmla="*/ 3950591 h 5127782"/>
              <a:gd name="connsiteX25" fmla="*/ 124958 w 6816037"/>
              <a:gd name="connsiteY25" fmla="*/ 3638322 h 5127782"/>
              <a:gd name="connsiteX26" fmla="*/ 99055 w 6816037"/>
              <a:gd name="connsiteY26" fmla="*/ 3294775 h 5127782"/>
              <a:gd name="connsiteX27" fmla="*/ 146089 w 6816037"/>
              <a:gd name="connsiteY27" fmla="*/ 2971226 h 5127782"/>
              <a:gd name="connsiteX28" fmla="*/ 112688 w 6816037"/>
              <a:gd name="connsiteY28" fmla="*/ 2563584 h 5127782"/>
              <a:gd name="connsiteX29" fmla="*/ 99055 w 6816037"/>
              <a:gd name="connsiteY29" fmla="*/ 2061082 h 5127782"/>
              <a:gd name="connsiteX30" fmla="*/ 127003 w 6816037"/>
              <a:gd name="connsiteY30" fmla="*/ 1720611 h 5127782"/>
              <a:gd name="connsiteX31" fmla="*/ 150179 w 6816037"/>
              <a:gd name="connsiteY31" fmla="*/ 1329890 h 5127782"/>
              <a:gd name="connsiteX32" fmla="*/ 183579 w 6816037"/>
              <a:gd name="connsiteY32" fmla="*/ 1087869 h 5127782"/>
              <a:gd name="connsiteX33" fmla="*/ 286507 w 6816037"/>
              <a:gd name="connsiteY33" fmla="*/ 648436 h 5127782"/>
              <a:gd name="connsiteX34" fmla="*/ 450101 w 6816037"/>
              <a:gd name="connsiteY34" fmla="*/ 302325 h 5127782"/>
              <a:gd name="connsiteX35" fmla="*/ 680496 w 6816037"/>
              <a:gd name="connsiteY35" fmla="*/ 230026 h 5127782"/>
              <a:gd name="connsiteX36" fmla="*/ 696174 w 6816037"/>
              <a:gd name="connsiteY36" fmla="*/ 157727 h 5127782"/>
              <a:gd name="connsiteX37" fmla="*/ 696174 w 6816037"/>
              <a:gd name="connsiteY37" fmla="*/ 154138 h 5127782"/>
              <a:gd name="connsiteX38" fmla="*/ 1011774 w 6816037"/>
              <a:gd name="connsiteY38" fmla="*/ 160291 h 5127782"/>
              <a:gd name="connsiteX39" fmla="*/ 1274887 w 6816037"/>
              <a:gd name="connsiteY39" fmla="*/ 111579 h 5127782"/>
              <a:gd name="connsiteX40" fmla="*/ 1534592 w 6816037"/>
              <a:gd name="connsiteY40" fmla="*/ 151574 h 5127782"/>
              <a:gd name="connsiteX41" fmla="*/ 1542090 w 6816037"/>
              <a:gd name="connsiteY41" fmla="*/ 148498 h 5127782"/>
              <a:gd name="connsiteX42" fmla="*/ 2004925 w 6816037"/>
              <a:gd name="connsiteY42" fmla="*/ 160291 h 5127782"/>
              <a:gd name="connsiteX43" fmla="*/ 2261222 w 6816037"/>
              <a:gd name="connsiteY43" fmla="*/ 189518 h 5127782"/>
              <a:gd name="connsiteX44" fmla="*/ 2533197 w 6816037"/>
              <a:gd name="connsiteY44" fmla="*/ 157727 h 5127782"/>
              <a:gd name="connsiteX45" fmla="*/ 2774498 w 6816037"/>
              <a:gd name="connsiteY45" fmla="*/ 200799 h 5127782"/>
              <a:gd name="connsiteX46" fmla="*/ 3074420 w 6816037"/>
              <a:gd name="connsiteY46" fmla="*/ 140294 h 5127782"/>
              <a:gd name="connsiteX47" fmla="*/ 3388656 w 6816037"/>
              <a:gd name="connsiteY47" fmla="*/ 145934 h 5127782"/>
              <a:gd name="connsiteX48" fmla="*/ 3642909 w 6816037"/>
              <a:gd name="connsiteY48" fmla="*/ 174648 h 5127782"/>
              <a:gd name="connsiteX49" fmla="*/ 3914884 w 6816037"/>
              <a:gd name="connsiteY49" fmla="*/ 140294 h 5127782"/>
              <a:gd name="connsiteX50" fmla="*/ 4158911 w 6816037"/>
              <a:gd name="connsiteY50" fmla="*/ 183365 h 5127782"/>
              <a:gd name="connsiteX51" fmla="*/ 4491552 w 6816037"/>
              <a:gd name="connsiteY51" fmla="*/ 157727 h 5127782"/>
              <a:gd name="connsiteX52" fmla="*/ 4890312 w 6816037"/>
              <a:gd name="connsiteY52" fmla="*/ 143370 h 5127782"/>
              <a:gd name="connsiteX53" fmla="*/ 5162287 w 6816037"/>
              <a:gd name="connsiteY53" fmla="*/ 177725 h 5127782"/>
              <a:gd name="connsiteX54" fmla="*/ 5487430 w 6816037"/>
              <a:gd name="connsiteY54" fmla="*/ 145934 h 5127782"/>
              <a:gd name="connsiteX55" fmla="*/ 5753952 w 6816037"/>
              <a:gd name="connsiteY55" fmla="*/ 151574 h 5127782"/>
              <a:gd name="connsiteX56" fmla="*/ 6002751 w 6816037"/>
              <a:gd name="connsiteY56" fmla="*/ 137217 h 5127782"/>
              <a:gd name="connsiteX57" fmla="*/ 6211333 w 6816037"/>
              <a:gd name="connsiteY57" fmla="*/ 250024 h 5127782"/>
              <a:gd name="connsiteX58" fmla="*/ 6214059 w 6816037"/>
              <a:gd name="connsiteY58" fmla="*/ 252587 h 5127782"/>
              <a:gd name="connsiteX59" fmla="*/ 6427413 w 6816037"/>
              <a:gd name="connsiteY59" fmla="*/ 371034 h 5127782"/>
              <a:gd name="connsiteX60" fmla="*/ 6541247 w 6816037"/>
              <a:gd name="connsiteY60" fmla="*/ 573573 h 5127782"/>
              <a:gd name="connsiteX61" fmla="*/ 6592370 w 6816037"/>
              <a:gd name="connsiteY61" fmla="*/ 844822 h 5127782"/>
              <a:gd name="connsiteX62" fmla="*/ 6658490 w 6816037"/>
              <a:gd name="connsiteY62" fmla="*/ 1217596 h 5127782"/>
              <a:gd name="connsiteX63" fmla="*/ 6683710 w 6816037"/>
              <a:gd name="connsiteY63" fmla="*/ 1532429 h 5127782"/>
              <a:gd name="connsiteX64" fmla="*/ 6709613 w 6816037"/>
              <a:gd name="connsiteY64" fmla="*/ 1873413 h 5127782"/>
              <a:gd name="connsiteX65" fmla="*/ 6676212 w 6816037"/>
              <a:gd name="connsiteY65" fmla="*/ 2179529 h 5127782"/>
              <a:gd name="connsiteX66" fmla="*/ 6695980 w 6816037"/>
              <a:gd name="connsiteY66" fmla="*/ 2604604 h 5127782"/>
              <a:gd name="connsiteX67" fmla="*/ 6709613 w 6816037"/>
              <a:gd name="connsiteY67" fmla="*/ 3107106 h 5127782"/>
              <a:gd name="connsiteX68" fmla="*/ 6681665 w 6816037"/>
              <a:gd name="connsiteY68" fmla="*/ 3450653 h 5127782"/>
              <a:gd name="connsiteX69" fmla="*/ 6706886 w 6816037"/>
              <a:gd name="connsiteY69" fmla="*/ 3863423 h 5127782"/>
              <a:gd name="connsiteX70" fmla="*/ 6658490 w 6816037"/>
              <a:gd name="connsiteY70" fmla="*/ 4175692 h 5127782"/>
              <a:gd name="connsiteX71" fmla="*/ 6549427 w 6816037"/>
              <a:gd name="connsiteY71" fmla="*/ 4542313 h 5127782"/>
              <a:gd name="connsiteX72" fmla="*/ 6358567 w 6816037"/>
              <a:gd name="connsiteY72" fmla="*/ 4865863 h 5127782"/>
              <a:gd name="connsiteX73" fmla="*/ 6127491 w 6816037"/>
              <a:gd name="connsiteY73" fmla="*/ 4941238 h 5127782"/>
              <a:gd name="connsiteX74" fmla="*/ 5957081 w 6816037"/>
              <a:gd name="connsiteY74" fmla="*/ 5091476 h 5127782"/>
              <a:gd name="connsiteX75" fmla="*/ 5779172 w 6816037"/>
              <a:gd name="connsiteY75" fmla="*/ 4984310 h 5127782"/>
              <a:gd name="connsiteX76" fmla="*/ 5522875 w 6816037"/>
              <a:gd name="connsiteY76" fmla="*/ 4955595 h 5127782"/>
              <a:gd name="connsiteX77" fmla="*/ 5250900 w 6816037"/>
              <a:gd name="connsiteY77" fmla="*/ 4987899 h 5127782"/>
              <a:gd name="connsiteX78" fmla="*/ 5006873 w 6816037"/>
              <a:gd name="connsiteY78" fmla="*/ 4947391 h 5127782"/>
              <a:gd name="connsiteX79" fmla="*/ 4710359 w 6816037"/>
              <a:gd name="connsiteY79" fmla="*/ 5004820 h 5127782"/>
              <a:gd name="connsiteX80" fmla="*/ 4394759 w 6816037"/>
              <a:gd name="connsiteY80" fmla="*/ 4998667 h 5127782"/>
              <a:gd name="connsiteX81" fmla="*/ 4138462 w 6816037"/>
              <a:gd name="connsiteY81" fmla="*/ 4969952 h 5127782"/>
              <a:gd name="connsiteX82" fmla="*/ 3868532 w 6816037"/>
              <a:gd name="connsiteY82" fmla="*/ 5004820 h 5127782"/>
              <a:gd name="connsiteX83" fmla="*/ 3625186 w 6816037"/>
              <a:gd name="connsiteY83" fmla="*/ 4961748 h 5127782"/>
              <a:gd name="connsiteX84" fmla="*/ 3289818 w 6816037"/>
              <a:gd name="connsiteY84" fmla="*/ 4987899 h 5127782"/>
              <a:gd name="connsiteX85" fmla="*/ 2893785 w 6816037"/>
              <a:gd name="connsiteY85" fmla="*/ 5001743 h 5127782"/>
              <a:gd name="connsiteX86" fmla="*/ 2784545 w 6816037"/>
              <a:gd name="connsiteY86" fmla="*/ 5126298 h 5127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6816037" h="5127782">
                <a:moveTo>
                  <a:pt x="1737096" y="4925030"/>
                </a:moveTo>
                <a:cubicBezTo>
                  <a:pt x="2286552" y="4920140"/>
                  <a:pt x="2914570" y="4878668"/>
                  <a:pt x="3404260" y="4874662"/>
                </a:cubicBezTo>
                <a:cubicBezTo>
                  <a:pt x="4382355" y="4866651"/>
                  <a:pt x="6102054" y="4959492"/>
                  <a:pt x="6409878" y="4706888"/>
                </a:cubicBezTo>
                <a:cubicBezTo>
                  <a:pt x="6626447" y="4528274"/>
                  <a:pt x="6617450" y="3310026"/>
                  <a:pt x="6612951" y="2586147"/>
                </a:cubicBezTo>
                <a:cubicBezTo>
                  <a:pt x="6608453" y="1862738"/>
                  <a:pt x="6623876" y="654858"/>
                  <a:pt x="6264642" y="408852"/>
                </a:cubicBezTo>
                <a:cubicBezTo>
                  <a:pt x="5695264" y="68591"/>
                  <a:pt x="4470397" y="268412"/>
                  <a:pt x="3415828" y="242020"/>
                </a:cubicBezTo>
                <a:cubicBezTo>
                  <a:pt x="2368971" y="288205"/>
                  <a:pt x="882549" y="97810"/>
                  <a:pt x="539380" y="416864"/>
                </a:cubicBezTo>
                <a:cubicBezTo>
                  <a:pt x="139017" y="789172"/>
                  <a:pt x="188500" y="1995638"/>
                  <a:pt x="188500" y="2718575"/>
                </a:cubicBezTo>
                <a:cubicBezTo>
                  <a:pt x="188500" y="3441512"/>
                  <a:pt x="248908" y="4517906"/>
                  <a:pt x="541308" y="4755901"/>
                </a:cubicBezTo>
                <a:cubicBezTo>
                  <a:pt x="716748" y="4898226"/>
                  <a:pt x="1187641" y="4929919"/>
                  <a:pt x="1737096" y="4925030"/>
                </a:cubicBezTo>
                <a:close/>
                <a:moveTo>
                  <a:pt x="2784545" y="5126298"/>
                </a:moveTo>
                <a:cubicBezTo>
                  <a:pt x="2706802" y="5139042"/>
                  <a:pt x="2620106" y="5068338"/>
                  <a:pt x="2621810" y="4967389"/>
                </a:cubicBezTo>
                <a:cubicBezTo>
                  <a:pt x="2527743" y="5108909"/>
                  <a:pt x="2336884" y="5126343"/>
                  <a:pt x="2293940" y="5001743"/>
                </a:cubicBezTo>
                <a:cubicBezTo>
                  <a:pt x="2278944" y="5114550"/>
                  <a:pt x="2083313" y="5172491"/>
                  <a:pt x="2030145" y="4993539"/>
                </a:cubicBezTo>
                <a:cubicBezTo>
                  <a:pt x="1989247" y="5157621"/>
                  <a:pt x="1877458" y="5131984"/>
                  <a:pt x="1809293" y="5050968"/>
                </a:cubicBezTo>
                <a:cubicBezTo>
                  <a:pt x="1778620" y="5065325"/>
                  <a:pt x="1745901" y="5070965"/>
                  <a:pt x="1715227" y="5068402"/>
                </a:cubicBezTo>
                <a:cubicBezTo>
                  <a:pt x="1666149" y="5074042"/>
                  <a:pt x="1623205" y="5044815"/>
                  <a:pt x="1600711" y="5001743"/>
                </a:cubicBezTo>
                <a:cubicBezTo>
                  <a:pt x="1503918" y="5111473"/>
                  <a:pt x="1341688" y="5114550"/>
                  <a:pt x="1303516" y="5001743"/>
                </a:cubicBezTo>
                <a:cubicBezTo>
                  <a:pt x="1285111" y="5114550"/>
                  <a:pt x="1090162" y="5172491"/>
                  <a:pt x="1036994" y="4993539"/>
                </a:cubicBezTo>
                <a:cubicBezTo>
                  <a:pt x="993369" y="5169415"/>
                  <a:pt x="866584" y="5128907"/>
                  <a:pt x="802509" y="5034047"/>
                </a:cubicBezTo>
                <a:cubicBezTo>
                  <a:pt x="691402" y="5126343"/>
                  <a:pt x="574159" y="5027894"/>
                  <a:pt x="600062" y="4915600"/>
                </a:cubicBezTo>
                <a:cubicBezTo>
                  <a:pt x="482819" y="4969952"/>
                  <a:pt x="358079" y="4877656"/>
                  <a:pt x="383981" y="4797153"/>
                </a:cubicBezTo>
                <a:cubicBezTo>
                  <a:pt x="266739" y="4825868"/>
                  <a:pt x="234020" y="4718701"/>
                  <a:pt x="266739" y="4594614"/>
                </a:cubicBezTo>
                <a:cubicBezTo>
                  <a:pt x="157677" y="4594614"/>
                  <a:pt x="132456" y="4476167"/>
                  <a:pt x="216298" y="4322853"/>
                </a:cubicBezTo>
                <a:cubicBezTo>
                  <a:pt x="69063" y="4297215"/>
                  <a:pt x="38389" y="4077755"/>
                  <a:pt x="150178" y="3950591"/>
                </a:cubicBezTo>
                <a:cubicBezTo>
                  <a:pt x="45887" y="3863423"/>
                  <a:pt x="20667" y="3754205"/>
                  <a:pt x="124958" y="3638322"/>
                </a:cubicBezTo>
                <a:cubicBezTo>
                  <a:pt x="124958" y="3638322"/>
                  <a:pt x="-78171" y="3502955"/>
                  <a:pt x="99055" y="3294775"/>
                </a:cubicBezTo>
                <a:cubicBezTo>
                  <a:pt x="-37955" y="3225553"/>
                  <a:pt x="37026" y="3026091"/>
                  <a:pt x="146089" y="2971226"/>
                </a:cubicBezTo>
                <a:cubicBezTo>
                  <a:pt x="-11371" y="2925077"/>
                  <a:pt x="-42726" y="2655880"/>
                  <a:pt x="112688" y="2563584"/>
                </a:cubicBezTo>
                <a:cubicBezTo>
                  <a:pt x="-32501" y="2460007"/>
                  <a:pt x="-25003" y="2188245"/>
                  <a:pt x="99055" y="2061082"/>
                </a:cubicBezTo>
                <a:cubicBezTo>
                  <a:pt x="-67947" y="1998013"/>
                  <a:pt x="217" y="1717534"/>
                  <a:pt x="127003" y="1720611"/>
                </a:cubicBezTo>
                <a:cubicBezTo>
                  <a:pt x="15895" y="1602164"/>
                  <a:pt x="48614" y="1385268"/>
                  <a:pt x="150179" y="1329890"/>
                </a:cubicBezTo>
                <a:cubicBezTo>
                  <a:pt x="82015" y="1269385"/>
                  <a:pt x="106554" y="1124787"/>
                  <a:pt x="183579" y="1087869"/>
                </a:cubicBezTo>
                <a:cubicBezTo>
                  <a:pt x="-3191" y="787393"/>
                  <a:pt x="156995" y="605364"/>
                  <a:pt x="286507" y="648436"/>
                </a:cubicBezTo>
                <a:cubicBezTo>
                  <a:pt x="129730" y="492558"/>
                  <a:pt x="269466" y="261304"/>
                  <a:pt x="450101" y="302325"/>
                </a:cubicBezTo>
                <a:cubicBezTo>
                  <a:pt x="457599" y="93633"/>
                  <a:pt x="680496" y="114143"/>
                  <a:pt x="680496" y="230026"/>
                </a:cubicBezTo>
                <a:cubicBezTo>
                  <a:pt x="680496" y="200799"/>
                  <a:pt x="686631" y="177725"/>
                  <a:pt x="696174" y="157727"/>
                </a:cubicBezTo>
                <a:lnTo>
                  <a:pt x="696174" y="154138"/>
                </a:lnTo>
                <a:cubicBezTo>
                  <a:pt x="739117" y="10053"/>
                  <a:pt x="917707" y="30564"/>
                  <a:pt x="1011774" y="160291"/>
                </a:cubicBezTo>
                <a:cubicBezTo>
                  <a:pt x="1082664" y="30564"/>
                  <a:pt x="1180821" y="-18662"/>
                  <a:pt x="1274887" y="111579"/>
                </a:cubicBezTo>
                <a:cubicBezTo>
                  <a:pt x="1274887" y="111579"/>
                  <a:pt x="1371680" y="-61733"/>
                  <a:pt x="1534592" y="151574"/>
                </a:cubicBezTo>
                <a:cubicBezTo>
                  <a:pt x="1536637" y="148498"/>
                  <a:pt x="1539364" y="148498"/>
                  <a:pt x="1542090" y="148498"/>
                </a:cubicBezTo>
                <a:cubicBezTo>
                  <a:pt x="1608891" y="-15585"/>
                  <a:pt x="1928581" y="-85320"/>
                  <a:pt x="2004925" y="160291"/>
                </a:cubicBezTo>
                <a:cubicBezTo>
                  <a:pt x="2073089" y="30564"/>
                  <a:pt x="2167155" y="59278"/>
                  <a:pt x="2261222" y="189518"/>
                </a:cubicBezTo>
                <a:cubicBezTo>
                  <a:pt x="2261222" y="189518"/>
                  <a:pt x="2367558" y="-67886"/>
                  <a:pt x="2533197" y="157727"/>
                </a:cubicBezTo>
                <a:cubicBezTo>
                  <a:pt x="2588410" y="-15585"/>
                  <a:pt x="2733599" y="61842"/>
                  <a:pt x="2774498" y="200799"/>
                </a:cubicBezTo>
                <a:cubicBezTo>
                  <a:pt x="2794947" y="87992"/>
                  <a:pt x="2967402" y="1337"/>
                  <a:pt x="3074420" y="140294"/>
                </a:cubicBezTo>
                <a:cubicBezTo>
                  <a:pt x="3114637" y="-6868"/>
                  <a:pt x="3294590" y="13130"/>
                  <a:pt x="3388656" y="145934"/>
                </a:cubicBezTo>
                <a:cubicBezTo>
                  <a:pt x="3460229" y="13130"/>
                  <a:pt x="3552250" y="41844"/>
                  <a:pt x="3642909" y="174648"/>
                </a:cubicBezTo>
                <a:cubicBezTo>
                  <a:pt x="3642909" y="174648"/>
                  <a:pt x="3749926" y="-82756"/>
                  <a:pt x="3914884" y="140294"/>
                </a:cubicBezTo>
                <a:cubicBezTo>
                  <a:pt x="3970778" y="-30454"/>
                  <a:pt x="4115286" y="47485"/>
                  <a:pt x="4158911" y="183365"/>
                </a:cubicBezTo>
                <a:cubicBezTo>
                  <a:pt x="4194356" y="-15584"/>
                  <a:pt x="4420662" y="-36095"/>
                  <a:pt x="4491552" y="157727"/>
                </a:cubicBezTo>
                <a:cubicBezTo>
                  <a:pt x="4573349" y="41844"/>
                  <a:pt x="4783295" y="-33018"/>
                  <a:pt x="4890312" y="143370"/>
                </a:cubicBezTo>
                <a:cubicBezTo>
                  <a:pt x="4940754" y="-67886"/>
                  <a:pt x="5164332" y="15694"/>
                  <a:pt x="5162287" y="177725"/>
                </a:cubicBezTo>
                <a:cubicBezTo>
                  <a:pt x="5253627" y="35691"/>
                  <a:pt x="5444486" y="18770"/>
                  <a:pt x="5487430" y="145934"/>
                </a:cubicBezTo>
                <a:cubicBezTo>
                  <a:pt x="5505153" y="30564"/>
                  <a:pt x="5700784" y="-27378"/>
                  <a:pt x="5753952" y="151574"/>
                </a:cubicBezTo>
                <a:cubicBezTo>
                  <a:pt x="5799622" y="-39171"/>
                  <a:pt x="5947538" y="24923"/>
                  <a:pt x="6002751" y="137217"/>
                </a:cubicBezTo>
                <a:cubicBezTo>
                  <a:pt x="6112495" y="44921"/>
                  <a:pt x="6229056" y="137217"/>
                  <a:pt x="6211333" y="250024"/>
                </a:cubicBezTo>
                <a:cubicBezTo>
                  <a:pt x="6211333" y="250024"/>
                  <a:pt x="6214059" y="250024"/>
                  <a:pt x="6214059" y="252587"/>
                </a:cubicBezTo>
                <a:cubicBezTo>
                  <a:pt x="6328575" y="203876"/>
                  <a:pt x="6450589" y="290532"/>
                  <a:pt x="6427413" y="371034"/>
                </a:cubicBezTo>
                <a:cubicBezTo>
                  <a:pt x="6541247" y="342320"/>
                  <a:pt x="6576693" y="449486"/>
                  <a:pt x="6541247" y="573573"/>
                </a:cubicBezTo>
                <a:cubicBezTo>
                  <a:pt x="6650992" y="573573"/>
                  <a:pt x="6676212" y="692020"/>
                  <a:pt x="6592370" y="844822"/>
                </a:cubicBezTo>
                <a:cubicBezTo>
                  <a:pt x="6739605" y="873536"/>
                  <a:pt x="6770279" y="1090432"/>
                  <a:pt x="6658490" y="1217596"/>
                </a:cubicBezTo>
                <a:cubicBezTo>
                  <a:pt x="6762099" y="1307329"/>
                  <a:pt x="6788001" y="1413982"/>
                  <a:pt x="6683710" y="1532429"/>
                </a:cubicBezTo>
                <a:cubicBezTo>
                  <a:pt x="6683710" y="1532429"/>
                  <a:pt x="6886839" y="1665233"/>
                  <a:pt x="6709613" y="1873413"/>
                </a:cubicBezTo>
                <a:cubicBezTo>
                  <a:pt x="6846623" y="1945711"/>
                  <a:pt x="6785275" y="2127227"/>
                  <a:pt x="6676212" y="2179529"/>
                </a:cubicBezTo>
                <a:cubicBezTo>
                  <a:pt x="6836398" y="2225677"/>
                  <a:pt x="6851394" y="2514872"/>
                  <a:pt x="6695980" y="2604604"/>
                </a:cubicBezTo>
                <a:cubicBezTo>
                  <a:pt x="6858892" y="2702028"/>
                  <a:pt x="6848668" y="2974302"/>
                  <a:pt x="6709613" y="3107106"/>
                </a:cubicBezTo>
                <a:cubicBezTo>
                  <a:pt x="6876615" y="3170175"/>
                  <a:pt x="6808451" y="3453217"/>
                  <a:pt x="6681665" y="3450653"/>
                </a:cubicBezTo>
                <a:cubicBezTo>
                  <a:pt x="6792773" y="3566024"/>
                  <a:pt x="6808451" y="3809070"/>
                  <a:pt x="6706886" y="3863423"/>
                </a:cubicBezTo>
                <a:cubicBezTo>
                  <a:pt x="6775732" y="3924441"/>
                  <a:pt x="6732107" y="4140824"/>
                  <a:pt x="6658490" y="4175692"/>
                </a:cubicBezTo>
                <a:cubicBezTo>
                  <a:pt x="6820720" y="4377718"/>
                  <a:pt x="6678939" y="4585897"/>
                  <a:pt x="6549427" y="4542313"/>
                </a:cubicBezTo>
                <a:cubicBezTo>
                  <a:pt x="6681665" y="4741775"/>
                  <a:pt x="6541247" y="4929957"/>
                  <a:pt x="6358567" y="4865863"/>
                </a:cubicBezTo>
                <a:cubicBezTo>
                  <a:pt x="6350388" y="5077119"/>
                  <a:pt x="6127491" y="5054044"/>
                  <a:pt x="6127491" y="4941238"/>
                </a:cubicBezTo>
                <a:cubicBezTo>
                  <a:pt x="6132944" y="5048404"/>
                  <a:pt x="6038878" y="5100193"/>
                  <a:pt x="5957081" y="5091476"/>
                </a:cubicBezTo>
                <a:cubicBezTo>
                  <a:pt x="5893688" y="5088399"/>
                  <a:pt x="5825524" y="5048404"/>
                  <a:pt x="5779172" y="4984310"/>
                </a:cubicBezTo>
                <a:cubicBezTo>
                  <a:pt x="5708282" y="5117114"/>
                  <a:pt x="5616942" y="5085835"/>
                  <a:pt x="5522875" y="4955595"/>
                </a:cubicBezTo>
                <a:cubicBezTo>
                  <a:pt x="5522875" y="4955595"/>
                  <a:pt x="5415858" y="5212999"/>
                  <a:pt x="5250900" y="4987899"/>
                </a:cubicBezTo>
                <a:cubicBezTo>
                  <a:pt x="5195006" y="5160698"/>
                  <a:pt x="5050498" y="5082759"/>
                  <a:pt x="5006873" y="4947391"/>
                </a:cubicBezTo>
                <a:cubicBezTo>
                  <a:pt x="4987105" y="5059685"/>
                  <a:pt x="4816695" y="5146341"/>
                  <a:pt x="4710359" y="5004820"/>
                </a:cubicBezTo>
                <a:cubicBezTo>
                  <a:pt x="4667415" y="5152494"/>
                  <a:pt x="4488825" y="5131984"/>
                  <a:pt x="4394759" y="4998667"/>
                </a:cubicBezTo>
                <a:cubicBezTo>
                  <a:pt x="4323868" y="5131984"/>
                  <a:pt x="4232528" y="5102756"/>
                  <a:pt x="4138462" y="4969952"/>
                </a:cubicBezTo>
                <a:cubicBezTo>
                  <a:pt x="4138462" y="4969952"/>
                  <a:pt x="4032126" y="5227356"/>
                  <a:pt x="3868532" y="5004820"/>
                </a:cubicBezTo>
                <a:cubicBezTo>
                  <a:pt x="3813319" y="5175055"/>
                  <a:pt x="3668129" y="5100193"/>
                  <a:pt x="3625186" y="4961748"/>
                </a:cubicBezTo>
                <a:cubicBezTo>
                  <a:pt x="3589740" y="5160698"/>
                  <a:pt x="3364117" y="5183772"/>
                  <a:pt x="3289818" y="4987899"/>
                </a:cubicBezTo>
                <a:cubicBezTo>
                  <a:pt x="3208703" y="5102756"/>
                  <a:pt x="3000121" y="5178132"/>
                  <a:pt x="2893785" y="5001743"/>
                </a:cubicBezTo>
                <a:cubicBezTo>
                  <a:pt x="2874614" y="5080964"/>
                  <a:pt x="2831191" y="5118652"/>
                  <a:pt x="2784545" y="5126298"/>
                </a:cubicBezTo>
                <a:close/>
              </a:path>
            </a:pathLst>
          </a:custGeom>
          <a:solidFill>
            <a:srgbClr val="8AB036"/>
          </a:solidFill>
          <a:ln w="19050">
            <a:noFill/>
          </a:ln>
        </p:spPr>
        <p:txBody>
          <a:bodyPr vert="horz" wrap="square" lIns="121920" tIns="60960" rIns="121920" bIns="60960" numCol="1" anchor="t" anchorCtr="0" compatLnSpc="1">
            <a:prstTxWarp prst="textNoShape">
              <a:avLst/>
            </a:prstTxWarp>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 name="Freeform 3">
            <a:extLst>
              <a:ext uri="{FF2B5EF4-FFF2-40B4-BE49-F238E27FC236}">
                <a16:creationId xmlns:a16="http://schemas.microsoft.com/office/drawing/2014/main" id="{49E41DF2-1E9F-D04D-8A83-C875B540223D}"/>
              </a:ext>
            </a:extLst>
          </p:cNvPr>
          <p:cNvSpPr>
            <a:spLocks/>
          </p:cNvSpPr>
          <p:nvPr userDrawn="1"/>
        </p:nvSpPr>
        <p:spPr bwMode="auto">
          <a:xfrm rot="10800000">
            <a:off x="502562" y="352822"/>
            <a:ext cx="11186873" cy="6152356"/>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solidFill>
            <a:schemeClr val="accent2"/>
          </a:solidFill>
          <a:ln w="19050">
            <a:solidFill>
              <a:srgbClr val="00B050"/>
            </a:solidFill>
            <a:prstDash val="dash"/>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200621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415879" y="233253"/>
            <a:ext cx="11385753"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nvGrpSpPr>
          <p:cNvPr id="4" name="Group 3"/>
          <p:cNvGrpSpPr/>
          <p:nvPr userDrawn="1"/>
        </p:nvGrpSpPr>
        <p:grpSpPr>
          <a:xfrm>
            <a:off x="375207" y="1762125"/>
            <a:ext cx="11443218" cy="4803328"/>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grpSp>
        <p:nvGrpSpPr>
          <p:cNvPr id="8" name="Group 7"/>
          <p:cNvGrpSpPr/>
          <p:nvPr userDrawn="1"/>
        </p:nvGrpSpPr>
        <p:grpSpPr>
          <a:xfrm>
            <a:off x="502731" y="341095"/>
            <a:ext cx="2574745" cy="1931059"/>
            <a:chOff x="237072" y="234585"/>
            <a:chExt cx="1448294" cy="1448294"/>
          </a:xfrm>
        </p:grpSpPr>
        <p:sp>
          <p:nvSpPr>
            <p:cNvPr id="9" name="Oval 8"/>
            <p:cNvSpPr/>
            <p:nvPr/>
          </p:nvSpPr>
          <p:spPr>
            <a:xfrm>
              <a:off x="237072" y="234585"/>
              <a:ext cx="1448294" cy="1448294"/>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1" name="Oval 10"/>
            <p:cNvSpPr/>
            <p:nvPr/>
          </p:nvSpPr>
          <p:spPr>
            <a:xfrm>
              <a:off x="244823" y="242721"/>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spTree>
    <p:extLst>
      <p:ext uri="{BB962C8B-B14F-4D97-AF65-F5344CB8AC3E}">
        <p14:creationId xmlns:p14="http://schemas.microsoft.com/office/powerpoint/2010/main" val="1217502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7584552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415879" y="233253"/>
            <a:ext cx="11385753"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rgbClr val="8AB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nvGrpSpPr>
          <p:cNvPr id="4" name="Group 3"/>
          <p:cNvGrpSpPr/>
          <p:nvPr userDrawn="1"/>
        </p:nvGrpSpPr>
        <p:grpSpPr>
          <a:xfrm>
            <a:off x="375207" y="1762125"/>
            <a:ext cx="11443218" cy="4803328"/>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grpSp>
        <p:nvGrpSpPr>
          <p:cNvPr id="8" name="Group 7"/>
          <p:cNvGrpSpPr/>
          <p:nvPr userDrawn="1"/>
        </p:nvGrpSpPr>
        <p:grpSpPr>
          <a:xfrm>
            <a:off x="502731" y="341095"/>
            <a:ext cx="2574745" cy="1931059"/>
            <a:chOff x="237072" y="234585"/>
            <a:chExt cx="1448294" cy="1448294"/>
          </a:xfrm>
        </p:grpSpPr>
        <p:sp>
          <p:nvSpPr>
            <p:cNvPr id="9" name="Oval 8"/>
            <p:cNvSpPr/>
            <p:nvPr/>
          </p:nvSpPr>
          <p:spPr>
            <a:xfrm>
              <a:off x="237072" y="234585"/>
              <a:ext cx="1448294" cy="1448294"/>
            </a:xfrm>
            <a:prstGeom prst="ellipse">
              <a:avLst/>
            </a:prstGeom>
            <a:solidFill>
              <a:srgbClr val="B7D5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BAE5E4"/>
                </a:solidFill>
                <a:effectLst/>
                <a:uLnTx/>
                <a:uFillTx/>
                <a:latin typeface="Arial"/>
                <a:ea typeface="+mn-ea"/>
                <a:cs typeface="+mn-cs"/>
                <a:sym typeface="Arial"/>
              </a:endParaRPr>
            </a:p>
          </p:txBody>
        </p:sp>
        <p:sp>
          <p:nvSpPr>
            <p:cNvPr id="11" name="Oval 10"/>
            <p:cNvSpPr/>
            <p:nvPr/>
          </p:nvSpPr>
          <p:spPr>
            <a:xfrm>
              <a:off x="244823"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BAE5E4"/>
                </a:solidFill>
                <a:effectLst/>
                <a:uLnTx/>
                <a:uFillTx/>
                <a:latin typeface="Arial"/>
                <a:ea typeface="+mn-ea"/>
                <a:cs typeface="+mn-cs"/>
                <a:sym typeface="Arial"/>
              </a:endParaRPr>
            </a:p>
          </p:txBody>
        </p:sp>
      </p:grpSp>
    </p:spTree>
    <p:extLst>
      <p:ext uri="{BB962C8B-B14F-4D97-AF65-F5344CB8AC3E}">
        <p14:creationId xmlns:p14="http://schemas.microsoft.com/office/powerpoint/2010/main" val="2887565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684903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2"/>
        </a:solidFill>
        <a:effectLst/>
      </p:bgPr>
    </p:bg>
    <p:spTree>
      <p:nvGrpSpPr>
        <p:cNvPr id="1" name="Shape 151"/>
        <p:cNvGrpSpPr/>
        <p:nvPr/>
      </p:nvGrpSpPr>
      <p:grpSpPr>
        <a:xfrm>
          <a:off x="0" y="0"/>
          <a:ext cx="0" cy="0"/>
          <a:chOff x="0" y="0"/>
          <a:chExt cx="0" cy="0"/>
        </a:xfrm>
      </p:grpSpPr>
      <p:sp>
        <p:nvSpPr>
          <p:cNvPr id="2" name="Freeform 1">
            <a:extLst>
              <a:ext uri="{FF2B5EF4-FFF2-40B4-BE49-F238E27FC236}">
                <a16:creationId xmlns:a16="http://schemas.microsoft.com/office/drawing/2014/main" id="{2C080760-F4F7-D142-855D-324916935CAA}"/>
              </a:ext>
            </a:extLst>
          </p:cNvPr>
          <p:cNvSpPr>
            <a:spLocks/>
          </p:cNvSpPr>
          <p:nvPr userDrawn="1"/>
        </p:nvSpPr>
        <p:spPr bwMode="auto">
          <a:xfrm rot="10800000">
            <a:off x="0" y="10479"/>
            <a:ext cx="12192000" cy="6837043"/>
          </a:xfrm>
          <a:custGeom>
            <a:avLst/>
            <a:gdLst>
              <a:gd name="connsiteX0" fmla="*/ 1737096 w 6816037"/>
              <a:gd name="connsiteY0" fmla="*/ 4925030 h 5127782"/>
              <a:gd name="connsiteX1" fmla="*/ 3404260 w 6816037"/>
              <a:gd name="connsiteY1" fmla="*/ 4874662 h 5127782"/>
              <a:gd name="connsiteX2" fmla="*/ 6409878 w 6816037"/>
              <a:gd name="connsiteY2" fmla="*/ 4706888 h 5127782"/>
              <a:gd name="connsiteX3" fmla="*/ 6612951 w 6816037"/>
              <a:gd name="connsiteY3" fmla="*/ 2586147 h 5127782"/>
              <a:gd name="connsiteX4" fmla="*/ 6264642 w 6816037"/>
              <a:gd name="connsiteY4" fmla="*/ 408852 h 5127782"/>
              <a:gd name="connsiteX5" fmla="*/ 3415828 w 6816037"/>
              <a:gd name="connsiteY5" fmla="*/ 242020 h 5127782"/>
              <a:gd name="connsiteX6" fmla="*/ 539380 w 6816037"/>
              <a:gd name="connsiteY6" fmla="*/ 416864 h 5127782"/>
              <a:gd name="connsiteX7" fmla="*/ 188500 w 6816037"/>
              <a:gd name="connsiteY7" fmla="*/ 2718575 h 5127782"/>
              <a:gd name="connsiteX8" fmla="*/ 541308 w 6816037"/>
              <a:gd name="connsiteY8" fmla="*/ 4755901 h 5127782"/>
              <a:gd name="connsiteX9" fmla="*/ 1737096 w 6816037"/>
              <a:gd name="connsiteY9" fmla="*/ 4925030 h 5127782"/>
              <a:gd name="connsiteX10" fmla="*/ 2784545 w 6816037"/>
              <a:gd name="connsiteY10" fmla="*/ 5126298 h 5127782"/>
              <a:gd name="connsiteX11" fmla="*/ 2621810 w 6816037"/>
              <a:gd name="connsiteY11" fmla="*/ 4967389 h 5127782"/>
              <a:gd name="connsiteX12" fmla="*/ 2293940 w 6816037"/>
              <a:gd name="connsiteY12" fmla="*/ 5001743 h 5127782"/>
              <a:gd name="connsiteX13" fmla="*/ 2030145 w 6816037"/>
              <a:gd name="connsiteY13" fmla="*/ 4993539 h 5127782"/>
              <a:gd name="connsiteX14" fmla="*/ 1809293 w 6816037"/>
              <a:gd name="connsiteY14" fmla="*/ 5050968 h 5127782"/>
              <a:gd name="connsiteX15" fmla="*/ 1715227 w 6816037"/>
              <a:gd name="connsiteY15" fmla="*/ 5068402 h 5127782"/>
              <a:gd name="connsiteX16" fmla="*/ 1600711 w 6816037"/>
              <a:gd name="connsiteY16" fmla="*/ 5001743 h 5127782"/>
              <a:gd name="connsiteX17" fmla="*/ 1303516 w 6816037"/>
              <a:gd name="connsiteY17" fmla="*/ 5001743 h 5127782"/>
              <a:gd name="connsiteX18" fmla="*/ 1036994 w 6816037"/>
              <a:gd name="connsiteY18" fmla="*/ 4993539 h 5127782"/>
              <a:gd name="connsiteX19" fmla="*/ 802509 w 6816037"/>
              <a:gd name="connsiteY19" fmla="*/ 5034047 h 5127782"/>
              <a:gd name="connsiteX20" fmla="*/ 600062 w 6816037"/>
              <a:gd name="connsiteY20" fmla="*/ 4915600 h 5127782"/>
              <a:gd name="connsiteX21" fmla="*/ 383981 w 6816037"/>
              <a:gd name="connsiteY21" fmla="*/ 4797153 h 5127782"/>
              <a:gd name="connsiteX22" fmla="*/ 266739 w 6816037"/>
              <a:gd name="connsiteY22" fmla="*/ 4594614 h 5127782"/>
              <a:gd name="connsiteX23" fmla="*/ 216298 w 6816037"/>
              <a:gd name="connsiteY23" fmla="*/ 4322853 h 5127782"/>
              <a:gd name="connsiteX24" fmla="*/ 150178 w 6816037"/>
              <a:gd name="connsiteY24" fmla="*/ 3950591 h 5127782"/>
              <a:gd name="connsiteX25" fmla="*/ 124958 w 6816037"/>
              <a:gd name="connsiteY25" fmla="*/ 3638322 h 5127782"/>
              <a:gd name="connsiteX26" fmla="*/ 99055 w 6816037"/>
              <a:gd name="connsiteY26" fmla="*/ 3294775 h 5127782"/>
              <a:gd name="connsiteX27" fmla="*/ 146089 w 6816037"/>
              <a:gd name="connsiteY27" fmla="*/ 2971226 h 5127782"/>
              <a:gd name="connsiteX28" fmla="*/ 112688 w 6816037"/>
              <a:gd name="connsiteY28" fmla="*/ 2563584 h 5127782"/>
              <a:gd name="connsiteX29" fmla="*/ 99055 w 6816037"/>
              <a:gd name="connsiteY29" fmla="*/ 2061082 h 5127782"/>
              <a:gd name="connsiteX30" fmla="*/ 127003 w 6816037"/>
              <a:gd name="connsiteY30" fmla="*/ 1720611 h 5127782"/>
              <a:gd name="connsiteX31" fmla="*/ 150179 w 6816037"/>
              <a:gd name="connsiteY31" fmla="*/ 1329890 h 5127782"/>
              <a:gd name="connsiteX32" fmla="*/ 183579 w 6816037"/>
              <a:gd name="connsiteY32" fmla="*/ 1087869 h 5127782"/>
              <a:gd name="connsiteX33" fmla="*/ 286507 w 6816037"/>
              <a:gd name="connsiteY33" fmla="*/ 648436 h 5127782"/>
              <a:gd name="connsiteX34" fmla="*/ 450101 w 6816037"/>
              <a:gd name="connsiteY34" fmla="*/ 302325 h 5127782"/>
              <a:gd name="connsiteX35" fmla="*/ 680496 w 6816037"/>
              <a:gd name="connsiteY35" fmla="*/ 230026 h 5127782"/>
              <a:gd name="connsiteX36" fmla="*/ 696174 w 6816037"/>
              <a:gd name="connsiteY36" fmla="*/ 157727 h 5127782"/>
              <a:gd name="connsiteX37" fmla="*/ 696174 w 6816037"/>
              <a:gd name="connsiteY37" fmla="*/ 154138 h 5127782"/>
              <a:gd name="connsiteX38" fmla="*/ 1011774 w 6816037"/>
              <a:gd name="connsiteY38" fmla="*/ 160291 h 5127782"/>
              <a:gd name="connsiteX39" fmla="*/ 1274887 w 6816037"/>
              <a:gd name="connsiteY39" fmla="*/ 111579 h 5127782"/>
              <a:gd name="connsiteX40" fmla="*/ 1534592 w 6816037"/>
              <a:gd name="connsiteY40" fmla="*/ 151574 h 5127782"/>
              <a:gd name="connsiteX41" fmla="*/ 1542090 w 6816037"/>
              <a:gd name="connsiteY41" fmla="*/ 148498 h 5127782"/>
              <a:gd name="connsiteX42" fmla="*/ 2004925 w 6816037"/>
              <a:gd name="connsiteY42" fmla="*/ 160291 h 5127782"/>
              <a:gd name="connsiteX43" fmla="*/ 2261222 w 6816037"/>
              <a:gd name="connsiteY43" fmla="*/ 189518 h 5127782"/>
              <a:gd name="connsiteX44" fmla="*/ 2533197 w 6816037"/>
              <a:gd name="connsiteY44" fmla="*/ 157727 h 5127782"/>
              <a:gd name="connsiteX45" fmla="*/ 2774498 w 6816037"/>
              <a:gd name="connsiteY45" fmla="*/ 200799 h 5127782"/>
              <a:gd name="connsiteX46" fmla="*/ 3074420 w 6816037"/>
              <a:gd name="connsiteY46" fmla="*/ 140294 h 5127782"/>
              <a:gd name="connsiteX47" fmla="*/ 3388656 w 6816037"/>
              <a:gd name="connsiteY47" fmla="*/ 145934 h 5127782"/>
              <a:gd name="connsiteX48" fmla="*/ 3642909 w 6816037"/>
              <a:gd name="connsiteY48" fmla="*/ 174648 h 5127782"/>
              <a:gd name="connsiteX49" fmla="*/ 3914884 w 6816037"/>
              <a:gd name="connsiteY49" fmla="*/ 140294 h 5127782"/>
              <a:gd name="connsiteX50" fmla="*/ 4158911 w 6816037"/>
              <a:gd name="connsiteY50" fmla="*/ 183365 h 5127782"/>
              <a:gd name="connsiteX51" fmla="*/ 4491552 w 6816037"/>
              <a:gd name="connsiteY51" fmla="*/ 157727 h 5127782"/>
              <a:gd name="connsiteX52" fmla="*/ 4890312 w 6816037"/>
              <a:gd name="connsiteY52" fmla="*/ 143370 h 5127782"/>
              <a:gd name="connsiteX53" fmla="*/ 5162287 w 6816037"/>
              <a:gd name="connsiteY53" fmla="*/ 177725 h 5127782"/>
              <a:gd name="connsiteX54" fmla="*/ 5487430 w 6816037"/>
              <a:gd name="connsiteY54" fmla="*/ 145934 h 5127782"/>
              <a:gd name="connsiteX55" fmla="*/ 5753952 w 6816037"/>
              <a:gd name="connsiteY55" fmla="*/ 151574 h 5127782"/>
              <a:gd name="connsiteX56" fmla="*/ 6002751 w 6816037"/>
              <a:gd name="connsiteY56" fmla="*/ 137217 h 5127782"/>
              <a:gd name="connsiteX57" fmla="*/ 6211333 w 6816037"/>
              <a:gd name="connsiteY57" fmla="*/ 250024 h 5127782"/>
              <a:gd name="connsiteX58" fmla="*/ 6214059 w 6816037"/>
              <a:gd name="connsiteY58" fmla="*/ 252587 h 5127782"/>
              <a:gd name="connsiteX59" fmla="*/ 6427413 w 6816037"/>
              <a:gd name="connsiteY59" fmla="*/ 371034 h 5127782"/>
              <a:gd name="connsiteX60" fmla="*/ 6541247 w 6816037"/>
              <a:gd name="connsiteY60" fmla="*/ 573573 h 5127782"/>
              <a:gd name="connsiteX61" fmla="*/ 6592370 w 6816037"/>
              <a:gd name="connsiteY61" fmla="*/ 844822 h 5127782"/>
              <a:gd name="connsiteX62" fmla="*/ 6658490 w 6816037"/>
              <a:gd name="connsiteY62" fmla="*/ 1217596 h 5127782"/>
              <a:gd name="connsiteX63" fmla="*/ 6683710 w 6816037"/>
              <a:gd name="connsiteY63" fmla="*/ 1532429 h 5127782"/>
              <a:gd name="connsiteX64" fmla="*/ 6709613 w 6816037"/>
              <a:gd name="connsiteY64" fmla="*/ 1873413 h 5127782"/>
              <a:gd name="connsiteX65" fmla="*/ 6676212 w 6816037"/>
              <a:gd name="connsiteY65" fmla="*/ 2179529 h 5127782"/>
              <a:gd name="connsiteX66" fmla="*/ 6695980 w 6816037"/>
              <a:gd name="connsiteY66" fmla="*/ 2604604 h 5127782"/>
              <a:gd name="connsiteX67" fmla="*/ 6709613 w 6816037"/>
              <a:gd name="connsiteY67" fmla="*/ 3107106 h 5127782"/>
              <a:gd name="connsiteX68" fmla="*/ 6681665 w 6816037"/>
              <a:gd name="connsiteY68" fmla="*/ 3450653 h 5127782"/>
              <a:gd name="connsiteX69" fmla="*/ 6706886 w 6816037"/>
              <a:gd name="connsiteY69" fmla="*/ 3863423 h 5127782"/>
              <a:gd name="connsiteX70" fmla="*/ 6658490 w 6816037"/>
              <a:gd name="connsiteY70" fmla="*/ 4175692 h 5127782"/>
              <a:gd name="connsiteX71" fmla="*/ 6549427 w 6816037"/>
              <a:gd name="connsiteY71" fmla="*/ 4542313 h 5127782"/>
              <a:gd name="connsiteX72" fmla="*/ 6358567 w 6816037"/>
              <a:gd name="connsiteY72" fmla="*/ 4865863 h 5127782"/>
              <a:gd name="connsiteX73" fmla="*/ 6127491 w 6816037"/>
              <a:gd name="connsiteY73" fmla="*/ 4941238 h 5127782"/>
              <a:gd name="connsiteX74" fmla="*/ 5957081 w 6816037"/>
              <a:gd name="connsiteY74" fmla="*/ 5091476 h 5127782"/>
              <a:gd name="connsiteX75" fmla="*/ 5779172 w 6816037"/>
              <a:gd name="connsiteY75" fmla="*/ 4984310 h 5127782"/>
              <a:gd name="connsiteX76" fmla="*/ 5522875 w 6816037"/>
              <a:gd name="connsiteY76" fmla="*/ 4955595 h 5127782"/>
              <a:gd name="connsiteX77" fmla="*/ 5250900 w 6816037"/>
              <a:gd name="connsiteY77" fmla="*/ 4987899 h 5127782"/>
              <a:gd name="connsiteX78" fmla="*/ 5006873 w 6816037"/>
              <a:gd name="connsiteY78" fmla="*/ 4947391 h 5127782"/>
              <a:gd name="connsiteX79" fmla="*/ 4710359 w 6816037"/>
              <a:gd name="connsiteY79" fmla="*/ 5004820 h 5127782"/>
              <a:gd name="connsiteX80" fmla="*/ 4394759 w 6816037"/>
              <a:gd name="connsiteY80" fmla="*/ 4998667 h 5127782"/>
              <a:gd name="connsiteX81" fmla="*/ 4138462 w 6816037"/>
              <a:gd name="connsiteY81" fmla="*/ 4969952 h 5127782"/>
              <a:gd name="connsiteX82" fmla="*/ 3868532 w 6816037"/>
              <a:gd name="connsiteY82" fmla="*/ 5004820 h 5127782"/>
              <a:gd name="connsiteX83" fmla="*/ 3625186 w 6816037"/>
              <a:gd name="connsiteY83" fmla="*/ 4961748 h 5127782"/>
              <a:gd name="connsiteX84" fmla="*/ 3289818 w 6816037"/>
              <a:gd name="connsiteY84" fmla="*/ 4987899 h 5127782"/>
              <a:gd name="connsiteX85" fmla="*/ 2893785 w 6816037"/>
              <a:gd name="connsiteY85" fmla="*/ 5001743 h 5127782"/>
              <a:gd name="connsiteX86" fmla="*/ 2784545 w 6816037"/>
              <a:gd name="connsiteY86" fmla="*/ 5126298 h 5127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6816037" h="5127782">
                <a:moveTo>
                  <a:pt x="1737096" y="4925030"/>
                </a:moveTo>
                <a:cubicBezTo>
                  <a:pt x="2286552" y="4920140"/>
                  <a:pt x="2914570" y="4878668"/>
                  <a:pt x="3404260" y="4874662"/>
                </a:cubicBezTo>
                <a:cubicBezTo>
                  <a:pt x="4382355" y="4866651"/>
                  <a:pt x="6102054" y="4959492"/>
                  <a:pt x="6409878" y="4706888"/>
                </a:cubicBezTo>
                <a:cubicBezTo>
                  <a:pt x="6626447" y="4528274"/>
                  <a:pt x="6617450" y="3310026"/>
                  <a:pt x="6612951" y="2586147"/>
                </a:cubicBezTo>
                <a:cubicBezTo>
                  <a:pt x="6608453" y="1862738"/>
                  <a:pt x="6623876" y="654858"/>
                  <a:pt x="6264642" y="408852"/>
                </a:cubicBezTo>
                <a:cubicBezTo>
                  <a:pt x="5695264" y="68591"/>
                  <a:pt x="4470397" y="268412"/>
                  <a:pt x="3415828" y="242020"/>
                </a:cubicBezTo>
                <a:cubicBezTo>
                  <a:pt x="2368971" y="288205"/>
                  <a:pt x="882549" y="97810"/>
                  <a:pt x="539380" y="416864"/>
                </a:cubicBezTo>
                <a:cubicBezTo>
                  <a:pt x="139017" y="789172"/>
                  <a:pt x="188500" y="1995638"/>
                  <a:pt x="188500" y="2718575"/>
                </a:cubicBezTo>
                <a:cubicBezTo>
                  <a:pt x="188500" y="3441512"/>
                  <a:pt x="248908" y="4517906"/>
                  <a:pt x="541308" y="4755901"/>
                </a:cubicBezTo>
                <a:cubicBezTo>
                  <a:pt x="716748" y="4898226"/>
                  <a:pt x="1187641" y="4929919"/>
                  <a:pt x="1737096" y="4925030"/>
                </a:cubicBezTo>
                <a:close/>
                <a:moveTo>
                  <a:pt x="2784545" y="5126298"/>
                </a:moveTo>
                <a:cubicBezTo>
                  <a:pt x="2706802" y="5139042"/>
                  <a:pt x="2620106" y="5068338"/>
                  <a:pt x="2621810" y="4967389"/>
                </a:cubicBezTo>
                <a:cubicBezTo>
                  <a:pt x="2527743" y="5108909"/>
                  <a:pt x="2336884" y="5126343"/>
                  <a:pt x="2293940" y="5001743"/>
                </a:cubicBezTo>
                <a:cubicBezTo>
                  <a:pt x="2278944" y="5114550"/>
                  <a:pt x="2083313" y="5172491"/>
                  <a:pt x="2030145" y="4993539"/>
                </a:cubicBezTo>
                <a:cubicBezTo>
                  <a:pt x="1989247" y="5157621"/>
                  <a:pt x="1877458" y="5131984"/>
                  <a:pt x="1809293" y="5050968"/>
                </a:cubicBezTo>
                <a:cubicBezTo>
                  <a:pt x="1778620" y="5065325"/>
                  <a:pt x="1745901" y="5070965"/>
                  <a:pt x="1715227" y="5068402"/>
                </a:cubicBezTo>
                <a:cubicBezTo>
                  <a:pt x="1666149" y="5074042"/>
                  <a:pt x="1623205" y="5044815"/>
                  <a:pt x="1600711" y="5001743"/>
                </a:cubicBezTo>
                <a:cubicBezTo>
                  <a:pt x="1503918" y="5111473"/>
                  <a:pt x="1341688" y="5114550"/>
                  <a:pt x="1303516" y="5001743"/>
                </a:cubicBezTo>
                <a:cubicBezTo>
                  <a:pt x="1285111" y="5114550"/>
                  <a:pt x="1090162" y="5172491"/>
                  <a:pt x="1036994" y="4993539"/>
                </a:cubicBezTo>
                <a:cubicBezTo>
                  <a:pt x="993369" y="5169415"/>
                  <a:pt x="866584" y="5128907"/>
                  <a:pt x="802509" y="5034047"/>
                </a:cubicBezTo>
                <a:cubicBezTo>
                  <a:pt x="691402" y="5126343"/>
                  <a:pt x="574159" y="5027894"/>
                  <a:pt x="600062" y="4915600"/>
                </a:cubicBezTo>
                <a:cubicBezTo>
                  <a:pt x="482819" y="4969952"/>
                  <a:pt x="358079" y="4877656"/>
                  <a:pt x="383981" y="4797153"/>
                </a:cubicBezTo>
                <a:cubicBezTo>
                  <a:pt x="266739" y="4825868"/>
                  <a:pt x="234020" y="4718701"/>
                  <a:pt x="266739" y="4594614"/>
                </a:cubicBezTo>
                <a:cubicBezTo>
                  <a:pt x="157677" y="4594614"/>
                  <a:pt x="132456" y="4476167"/>
                  <a:pt x="216298" y="4322853"/>
                </a:cubicBezTo>
                <a:cubicBezTo>
                  <a:pt x="69063" y="4297215"/>
                  <a:pt x="38389" y="4077755"/>
                  <a:pt x="150178" y="3950591"/>
                </a:cubicBezTo>
                <a:cubicBezTo>
                  <a:pt x="45887" y="3863423"/>
                  <a:pt x="20667" y="3754205"/>
                  <a:pt x="124958" y="3638322"/>
                </a:cubicBezTo>
                <a:cubicBezTo>
                  <a:pt x="124958" y="3638322"/>
                  <a:pt x="-78171" y="3502955"/>
                  <a:pt x="99055" y="3294775"/>
                </a:cubicBezTo>
                <a:cubicBezTo>
                  <a:pt x="-37955" y="3225553"/>
                  <a:pt x="37026" y="3026091"/>
                  <a:pt x="146089" y="2971226"/>
                </a:cubicBezTo>
                <a:cubicBezTo>
                  <a:pt x="-11371" y="2925077"/>
                  <a:pt x="-42726" y="2655880"/>
                  <a:pt x="112688" y="2563584"/>
                </a:cubicBezTo>
                <a:cubicBezTo>
                  <a:pt x="-32501" y="2460007"/>
                  <a:pt x="-25003" y="2188245"/>
                  <a:pt x="99055" y="2061082"/>
                </a:cubicBezTo>
                <a:cubicBezTo>
                  <a:pt x="-67947" y="1998013"/>
                  <a:pt x="217" y="1717534"/>
                  <a:pt x="127003" y="1720611"/>
                </a:cubicBezTo>
                <a:cubicBezTo>
                  <a:pt x="15895" y="1602164"/>
                  <a:pt x="48614" y="1385268"/>
                  <a:pt x="150179" y="1329890"/>
                </a:cubicBezTo>
                <a:cubicBezTo>
                  <a:pt x="82015" y="1269385"/>
                  <a:pt x="106554" y="1124787"/>
                  <a:pt x="183579" y="1087869"/>
                </a:cubicBezTo>
                <a:cubicBezTo>
                  <a:pt x="-3191" y="787393"/>
                  <a:pt x="156995" y="605364"/>
                  <a:pt x="286507" y="648436"/>
                </a:cubicBezTo>
                <a:cubicBezTo>
                  <a:pt x="129730" y="492558"/>
                  <a:pt x="269466" y="261304"/>
                  <a:pt x="450101" y="302325"/>
                </a:cubicBezTo>
                <a:cubicBezTo>
                  <a:pt x="457599" y="93633"/>
                  <a:pt x="680496" y="114143"/>
                  <a:pt x="680496" y="230026"/>
                </a:cubicBezTo>
                <a:cubicBezTo>
                  <a:pt x="680496" y="200799"/>
                  <a:pt x="686631" y="177725"/>
                  <a:pt x="696174" y="157727"/>
                </a:cubicBezTo>
                <a:lnTo>
                  <a:pt x="696174" y="154138"/>
                </a:lnTo>
                <a:cubicBezTo>
                  <a:pt x="739117" y="10053"/>
                  <a:pt x="917707" y="30564"/>
                  <a:pt x="1011774" y="160291"/>
                </a:cubicBezTo>
                <a:cubicBezTo>
                  <a:pt x="1082664" y="30564"/>
                  <a:pt x="1180821" y="-18662"/>
                  <a:pt x="1274887" y="111579"/>
                </a:cubicBezTo>
                <a:cubicBezTo>
                  <a:pt x="1274887" y="111579"/>
                  <a:pt x="1371680" y="-61733"/>
                  <a:pt x="1534592" y="151574"/>
                </a:cubicBezTo>
                <a:cubicBezTo>
                  <a:pt x="1536637" y="148498"/>
                  <a:pt x="1539364" y="148498"/>
                  <a:pt x="1542090" y="148498"/>
                </a:cubicBezTo>
                <a:cubicBezTo>
                  <a:pt x="1608891" y="-15585"/>
                  <a:pt x="1928581" y="-85320"/>
                  <a:pt x="2004925" y="160291"/>
                </a:cubicBezTo>
                <a:cubicBezTo>
                  <a:pt x="2073089" y="30564"/>
                  <a:pt x="2167155" y="59278"/>
                  <a:pt x="2261222" y="189518"/>
                </a:cubicBezTo>
                <a:cubicBezTo>
                  <a:pt x="2261222" y="189518"/>
                  <a:pt x="2367558" y="-67886"/>
                  <a:pt x="2533197" y="157727"/>
                </a:cubicBezTo>
                <a:cubicBezTo>
                  <a:pt x="2588410" y="-15585"/>
                  <a:pt x="2733599" y="61842"/>
                  <a:pt x="2774498" y="200799"/>
                </a:cubicBezTo>
                <a:cubicBezTo>
                  <a:pt x="2794947" y="87992"/>
                  <a:pt x="2967402" y="1337"/>
                  <a:pt x="3074420" y="140294"/>
                </a:cubicBezTo>
                <a:cubicBezTo>
                  <a:pt x="3114637" y="-6868"/>
                  <a:pt x="3294590" y="13130"/>
                  <a:pt x="3388656" y="145934"/>
                </a:cubicBezTo>
                <a:cubicBezTo>
                  <a:pt x="3460229" y="13130"/>
                  <a:pt x="3552250" y="41844"/>
                  <a:pt x="3642909" y="174648"/>
                </a:cubicBezTo>
                <a:cubicBezTo>
                  <a:pt x="3642909" y="174648"/>
                  <a:pt x="3749926" y="-82756"/>
                  <a:pt x="3914884" y="140294"/>
                </a:cubicBezTo>
                <a:cubicBezTo>
                  <a:pt x="3970778" y="-30454"/>
                  <a:pt x="4115286" y="47485"/>
                  <a:pt x="4158911" y="183365"/>
                </a:cubicBezTo>
                <a:cubicBezTo>
                  <a:pt x="4194356" y="-15584"/>
                  <a:pt x="4420662" y="-36095"/>
                  <a:pt x="4491552" y="157727"/>
                </a:cubicBezTo>
                <a:cubicBezTo>
                  <a:pt x="4573349" y="41844"/>
                  <a:pt x="4783295" y="-33018"/>
                  <a:pt x="4890312" y="143370"/>
                </a:cubicBezTo>
                <a:cubicBezTo>
                  <a:pt x="4940754" y="-67886"/>
                  <a:pt x="5164332" y="15694"/>
                  <a:pt x="5162287" y="177725"/>
                </a:cubicBezTo>
                <a:cubicBezTo>
                  <a:pt x="5253627" y="35691"/>
                  <a:pt x="5444486" y="18770"/>
                  <a:pt x="5487430" y="145934"/>
                </a:cubicBezTo>
                <a:cubicBezTo>
                  <a:pt x="5505153" y="30564"/>
                  <a:pt x="5700784" y="-27378"/>
                  <a:pt x="5753952" y="151574"/>
                </a:cubicBezTo>
                <a:cubicBezTo>
                  <a:pt x="5799622" y="-39171"/>
                  <a:pt x="5947538" y="24923"/>
                  <a:pt x="6002751" y="137217"/>
                </a:cubicBezTo>
                <a:cubicBezTo>
                  <a:pt x="6112495" y="44921"/>
                  <a:pt x="6229056" y="137217"/>
                  <a:pt x="6211333" y="250024"/>
                </a:cubicBezTo>
                <a:cubicBezTo>
                  <a:pt x="6211333" y="250024"/>
                  <a:pt x="6214059" y="250024"/>
                  <a:pt x="6214059" y="252587"/>
                </a:cubicBezTo>
                <a:cubicBezTo>
                  <a:pt x="6328575" y="203876"/>
                  <a:pt x="6450589" y="290532"/>
                  <a:pt x="6427413" y="371034"/>
                </a:cubicBezTo>
                <a:cubicBezTo>
                  <a:pt x="6541247" y="342320"/>
                  <a:pt x="6576693" y="449486"/>
                  <a:pt x="6541247" y="573573"/>
                </a:cubicBezTo>
                <a:cubicBezTo>
                  <a:pt x="6650992" y="573573"/>
                  <a:pt x="6676212" y="692020"/>
                  <a:pt x="6592370" y="844822"/>
                </a:cubicBezTo>
                <a:cubicBezTo>
                  <a:pt x="6739605" y="873536"/>
                  <a:pt x="6770279" y="1090432"/>
                  <a:pt x="6658490" y="1217596"/>
                </a:cubicBezTo>
                <a:cubicBezTo>
                  <a:pt x="6762099" y="1307329"/>
                  <a:pt x="6788001" y="1413982"/>
                  <a:pt x="6683710" y="1532429"/>
                </a:cubicBezTo>
                <a:cubicBezTo>
                  <a:pt x="6683710" y="1532429"/>
                  <a:pt x="6886839" y="1665233"/>
                  <a:pt x="6709613" y="1873413"/>
                </a:cubicBezTo>
                <a:cubicBezTo>
                  <a:pt x="6846623" y="1945711"/>
                  <a:pt x="6785275" y="2127227"/>
                  <a:pt x="6676212" y="2179529"/>
                </a:cubicBezTo>
                <a:cubicBezTo>
                  <a:pt x="6836398" y="2225677"/>
                  <a:pt x="6851394" y="2514872"/>
                  <a:pt x="6695980" y="2604604"/>
                </a:cubicBezTo>
                <a:cubicBezTo>
                  <a:pt x="6858892" y="2702028"/>
                  <a:pt x="6848668" y="2974302"/>
                  <a:pt x="6709613" y="3107106"/>
                </a:cubicBezTo>
                <a:cubicBezTo>
                  <a:pt x="6876615" y="3170175"/>
                  <a:pt x="6808451" y="3453217"/>
                  <a:pt x="6681665" y="3450653"/>
                </a:cubicBezTo>
                <a:cubicBezTo>
                  <a:pt x="6792773" y="3566024"/>
                  <a:pt x="6808451" y="3809070"/>
                  <a:pt x="6706886" y="3863423"/>
                </a:cubicBezTo>
                <a:cubicBezTo>
                  <a:pt x="6775732" y="3924441"/>
                  <a:pt x="6732107" y="4140824"/>
                  <a:pt x="6658490" y="4175692"/>
                </a:cubicBezTo>
                <a:cubicBezTo>
                  <a:pt x="6820720" y="4377718"/>
                  <a:pt x="6678939" y="4585897"/>
                  <a:pt x="6549427" y="4542313"/>
                </a:cubicBezTo>
                <a:cubicBezTo>
                  <a:pt x="6681665" y="4741775"/>
                  <a:pt x="6541247" y="4929957"/>
                  <a:pt x="6358567" y="4865863"/>
                </a:cubicBezTo>
                <a:cubicBezTo>
                  <a:pt x="6350388" y="5077119"/>
                  <a:pt x="6127491" y="5054044"/>
                  <a:pt x="6127491" y="4941238"/>
                </a:cubicBezTo>
                <a:cubicBezTo>
                  <a:pt x="6132944" y="5048404"/>
                  <a:pt x="6038878" y="5100193"/>
                  <a:pt x="5957081" y="5091476"/>
                </a:cubicBezTo>
                <a:cubicBezTo>
                  <a:pt x="5893688" y="5088399"/>
                  <a:pt x="5825524" y="5048404"/>
                  <a:pt x="5779172" y="4984310"/>
                </a:cubicBezTo>
                <a:cubicBezTo>
                  <a:pt x="5708282" y="5117114"/>
                  <a:pt x="5616942" y="5085835"/>
                  <a:pt x="5522875" y="4955595"/>
                </a:cubicBezTo>
                <a:cubicBezTo>
                  <a:pt x="5522875" y="4955595"/>
                  <a:pt x="5415858" y="5212999"/>
                  <a:pt x="5250900" y="4987899"/>
                </a:cubicBezTo>
                <a:cubicBezTo>
                  <a:pt x="5195006" y="5160698"/>
                  <a:pt x="5050498" y="5082759"/>
                  <a:pt x="5006873" y="4947391"/>
                </a:cubicBezTo>
                <a:cubicBezTo>
                  <a:pt x="4987105" y="5059685"/>
                  <a:pt x="4816695" y="5146341"/>
                  <a:pt x="4710359" y="5004820"/>
                </a:cubicBezTo>
                <a:cubicBezTo>
                  <a:pt x="4667415" y="5152494"/>
                  <a:pt x="4488825" y="5131984"/>
                  <a:pt x="4394759" y="4998667"/>
                </a:cubicBezTo>
                <a:cubicBezTo>
                  <a:pt x="4323868" y="5131984"/>
                  <a:pt x="4232528" y="5102756"/>
                  <a:pt x="4138462" y="4969952"/>
                </a:cubicBezTo>
                <a:cubicBezTo>
                  <a:pt x="4138462" y="4969952"/>
                  <a:pt x="4032126" y="5227356"/>
                  <a:pt x="3868532" y="5004820"/>
                </a:cubicBezTo>
                <a:cubicBezTo>
                  <a:pt x="3813319" y="5175055"/>
                  <a:pt x="3668129" y="5100193"/>
                  <a:pt x="3625186" y="4961748"/>
                </a:cubicBezTo>
                <a:cubicBezTo>
                  <a:pt x="3589740" y="5160698"/>
                  <a:pt x="3364117" y="5183772"/>
                  <a:pt x="3289818" y="4987899"/>
                </a:cubicBezTo>
                <a:cubicBezTo>
                  <a:pt x="3208703" y="5102756"/>
                  <a:pt x="3000121" y="5178132"/>
                  <a:pt x="2893785" y="5001743"/>
                </a:cubicBezTo>
                <a:cubicBezTo>
                  <a:pt x="2874614" y="5080964"/>
                  <a:pt x="2831191" y="5118652"/>
                  <a:pt x="2784545" y="5126298"/>
                </a:cubicBezTo>
                <a:close/>
              </a:path>
            </a:pathLst>
          </a:custGeom>
          <a:solidFill>
            <a:srgbClr val="B7D574"/>
          </a:solidFill>
          <a:ln w="19050">
            <a:noFill/>
          </a:ln>
        </p:spPr>
        <p:txBody>
          <a:bodyPr vert="horz" wrap="square" lIns="121920" tIns="60960" rIns="121920" bIns="60960" numCol="1" anchor="t" anchorCtr="0" compatLnSpc="1">
            <a:prstTxWarp prst="textNoShape">
              <a:avLst/>
            </a:prstTxWarp>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000000"/>
              </a:solidFill>
              <a:effectLst/>
              <a:uLnTx/>
              <a:uFillTx/>
              <a:latin typeface="Arial"/>
              <a:cs typeface="Arial"/>
              <a:sym typeface="Arial"/>
            </a:endParaRPr>
          </a:p>
        </p:txBody>
      </p:sp>
      <p:sp>
        <p:nvSpPr>
          <p:cNvPr id="3" name="Freeform 3">
            <a:extLst>
              <a:ext uri="{FF2B5EF4-FFF2-40B4-BE49-F238E27FC236}">
                <a16:creationId xmlns:a16="http://schemas.microsoft.com/office/drawing/2014/main" id="{98212400-0E01-DA40-A2E2-B199DA8B6BD6}"/>
              </a:ext>
            </a:extLst>
          </p:cNvPr>
          <p:cNvSpPr>
            <a:spLocks/>
          </p:cNvSpPr>
          <p:nvPr userDrawn="1"/>
        </p:nvSpPr>
        <p:spPr bwMode="auto">
          <a:xfrm rot="10800000">
            <a:off x="502562" y="352822"/>
            <a:ext cx="11186873" cy="6152356"/>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solidFill>
            <a:schemeClr val="accent2"/>
          </a:solidFill>
          <a:ln w="19050">
            <a:solidFill>
              <a:srgbClr val="00B050"/>
            </a:solidFill>
            <a:prstDash val="dash"/>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053062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3.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theme" Target="../theme/theme4.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8" y="719333"/>
            <a:ext cx="10290000" cy="6376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dk1"/>
              </a:buClr>
              <a:buSzPts val="2800"/>
              <a:buFont typeface="Kalam"/>
              <a:buNone/>
              <a:defRPr sz="2800" b="1">
                <a:solidFill>
                  <a:schemeClr val="dk1"/>
                </a:solidFill>
                <a:latin typeface="Kalam"/>
                <a:ea typeface="Kalam"/>
                <a:cs typeface="Kalam"/>
                <a:sym typeface="Kala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951034" y="1583467"/>
            <a:ext cx="10290000" cy="45552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Montserrat"/>
              <a:buChar char="●"/>
              <a:defRPr sz="1800">
                <a:solidFill>
                  <a:schemeClr val="dk1"/>
                </a:solidFill>
                <a:latin typeface="Montserrat"/>
                <a:ea typeface="Montserrat"/>
                <a:cs typeface="Montserrat"/>
                <a:sym typeface="Montserrat"/>
              </a:defRPr>
            </a:lvl1pPr>
            <a:lvl2pPr marL="914400" lvl="1"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2pPr>
            <a:lvl3pPr marL="1371600" lvl="2"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3pPr>
            <a:lvl4pPr marL="1828800" lvl="3"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marL="2286000" lvl="4"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marL="2743200" lvl="5"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marL="3200400" lvl="6"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marL="3657600" lvl="7"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marL="4114800" lvl="8" indent="-317500">
              <a:lnSpc>
                <a:spcPct val="100000"/>
              </a:lnSpc>
              <a:spcBef>
                <a:spcPts val="1600"/>
              </a:spcBef>
              <a:spcAft>
                <a:spcPts val="1600"/>
              </a:spcAft>
              <a:buClr>
                <a:schemeClr val="dk1"/>
              </a:buClr>
              <a:buSzPts val="1400"/>
              <a:buFont typeface="Montserrat"/>
              <a:buChar char="■"/>
              <a:defRPr>
                <a:solidFill>
                  <a:schemeClr val="dk1"/>
                </a:solidFill>
                <a:latin typeface="Montserrat"/>
                <a:ea typeface="Montserrat"/>
                <a:cs typeface="Montserrat"/>
                <a:sym typeface="Montserrat"/>
              </a:defRPr>
            </a:lvl9pPr>
          </a:lstStyle>
          <a:p>
            <a:endParaRPr/>
          </a:p>
        </p:txBody>
      </p:sp>
      <p:sp>
        <p:nvSpPr>
          <p:cNvPr id="4" name="Rectangle 3">
            <a:extLst>
              <a:ext uri="{FF2B5EF4-FFF2-40B4-BE49-F238E27FC236}">
                <a16:creationId xmlns:a16="http://schemas.microsoft.com/office/drawing/2014/main" id="{FED1BD50-8395-0245-890E-E6724D376FDC}"/>
              </a:ext>
            </a:extLst>
          </p:cNvPr>
          <p:cNvSpPr/>
          <p:nvPr userDrawn="1"/>
        </p:nvSpPr>
        <p:spPr>
          <a:xfrm>
            <a:off x="8639426" y="6570742"/>
            <a:ext cx="2066591" cy="256545"/>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r>
              <a:rPr kumimoji="0" lang="en-US" sz="1067" b="0" i="0" u="none" strike="noStrike" kern="0" cap="none" spc="0" normalizeH="0" baseline="0" noProof="0" dirty="0">
                <a:ln>
                  <a:noFill/>
                </a:ln>
                <a:solidFill>
                  <a:srgbClr val="000000"/>
                </a:solidFill>
                <a:effectLst/>
                <a:uLnTx/>
                <a:uFillTx/>
                <a:latin typeface="Arial"/>
                <a:cs typeface="Arial"/>
                <a:sym typeface="Arial"/>
              </a:rPr>
              <a:t>FeistyForwarders_0968120672</a:t>
            </a:r>
            <a:endParaRPr kumimoji="0" lang="en-VN" sz="1067"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1973456"/>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8" y="719333"/>
            <a:ext cx="10290000" cy="6376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dk1"/>
              </a:buClr>
              <a:buSzPts val="2800"/>
              <a:buFont typeface="Kalam"/>
              <a:buNone/>
              <a:defRPr sz="2800" b="1">
                <a:solidFill>
                  <a:schemeClr val="dk1"/>
                </a:solidFill>
                <a:latin typeface="Kalam"/>
                <a:ea typeface="Kalam"/>
                <a:cs typeface="Kalam"/>
                <a:sym typeface="Kala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951034" y="1583467"/>
            <a:ext cx="10290000" cy="45552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Montserrat"/>
              <a:buChar char="●"/>
              <a:defRPr sz="1800">
                <a:solidFill>
                  <a:schemeClr val="dk1"/>
                </a:solidFill>
                <a:latin typeface="Montserrat"/>
                <a:ea typeface="Montserrat"/>
                <a:cs typeface="Montserrat"/>
                <a:sym typeface="Montserrat"/>
              </a:defRPr>
            </a:lvl1pPr>
            <a:lvl2pPr marL="914400" lvl="1"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2pPr>
            <a:lvl3pPr marL="1371600" lvl="2"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3pPr>
            <a:lvl4pPr marL="1828800" lvl="3"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marL="2286000" lvl="4"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marL="2743200" lvl="5"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marL="3200400" lvl="6"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marL="3657600" lvl="7"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marL="4114800" lvl="8" indent="-317500">
              <a:lnSpc>
                <a:spcPct val="100000"/>
              </a:lnSpc>
              <a:spcBef>
                <a:spcPts val="1600"/>
              </a:spcBef>
              <a:spcAft>
                <a:spcPts val="1600"/>
              </a:spcAft>
              <a:buClr>
                <a:schemeClr val="dk1"/>
              </a:buClr>
              <a:buSzPts val="1400"/>
              <a:buFont typeface="Montserrat"/>
              <a:buChar char="■"/>
              <a:defRPr>
                <a:solidFill>
                  <a:schemeClr val="dk1"/>
                </a:solidFill>
                <a:latin typeface="Montserrat"/>
                <a:ea typeface="Montserrat"/>
                <a:cs typeface="Montserrat"/>
                <a:sym typeface="Montserrat"/>
              </a:defRPr>
            </a:lvl9pPr>
          </a:lstStyle>
          <a:p>
            <a:endParaRPr/>
          </a:p>
        </p:txBody>
      </p:sp>
      <p:sp>
        <p:nvSpPr>
          <p:cNvPr id="4" name="Rectangle 3">
            <a:extLst>
              <a:ext uri="{FF2B5EF4-FFF2-40B4-BE49-F238E27FC236}">
                <a16:creationId xmlns:a16="http://schemas.microsoft.com/office/drawing/2014/main" id="{FED1BD50-8395-0245-890E-E6724D376FDC}"/>
              </a:ext>
            </a:extLst>
          </p:cNvPr>
          <p:cNvSpPr/>
          <p:nvPr userDrawn="1"/>
        </p:nvSpPr>
        <p:spPr>
          <a:xfrm>
            <a:off x="8639426" y="6570742"/>
            <a:ext cx="2066591" cy="256545"/>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r>
              <a:rPr kumimoji="0" lang="en-US" sz="1067" b="0" i="0" u="none" strike="noStrike" kern="0" cap="none" spc="0" normalizeH="0" baseline="0" noProof="0" dirty="0">
                <a:ln>
                  <a:noFill/>
                </a:ln>
                <a:solidFill>
                  <a:srgbClr val="000000"/>
                </a:solidFill>
                <a:effectLst/>
                <a:uLnTx/>
                <a:uFillTx/>
                <a:latin typeface="Arial"/>
                <a:ea typeface="+mn-ea"/>
                <a:cs typeface="Arial"/>
                <a:sym typeface="Arial"/>
              </a:rPr>
              <a:t>FeistyForwarders_0968120672</a:t>
            </a:r>
            <a:endParaRPr kumimoji="0" lang="en-VN" sz="1067"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559988330"/>
      </p:ext>
    </p:extLst>
  </p:cSld>
  <p:clrMap bg1="lt1" tx1="dk1" bg2="dk2"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8" y="719333"/>
            <a:ext cx="10290000" cy="6376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dk1"/>
              </a:buClr>
              <a:buSzPts val="2800"/>
              <a:buFont typeface="Kalam"/>
              <a:buNone/>
              <a:defRPr sz="2800" b="1">
                <a:solidFill>
                  <a:schemeClr val="dk1"/>
                </a:solidFill>
                <a:latin typeface="Kalam"/>
                <a:ea typeface="Kalam"/>
                <a:cs typeface="Kalam"/>
                <a:sym typeface="Kala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951034" y="1583467"/>
            <a:ext cx="10290000" cy="45552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Montserrat"/>
              <a:buChar char="●"/>
              <a:defRPr sz="1800">
                <a:solidFill>
                  <a:schemeClr val="dk1"/>
                </a:solidFill>
                <a:latin typeface="Montserrat"/>
                <a:ea typeface="Montserrat"/>
                <a:cs typeface="Montserrat"/>
                <a:sym typeface="Montserrat"/>
              </a:defRPr>
            </a:lvl1pPr>
            <a:lvl2pPr marL="914400" lvl="1"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2pPr>
            <a:lvl3pPr marL="1371600" lvl="2"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3pPr>
            <a:lvl4pPr marL="1828800" lvl="3"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marL="2286000" lvl="4"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marL="2743200" lvl="5"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marL="3200400" lvl="6"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marL="3657600" lvl="7"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marL="4114800" lvl="8" indent="-317500">
              <a:lnSpc>
                <a:spcPct val="100000"/>
              </a:lnSpc>
              <a:spcBef>
                <a:spcPts val="1600"/>
              </a:spcBef>
              <a:spcAft>
                <a:spcPts val="1600"/>
              </a:spcAft>
              <a:buClr>
                <a:schemeClr val="dk1"/>
              </a:buClr>
              <a:buSzPts val="1400"/>
              <a:buFont typeface="Montserrat"/>
              <a:buChar char="■"/>
              <a:defRPr>
                <a:solidFill>
                  <a:schemeClr val="dk1"/>
                </a:solidFill>
                <a:latin typeface="Montserrat"/>
                <a:ea typeface="Montserrat"/>
                <a:cs typeface="Montserrat"/>
                <a:sym typeface="Montserrat"/>
              </a:defRPr>
            </a:lvl9pPr>
          </a:lstStyle>
          <a:p>
            <a:endParaRPr/>
          </a:p>
        </p:txBody>
      </p:sp>
      <p:sp>
        <p:nvSpPr>
          <p:cNvPr id="4" name="Rectangle 3">
            <a:extLst>
              <a:ext uri="{FF2B5EF4-FFF2-40B4-BE49-F238E27FC236}">
                <a16:creationId xmlns:a16="http://schemas.microsoft.com/office/drawing/2014/main" id="{FED1BD50-8395-0245-890E-E6724D376FDC}"/>
              </a:ext>
            </a:extLst>
          </p:cNvPr>
          <p:cNvSpPr/>
          <p:nvPr userDrawn="1"/>
        </p:nvSpPr>
        <p:spPr>
          <a:xfrm>
            <a:off x="8639426" y="6570742"/>
            <a:ext cx="2066591" cy="256545"/>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r>
              <a:rPr kumimoji="0" lang="en-US" sz="1067" b="0" i="0" u="none" strike="noStrike" kern="0" cap="none" spc="0" normalizeH="0" baseline="0" noProof="0" dirty="0">
                <a:ln>
                  <a:noFill/>
                </a:ln>
                <a:solidFill>
                  <a:srgbClr val="000000"/>
                </a:solidFill>
                <a:effectLst/>
                <a:uLnTx/>
                <a:uFillTx/>
                <a:latin typeface="Arial"/>
                <a:cs typeface="Arial"/>
                <a:sym typeface="Arial"/>
              </a:rPr>
              <a:t>FeistyForwarders_0968120672</a:t>
            </a:r>
            <a:endParaRPr kumimoji="0" lang="en-VN" sz="1067"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09853086"/>
      </p:ext>
    </p:extLst>
  </p:cSld>
  <p:clrMap bg1="lt1" tx1="dk1" bg2="dk2" tx2="lt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8" y="719333"/>
            <a:ext cx="10290000" cy="6376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dk1"/>
              </a:buClr>
              <a:buSzPts val="2800"/>
              <a:buFont typeface="Kalam"/>
              <a:buNone/>
              <a:defRPr sz="2800" b="1">
                <a:solidFill>
                  <a:schemeClr val="dk1"/>
                </a:solidFill>
                <a:latin typeface="Kalam"/>
                <a:ea typeface="Kalam"/>
                <a:cs typeface="Kalam"/>
                <a:sym typeface="Kala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951034" y="1583467"/>
            <a:ext cx="10290000" cy="45552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Montserrat"/>
              <a:buChar char="●"/>
              <a:defRPr sz="1800">
                <a:solidFill>
                  <a:schemeClr val="dk1"/>
                </a:solidFill>
                <a:latin typeface="Montserrat"/>
                <a:ea typeface="Montserrat"/>
                <a:cs typeface="Montserrat"/>
                <a:sym typeface="Montserrat"/>
              </a:defRPr>
            </a:lvl1pPr>
            <a:lvl2pPr marL="914400" lvl="1"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2pPr>
            <a:lvl3pPr marL="1371600" lvl="2"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3pPr>
            <a:lvl4pPr marL="1828800" lvl="3"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marL="2286000" lvl="4"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marL="2743200" lvl="5"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marL="3200400" lvl="6"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marL="3657600" lvl="7"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marL="4114800" lvl="8" indent="-317500">
              <a:lnSpc>
                <a:spcPct val="100000"/>
              </a:lnSpc>
              <a:spcBef>
                <a:spcPts val="1600"/>
              </a:spcBef>
              <a:spcAft>
                <a:spcPts val="1600"/>
              </a:spcAft>
              <a:buClr>
                <a:schemeClr val="dk1"/>
              </a:buClr>
              <a:buSzPts val="1400"/>
              <a:buFont typeface="Montserrat"/>
              <a:buChar char="■"/>
              <a:defRPr>
                <a:solidFill>
                  <a:schemeClr val="dk1"/>
                </a:solidFill>
                <a:latin typeface="Montserrat"/>
                <a:ea typeface="Montserrat"/>
                <a:cs typeface="Montserrat"/>
                <a:sym typeface="Montserrat"/>
              </a:defRPr>
            </a:lvl9pPr>
          </a:lstStyle>
          <a:p>
            <a:endParaRPr/>
          </a:p>
        </p:txBody>
      </p:sp>
      <p:sp>
        <p:nvSpPr>
          <p:cNvPr id="4" name="Rectangle 3">
            <a:extLst>
              <a:ext uri="{FF2B5EF4-FFF2-40B4-BE49-F238E27FC236}">
                <a16:creationId xmlns:a16="http://schemas.microsoft.com/office/drawing/2014/main" id="{FED1BD50-8395-0245-890E-E6724D376FDC}"/>
              </a:ext>
            </a:extLst>
          </p:cNvPr>
          <p:cNvSpPr/>
          <p:nvPr userDrawn="1"/>
        </p:nvSpPr>
        <p:spPr>
          <a:xfrm>
            <a:off x="8639426" y="6570742"/>
            <a:ext cx="2066591" cy="256545"/>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r>
              <a:rPr kumimoji="0" lang="en-US" sz="1067" b="0" i="0" u="none" strike="noStrike" kern="0" cap="none" spc="0" normalizeH="0" baseline="0" noProof="0" dirty="0">
                <a:ln>
                  <a:noFill/>
                </a:ln>
                <a:solidFill>
                  <a:srgbClr val="000000"/>
                </a:solidFill>
                <a:effectLst/>
                <a:uLnTx/>
                <a:uFillTx/>
                <a:latin typeface="Arial"/>
                <a:ea typeface="+mn-ea"/>
                <a:cs typeface="Arial"/>
                <a:sym typeface="Arial"/>
              </a:rPr>
              <a:t>FeistyForwarders_0968120672</a:t>
            </a:r>
            <a:endParaRPr kumimoji="0" lang="en-VN" sz="1067"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118744068"/>
      </p:ext>
    </p:extLst>
  </p:cSld>
  <p:clrMap bg1="lt1" tx1="dk1" bg2="dk2" tx2="lt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slideLayout" Target="../slideLayouts/slideLayout28.xml"/><Relationship Id="rId1" Type="http://schemas.openxmlformats.org/officeDocument/2006/relationships/tags" Target="../tags/tag2.xml"/><Relationship Id="rId6" Type="http://schemas.microsoft.com/office/2007/relationships/hdphoto" Target="../media/hdphoto7.wdp"/><Relationship Id="rId5" Type="http://schemas.openxmlformats.org/officeDocument/2006/relationships/image" Target="../media/image9.png"/><Relationship Id="rId10" Type="http://schemas.microsoft.com/office/2007/relationships/hdphoto" Target="../media/hdphoto5.wdp"/><Relationship Id="rId4" Type="http://schemas.microsoft.com/office/2007/relationships/hdphoto" Target="../media/hdphoto6.wdp"/><Relationship Id="rId9"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8.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hdphoto" Target="../media/hdphoto2.wdp"/><Relationship Id="rId7" Type="http://schemas.microsoft.com/office/2007/relationships/hdphoto" Target="../media/hdphoto4.wdp"/><Relationship Id="rId2" Type="http://schemas.openxmlformats.org/officeDocument/2006/relationships/image" Target="../media/image8.png"/><Relationship Id="rId1" Type="http://schemas.openxmlformats.org/officeDocument/2006/relationships/slideLayout" Target="../slideLayouts/slideLayout8.xml"/><Relationship Id="rId6" Type="http://schemas.openxmlformats.org/officeDocument/2006/relationships/image" Target="../media/image10.png"/><Relationship Id="rId5" Type="http://schemas.microsoft.com/office/2007/relationships/hdphoto" Target="../media/hdphoto3.wdp"/><Relationship Id="rId4" Type="http://schemas.openxmlformats.org/officeDocument/2006/relationships/image" Target="../media/image9.png"/><Relationship Id="rId9" Type="http://schemas.microsoft.com/office/2007/relationships/hdphoto" Target="../media/hdphoto5.wdp"/></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hdphoto" Target="../media/hdphoto2.wdp"/><Relationship Id="rId7" Type="http://schemas.microsoft.com/office/2007/relationships/hdphoto" Target="../media/hdphoto4.wdp"/><Relationship Id="rId2" Type="http://schemas.openxmlformats.org/officeDocument/2006/relationships/image" Target="../media/image8.png"/><Relationship Id="rId1" Type="http://schemas.openxmlformats.org/officeDocument/2006/relationships/slideLayout" Target="../slideLayouts/slideLayout20.xml"/><Relationship Id="rId6" Type="http://schemas.openxmlformats.org/officeDocument/2006/relationships/image" Target="../media/image10.png"/><Relationship Id="rId5" Type="http://schemas.microsoft.com/office/2007/relationships/hdphoto" Target="../media/hdphoto3.wdp"/><Relationship Id="rId4" Type="http://schemas.openxmlformats.org/officeDocument/2006/relationships/image" Target="../media/image9.png"/><Relationship Id="rId9" Type="http://schemas.microsoft.com/office/2007/relationships/hdphoto" Target="../media/hdphoto5.wdp"/></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hdphoto" Target="../media/hdphoto2.wdp"/><Relationship Id="rId7" Type="http://schemas.microsoft.com/office/2007/relationships/hdphoto" Target="../media/hdphoto4.wdp"/><Relationship Id="rId2" Type="http://schemas.openxmlformats.org/officeDocument/2006/relationships/image" Target="../media/image8.png"/><Relationship Id="rId1" Type="http://schemas.openxmlformats.org/officeDocument/2006/relationships/slideLayout" Target="../slideLayouts/slideLayout38.xml"/><Relationship Id="rId6" Type="http://schemas.openxmlformats.org/officeDocument/2006/relationships/image" Target="../media/image10.png"/><Relationship Id="rId5" Type="http://schemas.microsoft.com/office/2007/relationships/hdphoto" Target="../media/hdphoto3.wdp"/><Relationship Id="rId4" Type="http://schemas.openxmlformats.org/officeDocument/2006/relationships/image" Target="../media/image9.png"/><Relationship Id="rId9" Type="http://schemas.microsoft.com/office/2007/relationships/hdphoto" Target="../media/hdphoto5.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C2E2D26-4B5A-7147-97AB-101DDB62BE4C}"/>
              </a:ext>
            </a:extLst>
          </p:cNvPr>
          <p:cNvGrpSpPr/>
          <p:nvPr/>
        </p:nvGrpSpPr>
        <p:grpSpPr>
          <a:xfrm>
            <a:off x="662360" y="432547"/>
            <a:ext cx="2472267" cy="1732443"/>
            <a:chOff x="3560618" y="1823862"/>
            <a:chExt cx="3056492" cy="3111931"/>
          </a:xfrm>
        </p:grpSpPr>
        <p:pic>
          <p:nvPicPr>
            <p:cNvPr id="4" name="Picture 3">
              <a:extLst>
                <a:ext uri="{FF2B5EF4-FFF2-40B4-BE49-F238E27FC236}">
                  <a16:creationId xmlns:a16="http://schemas.microsoft.com/office/drawing/2014/main" id="{ED9288B6-6A59-A943-A0CA-374A95B6FE44}"/>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45000"/>
                      </a14:imgEffect>
                      <a14:imgEffect>
                        <a14:brightnessContrast bright="8000"/>
                      </a14:imgEffect>
                    </a14:imgLayer>
                  </a14:imgProps>
                </a:ext>
              </a:extLst>
            </a:blip>
            <a:srcRect l="23749" t="3824" r="5043"/>
            <a:stretch/>
          </p:blipFill>
          <p:spPr>
            <a:xfrm>
              <a:off x="3560618" y="1823862"/>
              <a:ext cx="3056492" cy="3111931"/>
            </a:xfrm>
            <a:prstGeom prst="ellipse">
              <a:avLst/>
            </a:prstGeom>
          </p:spPr>
        </p:pic>
        <p:sp>
          <p:nvSpPr>
            <p:cNvPr id="5" name="Rectangle 4">
              <a:extLst>
                <a:ext uri="{FF2B5EF4-FFF2-40B4-BE49-F238E27FC236}">
                  <a16:creationId xmlns:a16="http://schemas.microsoft.com/office/drawing/2014/main" id="{FE89C49B-2A8A-D044-9337-9AF9177BD95A}"/>
                </a:ext>
              </a:extLst>
            </p:cNvPr>
            <p:cNvSpPr/>
            <p:nvPr/>
          </p:nvSpPr>
          <p:spPr>
            <a:xfrm>
              <a:off x="3655641" y="2419350"/>
              <a:ext cx="1816904" cy="43542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VN" sz="1867" kern="0">
                <a:solidFill>
                  <a:srgbClr val="BAE5E4"/>
                </a:solidFill>
                <a:latin typeface="Arial"/>
                <a:sym typeface="Arial"/>
              </a:endParaRPr>
            </a:p>
          </p:txBody>
        </p:sp>
      </p:grpSp>
      <p:sp>
        <p:nvSpPr>
          <p:cNvPr id="6" name="TextBox 5"/>
          <p:cNvSpPr txBox="1"/>
          <p:nvPr/>
        </p:nvSpPr>
        <p:spPr>
          <a:xfrm>
            <a:off x="3349591" y="1006465"/>
            <a:ext cx="3459601" cy="707886"/>
          </a:xfrm>
          <a:prstGeom prst="rect">
            <a:avLst/>
          </a:prstGeom>
          <a:noFill/>
        </p:spPr>
        <p:txBody>
          <a:bodyPr wrap="none" rtlCol="0">
            <a:spAutoFit/>
          </a:bodyPr>
          <a:lstStyle/>
          <a:p>
            <a:r>
              <a:rPr lang="en-US" sz="4000" b="1" smtClean="0">
                <a:solidFill>
                  <a:srgbClr val="C00000"/>
                </a:solidFill>
                <a:latin typeface="UTM Avo" panose="02040603050506020204"/>
              </a:rPr>
              <a:t>ÔN BÀI CŨ :</a:t>
            </a:r>
            <a:r>
              <a:rPr lang="en-US" sz="4000" b="1" smtClean="0">
                <a:solidFill>
                  <a:srgbClr val="C00000"/>
                </a:solidFill>
              </a:rPr>
              <a:t> </a:t>
            </a:r>
            <a:endParaRPr lang="en-US" sz="4000" b="1">
              <a:solidFill>
                <a:srgbClr val="C00000"/>
              </a:solidFill>
            </a:endParaRPr>
          </a:p>
        </p:txBody>
      </p:sp>
      <p:sp>
        <p:nvSpPr>
          <p:cNvPr id="8" name="TextBox 7"/>
          <p:cNvSpPr txBox="1"/>
          <p:nvPr/>
        </p:nvSpPr>
        <p:spPr>
          <a:xfrm>
            <a:off x="662360" y="4034941"/>
            <a:ext cx="11099853" cy="1138773"/>
          </a:xfrm>
          <a:prstGeom prst="rect">
            <a:avLst/>
          </a:prstGeom>
          <a:noFill/>
        </p:spPr>
        <p:txBody>
          <a:bodyPr wrap="square" rtlCol="0">
            <a:spAutoFit/>
          </a:bodyPr>
          <a:lstStyle/>
          <a:p>
            <a:r>
              <a:rPr lang="en-US" sz="4000" b="1" smtClean="0">
                <a:solidFill>
                  <a:schemeClr val="bg1">
                    <a:lumMod val="10000"/>
                  </a:schemeClr>
                </a:solidFill>
                <a:latin typeface="UTM Avo" panose="02040603050506020204"/>
              </a:rPr>
              <a:t>? </a:t>
            </a:r>
            <a:r>
              <a:rPr lang="en-US" sz="2800" smtClean="0">
                <a:solidFill>
                  <a:schemeClr val="bg1">
                    <a:lumMod val="10000"/>
                  </a:schemeClr>
                </a:solidFill>
                <a:latin typeface="UTM Avo" panose="02040603050506020204"/>
              </a:rPr>
              <a:t>Hãy kể lại 1 đoạn truyện khác mà em thích nhất trong câu chuyện </a:t>
            </a:r>
            <a:r>
              <a:rPr lang="en-US" sz="2800" b="1" i="1" smtClean="0">
                <a:solidFill>
                  <a:schemeClr val="bg1">
                    <a:lumMod val="10000"/>
                  </a:schemeClr>
                </a:solidFill>
                <a:latin typeface="UTM Avo" panose="02040603050506020204"/>
              </a:rPr>
              <a:t>Niềm vui của em </a:t>
            </a:r>
            <a:r>
              <a:rPr lang="en-US" sz="2800" smtClean="0">
                <a:solidFill>
                  <a:schemeClr val="bg1">
                    <a:lumMod val="10000"/>
                  </a:schemeClr>
                </a:solidFill>
                <a:latin typeface="UTM Avo" panose="02040603050506020204"/>
              </a:rPr>
              <a:t>và nêu chi tiết em thích nhất trong câu chuyện ? </a:t>
            </a:r>
            <a:endParaRPr lang="en-US" sz="2800">
              <a:solidFill>
                <a:schemeClr val="bg1">
                  <a:lumMod val="10000"/>
                </a:schemeClr>
              </a:solidFill>
              <a:latin typeface="UTM Avo" panose="02040603050506020204"/>
            </a:endParaRPr>
          </a:p>
        </p:txBody>
      </p:sp>
      <p:sp>
        <p:nvSpPr>
          <p:cNvPr id="9" name="TextBox 8"/>
          <p:cNvSpPr txBox="1"/>
          <p:nvPr/>
        </p:nvSpPr>
        <p:spPr>
          <a:xfrm>
            <a:off x="556482" y="2496504"/>
            <a:ext cx="10897723" cy="1138773"/>
          </a:xfrm>
          <a:prstGeom prst="rect">
            <a:avLst/>
          </a:prstGeom>
          <a:noFill/>
        </p:spPr>
        <p:txBody>
          <a:bodyPr wrap="square" rtlCol="0">
            <a:spAutoFit/>
          </a:bodyPr>
          <a:lstStyle/>
          <a:p>
            <a:r>
              <a:rPr lang="en-US" sz="4000" b="1" smtClean="0">
                <a:solidFill>
                  <a:schemeClr val="bg1">
                    <a:lumMod val="10000"/>
                  </a:schemeClr>
                </a:solidFill>
                <a:latin typeface="UTM Avo" panose="02040603050506020204"/>
              </a:rPr>
              <a:t>?</a:t>
            </a:r>
            <a:r>
              <a:rPr lang="en-US" sz="2800" smtClean="0">
                <a:solidFill>
                  <a:schemeClr val="bg1">
                    <a:lumMod val="10000"/>
                  </a:schemeClr>
                </a:solidFill>
                <a:latin typeface="UTM Avo" panose="02040603050506020204"/>
              </a:rPr>
              <a:t> Hãy kể lại 1 đoạn truyện mà em thích nhất trong câu chuyện </a:t>
            </a:r>
            <a:r>
              <a:rPr lang="en-US" sz="2800" b="1" i="1" smtClean="0">
                <a:solidFill>
                  <a:schemeClr val="bg1">
                    <a:lumMod val="10000"/>
                  </a:schemeClr>
                </a:solidFill>
                <a:latin typeface="UTM Avo" panose="02040603050506020204"/>
              </a:rPr>
              <a:t>Niềm vui của em </a:t>
            </a:r>
            <a:r>
              <a:rPr lang="en-US" sz="2800" smtClean="0">
                <a:solidFill>
                  <a:schemeClr val="bg1">
                    <a:lumMod val="10000"/>
                  </a:schemeClr>
                </a:solidFill>
                <a:latin typeface="UTM Avo" panose="02040603050506020204"/>
              </a:rPr>
              <a:t>và nêu nội dung câu chuyện ? </a:t>
            </a:r>
            <a:endParaRPr lang="en-US" sz="2800">
              <a:solidFill>
                <a:schemeClr val="bg1">
                  <a:lumMod val="10000"/>
                </a:schemeClr>
              </a:solidFill>
              <a:latin typeface="UTM Avo" panose="02040603050506020204"/>
            </a:endParaRPr>
          </a:p>
        </p:txBody>
      </p:sp>
    </p:spTree>
    <p:extLst>
      <p:ext uri="{BB962C8B-B14F-4D97-AF65-F5344CB8AC3E}">
        <p14:creationId xmlns:p14="http://schemas.microsoft.com/office/powerpoint/2010/main" val="39916593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0A53E7D1-AE42-FD4E-B91B-BDDE9855E32F}"/>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47000"/>
                    </a14:imgEffect>
                    <a14:imgEffect>
                      <a14:brightnessContrast bright="6000" contrast="6000"/>
                    </a14:imgEffect>
                  </a14:imgLayer>
                </a14:imgProps>
              </a:ext>
            </a:extLst>
          </a:blip>
          <a:srcRect r="50000"/>
          <a:stretch/>
        </p:blipFill>
        <p:spPr>
          <a:xfrm>
            <a:off x="2249360" y="911343"/>
            <a:ext cx="3648725" cy="2144559"/>
          </a:xfrm>
          <a:prstGeom prst="rect">
            <a:avLst/>
          </a:prstGeom>
        </p:spPr>
      </p:pic>
      <p:pic>
        <p:nvPicPr>
          <p:cNvPr id="20" name="Picture 19">
            <a:extLst>
              <a:ext uri="{FF2B5EF4-FFF2-40B4-BE49-F238E27FC236}">
                <a16:creationId xmlns:a16="http://schemas.microsoft.com/office/drawing/2014/main" id="{0CB00A74-F467-B84F-A95A-A39F4A035227}"/>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39000"/>
                    </a14:imgEffect>
                    <a14:imgEffect>
                      <a14:brightnessContrast bright="6000" contrast="6000"/>
                    </a14:imgEffect>
                  </a14:imgLayer>
                </a14:imgProps>
              </a:ext>
            </a:extLst>
          </a:blip>
          <a:srcRect l="50000"/>
          <a:stretch/>
        </p:blipFill>
        <p:spPr>
          <a:xfrm>
            <a:off x="6407771" y="940074"/>
            <a:ext cx="3599843" cy="2115828"/>
          </a:xfrm>
          <a:prstGeom prst="rect">
            <a:avLst/>
          </a:prstGeom>
        </p:spPr>
      </p:pic>
      <p:pic>
        <p:nvPicPr>
          <p:cNvPr id="21" name="Picture 20">
            <a:extLst>
              <a:ext uri="{FF2B5EF4-FFF2-40B4-BE49-F238E27FC236}">
                <a16:creationId xmlns:a16="http://schemas.microsoft.com/office/drawing/2014/main" id="{9D05B7FB-57BF-8941-AEE8-5048BF0B76E8}"/>
              </a:ext>
            </a:extLst>
          </p:cNvPr>
          <p:cNvPicPr>
            <a:picLocks noChangeAspect="1"/>
          </p:cNvPicPr>
          <p:nvPr/>
        </p:nvPicPr>
        <p:blipFill rotWithShape="1">
          <a:blip r:embed="rId7">
            <a:extLst>
              <a:ext uri="{BEBA8EAE-BF5A-486C-A8C5-ECC9F3942E4B}">
                <a14:imgProps xmlns:a14="http://schemas.microsoft.com/office/drawing/2010/main">
                  <a14:imgLayer r:embed="rId8">
                    <a14:imgEffect>
                      <a14:sharpenSoften amount="43000"/>
                    </a14:imgEffect>
                    <a14:imgEffect>
                      <a14:brightnessContrast bright="6000" contrast="6000"/>
                    </a14:imgEffect>
                  </a14:imgLayer>
                </a14:imgProps>
              </a:ext>
            </a:extLst>
          </a:blip>
          <a:srcRect r="49964"/>
          <a:stretch/>
        </p:blipFill>
        <p:spPr>
          <a:xfrm>
            <a:off x="2249361" y="3610088"/>
            <a:ext cx="3648724" cy="2164113"/>
          </a:xfrm>
          <a:prstGeom prst="rect">
            <a:avLst/>
          </a:prstGeom>
        </p:spPr>
      </p:pic>
      <p:pic>
        <p:nvPicPr>
          <p:cNvPr id="34" name="Picture 33">
            <a:extLst>
              <a:ext uri="{FF2B5EF4-FFF2-40B4-BE49-F238E27FC236}">
                <a16:creationId xmlns:a16="http://schemas.microsoft.com/office/drawing/2014/main" id="{08256C6E-2DA9-CC44-8950-3176CABFA67B}"/>
              </a:ext>
            </a:extLst>
          </p:cNvPr>
          <p:cNvPicPr>
            <a:picLocks noChangeAspect="1"/>
          </p:cNvPicPr>
          <p:nvPr/>
        </p:nvPicPr>
        <p:blipFill rotWithShape="1">
          <a:blip r:embed="rId9">
            <a:extLst>
              <a:ext uri="{BEBA8EAE-BF5A-486C-A8C5-ECC9F3942E4B}">
                <a14:imgProps xmlns:a14="http://schemas.microsoft.com/office/drawing/2010/main">
                  <a14:imgLayer r:embed="rId10">
                    <a14:imgEffect>
                      <a14:sharpenSoften amount="41000"/>
                    </a14:imgEffect>
                    <a14:imgEffect>
                      <a14:brightnessContrast bright="6000" contrast="6000"/>
                    </a14:imgEffect>
                  </a14:imgLayer>
                </a14:imgProps>
              </a:ext>
            </a:extLst>
          </a:blip>
          <a:srcRect l="50356"/>
          <a:stretch/>
        </p:blipFill>
        <p:spPr>
          <a:xfrm>
            <a:off x="6407771" y="3634716"/>
            <a:ext cx="3599843" cy="2152019"/>
          </a:xfrm>
          <a:prstGeom prst="rect">
            <a:avLst/>
          </a:prstGeom>
        </p:spPr>
      </p:pic>
      <p:sp>
        <p:nvSpPr>
          <p:cNvPr id="2" name="Rounded Rectangle 1">
            <a:extLst>
              <a:ext uri="{FF2B5EF4-FFF2-40B4-BE49-F238E27FC236}">
                <a16:creationId xmlns:a16="http://schemas.microsoft.com/office/drawing/2014/main" id="{AC5365D8-0803-5942-B84B-3FFD11BA075E}"/>
              </a:ext>
            </a:extLst>
          </p:cNvPr>
          <p:cNvSpPr/>
          <p:nvPr/>
        </p:nvSpPr>
        <p:spPr>
          <a:xfrm>
            <a:off x="2078579" y="3018957"/>
            <a:ext cx="4158411" cy="62807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VN" sz="1867" kern="0" dirty="0">
                <a:solidFill>
                  <a:srgbClr val="BAE5E4">
                    <a:lumMod val="10000"/>
                  </a:srgbClr>
                </a:solidFill>
                <a:latin typeface="UTM Avo" panose="02040603050506020204" pitchFamily="18" charset="0"/>
                <a:sym typeface="Arial"/>
              </a:rPr>
              <a:t>Trong câu chuyện, những bạn nào chơi thân với nhau?</a:t>
            </a:r>
          </a:p>
        </p:txBody>
      </p:sp>
      <p:sp>
        <p:nvSpPr>
          <p:cNvPr id="35" name="Rounded Rectangle 34">
            <a:extLst>
              <a:ext uri="{FF2B5EF4-FFF2-40B4-BE49-F238E27FC236}">
                <a16:creationId xmlns:a16="http://schemas.microsoft.com/office/drawing/2014/main" id="{10E7DEC8-1F0E-644A-AC04-BAB66583FF9C}"/>
              </a:ext>
            </a:extLst>
          </p:cNvPr>
          <p:cNvSpPr/>
          <p:nvPr/>
        </p:nvSpPr>
        <p:spPr>
          <a:xfrm>
            <a:off x="6246364" y="3048840"/>
            <a:ext cx="3922656" cy="62807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VN" sz="1867" kern="0" dirty="0">
                <a:solidFill>
                  <a:srgbClr val="BAE5E4">
                    <a:lumMod val="10000"/>
                  </a:srgbClr>
                </a:solidFill>
                <a:latin typeface="UTM Avo" panose="02040603050506020204" pitchFamily="18" charset="0"/>
                <a:sym typeface="Arial"/>
              </a:rPr>
              <a:t>Ba bạn thường kể cho nhau nghe những gì?</a:t>
            </a:r>
          </a:p>
        </p:txBody>
      </p:sp>
      <p:sp>
        <p:nvSpPr>
          <p:cNvPr id="36" name="Rounded Rectangle 35">
            <a:extLst>
              <a:ext uri="{FF2B5EF4-FFF2-40B4-BE49-F238E27FC236}">
                <a16:creationId xmlns:a16="http://schemas.microsoft.com/office/drawing/2014/main" id="{408B3EB1-EE8F-E846-B7B1-353AE10D9C2B}"/>
              </a:ext>
            </a:extLst>
          </p:cNvPr>
          <p:cNvSpPr/>
          <p:nvPr/>
        </p:nvSpPr>
        <p:spPr>
          <a:xfrm>
            <a:off x="2237163" y="5703781"/>
            <a:ext cx="3922656" cy="62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VN" sz="1867" kern="0" dirty="0">
                <a:solidFill>
                  <a:srgbClr val="BAE5E4">
                    <a:lumMod val="10000"/>
                  </a:srgbClr>
                </a:solidFill>
                <a:latin typeface="UTM Avo" panose="02040603050506020204" pitchFamily="18" charset="0"/>
                <a:sym typeface="Arial"/>
              </a:rPr>
              <a:t>Ba bạn nghĩ ra cách gì để tận mắt thấy những điều đã nghe?</a:t>
            </a:r>
          </a:p>
        </p:txBody>
      </p:sp>
      <p:sp>
        <p:nvSpPr>
          <p:cNvPr id="37" name="Rounded Rectangle 36">
            <a:extLst>
              <a:ext uri="{FF2B5EF4-FFF2-40B4-BE49-F238E27FC236}">
                <a16:creationId xmlns:a16="http://schemas.microsoft.com/office/drawing/2014/main" id="{CCBF6012-B053-A848-8D16-F1DB705A5988}"/>
              </a:ext>
            </a:extLst>
          </p:cNvPr>
          <p:cNvSpPr/>
          <p:nvPr/>
        </p:nvSpPr>
        <p:spPr>
          <a:xfrm>
            <a:off x="6246364" y="5751436"/>
            <a:ext cx="3922656" cy="62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VN" sz="1867" kern="0" dirty="0">
                <a:solidFill>
                  <a:srgbClr val="BAE5E4">
                    <a:lumMod val="10000"/>
                  </a:srgbClr>
                </a:solidFill>
                <a:latin typeface="UTM Avo" panose="02040603050506020204" pitchFamily="18" charset="0"/>
                <a:sym typeface="Arial"/>
              </a:rPr>
              <a:t>Ếch ộp, sơn ca và nai vàng đã rút ra được bài học gì?</a:t>
            </a:r>
          </a:p>
        </p:txBody>
      </p:sp>
    </p:spTree>
    <p:custDataLst>
      <p:tags r:id="rId1"/>
    </p:custDataLst>
    <p:extLst>
      <p:ext uri="{BB962C8B-B14F-4D97-AF65-F5344CB8AC3E}">
        <p14:creationId xmlns:p14="http://schemas.microsoft.com/office/powerpoint/2010/main" val="1619987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91933" y="4118543"/>
            <a:ext cx="10632707" cy="523220"/>
          </a:xfrm>
          <a:prstGeom prst="rect">
            <a:avLst/>
          </a:prstGeom>
          <a:noFill/>
        </p:spPr>
        <p:txBody>
          <a:bodyPr wrap="square" rtlCol="0">
            <a:spAutoFit/>
          </a:bodyPr>
          <a:lstStyle/>
          <a:p>
            <a:endParaRPr lang="en-US" sz="2800">
              <a:latin typeface="UTM Avo" panose="02040603050506020204"/>
            </a:endParaRPr>
          </a:p>
        </p:txBody>
      </p:sp>
      <p:sp>
        <p:nvSpPr>
          <p:cNvPr id="4" name="TextBox 3"/>
          <p:cNvSpPr txBox="1"/>
          <p:nvPr/>
        </p:nvSpPr>
        <p:spPr>
          <a:xfrm>
            <a:off x="837933" y="818032"/>
            <a:ext cx="248786" cy="369332"/>
          </a:xfrm>
          <a:prstGeom prst="rect">
            <a:avLst/>
          </a:prstGeom>
          <a:noFill/>
        </p:spPr>
        <p:txBody>
          <a:bodyPr wrap="none" rtlCol="0">
            <a:spAutoFit/>
          </a:bodyPr>
          <a:lstStyle/>
          <a:p>
            <a:r>
              <a:rPr lang="en-US" smtClean="0"/>
              <a:t> </a:t>
            </a:r>
            <a:endParaRPr lang="en-US"/>
          </a:p>
        </p:txBody>
      </p:sp>
      <p:sp>
        <p:nvSpPr>
          <p:cNvPr id="5" name="Rounded Rectangle 4"/>
          <p:cNvSpPr/>
          <p:nvPr/>
        </p:nvSpPr>
        <p:spPr>
          <a:xfrm>
            <a:off x="1758215" y="570165"/>
            <a:ext cx="8271844" cy="945053"/>
          </a:xfrm>
          <a:prstGeom prst="roundRect">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smtClean="0">
                <a:solidFill>
                  <a:schemeClr val="bg1">
                    <a:lumMod val="10000"/>
                  </a:schemeClr>
                </a:solidFill>
                <a:latin typeface="UTM Avo" panose="02040603050506020204"/>
              </a:rPr>
              <a:t>?</a:t>
            </a:r>
            <a:r>
              <a:rPr lang="en-US" sz="3600" smtClean="0">
                <a:solidFill>
                  <a:schemeClr val="bg1">
                    <a:lumMod val="10000"/>
                  </a:schemeClr>
                </a:solidFill>
                <a:latin typeface="UTM Avo" panose="02040603050506020204"/>
              </a:rPr>
              <a:t> Nêu kết thúc của câu chuyện? </a:t>
            </a:r>
            <a:endParaRPr lang="en-US" sz="3600">
              <a:solidFill>
                <a:schemeClr val="bg1">
                  <a:lumMod val="10000"/>
                </a:schemeClr>
              </a:solidFill>
              <a:latin typeface="UTM Avo" panose="02040603050506020204"/>
            </a:endParaRPr>
          </a:p>
        </p:txBody>
      </p:sp>
      <p:sp>
        <p:nvSpPr>
          <p:cNvPr id="6" name="Rounded Rectangle 5"/>
          <p:cNvSpPr/>
          <p:nvPr/>
        </p:nvSpPr>
        <p:spPr>
          <a:xfrm>
            <a:off x="1049001" y="570165"/>
            <a:ext cx="10107366" cy="1421207"/>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800" b="1" smtClean="0">
                <a:solidFill>
                  <a:schemeClr val="bg1">
                    <a:lumMod val="10000"/>
                  </a:schemeClr>
                </a:solidFill>
                <a:latin typeface="UTM Avo" panose="02040603050506020204"/>
              </a:rPr>
              <a:t>?</a:t>
            </a:r>
            <a:r>
              <a:rPr lang="en-US" sz="3200" smtClean="0">
                <a:solidFill>
                  <a:schemeClr val="bg1">
                    <a:lumMod val="10000"/>
                  </a:schemeClr>
                </a:solidFill>
                <a:latin typeface="UTM Avo" panose="02040603050506020204"/>
              </a:rPr>
              <a:t> Qua câu chuyện trên, chúng ta có nhận xét gì về môi trường sống và khả năng của 3 con vật ?  </a:t>
            </a:r>
            <a:endParaRPr lang="en-US" sz="3200">
              <a:solidFill>
                <a:schemeClr val="bg1">
                  <a:lumMod val="10000"/>
                </a:schemeClr>
              </a:solidFill>
              <a:latin typeface="UTM Avo" panose="02040603050506020204"/>
            </a:endParaRPr>
          </a:p>
        </p:txBody>
      </p:sp>
      <p:sp>
        <p:nvSpPr>
          <p:cNvPr id="7" name="Rounded Rectangle 6"/>
          <p:cNvSpPr/>
          <p:nvPr/>
        </p:nvSpPr>
        <p:spPr>
          <a:xfrm>
            <a:off x="1062255" y="438495"/>
            <a:ext cx="10094111" cy="1684545"/>
          </a:xfrm>
          <a:prstGeom prst="roundRect">
            <a:avLst/>
          </a:prstGeom>
          <a:solidFill>
            <a:schemeClr val="tx1">
              <a:lumMod val="20000"/>
              <a:lumOff val="8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smtClean="0">
                <a:solidFill>
                  <a:schemeClr val="bg1">
                    <a:lumMod val="10000"/>
                  </a:schemeClr>
                </a:solidFill>
                <a:latin typeface="UTM Avo" panose="02040603050506020204"/>
              </a:rPr>
              <a:t>?</a:t>
            </a:r>
            <a:r>
              <a:rPr lang="en-US" sz="3600" dirty="0" smtClean="0">
                <a:solidFill>
                  <a:schemeClr val="bg1">
                    <a:lumMod val="10000"/>
                  </a:schemeClr>
                </a:solidFill>
                <a:latin typeface="UTM Avo" panose="02040603050506020204"/>
              </a:rPr>
              <a:t> </a:t>
            </a:r>
            <a:r>
              <a:rPr lang="en-US" sz="3600" dirty="0" err="1" smtClean="0">
                <a:solidFill>
                  <a:schemeClr val="bg1">
                    <a:lumMod val="10000"/>
                  </a:schemeClr>
                </a:solidFill>
                <a:latin typeface="UTM Avo" panose="02040603050506020204"/>
              </a:rPr>
              <a:t>Vậy</a:t>
            </a:r>
            <a:r>
              <a:rPr lang="en-US" sz="3600" dirty="0" smtClean="0">
                <a:solidFill>
                  <a:schemeClr val="bg1">
                    <a:lumMod val="10000"/>
                  </a:schemeClr>
                </a:solidFill>
                <a:latin typeface="UTM Avo" panose="02040603050506020204"/>
              </a:rPr>
              <a:t> </a:t>
            </a:r>
            <a:r>
              <a:rPr lang="en-US" sz="3600" dirty="0" err="1" smtClean="0">
                <a:solidFill>
                  <a:schemeClr val="bg1">
                    <a:lumMod val="10000"/>
                  </a:schemeClr>
                </a:solidFill>
                <a:latin typeface="UTM Avo" panose="02040603050506020204"/>
              </a:rPr>
              <a:t>câu</a:t>
            </a:r>
            <a:r>
              <a:rPr lang="en-US" sz="3600" dirty="0" smtClean="0">
                <a:solidFill>
                  <a:schemeClr val="bg1">
                    <a:lumMod val="10000"/>
                  </a:schemeClr>
                </a:solidFill>
                <a:latin typeface="UTM Avo" panose="02040603050506020204"/>
              </a:rPr>
              <a:t> </a:t>
            </a:r>
            <a:r>
              <a:rPr lang="en-US" sz="3600" dirty="0" err="1" smtClean="0">
                <a:solidFill>
                  <a:schemeClr val="bg1">
                    <a:lumMod val="10000"/>
                  </a:schemeClr>
                </a:solidFill>
                <a:latin typeface="UTM Avo" panose="02040603050506020204"/>
              </a:rPr>
              <a:t>chuyện</a:t>
            </a:r>
            <a:r>
              <a:rPr lang="en-US" sz="3600" dirty="0" smtClean="0">
                <a:solidFill>
                  <a:schemeClr val="bg1">
                    <a:lumMod val="10000"/>
                  </a:schemeClr>
                </a:solidFill>
                <a:latin typeface="UTM Avo" panose="02040603050506020204"/>
              </a:rPr>
              <a:t> </a:t>
            </a:r>
            <a:r>
              <a:rPr lang="en-US" sz="3600" dirty="0" err="1" smtClean="0">
                <a:solidFill>
                  <a:schemeClr val="bg1">
                    <a:lumMod val="10000"/>
                  </a:schemeClr>
                </a:solidFill>
                <a:latin typeface="UTM Avo" panose="02040603050506020204"/>
              </a:rPr>
              <a:t>muốn</a:t>
            </a:r>
            <a:r>
              <a:rPr lang="en-US" sz="3600" dirty="0" smtClean="0">
                <a:solidFill>
                  <a:schemeClr val="bg1">
                    <a:lumMod val="10000"/>
                  </a:schemeClr>
                </a:solidFill>
                <a:latin typeface="UTM Avo" panose="02040603050506020204"/>
              </a:rPr>
              <a:t> </a:t>
            </a:r>
            <a:r>
              <a:rPr lang="en-US" sz="3600" dirty="0" err="1" smtClean="0">
                <a:solidFill>
                  <a:schemeClr val="bg1">
                    <a:lumMod val="10000"/>
                  </a:schemeClr>
                </a:solidFill>
                <a:latin typeface="UTM Avo" panose="02040603050506020204"/>
              </a:rPr>
              <a:t>nói</a:t>
            </a:r>
            <a:r>
              <a:rPr lang="en-US" sz="3600" dirty="0" smtClean="0">
                <a:solidFill>
                  <a:schemeClr val="bg1">
                    <a:lumMod val="10000"/>
                  </a:schemeClr>
                </a:solidFill>
                <a:latin typeface="UTM Avo" panose="02040603050506020204"/>
              </a:rPr>
              <a:t> </a:t>
            </a:r>
            <a:r>
              <a:rPr lang="en-US" sz="3600" dirty="0" err="1" smtClean="0">
                <a:solidFill>
                  <a:schemeClr val="bg1">
                    <a:lumMod val="10000"/>
                  </a:schemeClr>
                </a:solidFill>
                <a:latin typeface="UTM Avo" panose="02040603050506020204"/>
              </a:rPr>
              <a:t>với</a:t>
            </a:r>
            <a:r>
              <a:rPr lang="en-US" sz="3600" dirty="0" smtClean="0">
                <a:solidFill>
                  <a:schemeClr val="bg1">
                    <a:lumMod val="10000"/>
                  </a:schemeClr>
                </a:solidFill>
                <a:latin typeface="UTM Avo" panose="02040603050506020204"/>
              </a:rPr>
              <a:t> </a:t>
            </a:r>
            <a:r>
              <a:rPr lang="en-US" sz="3600" dirty="0" err="1" smtClean="0">
                <a:solidFill>
                  <a:schemeClr val="bg1">
                    <a:lumMod val="10000"/>
                  </a:schemeClr>
                </a:solidFill>
                <a:latin typeface="UTM Avo" panose="02040603050506020204"/>
              </a:rPr>
              <a:t>chúng</a:t>
            </a:r>
            <a:r>
              <a:rPr lang="en-US" sz="3600" dirty="0" smtClean="0">
                <a:solidFill>
                  <a:schemeClr val="bg1">
                    <a:lumMod val="10000"/>
                  </a:schemeClr>
                </a:solidFill>
                <a:latin typeface="UTM Avo" panose="02040603050506020204"/>
              </a:rPr>
              <a:t> ta </a:t>
            </a:r>
            <a:r>
              <a:rPr lang="en-US" sz="3600" dirty="0" err="1" smtClean="0">
                <a:solidFill>
                  <a:schemeClr val="bg1">
                    <a:lumMod val="10000"/>
                  </a:schemeClr>
                </a:solidFill>
                <a:latin typeface="UTM Avo" panose="02040603050506020204"/>
              </a:rPr>
              <a:t>điều</a:t>
            </a:r>
            <a:r>
              <a:rPr lang="en-US" sz="3600" dirty="0" smtClean="0">
                <a:solidFill>
                  <a:schemeClr val="bg1">
                    <a:lumMod val="10000"/>
                  </a:schemeClr>
                </a:solidFill>
                <a:latin typeface="UTM Avo" panose="02040603050506020204"/>
              </a:rPr>
              <a:t> </a:t>
            </a:r>
            <a:r>
              <a:rPr lang="en-US" sz="3600" dirty="0" err="1" smtClean="0">
                <a:solidFill>
                  <a:schemeClr val="bg1">
                    <a:lumMod val="10000"/>
                  </a:schemeClr>
                </a:solidFill>
                <a:latin typeface="UTM Avo" panose="02040603050506020204"/>
              </a:rPr>
              <a:t>gì</a:t>
            </a:r>
            <a:r>
              <a:rPr lang="en-US" sz="3600" dirty="0" smtClean="0">
                <a:solidFill>
                  <a:schemeClr val="bg1">
                    <a:lumMod val="10000"/>
                  </a:schemeClr>
                </a:solidFill>
                <a:latin typeface="UTM Avo" panose="02040603050506020204"/>
              </a:rPr>
              <a:t> ? </a:t>
            </a:r>
            <a:endParaRPr lang="en-US" sz="3600" dirty="0">
              <a:solidFill>
                <a:schemeClr val="bg1">
                  <a:lumMod val="10000"/>
                </a:schemeClr>
              </a:solidFill>
              <a:latin typeface="UTM Avo" panose="02040603050506020204"/>
            </a:endParaRPr>
          </a:p>
        </p:txBody>
      </p:sp>
      <p:sp>
        <p:nvSpPr>
          <p:cNvPr id="8" name="Rounded Rectangle 7"/>
          <p:cNvSpPr/>
          <p:nvPr/>
        </p:nvSpPr>
        <p:spPr>
          <a:xfrm>
            <a:off x="1309571" y="2821577"/>
            <a:ext cx="9586227" cy="2895829"/>
          </a:xfrm>
          <a:prstGeom prst="roundRect">
            <a:avLst/>
          </a:prstGeom>
          <a:solidFill>
            <a:schemeClr val="accent2">
              <a:lumMod val="95000"/>
            </a:schemeClr>
          </a:solidFill>
          <a:ln w="57150">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smtClean="0">
                <a:solidFill>
                  <a:schemeClr val="bg1">
                    <a:lumMod val="10000"/>
                  </a:schemeClr>
                </a:solidFill>
                <a:latin typeface="UTM Avo" panose="02040603050506020204"/>
              </a:rPr>
              <a:t>Mỗi người có điều kiện sống và khả năng không giống nhau vẫn có thể trở thành bạn thân. Chúng ta cần làm những việc phù hợp với điều kiện và khả năng của mình</a:t>
            </a:r>
            <a:r>
              <a:rPr lang="en-US" sz="2400" smtClean="0"/>
              <a:t>. </a:t>
            </a:r>
            <a:endParaRPr lang="en-US" sz="2400"/>
          </a:p>
        </p:txBody>
      </p:sp>
    </p:spTree>
    <p:extLst>
      <p:ext uri="{BB962C8B-B14F-4D97-AF65-F5344CB8AC3E}">
        <p14:creationId xmlns:p14="http://schemas.microsoft.com/office/powerpoint/2010/main" val="3662067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nodeType="clickEffect" nodePh="1">
                                  <p:stCondLst>
                                    <p:cond delay="0"/>
                                  </p:stCondLst>
                                  <p:endCondLst>
                                    <p:cond evt="begin" delay="0">
                                      <p:tn val="10"/>
                                    </p:cond>
                                  </p:endCondLst>
                                  <p:childTnLst>
                                    <p:anim calcmode="lin" valueType="num">
                                      <p:cBhvr additive="base">
                                        <p:cTn id="11" dur="500"/>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p:tgtEl>
                                          <p:spTgt spid="3">
                                            <p:txEl>
                                              <p:pRg st="0" end="0"/>
                                            </p:txEl>
                                          </p:spTgt>
                                        </p:tgtEl>
                                        <p:attrNameLst>
                                          <p:attrName>ppt_y</p:attrName>
                                        </p:attrNameLst>
                                      </p:cBhvr>
                                      <p:tavLst>
                                        <p:tav tm="0">
                                          <p:val>
                                            <p:strVal val="ppt_y"/>
                                          </p:val>
                                        </p:tav>
                                        <p:tav tm="100000">
                                          <p:val>
                                            <p:strVal val="1+ppt_h/2"/>
                                          </p:val>
                                        </p:tav>
                                      </p:tavLst>
                                    </p:anim>
                                    <p:set>
                                      <p:cBhvr>
                                        <p:cTn id="13"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2" presetClass="exit" presetSubtype="2" fill="hold" grpId="0" nodeType="clickEffect">
                                  <p:stCondLst>
                                    <p:cond delay="0"/>
                                  </p:stCondLst>
                                  <p:childTnLst>
                                    <p:anim calcmode="lin" valueType="num">
                                      <p:cBhvr additive="base">
                                        <p:cTn id="17" dur="500"/>
                                        <p:tgtEl>
                                          <p:spTgt spid="6"/>
                                        </p:tgtEl>
                                        <p:attrNameLst>
                                          <p:attrName>ppt_x</p:attrName>
                                        </p:attrNameLst>
                                      </p:cBhvr>
                                      <p:tavLst>
                                        <p:tav tm="0">
                                          <p:val>
                                            <p:strVal val="ppt_x"/>
                                          </p:val>
                                        </p:tav>
                                        <p:tav tm="100000">
                                          <p:val>
                                            <p:strVal val="1+ppt_w/2"/>
                                          </p:val>
                                        </p:tav>
                                      </p:tavLst>
                                    </p:anim>
                                    <p:anim calcmode="lin" valueType="num">
                                      <p:cBhvr additive="base">
                                        <p:cTn id="18" dur="500"/>
                                        <p:tgtEl>
                                          <p:spTgt spid="6"/>
                                        </p:tgtEl>
                                        <p:attrNameLst>
                                          <p:attrName>ppt_y</p:attrName>
                                        </p:attrNameLst>
                                      </p:cBhvr>
                                      <p:tavLst>
                                        <p:tav tm="0">
                                          <p:val>
                                            <p:strVal val="ppt_y"/>
                                          </p:val>
                                        </p:tav>
                                        <p:tav tm="100000">
                                          <p:val>
                                            <p:strVal val="ppt_y"/>
                                          </p:val>
                                        </p:tav>
                                      </p:tavLst>
                                    </p:anim>
                                    <p:set>
                                      <p:cBhvr>
                                        <p:cTn id="19" dur="1" fill="hold">
                                          <p:stCondLst>
                                            <p:cond delay="499"/>
                                          </p:stCondLst>
                                        </p:cTn>
                                        <p:tgtEl>
                                          <p:spTgt spid="6"/>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1" presetClass="exit" presetSubtype="1" fill="hold" grpId="0" nodeType="clickEffect">
                                  <p:stCondLst>
                                    <p:cond delay="0"/>
                                  </p:stCondLst>
                                  <p:childTnLst>
                                    <p:animEffect transition="out" filter="wheel(1)">
                                      <p:cBhvr>
                                        <p:cTn id="23" dur="2000"/>
                                        <p:tgtEl>
                                          <p:spTgt spid="5"/>
                                        </p:tgtEl>
                                      </p:cBhvr>
                                    </p:animEffect>
                                    <p:set>
                                      <p:cBhvr>
                                        <p:cTn id="24" dur="1" fill="hold">
                                          <p:stCondLst>
                                            <p:cond delay="1999"/>
                                          </p:stCondLst>
                                        </p:cTn>
                                        <p:tgtEl>
                                          <p:spTgt spid="5"/>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circle(in)">
                                      <p:cBhvr>
                                        <p:cTn id="29" dur="20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ipe(down)">
                                      <p:cBhvr>
                                        <p:cTn id="34" dur="580">
                                          <p:stCondLst>
                                            <p:cond delay="0"/>
                                          </p:stCondLst>
                                        </p:cTn>
                                        <p:tgtEl>
                                          <p:spTgt spid="8"/>
                                        </p:tgtEl>
                                      </p:cBhvr>
                                    </p:animEffect>
                                    <p:anim calcmode="lin" valueType="num">
                                      <p:cBhvr>
                                        <p:cTn id="3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0" dur="26">
                                          <p:stCondLst>
                                            <p:cond delay="650"/>
                                          </p:stCondLst>
                                        </p:cTn>
                                        <p:tgtEl>
                                          <p:spTgt spid="8"/>
                                        </p:tgtEl>
                                      </p:cBhvr>
                                      <p:to x="100000" y="60000"/>
                                    </p:animScale>
                                    <p:animScale>
                                      <p:cBhvr>
                                        <p:cTn id="41" dur="166" decel="50000">
                                          <p:stCondLst>
                                            <p:cond delay="676"/>
                                          </p:stCondLst>
                                        </p:cTn>
                                        <p:tgtEl>
                                          <p:spTgt spid="8"/>
                                        </p:tgtEl>
                                      </p:cBhvr>
                                      <p:to x="100000" y="100000"/>
                                    </p:animScale>
                                    <p:animScale>
                                      <p:cBhvr>
                                        <p:cTn id="42" dur="26">
                                          <p:stCondLst>
                                            <p:cond delay="1312"/>
                                          </p:stCondLst>
                                        </p:cTn>
                                        <p:tgtEl>
                                          <p:spTgt spid="8"/>
                                        </p:tgtEl>
                                      </p:cBhvr>
                                      <p:to x="100000" y="80000"/>
                                    </p:animScale>
                                    <p:animScale>
                                      <p:cBhvr>
                                        <p:cTn id="43" dur="166" decel="50000">
                                          <p:stCondLst>
                                            <p:cond delay="1338"/>
                                          </p:stCondLst>
                                        </p:cTn>
                                        <p:tgtEl>
                                          <p:spTgt spid="8"/>
                                        </p:tgtEl>
                                      </p:cBhvr>
                                      <p:to x="100000" y="100000"/>
                                    </p:animScale>
                                    <p:animScale>
                                      <p:cBhvr>
                                        <p:cTn id="44" dur="26">
                                          <p:stCondLst>
                                            <p:cond delay="1642"/>
                                          </p:stCondLst>
                                        </p:cTn>
                                        <p:tgtEl>
                                          <p:spTgt spid="8"/>
                                        </p:tgtEl>
                                      </p:cBhvr>
                                      <p:to x="100000" y="90000"/>
                                    </p:animScale>
                                    <p:animScale>
                                      <p:cBhvr>
                                        <p:cTn id="45" dur="166" decel="50000">
                                          <p:stCondLst>
                                            <p:cond delay="1668"/>
                                          </p:stCondLst>
                                        </p:cTn>
                                        <p:tgtEl>
                                          <p:spTgt spid="8"/>
                                        </p:tgtEl>
                                      </p:cBhvr>
                                      <p:to x="100000" y="100000"/>
                                    </p:animScale>
                                    <p:animScale>
                                      <p:cBhvr>
                                        <p:cTn id="46" dur="26">
                                          <p:stCondLst>
                                            <p:cond delay="1808"/>
                                          </p:stCondLst>
                                        </p:cTn>
                                        <p:tgtEl>
                                          <p:spTgt spid="8"/>
                                        </p:tgtEl>
                                      </p:cBhvr>
                                      <p:to x="100000" y="95000"/>
                                    </p:animScale>
                                    <p:animScale>
                                      <p:cBhvr>
                                        <p:cTn id="4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81701" y="933650"/>
            <a:ext cx="5844870" cy="523220"/>
          </a:xfrm>
          <a:prstGeom prst="rect">
            <a:avLst/>
          </a:prstGeom>
          <a:noFill/>
        </p:spPr>
        <p:txBody>
          <a:bodyPr wrap="none" rtlCol="0">
            <a:spAutoFit/>
          </a:bodyPr>
          <a:lstStyle/>
          <a:p>
            <a:r>
              <a:rPr lang="en-US" sz="2800" b="1" smtClean="0">
                <a:latin typeface="UTM Avo" panose="02040603050506020204"/>
              </a:rPr>
              <a:t>Hành trình 10 năm cõng bạn đi học </a:t>
            </a:r>
            <a:endParaRPr lang="en-US" sz="2800" b="1">
              <a:latin typeface="UTM Avo" panose="02040603050506020204"/>
            </a:endParaRPr>
          </a:p>
        </p:txBody>
      </p:sp>
      <p:pic>
        <p:nvPicPr>
          <p:cNvPr id="3" name="Hơn 8 năm làm đôi chân cõng bạn đến trườn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376413" y="1597792"/>
            <a:ext cx="9076623" cy="4109990"/>
          </a:xfrm>
          <a:prstGeom prst="roundRect">
            <a:avLst>
              <a:gd name="adj" fmla="val 5439"/>
            </a:avLst>
          </a:prstGeom>
          <a:ln>
            <a:noFill/>
          </a:ln>
          <a:effectLst>
            <a:innerShdw blurRad="114300" dist="50800">
              <a:srgbClr val="000000">
                <a:alpha val="0"/>
              </a:srgbClr>
            </a:innerShdw>
          </a:effectLst>
        </p:spPr>
      </p:pic>
    </p:spTree>
    <p:extLst>
      <p:ext uri="{BB962C8B-B14F-4D97-AF65-F5344CB8AC3E}">
        <p14:creationId xmlns:p14="http://schemas.microsoft.com/office/powerpoint/2010/main" val="3306587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cTn>
                <p:tgtEl>
                  <p:spTgt spid="3"/>
                </p:tgtEl>
              </p:cMediaNode>
            </p:video>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090CBE52-488B-43ED-B921-C6338D91C5E2}"/>
              </a:ext>
            </a:extLst>
          </p:cNvPr>
          <p:cNvSpPr txBox="1"/>
          <p:nvPr/>
        </p:nvSpPr>
        <p:spPr>
          <a:xfrm>
            <a:off x="4611136" y="295819"/>
            <a:ext cx="7591660" cy="830997"/>
          </a:xfrm>
          <a:prstGeom prst="rect">
            <a:avLst/>
          </a:prstGeom>
          <a:noFill/>
        </p:spPr>
        <p:txBody>
          <a:bodyPr wrap="square" rtlCol="0">
            <a:spAutoFit/>
          </a:bodyPr>
          <a:lstStyle/>
          <a:p>
            <a:pPr defTabSz="1219170">
              <a:buClr>
                <a:srgbClr val="000000"/>
              </a:buClr>
            </a:pPr>
            <a:r>
              <a:rPr lang="vi-VN" sz="4800" kern="0" dirty="0">
                <a:solidFill>
                  <a:srgbClr val="FFFFFF"/>
                </a:solidFill>
                <a:latin typeface="UTM Cookies" panose="02040603050506020204" pitchFamily="18" charset="0"/>
                <a:cs typeface="Arial"/>
                <a:sym typeface="Arial"/>
              </a:rPr>
              <a:t>Nói và nghe</a:t>
            </a:r>
            <a:endParaRPr lang="en-US" sz="4800" kern="0" dirty="0">
              <a:solidFill>
                <a:srgbClr val="FFFFFF"/>
              </a:solidFill>
              <a:latin typeface="UTM Cookies" panose="02040603050506020204" pitchFamily="18" charset="0"/>
              <a:cs typeface="Arial"/>
              <a:sym typeface="Arial"/>
            </a:endParaRPr>
          </a:p>
        </p:txBody>
      </p:sp>
      <p:sp>
        <p:nvSpPr>
          <p:cNvPr id="33" name="Rectangle 32">
            <a:extLst>
              <a:ext uri="{FF2B5EF4-FFF2-40B4-BE49-F238E27FC236}">
                <a16:creationId xmlns:a16="http://schemas.microsoft.com/office/drawing/2014/main" id="{05FE2BB4-4DBE-3F40-B4E3-1CD1E02867D2}"/>
              </a:ext>
            </a:extLst>
          </p:cNvPr>
          <p:cNvSpPr/>
          <p:nvPr/>
        </p:nvSpPr>
        <p:spPr>
          <a:xfrm>
            <a:off x="5959661" y="6268413"/>
            <a:ext cx="509687" cy="5895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VN" sz="1867" kern="0">
              <a:solidFill>
                <a:srgbClr val="BAE5E4"/>
              </a:solidFill>
              <a:latin typeface="Arial"/>
              <a:sym typeface="Arial"/>
            </a:endParaRP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27979"/>
          <a:stretch/>
        </p:blipFill>
        <p:spPr>
          <a:xfrm>
            <a:off x="1154155" y="676076"/>
            <a:ext cx="9784080" cy="4370408"/>
          </a:xfrm>
          <a:prstGeom prst="rect">
            <a:avLst/>
          </a:prstGeom>
        </p:spPr>
      </p:pic>
      <p:sp>
        <p:nvSpPr>
          <p:cNvPr id="4" name="Rounded Rectangle 3"/>
          <p:cNvSpPr/>
          <p:nvPr/>
        </p:nvSpPr>
        <p:spPr>
          <a:xfrm>
            <a:off x="462452" y="5221297"/>
            <a:ext cx="11167486" cy="69749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b="1" smtClean="0">
                <a:solidFill>
                  <a:schemeClr val="bg1">
                    <a:lumMod val="10000"/>
                  </a:schemeClr>
                </a:solidFill>
                <a:latin typeface="UTM Avo" panose="02040603050506020204"/>
              </a:rPr>
              <a:t>?</a:t>
            </a:r>
            <a:r>
              <a:rPr lang="en-US" sz="2800" smtClean="0">
                <a:solidFill>
                  <a:schemeClr val="bg1">
                    <a:lumMod val="10000"/>
                  </a:schemeClr>
                </a:solidFill>
                <a:latin typeface="UTM Avo" panose="02040603050506020204"/>
              </a:rPr>
              <a:t> </a:t>
            </a:r>
            <a:r>
              <a:rPr lang="en-US" sz="2800">
                <a:solidFill>
                  <a:schemeClr val="bg1">
                    <a:lumMod val="10000"/>
                  </a:schemeClr>
                </a:solidFill>
                <a:latin typeface="UTM Avo" panose="02040603050506020204"/>
              </a:rPr>
              <a:t>Câu chuyện có mấy nhân vật ? Đó là những nhân vật nào? </a:t>
            </a:r>
          </a:p>
        </p:txBody>
      </p:sp>
    </p:spTree>
    <p:custDataLst>
      <p:tags r:id="rId1"/>
    </p:custDataLst>
    <p:extLst>
      <p:ext uri="{BB962C8B-B14F-4D97-AF65-F5344CB8AC3E}">
        <p14:creationId xmlns:p14="http://schemas.microsoft.com/office/powerpoint/2010/main" val="1755387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83991" y="456513"/>
            <a:ext cx="3283271" cy="523220"/>
          </a:xfrm>
          <a:prstGeom prst="rect">
            <a:avLst/>
          </a:prstGeom>
          <a:noFill/>
        </p:spPr>
        <p:txBody>
          <a:bodyPr wrap="none" rtlCol="0">
            <a:spAutoFit/>
          </a:bodyPr>
          <a:lstStyle/>
          <a:p>
            <a:r>
              <a:rPr lang="en-US" sz="2800" b="1" smtClean="0">
                <a:latin typeface="UTM Cookies"/>
              </a:rPr>
              <a:t>1</a:t>
            </a:r>
            <a:r>
              <a:rPr lang="en-US" sz="2800" smtClean="0">
                <a:latin typeface="UTM Cookies"/>
              </a:rPr>
              <a:t>. Nghe kể chuyện </a:t>
            </a:r>
            <a:endParaRPr lang="en-US" sz="2800">
              <a:latin typeface="UTM Cookies"/>
            </a:endParaRPr>
          </a:p>
        </p:txBody>
      </p:sp>
      <p:pic>
        <p:nvPicPr>
          <p:cNvPr id="3" name="Picture 2">
            <a:extLst>
              <a:ext uri="{FF2B5EF4-FFF2-40B4-BE49-F238E27FC236}">
                <a16:creationId xmlns:a16="http://schemas.microsoft.com/office/drawing/2014/main" id="{6F2A34DE-52EC-7B42-9621-7EF0C4499C5E}"/>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47000"/>
                    </a14:imgEffect>
                    <a14:imgEffect>
                      <a14:brightnessContrast bright="6000" contrast="6000"/>
                    </a14:imgEffect>
                  </a14:imgLayer>
                </a14:imgProps>
              </a:ext>
            </a:extLst>
          </a:blip>
          <a:srcRect r="50000"/>
          <a:stretch/>
        </p:blipFill>
        <p:spPr>
          <a:xfrm>
            <a:off x="1092200" y="842958"/>
            <a:ext cx="4429760" cy="2324557"/>
          </a:xfrm>
          <a:prstGeom prst="rect">
            <a:avLst/>
          </a:prstGeom>
        </p:spPr>
      </p:pic>
      <p:pic>
        <p:nvPicPr>
          <p:cNvPr id="4" name="Picture 3">
            <a:extLst>
              <a:ext uri="{FF2B5EF4-FFF2-40B4-BE49-F238E27FC236}">
                <a16:creationId xmlns:a16="http://schemas.microsoft.com/office/drawing/2014/main" id="{A1856750-0640-DE43-B392-1FD777266B11}"/>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39000"/>
                    </a14:imgEffect>
                    <a14:imgEffect>
                      <a14:brightnessContrast bright="6000" contrast="6000"/>
                    </a14:imgEffect>
                  </a14:imgLayer>
                </a14:imgProps>
              </a:ext>
            </a:extLst>
          </a:blip>
          <a:srcRect l="50000"/>
          <a:stretch/>
        </p:blipFill>
        <p:spPr>
          <a:xfrm>
            <a:off x="6248399" y="806356"/>
            <a:ext cx="4846320" cy="2397760"/>
          </a:xfrm>
          <a:prstGeom prst="rect">
            <a:avLst/>
          </a:prstGeom>
        </p:spPr>
      </p:pic>
      <p:pic>
        <p:nvPicPr>
          <p:cNvPr id="5" name="Picture 4">
            <a:extLst>
              <a:ext uri="{FF2B5EF4-FFF2-40B4-BE49-F238E27FC236}">
                <a16:creationId xmlns:a16="http://schemas.microsoft.com/office/drawing/2014/main" id="{03C2E980-F78C-5648-A9E6-F2B4AEA8F6E6}"/>
              </a:ext>
            </a:extLst>
          </p:cNvPr>
          <p:cNvPicPr>
            <a:picLocks noChangeAspect="1"/>
          </p:cNvPicPr>
          <p:nvPr/>
        </p:nvPicPr>
        <p:blipFill rotWithShape="1">
          <a:blip r:embed="rId6">
            <a:extLst>
              <a:ext uri="{BEBA8EAE-BF5A-486C-A8C5-ECC9F3942E4B}">
                <a14:imgProps xmlns:a14="http://schemas.microsoft.com/office/drawing/2010/main">
                  <a14:imgLayer r:embed="rId7">
                    <a14:imgEffect>
                      <a14:sharpenSoften amount="43000"/>
                    </a14:imgEffect>
                    <a14:imgEffect>
                      <a14:brightnessContrast bright="6000" contrast="6000"/>
                    </a14:imgEffect>
                  </a14:imgLayer>
                </a14:imgProps>
              </a:ext>
            </a:extLst>
          </a:blip>
          <a:srcRect r="49964"/>
          <a:stretch/>
        </p:blipFill>
        <p:spPr>
          <a:xfrm>
            <a:off x="1036319" y="3655038"/>
            <a:ext cx="4429761" cy="2299811"/>
          </a:xfrm>
          <a:prstGeom prst="rect">
            <a:avLst/>
          </a:prstGeom>
        </p:spPr>
      </p:pic>
      <p:pic>
        <p:nvPicPr>
          <p:cNvPr id="6" name="Picture 5">
            <a:extLst>
              <a:ext uri="{FF2B5EF4-FFF2-40B4-BE49-F238E27FC236}">
                <a16:creationId xmlns:a16="http://schemas.microsoft.com/office/drawing/2014/main" id="{B1EC72F9-9E75-BB41-B77B-F00147FA8AB0}"/>
              </a:ext>
            </a:extLst>
          </p:cNvPr>
          <p:cNvPicPr>
            <a:picLocks noChangeAspect="1"/>
          </p:cNvPicPr>
          <p:nvPr/>
        </p:nvPicPr>
        <p:blipFill rotWithShape="1">
          <a:blip r:embed="rId8">
            <a:extLst>
              <a:ext uri="{BEBA8EAE-BF5A-486C-A8C5-ECC9F3942E4B}">
                <a14:imgProps xmlns:a14="http://schemas.microsoft.com/office/drawing/2010/main">
                  <a14:imgLayer r:embed="rId9">
                    <a14:imgEffect>
                      <a14:sharpenSoften amount="41000"/>
                    </a14:imgEffect>
                    <a14:imgEffect>
                      <a14:brightnessContrast bright="6000" contrast="6000"/>
                    </a14:imgEffect>
                  </a14:imgLayer>
                </a14:imgProps>
              </a:ext>
            </a:extLst>
          </a:blip>
          <a:srcRect l="50356"/>
          <a:stretch/>
        </p:blipFill>
        <p:spPr>
          <a:xfrm>
            <a:off x="6248400" y="3693651"/>
            <a:ext cx="4704080" cy="2285311"/>
          </a:xfrm>
          <a:prstGeom prst="rect">
            <a:avLst/>
          </a:prstGeom>
        </p:spPr>
      </p:pic>
      <p:sp>
        <p:nvSpPr>
          <p:cNvPr id="7" name="TextBox 6"/>
          <p:cNvSpPr txBox="1"/>
          <p:nvPr/>
        </p:nvSpPr>
        <p:spPr>
          <a:xfrm>
            <a:off x="4217234" y="355435"/>
            <a:ext cx="4062331" cy="646331"/>
          </a:xfrm>
          <a:prstGeom prst="rect">
            <a:avLst/>
          </a:prstGeom>
          <a:noFill/>
        </p:spPr>
        <p:txBody>
          <a:bodyPr wrap="none" rtlCol="0">
            <a:spAutoFit/>
          </a:bodyPr>
          <a:lstStyle/>
          <a:p>
            <a:r>
              <a:rPr lang="en-US" sz="3600" b="1" smtClean="0">
                <a:solidFill>
                  <a:schemeClr val="accent1">
                    <a:lumMod val="75000"/>
                  </a:schemeClr>
                </a:solidFill>
                <a:latin typeface="UTM Avo" panose="02040603050506020204"/>
              </a:rPr>
              <a:t>Chúng mình là bạn</a:t>
            </a:r>
            <a:endParaRPr lang="en-US" sz="3600" b="1">
              <a:solidFill>
                <a:schemeClr val="accent1">
                  <a:lumMod val="75000"/>
                </a:schemeClr>
              </a:solidFill>
              <a:latin typeface="UTM Avo" panose="02040603050506020204"/>
            </a:endParaRPr>
          </a:p>
        </p:txBody>
      </p:sp>
      <p:sp>
        <p:nvSpPr>
          <p:cNvPr id="8" name="TextBox 7"/>
          <p:cNvSpPr txBox="1"/>
          <p:nvPr/>
        </p:nvSpPr>
        <p:spPr>
          <a:xfrm>
            <a:off x="844952" y="2989466"/>
            <a:ext cx="4812496" cy="830997"/>
          </a:xfrm>
          <a:prstGeom prst="rect">
            <a:avLst/>
          </a:prstGeom>
          <a:noFill/>
        </p:spPr>
        <p:txBody>
          <a:bodyPr wrap="square" rtlCol="0">
            <a:spAutoFit/>
          </a:bodyPr>
          <a:lstStyle/>
          <a:p>
            <a:pPr algn="ctr"/>
            <a:r>
              <a:rPr lang="en-US" sz="2400" smtClean="0">
                <a:latin typeface="UTM Avo" panose="02040603050506020204"/>
              </a:rPr>
              <a:t>Trong câu chuyện, những bạn nào chơi thân với nhau ? </a:t>
            </a:r>
            <a:endParaRPr lang="en-US" sz="2400">
              <a:latin typeface="UTM Avo" panose="02040603050506020204"/>
            </a:endParaRPr>
          </a:p>
        </p:txBody>
      </p:sp>
      <p:sp>
        <p:nvSpPr>
          <p:cNvPr id="9" name="TextBox 8"/>
          <p:cNvSpPr txBox="1"/>
          <p:nvPr/>
        </p:nvSpPr>
        <p:spPr>
          <a:xfrm>
            <a:off x="6116319" y="3048773"/>
            <a:ext cx="4978400" cy="830997"/>
          </a:xfrm>
          <a:prstGeom prst="rect">
            <a:avLst/>
          </a:prstGeom>
          <a:noFill/>
        </p:spPr>
        <p:txBody>
          <a:bodyPr wrap="square" rtlCol="0">
            <a:spAutoFit/>
          </a:bodyPr>
          <a:lstStyle/>
          <a:p>
            <a:pPr algn="ctr"/>
            <a:r>
              <a:rPr lang="en-US" sz="2400" smtClean="0">
                <a:latin typeface="UTM Avo" panose="02040603050506020204"/>
              </a:rPr>
              <a:t>Ba bạn thường kể cho nhau nghe những gì ? </a:t>
            </a:r>
            <a:endParaRPr lang="en-US" sz="2400">
              <a:latin typeface="UTM Avo" panose="02040603050506020204"/>
            </a:endParaRPr>
          </a:p>
        </p:txBody>
      </p:sp>
      <p:sp>
        <p:nvSpPr>
          <p:cNvPr id="10" name="TextBox 9"/>
          <p:cNvSpPr txBox="1"/>
          <p:nvPr/>
        </p:nvSpPr>
        <p:spPr>
          <a:xfrm>
            <a:off x="900832" y="5830197"/>
            <a:ext cx="4812496" cy="707886"/>
          </a:xfrm>
          <a:prstGeom prst="rect">
            <a:avLst/>
          </a:prstGeom>
          <a:noFill/>
        </p:spPr>
        <p:txBody>
          <a:bodyPr wrap="square" rtlCol="0">
            <a:spAutoFit/>
          </a:bodyPr>
          <a:lstStyle/>
          <a:p>
            <a:pPr algn="ctr"/>
            <a:r>
              <a:rPr lang="en-US" sz="2000" smtClean="0">
                <a:latin typeface="UTM Avo" panose="02040603050506020204"/>
              </a:rPr>
              <a:t>Ba bạn nghĩ ra cách gì để tận mắt thấy những điều đã nghe? </a:t>
            </a:r>
            <a:endParaRPr lang="en-US" sz="2000">
              <a:latin typeface="UTM Avo" panose="02040603050506020204"/>
            </a:endParaRPr>
          </a:p>
        </p:txBody>
      </p:sp>
      <p:sp>
        <p:nvSpPr>
          <p:cNvPr id="11" name="TextBox 10"/>
          <p:cNvSpPr txBox="1"/>
          <p:nvPr/>
        </p:nvSpPr>
        <p:spPr>
          <a:xfrm>
            <a:off x="6190784" y="5848874"/>
            <a:ext cx="4812496" cy="707886"/>
          </a:xfrm>
          <a:prstGeom prst="rect">
            <a:avLst/>
          </a:prstGeom>
          <a:noFill/>
        </p:spPr>
        <p:txBody>
          <a:bodyPr wrap="square" rtlCol="0">
            <a:spAutoFit/>
          </a:bodyPr>
          <a:lstStyle/>
          <a:p>
            <a:pPr algn="ctr"/>
            <a:r>
              <a:rPr lang="en-US" sz="2000" smtClean="0">
                <a:latin typeface="UTM Avo" panose="02040603050506020204"/>
              </a:rPr>
              <a:t>Ếch ộp, sơn ca và nai vàng đã rút ra được bài học gì ? </a:t>
            </a:r>
            <a:endParaRPr lang="en-US" sz="2000">
              <a:latin typeface="UTM Avo" panose="02040603050506020204"/>
            </a:endParaRPr>
          </a:p>
        </p:txBody>
      </p:sp>
    </p:spTree>
    <p:extLst>
      <p:ext uri="{BB962C8B-B14F-4D97-AF65-F5344CB8AC3E}">
        <p14:creationId xmlns:p14="http://schemas.microsoft.com/office/powerpoint/2010/main" val="87143993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down)">
                                      <p:cBhvr>
                                        <p:cTn id="19" dur="500"/>
                                        <p:tgtEl>
                                          <p:spTgt spid="3"/>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down)">
                                      <p:cBhvr>
                                        <p:cTn id="27" dur="500"/>
                                        <p:tgtEl>
                                          <p:spTgt spid="4"/>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additive="base">
                                        <p:cTn id="35" dur="500" fill="hold"/>
                                        <p:tgtEl>
                                          <p:spTgt spid="5"/>
                                        </p:tgtEl>
                                        <p:attrNameLst>
                                          <p:attrName>ppt_x</p:attrName>
                                        </p:attrNameLst>
                                      </p:cBhvr>
                                      <p:tavLst>
                                        <p:tav tm="0">
                                          <p:val>
                                            <p:strVal val="#ppt_x"/>
                                          </p:val>
                                        </p:tav>
                                        <p:tav tm="100000">
                                          <p:val>
                                            <p:strVal val="#ppt_x"/>
                                          </p:val>
                                        </p:tav>
                                      </p:tavLst>
                                    </p:anim>
                                    <p:anim calcmode="lin" valueType="num">
                                      <p:cBhvr additive="base">
                                        <p:cTn id="36" dur="500" fill="hold"/>
                                        <p:tgtEl>
                                          <p:spTgt spid="5"/>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ppt_x"/>
                                          </p:val>
                                        </p:tav>
                                        <p:tav tm="100000">
                                          <p:val>
                                            <p:strVal val="#ppt_x"/>
                                          </p:val>
                                        </p:tav>
                                      </p:tavLst>
                                    </p:anim>
                                    <p:anim calcmode="lin" valueType="num">
                                      <p:cBhvr additive="base">
                                        <p:cTn id="4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barn(inVertical)">
                                      <p:cBhvr>
                                        <p:cTn id="45" dur="500"/>
                                        <p:tgtEl>
                                          <p:spTgt spid="6"/>
                                        </p:tgtEl>
                                      </p:cBhvr>
                                    </p:animEffect>
                                  </p:childTnLst>
                                </p:cTn>
                              </p:par>
                              <p:par>
                                <p:cTn id="46" presetID="16" presetClass="entr" presetSubtype="21" fill="hold" grpId="0" nodeType="with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barn(inVertical)">
                                      <p:cBhvr>
                                        <p:cTn id="4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P spid="9" grpId="0"/>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F2A34DE-52EC-7B42-9621-7EF0C4499C5E}"/>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47000"/>
                    </a14:imgEffect>
                    <a14:imgEffect>
                      <a14:brightnessContrast bright="6000" contrast="6000"/>
                    </a14:imgEffect>
                  </a14:imgLayer>
                </a14:imgProps>
              </a:ext>
            </a:extLst>
          </a:blip>
          <a:srcRect r="50000"/>
          <a:stretch/>
        </p:blipFill>
        <p:spPr>
          <a:xfrm>
            <a:off x="609600" y="660400"/>
            <a:ext cx="10769600" cy="5567680"/>
          </a:xfrm>
          <a:prstGeom prst="rect">
            <a:avLst/>
          </a:prstGeom>
        </p:spPr>
      </p:pic>
    </p:spTree>
    <p:extLst>
      <p:ext uri="{BB962C8B-B14F-4D97-AF65-F5344CB8AC3E}">
        <p14:creationId xmlns:p14="http://schemas.microsoft.com/office/powerpoint/2010/main" val="405350389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1856750-0640-DE43-B392-1FD777266B11}"/>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39000"/>
                    </a14:imgEffect>
                    <a14:imgEffect>
                      <a14:brightnessContrast bright="6000" contrast="6000"/>
                    </a14:imgEffect>
                  </a14:imgLayer>
                </a14:imgProps>
              </a:ext>
            </a:extLst>
          </a:blip>
          <a:srcRect l="50000"/>
          <a:stretch/>
        </p:blipFill>
        <p:spPr>
          <a:xfrm>
            <a:off x="1056640" y="406400"/>
            <a:ext cx="10099040" cy="5862320"/>
          </a:xfrm>
          <a:prstGeom prst="rect">
            <a:avLst/>
          </a:prstGeom>
        </p:spPr>
      </p:pic>
    </p:spTree>
    <p:extLst>
      <p:ext uri="{BB962C8B-B14F-4D97-AF65-F5344CB8AC3E}">
        <p14:creationId xmlns:p14="http://schemas.microsoft.com/office/powerpoint/2010/main" val="33008755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3C2E980-F78C-5648-A9E6-F2B4AEA8F6E6}"/>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43000"/>
                    </a14:imgEffect>
                    <a14:imgEffect>
                      <a14:brightnessContrast bright="6000" contrast="6000"/>
                    </a14:imgEffect>
                  </a14:imgLayer>
                </a14:imgProps>
              </a:ext>
            </a:extLst>
          </a:blip>
          <a:srcRect r="49964"/>
          <a:stretch/>
        </p:blipFill>
        <p:spPr>
          <a:xfrm>
            <a:off x="808523" y="473938"/>
            <a:ext cx="10299032" cy="5609228"/>
          </a:xfrm>
          <a:prstGeom prst="rect">
            <a:avLst/>
          </a:prstGeom>
        </p:spPr>
      </p:pic>
    </p:spTree>
    <p:extLst>
      <p:ext uri="{BB962C8B-B14F-4D97-AF65-F5344CB8AC3E}">
        <p14:creationId xmlns:p14="http://schemas.microsoft.com/office/powerpoint/2010/main" val="17927661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1EC72F9-9E75-BB41-B77B-F00147FA8AB0}"/>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41000"/>
                    </a14:imgEffect>
                    <a14:imgEffect>
                      <a14:brightnessContrast bright="6000" contrast="6000"/>
                    </a14:imgEffect>
                  </a14:imgLayer>
                </a14:imgProps>
              </a:ext>
            </a:extLst>
          </a:blip>
          <a:srcRect l="50356"/>
          <a:stretch/>
        </p:blipFill>
        <p:spPr>
          <a:xfrm>
            <a:off x="1012258" y="490889"/>
            <a:ext cx="10307052" cy="5967663"/>
          </a:xfrm>
          <a:prstGeom prst="rect">
            <a:avLst/>
          </a:prstGeom>
        </p:spPr>
      </p:pic>
    </p:spTree>
    <p:extLst>
      <p:ext uri="{BB962C8B-B14F-4D97-AF65-F5344CB8AC3E}">
        <p14:creationId xmlns:p14="http://schemas.microsoft.com/office/powerpoint/2010/main" val="68772835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36320" y="386080"/>
            <a:ext cx="3283271"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smtClean="0">
                <a:ln>
                  <a:noFill/>
                </a:ln>
                <a:solidFill>
                  <a:srgbClr val="213054"/>
                </a:solidFill>
                <a:effectLst/>
                <a:uLnTx/>
                <a:uFillTx/>
                <a:latin typeface="UTM Cookies"/>
                <a:ea typeface="+mn-ea"/>
                <a:cs typeface="+mn-cs"/>
              </a:rPr>
              <a:t>1</a:t>
            </a:r>
            <a:r>
              <a:rPr kumimoji="0" lang="en-US" sz="2800" b="0" i="0" u="none" strike="noStrike" kern="1200" cap="none" spc="0" normalizeH="0" baseline="0" noProof="0" smtClean="0">
                <a:ln>
                  <a:noFill/>
                </a:ln>
                <a:solidFill>
                  <a:srgbClr val="213054"/>
                </a:solidFill>
                <a:effectLst/>
                <a:uLnTx/>
                <a:uFillTx/>
                <a:latin typeface="UTM Cookies"/>
                <a:ea typeface="+mn-ea"/>
                <a:cs typeface="+mn-cs"/>
              </a:rPr>
              <a:t>. Nghe kể chuyện </a:t>
            </a:r>
          </a:p>
        </p:txBody>
      </p:sp>
      <p:pic>
        <p:nvPicPr>
          <p:cNvPr id="3" name="Picture 2">
            <a:extLst>
              <a:ext uri="{FF2B5EF4-FFF2-40B4-BE49-F238E27FC236}">
                <a16:creationId xmlns:a16="http://schemas.microsoft.com/office/drawing/2014/main" id="{6F2A34DE-52EC-7B42-9621-7EF0C4499C5E}"/>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47000"/>
                    </a14:imgEffect>
                    <a14:imgEffect>
                      <a14:brightnessContrast bright="6000" contrast="6000"/>
                    </a14:imgEffect>
                  </a14:imgLayer>
                </a14:imgProps>
              </a:ext>
            </a:extLst>
          </a:blip>
          <a:srcRect r="50000"/>
          <a:stretch/>
        </p:blipFill>
        <p:spPr>
          <a:xfrm>
            <a:off x="1007511" y="930280"/>
            <a:ext cx="4429760" cy="2324557"/>
          </a:xfrm>
          <a:prstGeom prst="rect">
            <a:avLst/>
          </a:prstGeom>
        </p:spPr>
      </p:pic>
      <p:pic>
        <p:nvPicPr>
          <p:cNvPr id="4" name="Picture 3">
            <a:extLst>
              <a:ext uri="{FF2B5EF4-FFF2-40B4-BE49-F238E27FC236}">
                <a16:creationId xmlns:a16="http://schemas.microsoft.com/office/drawing/2014/main" id="{A1856750-0640-DE43-B392-1FD777266B11}"/>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39000"/>
                    </a14:imgEffect>
                    <a14:imgEffect>
                      <a14:brightnessContrast bright="6000" contrast="6000"/>
                    </a14:imgEffect>
                  </a14:imgLayer>
                </a14:imgProps>
              </a:ext>
            </a:extLst>
          </a:blip>
          <a:srcRect l="50000"/>
          <a:stretch/>
        </p:blipFill>
        <p:spPr>
          <a:xfrm>
            <a:off x="6248400" y="932382"/>
            <a:ext cx="4846320" cy="2397760"/>
          </a:xfrm>
          <a:prstGeom prst="rect">
            <a:avLst/>
          </a:prstGeom>
        </p:spPr>
      </p:pic>
      <p:pic>
        <p:nvPicPr>
          <p:cNvPr id="5" name="Picture 4">
            <a:extLst>
              <a:ext uri="{FF2B5EF4-FFF2-40B4-BE49-F238E27FC236}">
                <a16:creationId xmlns:a16="http://schemas.microsoft.com/office/drawing/2014/main" id="{03C2E980-F78C-5648-A9E6-F2B4AEA8F6E6}"/>
              </a:ext>
            </a:extLst>
          </p:cNvPr>
          <p:cNvPicPr>
            <a:picLocks noChangeAspect="1"/>
          </p:cNvPicPr>
          <p:nvPr/>
        </p:nvPicPr>
        <p:blipFill rotWithShape="1">
          <a:blip r:embed="rId6">
            <a:extLst>
              <a:ext uri="{BEBA8EAE-BF5A-486C-A8C5-ECC9F3942E4B}">
                <a14:imgProps xmlns:a14="http://schemas.microsoft.com/office/drawing/2010/main">
                  <a14:imgLayer r:embed="rId7">
                    <a14:imgEffect>
                      <a14:sharpenSoften amount="43000"/>
                    </a14:imgEffect>
                    <a14:imgEffect>
                      <a14:brightnessContrast bright="6000" contrast="6000"/>
                    </a14:imgEffect>
                  </a14:imgLayer>
                </a14:imgProps>
              </a:ext>
            </a:extLst>
          </a:blip>
          <a:srcRect r="49964"/>
          <a:stretch/>
        </p:blipFill>
        <p:spPr>
          <a:xfrm>
            <a:off x="1036320" y="3679151"/>
            <a:ext cx="4429761" cy="2299811"/>
          </a:xfrm>
          <a:prstGeom prst="rect">
            <a:avLst/>
          </a:prstGeom>
        </p:spPr>
      </p:pic>
      <p:pic>
        <p:nvPicPr>
          <p:cNvPr id="6" name="Picture 5">
            <a:extLst>
              <a:ext uri="{FF2B5EF4-FFF2-40B4-BE49-F238E27FC236}">
                <a16:creationId xmlns:a16="http://schemas.microsoft.com/office/drawing/2014/main" id="{B1EC72F9-9E75-BB41-B77B-F00147FA8AB0}"/>
              </a:ext>
            </a:extLst>
          </p:cNvPr>
          <p:cNvPicPr>
            <a:picLocks noChangeAspect="1"/>
          </p:cNvPicPr>
          <p:nvPr/>
        </p:nvPicPr>
        <p:blipFill rotWithShape="1">
          <a:blip r:embed="rId8">
            <a:extLst>
              <a:ext uri="{BEBA8EAE-BF5A-486C-A8C5-ECC9F3942E4B}">
                <a14:imgProps xmlns:a14="http://schemas.microsoft.com/office/drawing/2010/main">
                  <a14:imgLayer r:embed="rId9">
                    <a14:imgEffect>
                      <a14:sharpenSoften amount="41000"/>
                    </a14:imgEffect>
                    <a14:imgEffect>
                      <a14:brightnessContrast bright="6000" contrast="6000"/>
                    </a14:imgEffect>
                  </a14:imgLayer>
                </a14:imgProps>
              </a:ext>
            </a:extLst>
          </a:blip>
          <a:srcRect l="50356"/>
          <a:stretch/>
        </p:blipFill>
        <p:spPr>
          <a:xfrm>
            <a:off x="6248400" y="3693651"/>
            <a:ext cx="4704080" cy="2285311"/>
          </a:xfrm>
          <a:prstGeom prst="rect">
            <a:avLst/>
          </a:prstGeom>
        </p:spPr>
      </p:pic>
      <p:sp>
        <p:nvSpPr>
          <p:cNvPr id="7" name="TextBox 6"/>
          <p:cNvSpPr txBox="1"/>
          <p:nvPr/>
        </p:nvSpPr>
        <p:spPr>
          <a:xfrm>
            <a:off x="4626141" y="322653"/>
            <a:ext cx="406233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smtClean="0">
                <a:ln>
                  <a:noFill/>
                </a:ln>
                <a:solidFill>
                  <a:srgbClr val="FFAB40">
                    <a:lumMod val="75000"/>
                  </a:srgbClr>
                </a:solidFill>
                <a:effectLst/>
                <a:uLnTx/>
                <a:uFillTx/>
                <a:latin typeface="UTM Avo" panose="02040603050506020204"/>
                <a:ea typeface="+mn-ea"/>
                <a:cs typeface="+mn-cs"/>
              </a:rPr>
              <a:t>Chúng mình là bạn</a:t>
            </a:r>
          </a:p>
        </p:txBody>
      </p:sp>
      <p:sp>
        <p:nvSpPr>
          <p:cNvPr id="8" name="TextBox 7"/>
          <p:cNvSpPr txBox="1"/>
          <p:nvPr/>
        </p:nvSpPr>
        <p:spPr>
          <a:xfrm>
            <a:off x="783991" y="3120030"/>
            <a:ext cx="481249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smtClean="0">
                <a:ln>
                  <a:noFill/>
                </a:ln>
                <a:solidFill>
                  <a:srgbClr val="213054"/>
                </a:solidFill>
                <a:effectLst/>
                <a:uLnTx/>
                <a:uFillTx/>
                <a:latin typeface="UTM Avo" panose="02040603050506020204"/>
                <a:ea typeface="+mn-ea"/>
                <a:cs typeface="+mn-cs"/>
              </a:rPr>
              <a:t>Trong câu chuyện, những bạn nào chơi thân với nhau ? </a:t>
            </a:r>
          </a:p>
        </p:txBody>
      </p:sp>
      <p:sp>
        <p:nvSpPr>
          <p:cNvPr id="9" name="TextBox 8"/>
          <p:cNvSpPr txBox="1"/>
          <p:nvPr/>
        </p:nvSpPr>
        <p:spPr>
          <a:xfrm>
            <a:off x="6248400" y="3293541"/>
            <a:ext cx="49784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smtClean="0">
                <a:ln>
                  <a:noFill/>
                </a:ln>
                <a:solidFill>
                  <a:srgbClr val="213054"/>
                </a:solidFill>
                <a:effectLst/>
                <a:uLnTx/>
                <a:uFillTx/>
                <a:latin typeface="UTM Avo" panose="02040603050506020204"/>
                <a:ea typeface="+mn-ea"/>
                <a:cs typeface="+mn-cs"/>
              </a:rPr>
              <a:t>Ba bạn thường kể cho nhau nghe những gì ? </a:t>
            </a:r>
          </a:p>
        </p:txBody>
      </p:sp>
      <p:sp>
        <p:nvSpPr>
          <p:cNvPr id="10" name="TextBox 9"/>
          <p:cNvSpPr txBox="1"/>
          <p:nvPr/>
        </p:nvSpPr>
        <p:spPr>
          <a:xfrm>
            <a:off x="900832" y="5830197"/>
            <a:ext cx="481249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smtClean="0">
                <a:ln>
                  <a:noFill/>
                </a:ln>
                <a:solidFill>
                  <a:srgbClr val="213054"/>
                </a:solidFill>
                <a:effectLst/>
                <a:uLnTx/>
                <a:uFillTx/>
                <a:latin typeface="UTM Avo" panose="02040603050506020204"/>
                <a:ea typeface="+mn-ea"/>
                <a:cs typeface="+mn-cs"/>
              </a:rPr>
              <a:t>Ba bạn nghĩ ra cách gì để tận mắt thấy những điều đã nghe? </a:t>
            </a:r>
            <a:endParaRPr kumimoji="0" lang="en-US" sz="2000" b="0" i="0" u="none" strike="noStrike" kern="1200" cap="none" spc="0" normalizeH="0" baseline="0" noProof="0">
              <a:ln>
                <a:noFill/>
              </a:ln>
              <a:solidFill>
                <a:srgbClr val="213054"/>
              </a:solidFill>
              <a:effectLst/>
              <a:uLnTx/>
              <a:uFillTx/>
              <a:latin typeface="UTM Avo" panose="02040603050506020204"/>
              <a:ea typeface="+mn-ea"/>
              <a:cs typeface="+mn-cs"/>
            </a:endParaRPr>
          </a:p>
        </p:txBody>
      </p:sp>
      <p:sp>
        <p:nvSpPr>
          <p:cNvPr id="11" name="TextBox 10"/>
          <p:cNvSpPr txBox="1"/>
          <p:nvPr/>
        </p:nvSpPr>
        <p:spPr>
          <a:xfrm>
            <a:off x="6190784" y="5848874"/>
            <a:ext cx="481249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smtClean="0">
                <a:ln>
                  <a:noFill/>
                </a:ln>
                <a:solidFill>
                  <a:srgbClr val="213054"/>
                </a:solidFill>
                <a:effectLst/>
                <a:uLnTx/>
                <a:uFillTx/>
                <a:latin typeface="UTM Avo" panose="02040603050506020204"/>
                <a:ea typeface="+mn-ea"/>
                <a:cs typeface="+mn-cs"/>
              </a:rPr>
              <a:t>Ếch ộp, sơn ca và nai vàng đã rút ra được bài học gì ? </a:t>
            </a:r>
            <a:endParaRPr kumimoji="0" lang="en-US" sz="2000" b="0" i="0" u="none" strike="noStrike" kern="1200" cap="none" spc="0" normalizeH="0" baseline="0" noProof="0">
              <a:ln>
                <a:noFill/>
              </a:ln>
              <a:solidFill>
                <a:srgbClr val="213054"/>
              </a:solidFill>
              <a:effectLst/>
              <a:uLnTx/>
              <a:uFillTx/>
              <a:latin typeface="UTM Avo" panose="02040603050506020204"/>
              <a:ea typeface="+mn-ea"/>
              <a:cs typeface="+mn-cs"/>
            </a:endParaRPr>
          </a:p>
        </p:txBody>
      </p:sp>
    </p:spTree>
    <p:extLst>
      <p:ext uri="{BB962C8B-B14F-4D97-AF65-F5344CB8AC3E}">
        <p14:creationId xmlns:p14="http://schemas.microsoft.com/office/powerpoint/2010/main" val="190510766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1000" fill="hold"/>
                                        <p:tgtEl>
                                          <p:spTgt spid="9"/>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1000"/>
                                        <p:tgtEl>
                                          <p:spTgt spid="5"/>
                                        </p:tgtEl>
                                      </p:cBhvr>
                                    </p:animEffect>
                                    <p:anim calcmode="lin" valueType="num">
                                      <p:cBhvr>
                                        <p:cTn id="38" dur="1000" fill="hold"/>
                                        <p:tgtEl>
                                          <p:spTgt spid="5"/>
                                        </p:tgtEl>
                                        <p:attrNameLst>
                                          <p:attrName>ppt_x</p:attrName>
                                        </p:attrNameLst>
                                      </p:cBhvr>
                                      <p:tavLst>
                                        <p:tav tm="0">
                                          <p:val>
                                            <p:strVal val="#ppt_x"/>
                                          </p:val>
                                        </p:tav>
                                        <p:tav tm="100000">
                                          <p:val>
                                            <p:strVal val="#ppt_x"/>
                                          </p:val>
                                        </p:tav>
                                      </p:tavLst>
                                    </p:anim>
                                    <p:anim calcmode="lin" valueType="num">
                                      <p:cBhvr>
                                        <p:cTn id="39" dur="1000" fill="hold"/>
                                        <p:tgtEl>
                                          <p:spTgt spid="5"/>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fade">
                                      <p:cBhvr>
                                        <p:cTn id="47" dur="1000"/>
                                        <p:tgtEl>
                                          <p:spTgt spid="6"/>
                                        </p:tgtEl>
                                      </p:cBhvr>
                                    </p:animEffect>
                                    <p:anim calcmode="lin" valueType="num">
                                      <p:cBhvr>
                                        <p:cTn id="48" dur="1000" fill="hold"/>
                                        <p:tgtEl>
                                          <p:spTgt spid="6"/>
                                        </p:tgtEl>
                                        <p:attrNameLst>
                                          <p:attrName>ppt_x</p:attrName>
                                        </p:attrNameLst>
                                      </p:cBhvr>
                                      <p:tavLst>
                                        <p:tav tm="0">
                                          <p:val>
                                            <p:strVal val="#ppt_x"/>
                                          </p:val>
                                        </p:tav>
                                        <p:tav tm="100000">
                                          <p:val>
                                            <p:strVal val="#ppt_x"/>
                                          </p:val>
                                        </p:tav>
                                      </p:tavLst>
                                    </p:anim>
                                    <p:anim calcmode="lin" valueType="num">
                                      <p:cBhvr>
                                        <p:cTn id="49" dur="1000" fill="hold"/>
                                        <p:tgtEl>
                                          <p:spTgt spid="6"/>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1000"/>
                                        <p:tgtEl>
                                          <p:spTgt spid="11"/>
                                        </p:tgtEl>
                                      </p:cBhvr>
                                    </p:animEffect>
                                    <p:anim calcmode="lin" valueType="num">
                                      <p:cBhvr>
                                        <p:cTn id="53" dur="1000" fill="hold"/>
                                        <p:tgtEl>
                                          <p:spTgt spid="11"/>
                                        </p:tgtEl>
                                        <p:attrNameLst>
                                          <p:attrName>ppt_x</p:attrName>
                                        </p:attrNameLst>
                                      </p:cBhvr>
                                      <p:tavLst>
                                        <p:tav tm="0">
                                          <p:val>
                                            <p:strVal val="#ppt_x"/>
                                          </p:val>
                                        </p:tav>
                                        <p:tav tm="100000">
                                          <p:val>
                                            <p:strVal val="#ppt_x"/>
                                          </p:val>
                                        </p:tav>
                                      </p:tavLst>
                                    </p:anim>
                                    <p:anim calcmode="lin" valueType="num">
                                      <p:cBhvr>
                                        <p:cTn id="5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P spid="9" grpId="0"/>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F2A34DE-52EC-7B42-9621-7EF0C4499C5E}"/>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47000"/>
                    </a14:imgEffect>
                    <a14:imgEffect>
                      <a14:brightnessContrast bright="6000" contrast="6000"/>
                    </a14:imgEffect>
                  </a14:imgLayer>
                </a14:imgProps>
              </a:ext>
            </a:extLst>
          </a:blip>
          <a:srcRect r="50000"/>
          <a:stretch/>
        </p:blipFill>
        <p:spPr>
          <a:xfrm>
            <a:off x="1007511" y="930280"/>
            <a:ext cx="4429760" cy="2324557"/>
          </a:xfrm>
          <a:prstGeom prst="rect">
            <a:avLst/>
          </a:prstGeom>
        </p:spPr>
      </p:pic>
      <p:pic>
        <p:nvPicPr>
          <p:cNvPr id="4" name="Picture 3">
            <a:extLst>
              <a:ext uri="{FF2B5EF4-FFF2-40B4-BE49-F238E27FC236}">
                <a16:creationId xmlns:a16="http://schemas.microsoft.com/office/drawing/2014/main" id="{A1856750-0640-DE43-B392-1FD777266B11}"/>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39000"/>
                    </a14:imgEffect>
                    <a14:imgEffect>
                      <a14:brightnessContrast bright="6000" contrast="6000"/>
                    </a14:imgEffect>
                  </a14:imgLayer>
                </a14:imgProps>
              </a:ext>
            </a:extLst>
          </a:blip>
          <a:srcRect l="50000"/>
          <a:stretch/>
        </p:blipFill>
        <p:spPr>
          <a:xfrm>
            <a:off x="6248400" y="932382"/>
            <a:ext cx="4846320" cy="2397760"/>
          </a:xfrm>
          <a:prstGeom prst="rect">
            <a:avLst/>
          </a:prstGeom>
        </p:spPr>
      </p:pic>
      <p:pic>
        <p:nvPicPr>
          <p:cNvPr id="5" name="Picture 4">
            <a:extLst>
              <a:ext uri="{FF2B5EF4-FFF2-40B4-BE49-F238E27FC236}">
                <a16:creationId xmlns:a16="http://schemas.microsoft.com/office/drawing/2014/main" id="{03C2E980-F78C-5648-A9E6-F2B4AEA8F6E6}"/>
              </a:ext>
            </a:extLst>
          </p:cNvPr>
          <p:cNvPicPr>
            <a:picLocks noChangeAspect="1"/>
          </p:cNvPicPr>
          <p:nvPr/>
        </p:nvPicPr>
        <p:blipFill rotWithShape="1">
          <a:blip r:embed="rId6">
            <a:extLst>
              <a:ext uri="{BEBA8EAE-BF5A-486C-A8C5-ECC9F3942E4B}">
                <a14:imgProps xmlns:a14="http://schemas.microsoft.com/office/drawing/2010/main">
                  <a14:imgLayer r:embed="rId7">
                    <a14:imgEffect>
                      <a14:sharpenSoften amount="43000"/>
                    </a14:imgEffect>
                    <a14:imgEffect>
                      <a14:brightnessContrast bright="6000" contrast="6000"/>
                    </a14:imgEffect>
                  </a14:imgLayer>
                </a14:imgProps>
              </a:ext>
            </a:extLst>
          </a:blip>
          <a:srcRect r="49964"/>
          <a:stretch/>
        </p:blipFill>
        <p:spPr>
          <a:xfrm>
            <a:off x="1036320" y="3679151"/>
            <a:ext cx="4429761" cy="2299811"/>
          </a:xfrm>
          <a:prstGeom prst="rect">
            <a:avLst/>
          </a:prstGeom>
        </p:spPr>
      </p:pic>
      <p:pic>
        <p:nvPicPr>
          <p:cNvPr id="6" name="Picture 5">
            <a:extLst>
              <a:ext uri="{FF2B5EF4-FFF2-40B4-BE49-F238E27FC236}">
                <a16:creationId xmlns:a16="http://schemas.microsoft.com/office/drawing/2014/main" id="{B1EC72F9-9E75-BB41-B77B-F00147FA8AB0}"/>
              </a:ext>
            </a:extLst>
          </p:cNvPr>
          <p:cNvPicPr>
            <a:picLocks noChangeAspect="1"/>
          </p:cNvPicPr>
          <p:nvPr/>
        </p:nvPicPr>
        <p:blipFill rotWithShape="1">
          <a:blip r:embed="rId8">
            <a:extLst>
              <a:ext uri="{BEBA8EAE-BF5A-486C-A8C5-ECC9F3942E4B}">
                <a14:imgProps xmlns:a14="http://schemas.microsoft.com/office/drawing/2010/main">
                  <a14:imgLayer r:embed="rId9">
                    <a14:imgEffect>
                      <a14:sharpenSoften amount="41000"/>
                    </a14:imgEffect>
                    <a14:imgEffect>
                      <a14:brightnessContrast bright="6000" contrast="6000"/>
                    </a14:imgEffect>
                  </a14:imgLayer>
                </a14:imgProps>
              </a:ext>
            </a:extLst>
          </a:blip>
          <a:srcRect l="50356"/>
          <a:stretch/>
        </p:blipFill>
        <p:spPr>
          <a:xfrm>
            <a:off x="6248400" y="3693651"/>
            <a:ext cx="4704080" cy="2285311"/>
          </a:xfrm>
          <a:prstGeom prst="rect">
            <a:avLst/>
          </a:prstGeom>
        </p:spPr>
      </p:pic>
      <p:sp>
        <p:nvSpPr>
          <p:cNvPr id="8" name="TextBox 7"/>
          <p:cNvSpPr txBox="1"/>
          <p:nvPr/>
        </p:nvSpPr>
        <p:spPr>
          <a:xfrm>
            <a:off x="783991" y="3120030"/>
            <a:ext cx="481249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smtClean="0">
                <a:ln>
                  <a:noFill/>
                </a:ln>
                <a:solidFill>
                  <a:srgbClr val="213054"/>
                </a:solidFill>
                <a:effectLst/>
                <a:uLnTx/>
                <a:uFillTx/>
                <a:latin typeface="UTM Avo" panose="02040603050506020204"/>
                <a:ea typeface="+mn-ea"/>
                <a:cs typeface="+mn-cs"/>
              </a:rPr>
              <a:t>Trong câu chuyện, những bạn nào chơi thân với nhau ? </a:t>
            </a:r>
          </a:p>
        </p:txBody>
      </p:sp>
      <p:sp>
        <p:nvSpPr>
          <p:cNvPr id="9" name="TextBox 8"/>
          <p:cNvSpPr txBox="1"/>
          <p:nvPr/>
        </p:nvSpPr>
        <p:spPr>
          <a:xfrm>
            <a:off x="6248400" y="3293541"/>
            <a:ext cx="49784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smtClean="0">
                <a:ln>
                  <a:noFill/>
                </a:ln>
                <a:solidFill>
                  <a:srgbClr val="213054"/>
                </a:solidFill>
                <a:effectLst/>
                <a:uLnTx/>
                <a:uFillTx/>
                <a:latin typeface="UTM Avo" panose="02040603050506020204"/>
                <a:ea typeface="+mn-ea"/>
                <a:cs typeface="+mn-cs"/>
              </a:rPr>
              <a:t>Ba bạn thường kể cho nhau nghe những gì ? </a:t>
            </a:r>
          </a:p>
        </p:txBody>
      </p:sp>
      <p:sp>
        <p:nvSpPr>
          <p:cNvPr id="10" name="TextBox 9"/>
          <p:cNvSpPr txBox="1"/>
          <p:nvPr/>
        </p:nvSpPr>
        <p:spPr>
          <a:xfrm>
            <a:off x="900832" y="5830197"/>
            <a:ext cx="481249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smtClean="0">
                <a:ln>
                  <a:noFill/>
                </a:ln>
                <a:solidFill>
                  <a:srgbClr val="213054"/>
                </a:solidFill>
                <a:effectLst/>
                <a:uLnTx/>
                <a:uFillTx/>
                <a:latin typeface="UTM Avo" panose="02040603050506020204"/>
                <a:ea typeface="+mn-ea"/>
                <a:cs typeface="+mn-cs"/>
              </a:rPr>
              <a:t>Ba bạn nghĩ ra cách gì để tận mắt thấy những điều đã nghe? </a:t>
            </a:r>
            <a:endParaRPr kumimoji="0" lang="en-US" sz="2000" b="0" i="0" u="none" strike="noStrike" kern="1200" cap="none" spc="0" normalizeH="0" baseline="0" noProof="0">
              <a:ln>
                <a:noFill/>
              </a:ln>
              <a:solidFill>
                <a:srgbClr val="213054"/>
              </a:solidFill>
              <a:effectLst/>
              <a:uLnTx/>
              <a:uFillTx/>
              <a:latin typeface="UTM Avo" panose="02040603050506020204"/>
              <a:ea typeface="+mn-ea"/>
              <a:cs typeface="+mn-cs"/>
            </a:endParaRPr>
          </a:p>
        </p:txBody>
      </p:sp>
      <p:sp>
        <p:nvSpPr>
          <p:cNvPr id="11" name="TextBox 10"/>
          <p:cNvSpPr txBox="1"/>
          <p:nvPr/>
        </p:nvSpPr>
        <p:spPr>
          <a:xfrm>
            <a:off x="6190784" y="5848874"/>
            <a:ext cx="481249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smtClean="0">
                <a:ln>
                  <a:noFill/>
                </a:ln>
                <a:solidFill>
                  <a:srgbClr val="213054"/>
                </a:solidFill>
                <a:effectLst/>
                <a:uLnTx/>
                <a:uFillTx/>
                <a:latin typeface="UTM Avo" panose="02040603050506020204"/>
                <a:ea typeface="+mn-ea"/>
                <a:cs typeface="+mn-cs"/>
              </a:rPr>
              <a:t>Ếch ộp, sơn ca và nai vàng đã rút ra được bài học gì ? </a:t>
            </a:r>
            <a:endParaRPr kumimoji="0" lang="en-US" sz="2000" b="0" i="0" u="none" strike="noStrike" kern="1200" cap="none" spc="0" normalizeH="0" baseline="0" noProof="0">
              <a:ln>
                <a:noFill/>
              </a:ln>
              <a:solidFill>
                <a:srgbClr val="213054"/>
              </a:solidFill>
              <a:effectLst/>
              <a:uLnTx/>
              <a:uFillTx/>
              <a:latin typeface="UTM Avo" panose="02040603050506020204"/>
              <a:ea typeface="+mn-ea"/>
              <a:cs typeface="+mn-cs"/>
            </a:endParaRPr>
          </a:p>
        </p:txBody>
      </p:sp>
      <p:sp>
        <p:nvSpPr>
          <p:cNvPr id="12" name="TextBox 11">
            <a:extLst>
              <a:ext uri="{FF2B5EF4-FFF2-40B4-BE49-F238E27FC236}">
                <a16:creationId xmlns:a16="http://schemas.microsoft.com/office/drawing/2014/main" id="{B0C82E3E-D104-AA42-A070-3242F2561F62}"/>
              </a:ext>
            </a:extLst>
          </p:cNvPr>
          <p:cNvSpPr txBox="1"/>
          <p:nvPr/>
        </p:nvSpPr>
        <p:spPr>
          <a:xfrm>
            <a:off x="637310" y="303151"/>
            <a:ext cx="8299309" cy="661656"/>
          </a:xfrm>
          <a:prstGeom prst="rect">
            <a:avLst/>
          </a:prstGeom>
          <a:noFill/>
        </p:spPr>
        <p:txBody>
          <a:bodyPr wrap="square" rtlCol="0">
            <a:spAutoFit/>
          </a:bodyPr>
          <a:lstStyle/>
          <a:p>
            <a:pPr algn="just" defTabSz="1219170">
              <a:lnSpc>
                <a:spcPct val="150000"/>
              </a:lnSpc>
              <a:buClr>
                <a:srgbClr val="000000"/>
              </a:buClr>
              <a:defRPr/>
            </a:pPr>
            <a:r>
              <a:rPr lang="en-US" sz="1867" b="1" kern="0" dirty="0">
                <a:solidFill>
                  <a:srgbClr val="17479D"/>
                </a:solidFill>
                <a:latin typeface="UTM Avo" panose="02040603050506020204" pitchFamily="18" charset="0"/>
                <a:cs typeface="Arial"/>
                <a:sym typeface="Arial"/>
              </a:rPr>
              <a:t>      </a:t>
            </a:r>
            <a:r>
              <a:rPr lang="en-US" sz="2800" b="1" kern="0" dirty="0" err="1">
                <a:solidFill>
                  <a:srgbClr val="17479D"/>
                </a:solidFill>
                <a:latin typeface="UTM Avo" panose="02040603050506020204" pitchFamily="18" charset="0"/>
                <a:cs typeface="Arial"/>
                <a:sym typeface="Arial"/>
              </a:rPr>
              <a:t>Chọn</a:t>
            </a:r>
            <a:r>
              <a:rPr lang="en-US" sz="2800" b="1" kern="0" dirty="0">
                <a:solidFill>
                  <a:srgbClr val="17479D"/>
                </a:solidFill>
                <a:latin typeface="UTM Avo" panose="02040603050506020204" pitchFamily="18" charset="0"/>
                <a:cs typeface="Arial"/>
                <a:sym typeface="Arial"/>
              </a:rPr>
              <a:t> </a:t>
            </a:r>
            <a:r>
              <a:rPr lang="en-US" sz="2800" b="1" kern="0" dirty="0" err="1">
                <a:solidFill>
                  <a:srgbClr val="17479D"/>
                </a:solidFill>
                <a:latin typeface="UTM Avo" panose="02040603050506020204" pitchFamily="18" charset="0"/>
                <a:cs typeface="Arial"/>
                <a:sym typeface="Arial"/>
              </a:rPr>
              <a:t>kể</a:t>
            </a:r>
            <a:r>
              <a:rPr lang="en-US" sz="2800" b="1" kern="0" dirty="0">
                <a:solidFill>
                  <a:srgbClr val="17479D"/>
                </a:solidFill>
                <a:latin typeface="UTM Avo" panose="02040603050506020204" pitchFamily="18" charset="0"/>
                <a:cs typeface="Arial"/>
                <a:sym typeface="Arial"/>
              </a:rPr>
              <a:t> 1 - 2 </a:t>
            </a:r>
            <a:r>
              <a:rPr lang="en-US" sz="2800" b="1" kern="0" dirty="0" err="1">
                <a:solidFill>
                  <a:srgbClr val="17479D"/>
                </a:solidFill>
                <a:latin typeface="UTM Avo" panose="02040603050506020204" pitchFamily="18" charset="0"/>
                <a:cs typeface="Arial"/>
                <a:sym typeface="Arial"/>
              </a:rPr>
              <a:t>đoạn</a:t>
            </a:r>
            <a:r>
              <a:rPr lang="en-US" sz="2800" b="1" kern="0" dirty="0">
                <a:solidFill>
                  <a:srgbClr val="17479D"/>
                </a:solidFill>
                <a:latin typeface="UTM Avo" panose="02040603050506020204" pitchFamily="18" charset="0"/>
                <a:cs typeface="Arial"/>
                <a:sym typeface="Arial"/>
              </a:rPr>
              <a:t> </a:t>
            </a:r>
            <a:r>
              <a:rPr lang="en-US" sz="2800" b="1" kern="0" dirty="0" err="1">
                <a:solidFill>
                  <a:srgbClr val="17479D"/>
                </a:solidFill>
                <a:latin typeface="UTM Avo" panose="02040603050506020204" pitchFamily="18" charset="0"/>
                <a:cs typeface="Arial"/>
                <a:sym typeface="Arial"/>
              </a:rPr>
              <a:t>của</a:t>
            </a:r>
            <a:r>
              <a:rPr lang="en-US" sz="2800" b="1" kern="0" dirty="0">
                <a:solidFill>
                  <a:srgbClr val="17479D"/>
                </a:solidFill>
                <a:latin typeface="UTM Avo" panose="02040603050506020204" pitchFamily="18" charset="0"/>
                <a:cs typeface="Arial"/>
                <a:sym typeface="Arial"/>
              </a:rPr>
              <a:t> </a:t>
            </a:r>
            <a:r>
              <a:rPr lang="en-US" sz="2800" b="1" kern="0" dirty="0" err="1">
                <a:solidFill>
                  <a:srgbClr val="17479D"/>
                </a:solidFill>
                <a:latin typeface="UTM Avo" panose="02040603050506020204" pitchFamily="18" charset="0"/>
                <a:cs typeface="Arial"/>
                <a:sym typeface="Arial"/>
              </a:rPr>
              <a:t>câu</a:t>
            </a:r>
            <a:r>
              <a:rPr lang="en-US" sz="2800" b="1" kern="0" dirty="0">
                <a:solidFill>
                  <a:srgbClr val="17479D"/>
                </a:solidFill>
                <a:latin typeface="UTM Avo" panose="02040603050506020204" pitchFamily="18" charset="0"/>
                <a:cs typeface="Arial"/>
                <a:sym typeface="Arial"/>
              </a:rPr>
              <a:t> </a:t>
            </a:r>
            <a:r>
              <a:rPr lang="en-US" sz="2800" b="1" kern="0" dirty="0" err="1">
                <a:solidFill>
                  <a:srgbClr val="17479D"/>
                </a:solidFill>
                <a:latin typeface="UTM Avo" panose="02040603050506020204" pitchFamily="18" charset="0"/>
                <a:cs typeface="Arial"/>
                <a:sym typeface="Arial"/>
              </a:rPr>
              <a:t>chuyện</a:t>
            </a:r>
            <a:r>
              <a:rPr lang="en-US" sz="2800" b="1" kern="0" dirty="0">
                <a:solidFill>
                  <a:srgbClr val="17479D"/>
                </a:solidFill>
                <a:latin typeface="UTM Avo" panose="02040603050506020204" pitchFamily="18" charset="0"/>
                <a:cs typeface="Arial"/>
                <a:sym typeface="Arial"/>
              </a:rPr>
              <a:t>.</a:t>
            </a:r>
          </a:p>
        </p:txBody>
      </p:sp>
    </p:spTree>
    <p:extLst>
      <p:ext uri="{BB962C8B-B14F-4D97-AF65-F5344CB8AC3E}">
        <p14:creationId xmlns:p14="http://schemas.microsoft.com/office/powerpoint/2010/main" val="300741071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down)">
                                      <p:cBhvr>
                                        <p:cTn id="16" dur="500"/>
                                        <p:tgtEl>
                                          <p:spTgt spid="8"/>
                                        </p:tgtEl>
                                      </p:cBhvr>
                                    </p:animEffect>
                                  </p:childTnLst>
                                </p:cTn>
                              </p:par>
                              <p:par>
                                <p:cTn id="17" presetID="22" presetClass="entr" presetSubtype="4"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par>
                                <p:cTn id="23" presetID="22" presetClass="entr" presetSubtype="4"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00"/>
                                        <p:tgtEl>
                                          <p:spTgt spid="5"/>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down)">
                                      <p:cBhvr>
                                        <p:cTn id="28" dur="500"/>
                                        <p:tgtEl>
                                          <p:spTgt spid="10"/>
                                        </p:tgtEl>
                                      </p:cBhvr>
                                    </p:animEffect>
                                  </p:childTnLst>
                                </p:cTn>
                              </p:par>
                              <p:par>
                                <p:cTn id="29" presetID="22" presetClass="entr" presetSubtype="4"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down)">
                                      <p:cBhvr>
                                        <p:cTn id="31" dur="500"/>
                                        <p:tgtEl>
                                          <p:spTgt spid="6"/>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down)">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Lst>
  </p:timing>
</p:sld>
</file>

<file path=ppt/tags/tag1.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heme/theme1.xml><?xml version="1.0" encoding="utf-8"?>
<a:theme xmlns:a="http://schemas.openxmlformats.org/drawingml/2006/main" name="Doodle Sketchbook by Slidesgo">
  <a:themeElements>
    <a:clrScheme name="Simple Light">
      <a:dk1>
        <a:srgbClr val="213054"/>
      </a:dk1>
      <a:lt1>
        <a:srgbClr val="BAE5E4"/>
      </a:lt1>
      <a:dk2>
        <a:srgbClr val="A889CC"/>
      </a:dk2>
      <a:lt2>
        <a:srgbClr val="FC7D77"/>
      </a:lt2>
      <a:accent1>
        <a:srgbClr val="FFAB40"/>
      </a:accent1>
      <a:accent2>
        <a:srgbClr val="FFFFFF"/>
      </a:accent2>
      <a:accent3>
        <a:srgbClr val="213054"/>
      </a:accent3>
      <a:accent4>
        <a:srgbClr val="BAE5E4"/>
      </a:accent4>
      <a:accent5>
        <a:srgbClr val="A889CC"/>
      </a:accent5>
      <a:accent6>
        <a:srgbClr val="FC7D77"/>
      </a:accent6>
      <a:hlink>
        <a:srgbClr val="21305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oodle Sketchbook by Slidesgo">
  <a:themeElements>
    <a:clrScheme name="Simple Light">
      <a:dk1>
        <a:srgbClr val="213054"/>
      </a:dk1>
      <a:lt1>
        <a:srgbClr val="BAE5E4"/>
      </a:lt1>
      <a:dk2>
        <a:srgbClr val="A889CC"/>
      </a:dk2>
      <a:lt2>
        <a:srgbClr val="FC7D77"/>
      </a:lt2>
      <a:accent1>
        <a:srgbClr val="FFAB40"/>
      </a:accent1>
      <a:accent2>
        <a:srgbClr val="FFFFFF"/>
      </a:accent2>
      <a:accent3>
        <a:srgbClr val="213054"/>
      </a:accent3>
      <a:accent4>
        <a:srgbClr val="BAE5E4"/>
      </a:accent4>
      <a:accent5>
        <a:srgbClr val="A889CC"/>
      </a:accent5>
      <a:accent6>
        <a:srgbClr val="FC7D77"/>
      </a:accent6>
      <a:hlink>
        <a:srgbClr val="21305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Doodle Sketchbook by Slidesgo">
  <a:themeElements>
    <a:clrScheme name="Simple Light">
      <a:dk1>
        <a:srgbClr val="213054"/>
      </a:dk1>
      <a:lt1>
        <a:srgbClr val="BAE5E4"/>
      </a:lt1>
      <a:dk2>
        <a:srgbClr val="A889CC"/>
      </a:dk2>
      <a:lt2>
        <a:srgbClr val="FC7D77"/>
      </a:lt2>
      <a:accent1>
        <a:srgbClr val="FFAB40"/>
      </a:accent1>
      <a:accent2>
        <a:srgbClr val="FFFFFF"/>
      </a:accent2>
      <a:accent3>
        <a:srgbClr val="213054"/>
      </a:accent3>
      <a:accent4>
        <a:srgbClr val="BAE5E4"/>
      </a:accent4>
      <a:accent5>
        <a:srgbClr val="A889CC"/>
      </a:accent5>
      <a:accent6>
        <a:srgbClr val="FC7D77"/>
      </a:accent6>
      <a:hlink>
        <a:srgbClr val="21305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Doodle Sketchbook by Slidesgo">
  <a:themeElements>
    <a:clrScheme name="Simple Light">
      <a:dk1>
        <a:srgbClr val="213054"/>
      </a:dk1>
      <a:lt1>
        <a:srgbClr val="BAE5E4"/>
      </a:lt1>
      <a:dk2>
        <a:srgbClr val="A889CC"/>
      </a:dk2>
      <a:lt2>
        <a:srgbClr val="FC7D77"/>
      </a:lt2>
      <a:accent1>
        <a:srgbClr val="FFAB40"/>
      </a:accent1>
      <a:accent2>
        <a:srgbClr val="FFFFFF"/>
      </a:accent2>
      <a:accent3>
        <a:srgbClr val="213054"/>
      </a:accent3>
      <a:accent4>
        <a:srgbClr val="BAE5E4"/>
      </a:accent4>
      <a:accent5>
        <a:srgbClr val="A889CC"/>
      </a:accent5>
      <a:accent6>
        <a:srgbClr val="FC7D77"/>
      </a:accent6>
      <a:hlink>
        <a:srgbClr val="21305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149</TotalTime>
  <Words>408</Words>
  <Application>Microsoft Office PowerPoint</Application>
  <PresentationFormat>Widescreen</PresentationFormat>
  <Paragraphs>32</Paragraphs>
  <Slides>12</Slides>
  <Notes>0</Notes>
  <HiddenSlides>0</HiddenSlides>
  <MMClips>1</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12</vt:i4>
      </vt:variant>
    </vt:vector>
  </HeadingPairs>
  <TitlesOfParts>
    <vt:vector size="21" baseType="lpstr">
      <vt:lpstr>Arial</vt:lpstr>
      <vt:lpstr>Kalam</vt:lpstr>
      <vt:lpstr>Montserrat</vt:lpstr>
      <vt:lpstr>UTM Avo</vt:lpstr>
      <vt:lpstr>UTM Cookies</vt:lpstr>
      <vt:lpstr>Doodle Sketchbook by Slidesgo</vt:lpstr>
      <vt:lpstr>1_Doodle Sketchbook by Slidesgo</vt:lpstr>
      <vt:lpstr>2_Doodle Sketchbook by Slidesgo</vt:lpstr>
      <vt:lpstr>3_Doodle Sketchbook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My laptop</dc:creator>
  <cp:lastModifiedBy>Admin</cp:lastModifiedBy>
  <cp:revision>14</cp:revision>
  <dcterms:created xsi:type="dcterms:W3CDTF">2021-08-15T08:36:31Z</dcterms:created>
  <dcterms:modified xsi:type="dcterms:W3CDTF">2023-04-10T16:30:53Z</dcterms:modified>
</cp:coreProperties>
</file>