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5" r:id="rId2"/>
    <p:sldId id="268" r:id="rId3"/>
    <p:sldId id="271" r:id="rId4"/>
    <p:sldId id="267" r:id="rId5"/>
    <p:sldId id="269" r:id="rId6"/>
    <p:sldId id="261" r:id="rId7"/>
    <p:sldId id="262" r:id="rId8"/>
    <p:sldId id="263" r:id="rId9"/>
    <p:sldId id="259" r:id="rId10"/>
    <p:sldId id="260" r:id="rId11"/>
    <p:sldId id="270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2EBAD6-5687-4120-92C1-E61C9166B695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8D7BC8-EE97-4D9E-A04A-892813F8501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vi-VN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925A8A-A121-4150-A1FA-2A4BD65E187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vi-VN">
              <a:latin typeface="Arial" charset="0"/>
            </a:endParaRPr>
          </a:p>
        </p:txBody>
      </p:sp>
      <p:sp>
        <p:nvSpPr>
          <p:cNvPr id="21508" name="Slide Number Placeholder 3"/>
          <p:cNvSpPr txBox="1">
            <a:spLocks noGrp="1"/>
          </p:cNvSpPr>
          <p:nvPr/>
        </p:nvSpPr>
        <p:spPr bwMode="auto">
          <a:xfrm>
            <a:off x="3884613" y="8684926"/>
            <a:ext cx="2971800" cy="4575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888D0E70-FDAE-4BFC-990C-FA398BA2FC4F}" type="slidenum">
              <a:rPr lang="vi-VN" sz="1200">
                <a:latin typeface="+mn-lt"/>
              </a:rPr>
              <a:pPr algn="r">
                <a:defRPr/>
              </a:pPr>
              <a:t>2</a:t>
            </a:fld>
            <a:endParaRPr lang="vi-VN" sz="1200">
              <a:latin typeface="+mn-lt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vi-VN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39AF25-7AA6-48B6-BC53-E5AA37B75629}" type="slidenum">
              <a:rPr lang="vi-VN" smtClean="0"/>
              <a:pPr/>
              <a:t>5</a:t>
            </a:fld>
            <a:endParaRPr lang="vi-V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vi-VN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AC85C4-A592-4E58-AF21-5CF7CBA36878}" type="slidenum">
              <a:rPr lang="vi-VN" smtClean="0"/>
              <a:pPr/>
              <a:t>11</a:t>
            </a:fld>
            <a:endParaRPr lang="vi-V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1459E-CF3A-4BEB-9EEE-8469B4D8A69E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BE79-9737-4F0A-B6CF-919A939A37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1459E-CF3A-4BEB-9EEE-8469B4D8A69E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BE79-9737-4F0A-B6CF-919A939A37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1459E-CF3A-4BEB-9EEE-8469B4D8A69E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BE79-9737-4F0A-B6CF-919A939A37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1459E-CF3A-4BEB-9EEE-8469B4D8A69E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BE79-9737-4F0A-B6CF-919A939A37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1459E-CF3A-4BEB-9EEE-8469B4D8A69E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BE79-9737-4F0A-B6CF-919A939A37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1459E-CF3A-4BEB-9EEE-8469B4D8A69E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BE79-9737-4F0A-B6CF-919A939A37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1459E-CF3A-4BEB-9EEE-8469B4D8A69E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BE79-9737-4F0A-B6CF-919A939A37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1459E-CF3A-4BEB-9EEE-8469B4D8A69E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BE79-9737-4F0A-B6CF-919A939A37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1459E-CF3A-4BEB-9EEE-8469B4D8A69E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BE79-9737-4F0A-B6CF-919A939A37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1459E-CF3A-4BEB-9EEE-8469B4D8A69E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BE79-9737-4F0A-B6CF-919A939A37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1459E-CF3A-4BEB-9EEE-8469B4D8A69E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BE79-9737-4F0A-B6CF-919A939A37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1459E-CF3A-4BEB-9EEE-8469B4D8A69E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6BE79-9737-4F0A-B6CF-919A939A37B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wm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D:\KIEM%20TRA%20HO%20SS%20GV%2022-23\GADT%20KH&#7888;I%201%2022-23\TNXH\TNXH\TU&#7846;N%202\nh&#224;%20c&#7911;a%20t&#244;i.mp4" TargetMode="External"/><Relationship Id="rId1" Type="http://schemas.microsoft.com/office/2007/relationships/media" Target="file:///D:\KIEM%20TRA%20HO%20SS%20GV%2022-23\GADT%20KH&#7888;I%201%2022-23\TNXH\TNXH\TU&#7846;N%202\nh&#224;%20c&#7911;a%20t&#244;i.mp4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7"/>
          <p:cNvPicPr>
            <a:picLocks noChangeAspect="1" noChangeArrowheads="1"/>
          </p:cNvPicPr>
          <p:nvPr/>
        </p:nvPicPr>
        <p:blipFill>
          <a:blip r:embed="rId3">
            <a:lum bright="-18000" contrast="42000"/>
          </a:blip>
          <a:srcRect/>
          <a:stretch>
            <a:fillRect/>
          </a:stretch>
        </p:blipFill>
        <p:spPr bwMode="auto">
          <a:xfrm>
            <a:off x="0" y="-26194"/>
            <a:ext cx="91440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0" y="5891213"/>
            <a:ext cx="4876800" cy="966787"/>
            <a:chOff x="-192" y="3264"/>
            <a:chExt cx="1680" cy="609"/>
          </a:xfrm>
        </p:grpSpPr>
        <p:pic>
          <p:nvPicPr>
            <p:cNvPr id="2071" name="Picture 7" descr="Picture8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76" y="3312"/>
              <a:ext cx="384" cy="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2" name="Picture 8" descr="Picture8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16" y="3360"/>
              <a:ext cx="384" cy="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3" name="Picture 9" descr="Picture8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04" y="3360"/>
              <a:ext cx="384" cy="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4" name="Picture 10" descr="Picture8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192" y="3264"/>
              <a:ext cx="384" cy="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5" name="Picture 11" descr="Picture8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8" y="3312"/>
              <a:ext cx="384" cy="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6" name="Picture 12" descr="Picture8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36" y="3312"/>
              <a:ext cx="384" cy="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4" name="Picture 13" descr="HO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172200"/>
            <a:ext cx="10033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918" name="WordArt 14"/>
          <p:cNvSpPr>
            <a:spLocks noChangeArrowheads="1" noChangeShapeType="1" noTextEdit="1"/>
          </p:cNvSpPr>
          <p:nvPr/>
        </p:nvSpPr>
        <p:spPr bwMode="auto">
          <a:xfrm>
            <a:off x="2877820" y="1752600"/>
            <a:ext cx="384048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"/>
                <a:cs typeface="Arial"/>
              </a:rPr>
              <a:t>Môn</a:t>
            </a:r>
            <a:endParaRPr lang="en-US" sz="3600" kern="10" dirty="0">
              <a:ln w="9525">
                <a:solidFill>
                  <a:srgbClr val="CC3300"/>
                </a:solidFill>
                <a:round/>
                <a:headEnd/>
                <a:tailEnd/>
              </a:ln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2056" name="Picture 15" descr="HO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0" y="6172200"/>
            <a:ext cx="10033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6" descr="HO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0" y="6172200"/>
            <a:ext cx="10033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7" descr="HO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33600" y="6172200"/>
            <a:ext cx="10033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8" descr="HO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19400" y="6172200"/>
            <a:ext cx="10033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9" descr="HO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6600" y="6172200"/>
            <a:ext cx="10033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20" descr="HO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0" y="6172200"/>
            <a:ext cx="10033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21" descr="HO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91000" y="6172200"/>
            <a:ext cx="10033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22" descr="HO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6172200"/>
            <a:ext cx="10033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Picture 23" descr="HO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1600" y="6172200"/>
            <a:ext cx="10033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5" name="Picture 24" descr="HO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6172200"/>
            <a:ext cx="10033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Picture 25" descr="HO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72200" y="6172200"/>
            <a:ext cx="10033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7" name="Picture 26" descr="HO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200" y="6172200"/>
            <a:ext cx="10033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" name="Picture 27" descr="HO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9000" y="6172200"/>
            <a:ext cx="10033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9" name="Picture 28" descr="HO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00" y="6172200"/>
            <a:ext cx="10033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29" descr="HO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40700" y="6172200"/>
            <a:ext cx="10033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Rectangle 5">
            <a:extLst>
              <a:ext uri="{FF2B5EF4-FFF2-40B4-BE49-F238E27FC236}">
                <a16:creationId xmlns:a16="http://schemas.microsoft.com/office/drawing/2014/main" id="{E1A1B26B-3CE7-4ADC-B363-392E47EBF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578100"/>
            <a:ext cx="7905750" cy="15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4800" b="1" i="1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TỰ NHIÊN XÃ HỘI</a:t>
            </a:r>
            <a:endParaRPr lang="en-US" sz="48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5">
            <a:extLst>
              <a:ext uri="{FF2B5EF4-FFF2-40B4-BE49-F238E27FC236}">
                <a16:creationId xmlns:a16="http://schemas.microsoft.com/office/drawing/2014/main" id="{0162BB99-763B-4F17-835A-968339D5A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3713701"/>
            <a:ext cx="7905750" cy="159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6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vi-VN" sz="6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ài: </a:t>
            </a:r>
            <a:r>
              <a:rPr lang="en-US" sz="6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Ngôi nhà của em</a:t>
            </a:r>
            <a:endParaRPr lang="en-US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239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2391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91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mph" presetSubtype="0" repeatCount="1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18" grpId="0" animBg="1"/>
      <p:bldP spid="123918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000124"/>
            <a:ext cx="8077200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0"/>
            <a:ext cx="75152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WordArt 2"/>
          <p:cNvSpPr>
            <a:spLocks noChangeArrowheads="1" noChangeShapeType="1" noTextEdit="1"/>
          </p:cNvSpPr>
          <p:nvPr/>
        </p:nvSpPr>
        <p:spPr bwMode="auto">
          <a:xfrm>
            <a:off x="152400" y="228601"/>
            <a:ext cx="89916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H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Đ</a:t>
            </a:r>
            <a:r>
              <a:rPr lang="vi-VN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2: Giới thiệu về 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nhà ở và quang cảnh xung quanh nhà ở của mình</a:t>
            </a:r>
          </a:p>
        </p:txBody>
      </p:sp>
      <p:sp>
        <p:nvSpPr>
          <p:cNvPr id="90118" name="AutoShape 6"/>
          <p:cNvSpPr>
            <a:spLocks noChangeArrowheads="1"/>
          </p:cNvSpPr>
          <p:nvPr/>
        </p:nvSpPr>
        <p:spPr bwMode="auto">
          <a:xfrm>
            <a:off x="1524000" y="929640"/>
            <a:ext cx="7391400" cy="5867400"/>
          </a:xfrm>
          <a:prstGeom prst="cloudCallout">
            <a:avLst>
              <a:gd name="adj1" fmla="val -79037"/>
              <a:gd name="adj2" fmla="val 42958"/>
            </a:avLst>
          </a:prstGeom>
          <a:gradFill rotWithShape="1">
            <a:gsLst>
              <a:gs pos="0">
                <a:srgbClr val="66FF33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folHlink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r>
              <a:rPr lang="en-US" sz="4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Hãy giới thiệu về nhà ở và quang cảnh xung quanh ngôi nhà của em.</a:t>
            </a:r>
          </a:p>
        </p:txBody>
      </p:sp>
    </p:spTree>
  </p:cSld>
  <p:clrMapOvr>
    <a:masterClrMapping/>
  </p:clrMapOvr>
  <p:transition spd="med" advTm="15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4" grpId="0" animBg="1"/>
      <p:bldP spid="901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SzV025-16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304800"/>
            <a:ext cx="9144000" cy="675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3" name="WordArt 3"/>
          <p:cNvSpPr>
            <a:spLocks noChangeArrowheads="1" noChangeShapeType="1" noTextEdit="1"/>
          </p:cNvSpPr>
          <p:nvPr/>
        </p:nvSpPr>
        <p:spPr bwMode="auto">
          <a:xfrm>
            <a:off x="2057400" y="3448050"/>
            <a:ext cx="5391150" cy="2076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200" b="1" i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Chào tạm biệt!</a:t>
            </a:r>
          </a:p>
        </p:txBody>
      </p:sp>
      <p:sp>
        <p:nvSpPr>
          <p:cNvPr id="61444" name="WordArt 4"/>
          <p:cNvSpPr>
            <a:spLocks noChangeArrowheads="1" noChangeShapeType="1" noTextEdit="1"/>
          </p:cNvSpPr>
          <p:nvPr/>
        </p:nvSpPr>
        <p:spPr bwMode="auto">
          <a:xfrm>
            <a:off x="476250" y="304800"/>
            <a:ext cx="85344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36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00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Chân thành cảm ơn quý thầy, cô cùng các con</a:t>
            </a:r>
            <a:endParaRPr lang="en-US" sz="3600" b="1" kern="1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00FF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 spd="med" advTm="15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animBg="1"/>
      <p:bldP spid="614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7"/>
          <p:cNvSpPr>
            <a:spLocks noChangeArrowheads="1"/>
          </p:cNvSpPr>
          <p:nvPr/>
        </p:nvSpPr>
        <p:spPr bwMode="auto">
          <a:xfrm>
            <a:off x="2809875" y="246063"/>
            <a:ext cx="3209925" cy="1441450"/>
          </a:xfrm>
          <a:prstGeom prst="cloudCallout">
            <a:avLst>
              <a:gd name="adj1" fmla="val -45375"/>
              <a:gd name="adj2" fmla="val 99449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3200" dirty="0" err="1">
                <a:solidFill>
                  <a:srgbClr val="0000FF"/>
                </a:solidFill>
              </a:rPr>
              <a:t>Khởi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động</a:t>
            </a:r>
            <a:endParaRPr lang="en-US" sz="3200" dirty="0">
              <a:solidFill>
                <a:srgbClr val="0000FF"/>
              </a:solidFill>
            </a:endParaRPr>
          </a:p>
        </p:txBody>
      </p:sp>
      <p:pic>
        <p:nvPicPr>
          <p:cNvPr id="3075" name="Picture 9" descr="Cau hoi"/>
          <p:cNvPicPr>
            <a:picLocks noChangeAspect="1" noChangeArrowheads="1" noCrop="1"/>
          </p:cNvPicPr>
          <p:nvPr/>
        </p:nvPicPr>
        <p:blipFill>
          <a:blip r:embed="rId3">
            <a:lum bright="-18000" contrast="84000"/>
          </a:blip>
          <a:srcRect/>
          <a:stretch>
            <a:fillRect/>
          </a:stretch>
        </p:blipFill>
        <p:spPr bwMode="auto">
          <a:xfrm>
            <a:off x="1657350" y="0"/>
            <a:ext cx="1143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80" name="AutoShape 12"/>
          <p:cNvSpPr>
            <a:spLocks noChangeArrowheads="1"/>
          </p:cNvSpPr>
          <p:nvPr/>
        </p:nvSpPr>
        <p:spPr bwMode="auto">
          <a:xfrm>
            <a:off x="863600" y="2171700"/>
            <a:ext cx="8280400" cy="3417888"/>
          </a:xfrm>
          <a:prstGeom prst="cloudCallout">
            <a:avLst>
              <a:gd name="adj1" fmla="val -36523"/>
              <a:gd name="adj2" fmla="val 70519"/>
            </a:avLst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4800" dirty="0">
                <a:solidFill>
                  <a:srgbClr val="6600FF"/>
                </a:solidFill>
              </a:rPr>
              <a:t>Ở nhà, em có thể làm những công việc gì?</a:t>
            </a:r>
          </a:p>
          <a:p>
            <a:endParaRPr lang="en-US" sz="32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 spd="med" advTm="15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8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hà của tôi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6"/>
          <p:cNvSpPr>
            <a:spLocks noChangeArrowheads="1" noChangeShapeType="1" noTextEdit="1"/>
          </p:cNvSpPr>
          <p:nvPr/>
        </p:nvSpPr>
        <p:spPr bwMode="auto">
          <a:xfrm>
            <a:off x="228600" y="3124200"/>
            <a:ext cx="89154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b="1" kern="1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  <p:sp>
        <p:nvSpPr>
          <p:cNvPr id="6148" name="Rectangle 9"/>
          <p:cNvSpPr>
            <a:spLocks noChangeArrowheads="1"/>
          </p:cNvSpPr>
          <p:nvPr/>
        </p:nvSpPr>
        <p:spPr bwMode="auto">
          <a:xfrm>
            <a:off x="684213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endParaRPr lang="vi-VN" sz="2800" b="1">
              <a:solidFill>
                <a:srgbClr val="0066FF"/>
              </a:solidFill>
              <a:latin typeface=".VnTime" pitchFamily="34" charset="0"/>
            </a:endParaRPr>
          </a:p>
        </p:txBody>
      </p:sp>
      <p:sp>
        <p:nvSpPr>
          <p:cNvPr id="6149" name="WordArt 6"/>
          <p:cNvSpPr>
            <a:spLocks noChangeArrowheads="1" noChangeShapeType="1" noTextEdit="1"/>
          </p:cNvSpPr>
          <p:nvPr/>
        </p:nvSpPr>
        <p:spPr bwMode="auto">
          <a:xfrm>
            <a:off x="2286000" y="1338263"/>
            <a:ext cx="3486150" cy="776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6151" name="Rectangle 5"/>
          <p:cNvSpPr>
            <a:spLocks noChangeArrowheads="1"/>
          </p:cNvSpPr>
          <p:nvPr/>
        </p:nvSpPr>
        <p:spPr bwMode="auto">
          <a:xfrm>
            <a:off x="0" y="2362200"/>
            <a:ext cx="8839200" cy="15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54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5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thiệu nhà ở của em</a:t>
            </a:r>
            <a:endParaRPr lang="en-US" sz="5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WordArt 2"/>
          <p:cNvSpPr>
            <a:spLocks noChangeArrowheads="1" noChangeShapeType="1" noTextEdit="1"/>
          </p:cNvSpPr>
          <p:nvPr/>
        </p:nvSpPr>
        <p:spPr bwMode="auto">
          <a:xfrm>
            <a:off x="533400" y="1676400"/>
            <a:ext cx="8077200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HOẠT ĐỘNG 1: 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Tìm hiểu về một số dạng nhà ở</a:t>
            </a:r>
          </a:p>
        </p:txBody>
      </p:sp>
    </p:spTree>
  </p:cSld>
  <p:clrMapOvr>
    <a:masterClrMapping/>
  </p:clrMapOvr>
  <p:transition spd="med" advTm="15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0"/>
            <a:ext cx="75152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128713"/>
            <a:ext cx="7315199" cy="534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995363"/>
            <a:ext cx="8001000" cy="525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0"/>
            <a:ext cx="75152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3870" y="1091564"/>
            <a:ext cx="8248650" cy="5385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0"/>
            <a:ext cx="75152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" y="1024890"/>
            <a:ext cx="8458200" cy="5528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0"/>
            <a:ext cx="75152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98</Words>
  <Application>Microsoft Office PowerPoint</Application>
  <PresentationFormat>On-screen Show (4:3)</PresentationFormat>
  <Paragraphs>16</Paragraphs>
  <Slides>12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.VnTime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Administrator</cp:lastModifiedBy>
  <cp:revision>14</cp:revision>
  <dcterms:created xsi:type="dcterms:W3CDTF">2020-08-07T14:04:20Z</dcterms:created>
  <dcterms:modified xsi:type="dcterms:W3CDTF">2023-04-11T10:20:55Z</dcterms:modified>
</cp:coreProperties>
</file>