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3" r:id="rId2"/>
    <p:sldMasterId id="2147483747" r:id="rId3"/>
    <p:sldMasterId id="2147483767" r:id="rId4"/>
  </p:sldMasterIdLst>
  <p:notesMasterIdLst>
    <p:notesMasterId r:id="rId34"/>
  </p:notesMasterIdLst>
  <p:sldIdLst>
    <p:sldId id="310" r:id="rId5"/>
    <p:sldId id="263" r:id="rId6"/>
    <p:sldId id="281" r:id="rId7"/>
    <p:sldId id="265" r:id="rId8"/>
    <p:sldId id="264" r:id="rId9"/>
    <p:sldId id="320" r:id="rId10"/>
    <p:sldId id="270" r:id="rId11"/>
    <p:sldId id="497" r:id="rId12"/>
    <p:sldId id="473" r:id="rId13"/>
    <p:sldId id="277" r:id="rId14"/>
    <p:sldId id="490" r:id="rId15"/>
    <p:sldId id="343" r:id="rId16"/>
    <p:sldId id="491" r:id="rId17"/>
    <p:sldId id="372" r:id="rId18"/>
    <p:sldId id="492" r:id="rId19"/>
    <p:sldId id="284" r:id="rId20"/>
    <p:sldId id="485" r:id="rId21"/>
    <p:sldId id="285" r:id="rId22"/>
    <p:sldId id="287" r:id="rId23"/>
    <p:sldId id="493" r:id="rId24"/>
    <p:sldId id="495" r:id="rId25"/>
    <p:sldId id="496" r:id="rId26"/>
    <p:sldId id="291" r:id="rId27"/>
    <p:sldId id="494" r:id="rId28"/>
    <p:sldId id="293" r:id="rId29"/>
    <p:sldId id="257" r:id="rId30"/>
    <p:sldId id="359" r:id="rId31"/>
    <p:sldId id="332" r:id="rId32"/>
    <p:sldId id="351" r:id="rId33"/>
  </p:sldIdLst>
  <p:sldSz cx="12192000" cy="6858000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D668"/>
    <a:srgbClr val="FF99CC"/>
    <a:srgbClr val="E04406"/>
    <a:srgbClr val="FF0066"/>
    <a:srgbClr val="117D09"/>
    <a:srgbClr val="F34A07"/>
    <a:srgbClr val="FFD5D7"/>
    <a:srgbClr val="FF9900"/>
    <a:srgbClr val="B8083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0A2C57-DB7E-4669-89C8-BEC40E8934D3}" v="195" dt="2021-06-19T09:32:21.1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76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gs" Target="tags/tag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hmx" userId="c1fc7825-eae9-448b-ba73-d94bf9c012d0" providerId="ADAL" clId="{540A2C57-DB7E-4669-89C8-BEC40E8934D3}"/>
    <pc:docChg chg="undo custSel addSld delSld modSld sldOrd">
      <pc:chgData name="linhmx" userId="c1fc7825-eae9-448b-ba73-d94bf9c012d0" providerId="ADAL" clId="{540A2C57-DB7E-4669-89C8-BEC40E8934D3}" dt="2021-06-19T09:32:30.807" v="3585" actId="478"/>
      <pc:docMkLst>
        <pc:docMk/>
      </pc:docMkLst>
      <pc:sldChg chg="delSp add del mod delAnim modAnim">
        <pc:chgData name="linhmx" userId="c1fc7825-eae9-448b-ba73-d94bf9c012d0" providerId="ADAL" clId="{540A2C57-DB7E-4669-89C8-BEC40E8934D3}" dt="2021-06-19T01:31:15.850" v="3524" actId="47"/>
        <pc:sldMkLst>
          <pc:docMk/>
          <pc:sldMk cId="0" sldId="256"/>
        </pc:sldMkLst>
        <pc:spChg chg="del">
          <ac:chgData name="linhmx" userId="c1fc7825-eae9-448b-ba73-d94bf9c012d0" providerId="ADAL" clId="{540A2C57-DB7E-4669-89C8-BEC40E8934D3}" dt="2021-06-19T01:30:23.990" v="3522" actId="478"/>
          <ac:spMkLst>
            <pc:docMk/>
            <pc:sldMk cId="0" sldId="256"/>
            <ac:spMk id="17" creationId="{00000000-0000-0000-0000-000000000000}"/>
          </ac:spMkLst>
        </pc:spChg>
        <pc:spChg chg="del">
          <ac:chgData name="linhmx" userId="c1fc7825-eae9-448b-ba73-d94bf9c012d0" providerId="ADAL" clId="{540A2C57-DB7E-4669-89C8-BEC40E8934D3}" dt="2021-06-19T01:30:17.270" v="3519" actId="478"/>
          <ac:spMkLst>
            <pc:docMk/>
            <pc:sldMk cId="0" sldId="256"/>
            <ac:spMk id="20" creationId="{00000000-0000-0000-0000-000000000000}"/>
          </ac:spMkLst>
        </pc:spChg>
        <pc:spChg chg="del topLvl">
          <ac:chgData name="linhmx" userId="c1fc7825-eae9-448b-ba73-d94bf9c012d0" providerId="ADAL" clId="{540A2C57-DB7E-4669-89C8-BEC40E8934D3}" dt="2021-06-19T01:30:21.726" v="3521" actId="478"/>
          <ac:spMkLst>
            <pc:docMk/>
            <pc:sldMk cId="0" sldId="256"/>
            <ac:spMk id="29" creationId="{00000000-0000-0000-0000-000000000000}"/>
          </ac:spMkLst>
        </pc:spChg>
        <pc:spChg chg="del topLvl">
          <ac:chgData name="linhmx" userId="c1fc7825-eae9-448b-ba73-d94bf9c012d0" providerId="ADAL" clId="{540A2C57-DB7E-4669-89C8-BEC40E8934D3}" dt="2021-06-19T01:30:15.477" v="3518" actId="478"/>
          <ac:spMkLst>
            <pc:docMk/>
            <pc:sldMk cId="0" sldId="256"/>
            <ac:spMk id="30" creationId="{00000000-0000-0000-0000-000000000000}"/>
          </ac:spMkLst>
        </pc:spChg>
        <pc:grpChg chg="del">
          <ac:chgData name="linhmx" userId="c1fc7825-eae9-448b-ba73-d94bf9c012d0" providerId="ADAL" clId="{540A2C57-DB7E-4669-89C8-BEC40E8934D3}" dt="2021-06-19T01:30:19.678" v="3520" actId="478"/>
          <ac:grpSpMkLst>
            <pc:docMk/>
            <pc:sldMk cId="0" sldId="256"/>
            <ac:grpSpMk id="19" creationId="{00000000-0000-0000-0000-000000000000}"/>
          </ac:grpSpMkLst>
        </pc:grpChg>
        <pc:grpChg chg="del">
          <ac:chgData name="linhmx" userId="c1fc7825-eae9-448b-ba73-d94bf9c012d0" providerId="ADAL" clId="{540A2C57-DB7E-4669-89C8-BEC40E8934D3}" dt="2021-06-19T01:30:15.477" v="3518" actId="478"/>
          <ac:grpSpMkLst>
            <pc:docMk/>
            <pc:sldMk cId="0" sldId="256"/>
            <ac:grpSpMk id="28" creationId="{00000000-0000-0000-0000-000000000000}"/>
          </ac:grpSpMkLst>
        </pc:grpChg>
      </pc:sldChg>
      <pc:sldChg chg="addSp delSp modSp mod modAnim">
        <pc:chgData name="linhmx" userId="c1fc7825-eae9-448b-ba73-d94bf9c012d0" providerId="ADAL" clId="{540A2C57-DB7E-4669-89C8-BEC40E8934D3}" dt="2021-06-19T01:32:24.359" v="3545" actId="404"/>
        <pc:sldMkLst>
          <pc:docMk/>
          <pc:sldMk cId="0" sldId="259"/>
        </pc:sldMkLst>
        <pc:spChg chg="add mod">
          <ac:chgData name="linhmx" userId="c1fc7825-eae9-448b-ba73-d94bf9c012d0" providerId="ADAL" clId="{540A2C57-DB7E-4669-89C8-BEC40E8934D3}" dt="2021-06-19T01:32:24.359" v="3545" actId="404"/>
          <ac:spMkLst>
            <pc:docMk/>
            <pc:sldMk cId="0" sldId="259"/>
            <ac:spMk id="12" creationId="{C724A5B3-4FC6-4B1B-B3FD-8E41D1104C1F}"/>
          </ac:spMkLst>
        </pc:spChg>
        <pc:spChg chg="del">
          <ac:chgData name="linhmx" userId="c1fc7825-eae9-448b-ba73-d94bf9c012d0" providerId="ADAL" clId="{540A2C57-DB7E-4669-89C8-BEC40E8934D3}" dt="2021-06-19T01:32:06.311" v="3535" actId="478"/>
          <ac:spMkLst>
            <pc:docMk/>
            <pc:sldMk cId="0" sldId="259"/>
            <ac:spMk id="5128" creationId="{00000000-0000-0000-0000-000000000000}"/>
          </ac:spMkLst>
        </pc:spChg>
        <pc:spChg chg="del">
          <ac:chgData name="linhmx" userId="c1fc7825-eae9-448b-ba73-d94bf9c012d0" providerId="ADAL" clId="{540A2C57-DB7E-4669-89C8-BEC40E8934D3}" dt="2021-06-19T01:32:02.980" v="3533" actId="478"/>
          <ac:spMkLst>
            <pc:docMk/>
            <pc:sldMk cId="0" sldId="259"/>
            <ac:spMk id="5129" creationId="{00000000-0000-0000-0000-000000000000}"/>
          </ac:spMkLst>
        </pc:spChg>
        <pc:spChg chg="del">
          <ac:chgData name="linhmx" userId="c1fc7825-eae9-448b-ba73-d94bf9c012d0" providerId="ADAL" clId="{540A2C57-DB7E-4669-89C8-BEC40E8934D3}" dt="2021-06-19T01:32:04.943" v="3534" actId="478"/>
          <ac:spMkLst>
            <pc:docMk/>
            <pc:sldMk cId="0" sldId="259"/>
            <ac:spMk id="5130" creationId="{00000000-0000-0000-0000-000000000000}"/>
          </ac:spMkLst>
        </pc:spChg>
        <pc:picChg chg="mod">
          <ac:chgData name="linhmx" userId="c1fc7825-eae9-448b-ba73-d94bf9c012d0" providerId="ADAL" clId="{540A2C57-DB7E-4669-89C8-BEC40E8934D3}" dt="2021-06-19T01:32:10.818" v="3537" actId="1076"/>
          <ac:picMkLst>
            <pc:docMk/>
            <pc:sldMk cId="0" sldId="259"/>
            <ac:picMk id="5131" creationId="{00000000-0000-0000-0000-000000000000}"/>
          </ac:picMkLst>
        </pc:picChg>
        <pc:picChg chg="mod">
          <ac:chgData name="linhmx" userId="c1fc7825-eae9-448b-ba73-d94bf9c012d0" providerId="ADAL" clId="{540A2C57-DB7E-4669-89C8-BEC40E8934D3}" dt="2021-06-19T01:32:08.005" v="3536" actId="1076"/>
          <ac:picMkLst>
            <pc:docMk/>
            <pc:sldMk cId="0" sldId="259"/>
            <ac:picMk id="5132" creationId="{00000000-0000-0000-0000-000000000000}"/>
          </ac:picMkLst>
        </pc:picChg>
      </pc:sldChg>
      <pc:sldChg chg="addSp delSp modSp mod delAnim modAnim">
        <pc:chgData name="linhmx" userId="c1fc7825-eae9-448b-ba73-d94bf9c012d0" providerId="ADAL" clId="{540A2C57-DB7E-4669-89C8-BEC40E8934D3}" dt="2021-06-19T01:33:09.956" v="3552" actId="1076"/>
        <pc:sldMkLst>
          <pc:docMk/>
          <pc:sldMk cId="3931887596" sldId="264"/>
        </pc:sldMkLst>
        <pc:spChg chg="mod">
          <ac:chgData name="linhmx" userId="c1fc7825-eae9-448b-ba73-d94bf9c012d0" providerId="ADAL" clId="{540A2C57-DB7E-4669-89C8-BEC40E8934D3}" dt="2021-06-18T23:33:23.068" v="107" actId="1076"/>
          <ac:spMkLst>
            <pc:docMk/>
            <pc:sldMk cId="3931887596" sldId="264"/>
            <ac:spMk id="12" creationId="{00000000-0000-0000-0000-000000000000}"/>
          </ac:spMkLst>
        </pc:spChg>
        <pc:spChg chg="del mod topLvl">
          <ac:chgData name="linhmx" userId="c1fc7825-eae9-448b-ba73-d94bf9c012d0" providerId="ADAL" clId="{540A2C57-DB7E-4669-89C8-BEC40E8934D3}" dt="2021-06-18T23:33:03.078" v="98" actId="478"/>
          <ac:spMkLst>
            <pc:docMk/>
            <pc:sldMk cId="3931887596" sldId="264"/>
            <ac:spMk id="17" creationId="{00000000-0000-0000-0000-000000000000}"/>
          </ac:spMkLst>
        </pc:spChg>
        <pc:spChg chg="mod ord topLvl">
          <ac:chgData name="linhmx" userId="c1fc7825-eae9-448b-ba73-d94bf9c012d0" providerId="ADAL" clId="{540A2C57-DB7E-4669-89C8-BEC40E8934D3}" dt="2021-06-18T23:33:00.889" v="97" actId="1076"/>
          <ac:spMkLst>
            <pc:docMk/>
            <pc:sldMk cId="3931887596" sldId="264"/>
            <ac:spMk id="18" creationId="{00000000-0000-0000-0000-000000000000}"/>
          </ac:spMkLst>
        </pc:spChg>
        <pc:spChg chg="mod">
          <ac:chgData name="linhmx" userId="c1fc7825-eae9-448b-ba73-d94bf9c012d0" providerId="ADAL" clId="{540A2C57-DB7E-4669-89C8-BEC40E8934D3}" dt="2021-06-19T01:33:09.956" v="3552" actId="1076"/>
          <ac:spMkLst>
            <pc:docMk/>
            <pc:sldMk cId="3931887596" sldId="264"/>
            <ac:spMk id="19" creationId="{00000000-0000-0000-0000-000000000000}"/>
          </ac:spMkLst>
        </pc:spChg>
        <pc:spChg chg="del mod">
          <ac:chgData name="linhmx" userId="c1fc7825-eae9-448b-ba73-d94bf9c012d0" providerId="ADAL" clId="{540A2C57-DB7E-4669-89C8-BEC40E8934D3}" dt="2021-06-18T23:30:47.140" v="55" actId="478"/>
          <ac:spMkLst>
            <pc:docMk/>
            <pc:sldMk cId="3931887596" sldId="264"/>
            <ac:spMk id="20" creationId="{AB5745BD-0E13-4A2C-B56B-81F76B9E9B79}"/>
          </ac:spMkLst>
        </pc:spChg>
        <pc:spChg chg="add mod">
          <ac:chgData name="linhmx" userId="c1fc7825-eae9-448b-ba73-d94bf9c012d0" providerId="ADAL" clId="{540A2C57-DB7E-4669-89C8-BEC40E8934D3}" dt="2021-06-18T23:32:52.031" v="94" actId="14100"/>
          <ac:spMkLst>
            <pc:docMk/>
            <pc:sldMk cId="3931887596" sldId="264"/>
            <ac:spMk id="21" creationId="{637B469F-4C6B-4890-B36E-0022CEEE7647}"/>
          </ac:spMkLst>
        </pc:spChg>
        <pc:grpChg chg="mod">
          <ac:chgData name="linhmx" userId="c1fc7825-eae9-448b-ba73-d94bf9c012d0" providerId="ADAL" clId="{540A2C57-DB7E-4669-89C8-BEC40E8934D3}" dt="2021-06-18T23:33:50.485" v="109" actId="1076"/>
          <ac:grpSpMkLst>
            <pc:docMk/>
            <pc:sldMk cId="3931887596" sldId="264"/>
            <ac:grpSpMk id="10" creationId="{00000000-0000-0000-0000-000000000000}"/>
          </ac:grpSpMkLst>
        </pc:grpChg>
        <pc:grpChg chg="del mod">
          <ac:chgData name="linhmx" userId="c1fc7825-eae9-448b-ba73-d94bf9c012d0" providerId="ADAL" clId="{540A2C57-DB7E-4669-89C8-BEC40E8934D3}" dt="2021-06-18T23:31:15.681" v="62" actId="165"/>
          <ac:grpSpMkLst>
            <pc:docMk/>
            <pc:sldMk cId="3931887596" sldId="264"/>
            <ac:grpSpMk id="16" creationId="{00000000-0000-0000-0000-000000000000}"/>
          </ac:grpSpMkLst>
        </pc:grpChg>
        <pc:picChg chg="add del mod">
          <ac:chgData name="linhmx" userId="c1fc7825-eae9-448b-ba73-d94bf9c012d0" providerId="ADAL" clId="{540A2C57-DB7E-4669-89C8-BEC40E8934D3}" dt="2021-06-19T01:18:20.745" v="3489" actId="478"/>
          <ac:picMkLst>
            <pc:docMk/>
            <pc:sldMk cId="3931887596" sldId="264"/>
            <ac:picMk id="22" creationId="{D599F789-12D8-420B-90F7-B5626D51F374}"/>
          </ac:picMkLst>
        </pc:picChg>
        <pc:picChg chg="add del mod">
          <ac:chgData name="linhmx" userId="c1fc7825-eae9-448b-ba73-d94bf9c012d0" providerId="ADAL" clId="{540A2C57-DB7E-4669-89C8-BEC40E8934D3}" dt="2021-06-19T01:18:20.745" v="3489" actId="478"/>
          <ac:picMkLst>
            <pc:docMk/>
            <pc:sldMk cId="3931887596" sldId="264"/>
            <ac:picMk id="23" creationId="{14C271D8-9E70-4AC8-BA57-BCCA1C840D8A}"/>
          </ac:picMkLst>
        </pc:picChg>
      </pc:sldChg>
      <pc:sldChg chg="addSp delSp modSp mod">
        <pc:chgData name="linhmx" userId="c1fc7825-eae9-448b-ba73-d94bf9c012d0" providerId="ADAL" clId="{540A2C57-DB7E-4669-89C8-BEC40E8934D3}" dt="2021-06-19T09:30:39.411" v="3582" actId="1037"/>
        <pc:sldMkLst>
          <pc:docMk/>
          <pc:sldMk cId="4002264337" sldId="265"/>
        </pc:sldMkLst>
        <pc:spChg chg="del">
          <ac:chgData name="linhmx" userId="c1fc7825-eae9-448b-ba73-d94bf9c012d0" providerId="ADAL" clId="{540A2C57-DB7E-4669-89C8-BEC40E8934D3}" dt="2021-06-18T23:35:03.675" v="115" actId="478"/>
          <ac:spMkLst>
            <pc:docMk/>
            <pc:sldMk cId="4002264337" sldId="265"/>
            <ac:spMk id="3" creationId="{D0B8302E-5094-4644-9F97-68BB29EFDB02}"/>
          </ac:spMkLst>
        </pc:spChg>
        <pc:spChg chg="mod ord">
          <ac:chgData name="linhmx" userId="c1fc7825-eae9-448b-ba73-d94bf9c012d0" providerId="ADAL" clId="{540A2C57-DB7E-4669-89C8-BEC40E8934D3}" dt="2021-06-18T23:51:23.149" v="272" actId="1076"/>
          <ac:spMkLst>
            <pc:docMk/>
            <pc:sldMk cId="4002264337" sldId="265"/>
            <ac:spMk id="4" creationId="{B75234F5-18E2-4380-847A-DDBACA75E2CA}"/>
          </ac:spMkLst>
        </pc:spChg>
        <pc:spChg chg="add mod ord">
          <ac:chgData name="linhmx" userId="c1fc7825-eae9-448b-ba73-d94bf9c012d0" providerId="ADAL" clId="{540A2C57-DB7E-4669-89C8-BEC40E8934D3}" dt="2021-06-18T23:38:44.649" v="250" actId="164"/>
          <ac:spMkLst>
            <pc:docMk/>
            <pc:sldMk cId="4002264337" sldId="265"/>
            <ac:spMk id="6" creationId="{99D671FE-50BD-4F0C-A340-C55A9F859850}"/>
          </ac:spMkLst>
        </pc:spChg>
        <pc:spChg chg="add mod">
          <ac:chgData name="linhmx" userId="c1fc7825-eae9-448b-ba73-d94bf9c012d0" providerId="ADAL" clId="{540A2C57-DB7E-4669-89C8-BEC40E8934D3}" dt="2021-06-18T23:51:48.300" v="280" actId="208"/>
          <ac:spMkLst>
            <pc:docMk/>
            <pc:sldMk cId="4002264337" sldId="265"/>
            <ac:spMk id="10" creationId="{ED020E98-D051-4C3D-989D-8C704693A9CC}"/>
          </ac:spMkLst>
        </pc:spChg>
        <pc:grpChg chg="add mod">
          <ac:chgData name="linhmx" userId="c1fc7825-eae9-448b-ba73-d94bf9c012d0" providerId="ADAL" clId="{540A2C57-DB7E-4669-89C8-BEC40E8934D3}" dt="2021-06-18T23:51:25.633" v="273" actId="1076"/>
          <ac:grpSpMkLst>
            <pc:docMk/>
            <pc:sldMk cId="4002264337" sldId="265"/>
            <ac:grpSpMk id="8" creationId="{38FFC73D-58E5-4920-BAEE-EF4AFB2D8A56}"/>
          </ac:grpSpMkLst>
        </pc:grpChg>
        <pc:picChg chg="mod">
          <ac:chgData name="linhmx" userId="c1fc7825-eae9-448b-ba73-d94bf9c012d0" providerId="ADAL" clId="{540A2C57-DB7E-4669-89C8-BEC40E8934D3}" dt="2021-06-19T09:30:39.411" v="3582" actId="1037"/>
          <ac:picMkLst>
            <pc:docMk/>
            <pc:sldMk cId="4002264337" sldId="265"/>
            <ac:picMk id="2" creationId="{E0D4197A-F911-4432-9F4F-A09D63471CAB}"/>
          </ac:picMkLst>
        </pc:picChg>
        <pc:picChg chg="add del mod">
          <ac:chgData name="linhmx" userId="c1fc7825-eae9-448b-ba73-d94bf9c012d0" providerId="ADAL" clId="{540A2C57-DB7E-4669-89C8-BEC40E8934D3}" dt="2021-06-18T23:38:15.309" v="238" actId="478"/>
          <ac:picMkLst>
            <pc:docMk/>
            <pc:sldMk cId="4002264337" sldId="265"/>
            <ac:picMk id="5" creationId="{281EBEEC-7B6D-466B-A766-41464DB64158}"/>
          </ac:picMkLst>
        </pc:picChg>
        <pc:picChg chg="add mod">
          <ac:chgData name="linhmx" userId="c1fc7825-eae9-448b-ba73-d94bf9c012d0" providerId="ADAL" clId="{540A2C57-DB7E-4669-89C8-BEC40E8934D3}" dt="2021-06-18T23:38:44.649" v="250" actId="164"/>
          <ac:picMkLst>
            <pc:docMk/>
            <pc:sldMk cId="4002264337" sldId="265"/>
            <ac:picMk id="7" creationId="{B653E408-922D-4D27-890D-7482C05B590E}"/>
          </ac:picMkLst>
        </pc:picChg>
        <pc:picChg chg="add mod">
          <ac:chgData name="linhmx" userId="c1fc7825-eae9-448b-ba73-d94bf9c012d0" providerId="ADAL" clId="{540A2C57-DB7E-4669-89C8-BEC40E8934D3}" dt="2021-06-18T23:51:34.007" v="276" actId="14100"/>
          <ac:picMkLst>
            <pc:docMk/>
            <pc:sldMk cId="4002264337" sldId="265"/>
            <ac:picMk id="9" creationId="{E772423A-6078-436E-97EE-0358CA20CCC6}"/>
          </ac:picMkLst>
        </pc:picChg>
      </pc:sldChg>
      <pc:sldChg chg="addSp modSp new mod">
        <pc:chgData name="linhmx" userId="c1fc7825-eae9-448b-ba73-d94bf9c012d0" providerId="ADAL" clId="{540A2C57-DB7E-4669-89C8-BEC40E8934D3}" dt="2021-06-18T23:40:32.922" v="260" actId="1076"/>
        <pc:sldMkLst>
          <pc:docMk/>
          <pc:sldMk cId="4292164002" sldId="266"/>
        </pc:sldMkLst>
        <pc:picChg chg="add mod">
          <ac:chgData name="linhmx" userId="c1fc7825-eae9-448b-ba73-d94bf9c012d0" providerId="ADAL" clId="{540A2C57-DB7E-4669-89C8-BEC40E8934D3}" dt="2021-06-18T23:40:32.922" v="260" actId="1076"/>
          <ac:picMkLst>
            <pc:docMk/>
            <pc:sldMk cId="4292164002" sldId="266"/>
            <ac:picMk id="4" creationId="{4F9A4183-3ACB-458D-A9DB-C30197D7D277}"/>
          </ac:picMkLst>
        </pc:picChg>
      </pc:sldChg>
      <pc:sldChg chg="addSp delSp modSp new mod modAnim">
        <pc:chgData name="linhmx" userId="c1fc7825-eae9-448b-ba73-d94bf9c012d0" providerId="ADAL" clId="{540A2C57-DB7E-4669-89C8-BEC40E8934D3}" dt="2021-06-19T00:24:59.716" v="2146" actId="1076"/>
        <pc:sldMkLst>
          <pc:docMk/>
          <pc:sldMk cId="2201094154" sldId="267"/>
        </pc:sldMkLst>
        <pc:spChg chg="del">
          <ac:chgData name="linhmx" userId="c1fc7825-eae9-448b-ba73-d94bf9c012d0" providerId="ADAL" clId="{540A2C57-DB7E-4669-89C8-BEC40E8934D3}" dt="2021-06-18T23:52:56.429" v="286" actId="478"/>
          <ac:spMkLst>
            <pc:docMk/>
            <pc:sldMk cId="2201094154" sldId="267"/>
            <ac:spMk id="2" creationId="{35D972FE-CE59-4D1C-B8C8-095F84FEF96A}"/>
          </ac:spMkLst>
        </pc:spChg>
        <pc:spChg chg="del">
          <ac:chgData name="linhmx" userId="c1fc7825-eae9-448b-ba73-d94bf9c012d0" providerId="ADAL" clId="{540A2C57-DB7E-4669-89C8-BEC40E8934D3}" dt="2021-06-18T23:52:56.429" v="286" actId="478"/>
          <ac:spMkLst>
            <pc:docMk/>
            <pc:sldMk cId="2201094154" sldId="267"/>
            <ac:spMk id="3" creationId="{3E599F0A-8C63-48C9-A63F-E4B85E5E375A}"/>
          </ac:spMkLst>
        </pc:spChg>
        <pc:spChg chg="add del mod">
          <ac:chgData name="linhmx" userId="c1fc7825-eae9-448b-ba73-d94bf9c012d0" providerId="ADAL" clId="{540A2C57-DB7E-4669-89C8-BEC40E8934D3}" dt="2021-06-18T23:52:51.607" v="285" actId="478"/>
          <ac:spMkLst>
            <pc:docMk/>
            <pc:sldMk cId="2201094154" sldId="267"/>
            <ac:spMk id="5" creationId="{273A3D63-BB5A-4495-B8C7-C2E54EB13621}"/>
          </ac:spMkLst>
        </pc:spChg>
        <pc:spChg chg="add del mod">
          <ac:chgData name="linhmx" userId="c1fc7825-eae9-448b-ba73-d94bf9c012d0" providerId="ADAL" clId="{540A2C57-DB7E-4669-89C8-BEC40E8934D3}" dt="2021-06-18T23:52:51.607" v="285" actId="478"/>
          <ac:spMkLst>
            <pc:docMk/>
            <pc:sldMk cId="2201094154" sldId="267"/>
            <ac:spMk id="6" creationId="{66E99479-B583-4824-BB93-D83670142280}"/>
          </ac:spMkLst>
        </pc:spChg>
        <pc:spChg chg="add mod">
          <ac:chgData name="linhmx" userId="c1fc7825-eae9-448b-ba73-d94bf9c012d0" providerId="ADAL" clId="{540A2C57-DB7E-4669-89C8-BEC40E8934D3}" dt="2021-06-19T00:24:59.716" v="2146" actId="1076"/>
          <ac:spMkLst>
            <pc:docMk/>
            <pc:sldMk cId="2201094154" sldId="267"/>
            <ac:spMk id="7" creationId="{D5C0AC1F-2E3E-434A-B4FC-577679D0C663}"/>
          </ac:spMkLst>
        </pc:spChg>
        <pc:picChg chg="add mod">
          <ac:chgData name="linhmx" userId="c1fc7825-eae9-448b-ba73-d94bf9c012d0" providerId="ADAL" clId="{540A2C57-DB7E-4669-89C8-BEC40E8934D3}" dt="2021-06-18T23:53:00.260" v="287" actId="14100"/>
          <ac:picMkLst>
            <pc:docMk/>
            <pc:sldMk cId="2201094154" sldId="267"/>
            <ac:picMk id="4" creationId="{3F3FACF3-77CC-4B61-860E-93E12E205C4A}"/>
          </ac:picMkLst>
        </pc:picChg>
        <pc:picChg chg="add mod">
          <ac:chgData name="linhmx" userId="c1fc7825-eae9-448b-ba73-d94bf9c012d0" providerId="ADAL" clId="{540A2C57-DB7E-4669-89C8-BEC40E8934D3}" dt="2021-06-19T00:08:31.008" v="1759" actId="1076"/>
          <ac:picMkLst>
            <pc:docMk/>
            <pc:sldMk cId="2201094154" sldId="267"/>
            <ac:picMk id="8" creationId="{F8586534-EA9C-4C1B-8D60-BDAFDFAAE6E9}"/>
          </ac:picMkLst>
        </pc:picChg>
      </pc:sldChg>
      <pc:sldChg chg="new del">
        <pc:chgData name="linhmx" userId="c1fc7825-eae9-448b-ba73-d94bf9c012d0" providerId="ADAL" clId="{540A2C57-DB7E-4669-89C8-BEC40E8934D3}" dt="2021-06-19T00:07:58.061" v="1757" actId="47"/>
        <pc:sldMkLst>
          <pc:docMk/>
          <pc:sldMk cId="1248058300" sldId="268"/>
        </pc:sldMkLst>
      </pc:sldChg>
      <pc:sldChg chg="addSp delSp modSp new mod ord modAnim">
        <pc:chgData name="linhmx" userId="c1fc7825-eae9-448b-ba73-d94bf9c012d0" providerId="ADAL" clId="{540A2C57-DB7E-4669-89C8-BEC40E8934D3}" dt="2021-06-19T00:19:22.805" v="2071"/>
        <pc:sldMkLst>
          <pc:docMk/>
          <pc:sldMk cId="3768165303" sldId="268"/>
        </pc:sldMkLst>
        <pc:spChg chg="del">
          <ac:chgData name="linhmx" userId="c1fc7825-eae9-448b-ba73-d94bf9c012d0" providerId="ADAL" clId="{540A2C57-DB7E-4669-89C8-BEC40E8934D3}" dt="2021-06-19T00:11:01.002" v="1763"/>
          <ac:spMkLst>
            <pc:docMk/>
            <pc:sldMk cId="3768165303" sldId="268"/>
            <ac:spMk id="3" creationId="{C41AEC41-8542-4220-994F-54B2D93077A3}"/>
          </ac:spMkLst>
        </pc:spChg>
        <pc:picChg chg="add mod">
          <ac:chgData name="linhmx" userId="c1fc7825-eae9-448b-ba73-d94bf9c012d0" providerId="ADAL" clId="{540A2C57-DB7E-4669-89C8-BEC40E8934D3}" dt="2021-06-19T00:11:26.164" v="1766" actId="14100"/>
          <ac:picMkLst>
            <pc:docMk/>
            <pc:sldMk cId="3768165303" sldId="268"/>
            <ac:picMk id="4" creationId="{7F3730BA-8F65-4138-BAE0-31B083057ECD}"/>
          </ac:picMkLst>
        </pc:picChg>
      </pc:sldChg>
      <pc:sldChg chg="addSp delSp modSp add del mod delAnim">
        <pc:chgData name="linhmx" userId="c1fc7825-eae9-448b-ba73-d94bf9c012d0" providerId="ADAL" clId="{540A2C57-DB7E-4669-89C8-BEC40E8934D3}" dt="2021-06-19T00:19:29.405" v="2073" actId="47"/>
        <pc:sldMkLst>
          <pc:docMk/>
          <pc:sldMk cId="2881844874" sldId="269"/>
        </pc:sldMkLst>
        <pc:spChg chg="add mod">
          <ac:chgData name="linhmx" userId="c1fc7825-eae9-448b-ba73-d94bf9c012d0" providerId="ADAL" clId="{540A2C57-DB7E-4669-89C8-BEC40E8934D3}" dt="2021-06-19T00:12:37.875" v="1780" actId="1076"/>
          <ac:spMkLst>
            <pc:docMk/>
            <pc:sldMk cId="2881844874" sldId="269"/>
            <ac:spMk id="2" creationId="{DFD4E08A-6098-428A-A2C9-1FDF9815682C}"/>
          </ac:spMkLst>
        </pc:spChg>
        <pc:spChg chg="del">
          <ac:chgData name="linhmx" userId="c1fc7825-eae9-448b-ba73-d94bf9c012d0" providerId="ADAL" clId="{540A2C57-DB7E-4669-89C8-BEC40E8934D3}" dt="2021-06-19T00:12:01.861" v="1768" actId="478"/>
          <ac:spMkLst>
            <pc:docMk/>
            <pc:sldMk cId="2881844874" sldId="269"/>
            <ac:spMk id="7" creationId="{D5C0AC1F-2E3E-434A-B4FC-577679D0C663}"/>
          </ac:spMkLst>
        </pc:spChg>
        <pc:picChg chg="del">
          <ac:chgData name="linhmx" userId="c1fc7825-eae9-448b-ba73-d94bf9c012d0" providerId="ADAL" clId="{540A2C57-DB7E-4669-89C8-BEC40E8934D3}" dt="2021-06-19T00:12:04.541" v="1769" actId="478"/>
          <ac:picMkLst>
            <pc:docMk/>
            <pc:sldMk cId="2881844874" sldId="269"/>
            <ac:picMk id="8" creationId="{F8586534-EA9C-4C1B-8D60-BDAFDFAAE6E9}"/>
          </ac:picMkLst>
        </pc:picChg>
      </pc:sldChg>
      <pc:sldChg chg="addSp delSp modSp new mod modAnim">
        <pc:chgData name="linhmx" userId="c1fc7825-eae9-448b-ba73-d94bf9c012d0" providerId="ADAL" clId="{540A2C57-DB7E-4669-89C8-BEC40E8934D3}" dt="2021-06-19T01:32:42.536" v="3548" actId="1076"/>
        <pc:sldMkLst>
          <pc:docMk/>
          <pc:sldMk cId="1545319382" sldId="270"/>
        </pc:sldMkLst>
        <pc:spChg chg="del">
          <ac:chgData name="linhmx" userId="c1fc7825-eae9-448b-ba73-d94bf9c012d0" providerId="ADAL" clId="{540A2C57-DB7E-4669-89C8-BEC40E8934D3}" dt="2021-06-19T00:13:54.294" v="1782" actId="478"/>
          <ac:spMkLst>
            <pc:docMk/>
            <pc:sldMk cId="1545319382" sldId="270"/>
            <ac:spMk id="2" creationId="{ED0ABF12-A3A9-4700-BE1F-273A15ED44EA}"/>
          </ac:spMkLst>
        </pc:spChg>
        <pc:spChg chg="del mod">
          <ac:chgData name="linhmx" userId="c1fc7825-eae9-448b-ba73-d94bf9c012d0" providerId="ADAL" clId="{540A2C57-DB7E-4669-89C8-BEC40E8934D3}" dt="2021-06-19T00:13:58.803" v="1785" actId="478"/>
          <ac:spMkLst>
            <pc:docMk/>
            <pc:sldMk cId="1545319382" sldId="270"/>
            <ac:spMk id="3" creationId="{76720DF0-398B-48BF-9D54-1A8B56D3DD18}"/>
          </ac:spMkLst>
        </pc:spChg>
        <pc:spChg chg="add mod">
          <ac:chgData name="linhmx" userId="c1fc7825-eae9-448b-ba73-d94bf9c012d0" providerId="ADAL" clId="{540A2C57-DB7E-4669-89C8-BEC40E8934D3}" dt="2021-06-19T00:18:22.525" v="2067" actId="1076"/>
          <ac:spMkLst>
            <pc:docMk/>
            <pc:sldMk cId="1545319382" sldId="270"/>
            <ac:spMk id="4" creationId="{C2F9C745-7746-4F8A-B941-C765AE1AC39B}"/>
          </ac:spMkLst>
        </pc:spChg>
        <pc:spChg chg="add mod">
          <ac:chgData name="linhmx" userId="c1fc7825-eae9-448b-ba73-d94bf9c012d0" providerId="ADAL" clId="{540A2C57-DB7E-4669-89C8-BEC40E8934D3}" dt="2021-06-19T01:32:42.536" v="3548" actId="1076"/>
          <ac:spMkLst>
            <pc:docMk/>
            <pc:sldMk cId="1545319382" sldId="270"/>
            <ac:spMk id="5" creationId="{A97EE31B-DD66-487D-977B-B66981E3E8BB}"/>
          </ac:spMkLst>
        </pc:spChg>
      </pc:sldChg>
      <pc:sldChg chg="new del">
        <pc:chgData name="linhmx" userId="c1fc7825-eae9-448b-ba73-d94bf9c012d0" providerId="ADAL" clId="{540A2C57-DB7E-4669-89C8-BEC40E8934D3}" dt="2021-06-19T00:12:17.398" v="1771" actId="680"/>
        <pc:sldMkLst>
          <pc:docMk/>
          <pc:sldMk cId="3834810030" sldId="270"/>
        </pc:sldMkLst>
      </pc:sldChg>
      <pc:sldChg chg="addSp delSp modSp new mod modAnim">
        <pc:chgData name="linhmx" userId="c1fc7825-eae9-448b-ba73-d94bf9c012d0" providerId="ADAL" clId="{540A2C57-DB7E-4669-89C8-BEC40E8934D3}" dt="2021-06-19T00:50:46.408" v="2518"/>
        <pc:sldMkLst>
          <pc:docMk/>
          <pc:sldMk cId="41764998" sldId="271"/>
        </pc:sldMkLst>
        <pc:spChg chg="del">
          <ac:chgData name="linhmx" userId="c1fc7825-eae9-448b-ba73-d94bf9c012d0" providerId="ADAL" clId="{540A2C57-DB7E-4669-89C8-BEC40E8934D3}" dt="2021-06-19T00:44:49.135" v="2455" actId="478"/>
          <ac:spMkLst>
            <pc:docMk/>
            <pc:sldMk cId="41764998" sldId="271"/>
            <ac:spMk id="2" creationId="{9CE9CBAC-4EBB-4763-B98D-7402590B81D0}"/>
          </ac:spMkLst>
        </pc:spChg>
        <pc:spChg chg="del">
          <ac:chgData name="linhmx" userId="c1fc7825-eae9-448b-ba73-d94bf9c012d0" providerId="ADAL" clId="{540A2C57-DB7E-4669-89C8-BEC40E8934D3}" dt="2021-06-19T00:44:49.135" v="2455" actId="478"/>
          <ac:spMkLst>
            <pc:docMk/>
            <pc:sldMk cId="41764998" sldId="271"/>
            <ac:spMk id="3" creationId="{B121A6C8-124F-4665-94D7-7D0D301CF1ED}"/>
          </ac:spMkLst>
        </pc:spChg>
        <pc:spChg chg="add mod">
          <ac:chgData name="linhmx" userId="c1fc7825-eae9-448b-ba73-d94bf9c012d0" providerId="ADAL" clId="{540A2C57-DB7E-4669-89C8-BEC40E8934D3}" dt="2021-06-19T00:47:05.858" v="2488" actId="20577"/>
          <ac:spMkLst>
            <pc:docMk/>
            <pc:sldMk cId="41764998" sldId="271"/>
            <ac:spMk id="4" creationId="{51015D63-3603-4B0B-94EF-B700526ACC78}"/>
          </ac:spMkLst>
        </pc:spChg>
        <pc:spChg chg="add mod">
          <ac:chgData name="linhmx" userId="c1fc7825-eae9-448b-ba73-d94bf9c012d0" providerId="ADAL" clId="{540A2C57-DB7E-4669-89C8-BEC40E8934D3}" dt="2021-06-19T00:45:46.220" v="2480" actId="403"/>
          <ac:spMkLst>
            <pc:docMk/>
            <pc:sldMk cId="41764998" sldId="271"/>
            <ac:spMk id="5" creationId="{A1076592-5921-46AD-ADCF-0DCB36A5DC2E}"/>
          </ac:spMkLst>
        </pc:spChg>
        <pc:spChg chg="add ord">
          <ac:chgData name="linhmx" userId="c1fc7825-eae9-448b-ba73-d94bf9c012d0" providerId="ADAL" clId="{540A2C57-DB7E-4669-89C8-BEC40E8934D3}" dt="2021-06-19T00:46:18.135" v="2482" actId="167"/>
          <ac:spMkLst>
            <pc:docMk/>
            <pc:sldMk cId="41764998" sldId="271"/>
            <ac:spMk id="6" creationId="{241090A6-BBCC-43E0-BBC7-FAB3B7CF0D57}"/>
          </ac:spMkLst>
        </pc:spChg>
        <pc:spChg chg="add mod ord">
          <ac:chgData name="linhmx" userId="c1fc7825-eae9-448b-ba73-d94bf9c012d0" providerId="ADAL" clId="{540A2C57-DB7E-4669-89C8-BEC40E8934D3}" dt="2021-06-19T00:48:57.448" v="2506" actId="207"/>
          <ac:spMkLst>
            <pc:docMk/>
            <pc:sldMk cId="41764998" sldId="271"/>
            <ac:spMk id="14" creationId="{066B5567-4C09-43D3-A6DE-230AB853338D}"/>
          </ac:spMkLst>
        </pc:spChg>
        <pc:grpChg chg="add mod">
          <ac:chgData name="linhmx" userId="c1fc7825-eae9-448b-ba73-d94bf9c012d0" providerId="ADAL" clId="{540A2C57-DB7E-4669-89C8-BEC40E8934D3}" dt="2021-06-19T00:47:38.422" v="2496" actId="164"/>
          <ac:grpSpMkLst>
            <pc:docMk/>
            <pc:sldMk cId="41764998" sldId="271"/>
            <ac:grpSpMk id="11" creationId="{1300E730-6DC3-4316-B154-A95A8B3F33FC}"/>
          </ac:grpSpMkLst>
        </pc:grpChg>
        <pc:grpChg chg="add mod">
          <ac:chgData name="linhmx" userId="c1fc7825-eae9-448b-ba73-d94bf9c012d0" providerId="ADAL" clId="{540A2C57-DB7E-4669-89C8-BEC40E8934D3}" dt="2021-06-19T00:50:24.188" v="2515" actId="1076"/>
          <ac:grpSpMkLst>
            <pc:docMk/>
            <pc:sldMk cId="41764998" sldId="271"/>
            <ac:grpSpMk id="16" creationId="{726D7154-E9E1-4828-81B1-61CBBF933570}"/>
          </ac:grpSpMkLst>
        </pc:grpChg>
        <pc:cxnChg chg="add mod">
          <ac:chgData name="linhmx" userId="c1fc7825-eae9-448b-ba73-d94bf9c012d0" providerId="ADAL" clId="{540A2C57-DB7E-4669-89C8-BEC40E8934D3}" dt="2021-06-19T00:47:16.678" v="2491" actId="208"/>
          <ac:cxnSpMkLst>
            <pc:docMk/>
            <pc:sldMk cId="41764998" sldId="271"/>
            <ac:cxnSpMk id="8" creationId="{11269782-4ABF-4E0A-9084-1217239B3DE4}"/>
          </ac:cxnSpMkLst>
        </pc:cxnChg>
        <pc:cxnChg chg="add mod">
          <ac:chgData name="linhmx" userId="c1fc7825-eae9-448b-ba73-d94bf9c012d0" providerId="ADAL" clId="{540A2C57-DB7E-4669-89C8-BEC40E8934D3}" dt="2021-06-19T00:47:38.422" v="2496" actId="164"/>
          <ac:cxnSpMkLst>
            <pc:docMk/>
            <pc:sldMk cId="41764998" sldId="271"/>
            <ac:cxnSpMk id="9" creationId="{437598FC-366E-4AF5-B1BF-B38371DF293F}"/>
          </ac:cxnSpMkLst>
        </pc:cxnChg>
        <pc:cxnChg chg="add mod">
          <ac:chgData name="linhmx" userId="c1fc7825-eae9-448b-ba73-d94bf9c012d0" providerId="ADAL" clId="{540A2C57-DB7E-4669-89C8-BEC40E8934D3}" dt="2021-06-19T00:47:38.422" v="2496" actId="164"/>
          <ac:cxnSpMkLst>
            <pc:docMk/>
            <pc:sldMk cId="41764998" sldId="271"/>
            <ac:cxnSpMk id="10" creationId="{D3F9AD46-F4FA-4ADE-A354-6685C8A093EA}"/>
          </ac:cxnSpMkLst>
        </pc:cxnChg>
        <pc:cxnChg chg="add mod">
          <ac:chgData name="linhmx" userId="c1fc7825-eae9-448b-ba73-d94bf9c012d0" providerId="ADAL" clId="{540A2C57-DB7E-4669-89C8-BEC40E8934D3}" dt="2021-06-19T00:47:49.210" v="2498" actId="1076"/>
          <ac:cxnSpMkLst>
            <pc:docMk/>
            <pc:sldMk cId="41764998" sldId="271"/>
            <ac:cxnSpMk id="12" creationId="{95F6715F-A5FE-479B-94DF-0B028ECA33F8}"/>
          </ac:cxnSpMkLst>
        </pc:cxnChg>
        <pc:cxnChg chg="add mod">
          <ac:chgData name="linhmx" userId="c1fc7825-eae9-448b-ba73-d94bf9c012d0" providerId="ADAL" clId="{540A2C57-DB7E-4669-89C8-BEC40E8934D3}" dt="2021-06-19T00:48:18.378" v="2500" actId="1076"/>
          <ac:cxnSpMkLst>
            <pc:docMk/>
            <pc:sldMk cId="41764998" sldId="271"/>
            <ac:cxnSpMk id="13" creationId="{E23A2A15-7E9B-4485-8931-D50A3EF5B269}"/>
          </ac:cxnSpMkLst>
        </pc:cxnChg>
        <pc:cxnChg chg="add mod">
          <ac:chgData name="linhmx" userId="c1fc7825-eae9-448b-ba73-d94bf9c012d0" providerId="ADAL" clId="{540A2C57-DB7E-4669-89C8-BEC40E8934D3}" dt="2021-06-19T00:50:13.098" v="2512" actId="1076"/>
          <ac:cxnSpMkLst>
            <pc:docMk/>
            <pc:sldMk cId="41764998" sldId="271"/>
            <ac:cxnSpMk id="15" creationId="{65B519E5-FFB5-49B4-9813-20A8B3D453DA}"/>
          </ac:cxnSpMkLst>
        </pc:cxnChg>
        <pc:cxnChg chg="mod">
          <ac:chgData name="linhmx" userId="c1fc7825-eae9-448b-ba73-d94bf9c012d0" providerId="ADAL" clId="{540A2C57-DB7E-4669-89C8-BEC40E8934D3}" dt="2021-06-19T00:50:06.126" v="2510"/>
          <ac:cxnSpMkLst>
            <pc:docMk/>
            <pc:sldMk cId="41764998" sldId="271"/>
            <ac:cxnSpMk id="17" creationId="{281C323D-B5FE-421F-A898-E458B291AE93}"/>
          </ac:cxnSpMkLst>
        </pc:cxnChg>
        <pc:cxnChg chg="mod">
          <ac:chgData name="linhmx" userId="c1fc7825-eae9-448b-ba73-d94bf9c012d0" providerId="ADAL" clId="{540A2C57-DB7E-4669-89C8-BEC40E8934D3}" dt="2021-06-19T00:50:06.126" v="2510"/>
          <ac:cxnSpMkLst>
            <pc:docMk/>
            <pc:sldMk cId="41764998" sldId="271"/>
            <ac:cxnSpMk id="18" creationId="{986444C9-3DC5-49DE-924F-1851BDA14748}"/>
          </ac:cxnSpMkLst>
        </pc:cxnChg>
        <pc:cxnChg chg="add mod">
          <ac:chgData name="linhmx" userId="c1fc7825-eae9-448b-ba73-d94bf9c012d0" providerId="ADAL" clId="{540A2C57-DB7E-4669-89C8-BEC40E8934D3}" dt="2021-06-19T00:50:16.306" v="2513" actId="1076"/>
          <ac:cxnSpMkLst>
            <pc:docMk/>
            <pc:sldMk cId="41764998" sldId="271"/>
            <ac:cxnSpMk id="19" creationId="{6D13DBE0-CC66-42A6-B439-59831A4B094E}"/>
          </ac:cxnSpMkLst>
        </pc:cxnChg>
        <pc:cxnChg chg="add mod">
          <ac:chgData name="linhmx" userId="c1fc7825-eae9-448b-ba73-d94bf9c012d0" providerId="ADAL" clId="{540A2C57-DB7E-4669-89C8-BEC40E8934D3}" dt="2021-06-19T00:50:21.514" v="2514" actId="1076"/>
          <ac:cxnSpMkLst>
            <pc:docMk/>
            <pc:sldMk cId="41764998" sldId="271"/>
            <ac:cxnSpMk id="20" creationId="{3AD5239A-4D5D-46BA-B59E-7243F62C1577}"/>
          </ac:cxnSpMkLst>
        </pc:cxnChg>
        <pc:cxnChg chg="add mod">
          <ac:chgData name="linhmx" userId="c1fc7825-eae9-448b-ba73-d94bf9c012d0" providerId="ADAL" clId="{540A2C57-DB7E-4669-89C8-BEC40E8934D3}" dt="2021-06-19T00:50:43.490" v="2517" actId="1076"/>
          <ac:cxnSpMkLst>
            <pc:docMk/>
            <pc:sldMk cId="41764998" sldId="271"/>
            <ac:cxnSpMk id="21" creationId="{7BB2C0D7-F295-4A74-82E8-2475CE266E1D}"/>
          </ac:cxnSpMkLst>
        </pc:cxnChg>
      </pc:sldChg>
      <pc:sldChg chg="addSp delSp modSp add del mod delAnim modAnim">
        <pc:chgData name="linhmx" userId="c1fc7825-eae9-448b-ba73-d94bf9c012d0" providerId="ADAL" clId="{540A2C57-DB7E-4669-89C8-BEC40E8934D3}" dt="2021-06-19T09:32:23.822" v="3584" actId="47"/>
        <pc:sldMkLst>
          <pc:docMk/>
          <pc:sldMk cId="2366483796" sldId="272"/>
        </pc:sldMkLst>
        <pc:spChg chg="add mod">
          <ac:chgData name="linhmx" userId="c1fc7825-eae9-448b-ba73-d94bf9c012d0" providerId="ADAL" clId="{540A2C57-DB7E-4669-89C8-BEC40E8934D3}" dt="2021-06-19T00:25:17.228" v="2148" actId="1076"/>
          <ac:spMkLst>
            <pc:docMk/>
            <pc:sldMk cId="2366483796" sldId="272"/>
            <ac:spMk id="2" creationId="{48B1593A-7E64-4CE6-B03A-0967BFAF9E38}"/>
          </ac:spMkLst>
        </pc:spChg>
        <pc:spChg chg="mod">
          <ac:chgData name="linhmx" userId="c1fc7825-eae9-448b-ba73-d94bf9c012d0" providerId="ADAL" clId="{540A2C57-DB7E-4669-89C8-BEC40E8934D3}" dt="2021-06-19T00:31:18.104" v="2285" actId="1035"/>
          <ac:spMkLst>
            <pc:docMk/>
            <pc:sldMk cId="2366483796" sldId="272"/>
            <ac:spMk id="7" creationId="{D5C0AC1F-2E3E-434A-B4FC-577679D0C663}"/>
          </ac:spMkLst>
        </pc:spChg>
        <pc:spChg chg="add mod">
          <ac:chgData name="linhmx" userId="c1fc7825-eae9-448b-ba73-d94bf9c012d0" providerId="ADAL" clId="{540A2C57-DB7E-4669-89C8-BEC40E8934D3}" dt="2021-06-19T00:25:31.311" v="2161" actId="1035"/>
          <ac:spMkLst>
            <pc:docMk/>
            <pc:sldMk cId="2366483796" sldId="272"/>
            <ac:spMk id="10" creationId="{B350BBDB-83C4-40BD-92A2-BF0E67D5481A}"/>
          </ac:spMkLst>
        </pc:spChg>
        <pc:spChg chg="add mod">
          <ac:chgData name="linhmx" userId="c1fc7825-eae9-448b-ba73-d94bf9c012d0" providerId="ADAL" clId="{540A2C57-DB7E-4669-89C8-BEC40E8934D3}" dt="2021-06-19T00:23:57.664" v="2137" actId="20577"/>
          <ac:spMkLst>
            <pc:docMk/>
            <pc:sldMk cId="2366483796" sldId="272"/>
            <ac:spMk id="14" creationId="{6DAD4EF7-5F5E-4C7C-AAEB-152E9181D93D}"/>
          </ac:spMkLst>
        </pc:spChg>
        <pc:spChg chg="add mod">
          <ac:chgData name="linhmx" userId="c1fc7825-eae9-448b-ba73-d94bf9c012d0" providerId="ADAL" clId="{540A2C57-DB7E-4669-89C8-BEC40E8934D3}" dt="2021-06-19T00:26:03.825" v="2171" actId="1035"/>
          <ac:spMkLst>
            <pc:docMk/>
            <pc:sldMk cId="2366483796" sldId="272"/>
            <ac:spMk id="18" creationId="{2B1BECB8-3263-47EC-AA26-94D8D4D2D872}"/>
          </ac:spMkLst>
        </pc:spChg>
        <pc:spChg chg="add mod">
          <ac:chgData name="linhmx" userId="c1fc7825-eae9-448b-ba73-d94bf9c012d0" providerId="ADAL" clId="{540A2C57-DB7E-4669-89C8-BEC40E8934D3}" dt="2021-06-19T00:26:43.516" v="2192" actId="1076"/>
          <ac:spMkLst>
            <pc:docMk/>
            <pc:sldMk cId="2366483796" sldId="272"/>
            <ac:spMk id="22" creationId="{C2AC6180-3744-4465-BFE4-13338238A0B2}"/>
          </ac:spMkLst>
        </pc:spChg>
        <pc:spChg chg="add mod">
          <ac:chgData name="linhmx" userId="c1fc7825-eae9-448b-ba73-d94bf9c012d0" providerId="ADAL" clId="{540A2C57-DB7E-4669-89C8-BEC40E8934D3}" dt="2021-06-19T00:26:58.264" v="2196" actId="20577"/>
          <ac:spMkLst>
            <pc:docMk/>
            <pc:sldMk cId="2366483796" sldId="272"/>
            <ac:spMk id="26" creationId="{7BF5FEC3-9362-4434-9D24-DC4545806165}"/>
          </ac:spMkLst>
        </pc:spChg>
        <pc:spChg chg="add mod">
          <ac:chgData name="linhmx" userId="c1fc7825-eae9-448b-ba73-d94bf9c012d0" providerId="ADAL" clId="{540A2C57-DB7E-4669-89C8-BEC40E8934D3}" dt="2021-06-19T00:27:28.092" v="2205" actId="1076"/>
          <ac:spMkLst>
            <pc:docMk/>
            <pc:sldMk cId="2366483796" sldId="272"/>
            <ac:spMk id="30" creationId="{3372693A-0BA8-46AF-80F3-74685C19EBA6}"/>
          </ac:spMkLst>
        </pc:spChg>
        <pc:spChg chg="add mod">
          <ac:chgData name="linhmx" userId="c1fc7825-eae9-448b-ba73-d94bf9c012d0" providerId="ADAL" clId="{540A2C57-DB7E-4669-89C8-BEC40E8934D3}" dt="2021-06-19T00:27:54.836" v="2214" actId="1076"/>
          <ac:spMkLst>
            <pc:docMk/>
            <pc:sldMk cId="2366483796" sldId="272"/>
            <ac:spMk id="34" creationId="{D2AA73C2-13BE-4592-AB2B-D790EE8FD12A}"/>
          </ac:spMkLst>
        </pc:spChg>
        <pc:spChg chg="add mod">
          <ac:chgData name="linhmx" userId="c1fc7825-eae9-448b-ba73-d94bf9c012d0" providerId="ADAL" clId="{540A2C57-DB7E-4669-89C8-BEC40E8934D3}" dt="2021-06-19T00:28:15.937" v="2218" actId="20577"/>
          <ac:spMkLst>
            <pc:docMk/>
            <pc:sldMk cId="2366483796" sldId="272"/>
            <ac:spMk id="38" creationId="{EA3215E8-810E-41F5-BAD8-06CA29365525}"/>
          </ac:spMkLst>
        </pc:spChg>
        <pc:spChg chg="add mod">
          <ac:chgData name="linhmx" userId="c1fc7825-eae9-448b-ba73-d94bf9c012d0" providerId="ADAL" clId="{540A2C57-DB7E-4669-89C8-BEC40E8934D3}" dt="2021-06-19T00:28:41.476" v="2225" actId="1076"/>
          <ac:spMkLst>
            <pc:docMk/>
            <pc:sldMk cId="2366483796" sldId="272"/>
            <ac:spMk id="42" creationId="{E15D2F19-B0DE-437F-8CB5-EACA074CACE4}"/>
          </ac:spMkLst>
        </pc:spChg>
        <pc:spChg chg="add mod">
          <ac:chgData name="linhmx" userId="c1fc7825-eae9-448b-ba73-d94bf9c012d0" providerId="ADAL" clId="{540A2C57-DB7E-4669-89C8-BEC40E8934D3}" dt="2021-06-19T00:29:14.100" v="2237" actId="1076"/>
          <ac:spMkLst>
            <pc:docMk/>
            <pc:sldMk cId="2366483796" sldId="272"/>
            <ac:spMk id="46" creationId="{9C2B7ED9-5CC4-4F9D-AE2E-6DB7A62DE33E}"/>
          </ac:spMkLst>
        </pc:spChg>
        <pc:spChg chg="add mod">
          <ac:chgData name="linhmx" userId="c1fc7825-eae9-448b-ba73-d94bf9c012d0" providerId="ADAL" clId="{540A2C57-DB7E-4669-89C8-BEC40E8934D3}" dt="2021-06-19T00:30:12.804" v="2255" actId="1076"/>
          <ac:spMkLst>
            <pc:docMk/>
            <pc:sldMk cId="2366483796" sldId="272"/>
            <ac:spMk id="50" creationId="{174CAC23-3A00-41B5-BCB9-7613D35B0CD1}"/>
          </ac:spMkLst>
        </pc:spChg>
        <pc:spChg chg="add mod">
          <ac:chgData name="linhmx" userId="c1fc7825-eae9-448b-ba73-d94bf9c012d0" providerId="ADAL" clId="{540A2C57-DB7E-4669-89C8-BEC40E8934D3}" dt="2021-06-19T00:30:32.981" v="2266" actId="14100"/>
          <ac:spMkLst>
            <pc:docMk/>
            <pc:sldMk cId="2366483796" sldId="272"/>
            <ac:spMk id="54" creationId="{56D02B82-8E29-4B65-9D1A-0EB698937552}"/>
          </ac:spMkLst>
        </pc:spChg>
        <pc:grpChg chg="add mod">
          <ac:chgData name="linhmx" userId="c1fc7825-eae9-448b-ba73-d94bf9c012d0" providerId="ADAL" clId="{540A2C57-DB7E-4669-89C8-BEC40E8934D3}" dt="2021-06-19T00:25:27.165" v="2156" actId="1037"/>
          <ac:grpSpMkLst>
            <pc:docMk/>
            <pc:sldMk cId="2366483796" sldId="272"/>
            <ac:grpSpMk id="6" creationId="{3071CE72-0FDC-46E2-ADDE-430B5A34DC3A}"/>
          </ac:grpSpMkLst>
        </pc:grpChg>
        <pc:grpChg chg="add mod">
          <ac:chgData name="linhmx" userId="c1fc7825-eae9-448b-ba73-d94bf9c012d0" providerId="ADAL" clId="{540A2C57-DB7E-4669-89C8-BEC40E8934D3}" dt="2021-06-19T00:25:35.532" v="2162" actId="1076"/>
          <ac:grpSpMkLst>
            <pc:docMk/>
            <pc:sldMk cId="2366483796" sldId="272"/>
            <ac:grpSpMk id="11" creationId="{9D3951AC-6D00-4F19-8528-375C4A5D8B14}"/>
          </ac:grpSpMkLst>
        </pc:grpChg>
        <pc:grpChg chg="add mod">
          <ac:chgData name="linhmx" userId="c1fc7825-eae9-448b-ba73-d94bf9c012d0" providerId="ADAL" clId="{540A2C57-DB7E-4669-89C8-BEC40E8934D3}" dt="2021-06-19T00:25:41.748" v="2164" actId="1076"/>
          <ac:grpSpMkLst>
            <pc:docMk/>
            <pc:sldMk cId="2366483796" sldId="272"/>
            <ac:grpSpMk id="15" creationId="{8CC69CDA-B7D8-4465-BAD8-AAB5AD3E1F60}"/>
          </ac:grpSpMkLst>
        </pc:grpChg>
        <pc:grpChg chg="add mod">
          <ac:chgData name="linhmx" userId="c1fc7825-eae9-448b-ba73-d94bf9c012d0" providerId="ADAL" clId="{540A2C57-DB7E-4669-89C8-BEC40E8934D3}" dt="2021-06-19T00:26:27.565" v="2188" actId="1037"/>
          <ac:grpSpMkLst>
            <pc:docMk/>
            <pc:sldMk cId="2366483796" sldId="272"/>
            <ac:grpSpMk id="19" creationId="{C6B5891C-40AF-49EC-B8A2-2009D1D9B48B}"/>
          </ac:grpSpMkLst>
        </pc:grpChg>
        <pc:grpChg chg="add mod">
          <ac:chgData name="linhmx" userId="c1fc7825-eae9-448b-ba73-d94bf9c012d0" providerId="ADAL" clId="{540A2C57-DB7E-4669-89C8-BEC40E8934D3}" dt="2021-06-19T00:26:48.980" v="2193" actId="1076"/>
          <ac:grpSpMkLst>
            <pc:docMk/>
            <pc:sldMk cId="2366483796" sldId="272"/>
            <ac:grpSpMk id="23" creationId="{6AAD67BD-2186-47E1-8348-F3DFEE3F3FBA}"/>
          </ac:grpSpMkLst>
        </pc:grpChg>
        <pc:grpChg chg="add mod">
          <ac:chgData name="linhmx" userId="c1fc7825-eae9-448b-ba73-d94bf9c012d0" providerId="ADAL" clId="{540A2C57-DB7E-4669-89C8-BEC40E8934D3}" dt="2021-06-19T00:27:02.972" v="2197" actId="1076"/>
          <ac:grpSpMkLst>
            <pc:docMk/>
            <pc:sldMk cId="2366483796" sldId="272"/>
            <ac:grpSpMk id="27" creationId="{9969F5FA-3EF0-49B0-91DB-15B1256ED339}"/>
          </ac:grpSpMkLst>
        </pc:grpChg>
        <pc:grpChg chg="add mod">
          <ac:chgData name="linhmx" userId="c1fc7825-eae9-448b-ba73-d94bf9c012d0" providerId="ADAL" clId="{540A2C57-DB7E-4669-89C8-BEC40E8934D3}" dt="2021-06-19T00:27:41.492" v="2210" actId="1076"/>
          <ac:grpSpMkLst>
            <pc:docMk/>
            <pc:sldMk cId="2366483796" sldId="272"/>
            <ac:grpSpMk id="31" creationId="{369B8894-1D1B-4ADC-BBF1-F5DADE23FDA9}"/>
          </ac:grpSpMkLst>
        </pc:grpChg>
        <pc:grpChg chg="add mod">
          <ac:chgData name="linhmx" userId="c1fc7825-eae9-448b-ba73-d94bf9c012d0" providerId="ADAL" clId="{540A2C57-DB7E-4669-89C8-BEC40E8934D3}" dt="2021-06-19T00:28:01.132" v="2215" actId="1076"/>
          <ac:grpSpMkLst>
            <pc:docMk/>
            <pc:sldMk cId="2366483796" sldId="272"/>
            <ac:grpSpMk id="35" creationId="{D050B37C-0EF6-43EE-A72B-B937FC739A5C}"/>
          </ac:grpSpMkLst>
        </pc:grpChg>
        <pc:grpChg chg="add mod">
          <ac:chgData name="linhmx" userId="c1fc7825-eae9-448b-ba73-d94bf9c012d0" providerId="ADAL" clId="{540A2C57-DB7E-4669-89C8-BEC40E8934D3}" dt="2021-06-19T00:28:23.284" v="2219" actId="1076"/>
          <ac:grpSpMkLst>
            <pc:docMk/>
            <pc:sldMk cId="2366483796" sldId="272"/>
            <ac:grpSpMk id="39" creationId="{86E2C008-AFE8-4080-9F5B-02F896C88F23}"/>
          </ac:grpSpMkLst>
        </pc:grpChg>
        <pc:grpChg chg="add mod">
          <ac:chgData name="linhmx" userId="c1fc7825-eae9-448b-ba73-d94bf9c012d0" providerId="ADAL" clId="{540A2C57-DB7E-4669-89C8-BEC40E8934D3}" dt="2021-06-19T00:29:11.197" v="2236" actId="1076"/>
          <ac:grpSpMkLst>
            <pc:docMk/>
            <pc:sldMk cId="2366483796" sldId="272"/>
            <ac:grpSpMk id="43" creationId="{1EACDB45-3F4A-4EE8-981A-910CE979D1AF}"/>
          </ac:grpSpMkLst>
        </pc:grpChg>
        <pc:grpChg chg="add mod">
          <ac:chgData name="linhmx" userId="c1fc7825-eae9-448b-ba73-d94bf9c012d0" providerId="ADAL" clId="{540A2C57-DB7E-4669-89C8-BEC40E8934D3}" dt="2021-06-19T00:30:09.636" v="2254" actId="1076"/>
          <ac:grpSpMkLst>
            <pc:docMk/>
            <pc:sldMk cId="2366483796" sldId="272"/>
            <ac:grpSpMk id="47" creationId="{173F092D-1234-4E25-AA91-6D744567A821}"/>
          </ac:grpSpMkLst>
        </pc:grpChg>
        <pc:grpChg chg="add mod">
          <ac:chgData name="linhmx" userId="c1fc7825-eae9-448b-ba73-d94bf9c012d0" providerId="ADAL" clId="{540A2C57-DB7E-4669-89C8-BEC40E8934D3}" dt="2021-06-19T00:30:18.652" v="2261" actId="1076"/>
          <ac:grpSpMkLst>
            <pc:docMk/>
            <pc:sldMk cId="2366483796" sldId="272"/>
            <ac:grpSpMk id="51" creationId="{0CEDC5D1-1C13-4EB2-A726-91094338FC20}"/>
          </ac:grpSpMkLst>
        </pc:grpChg>
        <pc:grpChg chg="add mod">
          <ac:chgData name="linhmx" userId="c1fc7825-eae9-448b-ba73-d94bf9c012d0" providerId="ADAL" clId="{540A2C57-DB7E-4669-89C8-BEC40E8934D3}" dt="2021-06-19T00:30:37.724" v="2267" actId="1076"/>
          <ac:grpSpMkLst>
            <pc:docMk/>
            <pc:sldMk cId="2366483796" sldId="272"/>
            <ac:grpSpMk id="55" creationId="{1118EEF4-E2E9-4465-8CF6-95788F53C94A}"/>
          </ac:grpSpMkLst>
        </pc:grpChg>
        <pc:picChg chg="del">
          <ac:chgData name="linhmx" userId="c1fc7825-eae9-448b-ba73-d94bf9c012d0" providerId="ADAL" clId="{540A2C57-DB7E-4669-89C8-BEC40E8934D3}" dt="2021-06-19T00:19:42.375" v="2075" actId="478"/>
          <ac:picMkLst>
            <pc:docMk/>
            <pc:sldMk cId="2366483796" sldId="272"/>
            <ac:picMk id="8" creationId="{F8586534-EA9C-4C1B-8D60-BDAFDFAAE6E9}"/>
          </ac:picMkLst>
        </pc:picChg>
        <pc:cxnChg chg="add mod">
          <ac:chgData name="linhmx" userId="c1fc7825-eae9-448b-ba73-d94bf9c012d0" providerId="ADAL" clId="{540A2C57-DB7E-4669-89C8-BEC40E8934D3}" dt="2021-06-19T00:22:11.180" v="2115" actId="164"/>
          <ac:cxnSpMkLst>
            <pc:docMk/>
            <pc:sldMk cId="2366483796" sldId="272"/>
            <ac:cxnSpMk id="5" creationId="{2304C85D-D99A-4B2B-B78F-F5970E60F049}"/>
          </ac:cxnSpMkLst>
        </pc:cxnChg>
        <pc:cxnChg chg="add mod">
          <ac:chgData name="linhmx" userId="c1fc7825-eae9-448b-ba73-d94bf9c012d0" providerId="ADAL" clId="{540A2C57-DB7E-4669-89C8-BEC40E8934D3}" dt="2021-06-19T00:22:11.180" v="2115" actId="164"/>
          <ac:cxnSpMkLst>
            <pc:docMk/>
            <pc:sldMk cId="2366483796" sldId="272"/>
            <ac:cxnSpMk id="9" creationId="{7671F4F6-F666-4C65-AABB-C415475978B9}"/>
          </ac:cxnSpMkLst>
        </pc:cxnChg>
        <pc:cxnChg chg="mod">
          <ac:chgData name="linhmx" userId="c1fc7825-eae9-448b-ba73-d94bf9c012d0" providerId="ADAL" clId="{540A2C57-DB7E-4669-89C8-BEC40E8934D3}" dt="2021-06-19T00:23:35.936" v="2131"/>
          <ac:cxnSpMkLst>
            <pc:docMk/>
            <pc:sldMk cId="2366483796" sldId="272"/>
            <ac:cxnSpMk id="12" creationId="{856A474E-D47E-4515-BFEA-A7C0D6791CE3}"/>
          </ac:cxnSpMkLst>
        </pc:cxnChg>
        <pc:cxnChg chg="mod">
          <ac:chgData name="linhmx" userId="c1fc7825-eae9-448b-ba73-d94bf9c012d0" providerId="ADAL" clId="{540A2C57-DB7E-4669-89C8-BEC40E8934D3}" dt="2021-06-19T00:23:35.936" v="2131"/>
          <ac:cxnSpMkLst>
            <pc:docMk/>
            <pc:sldMk cId="2366483796" sldId="272"/>
            <ac:cxnSpMk id="13" creationId="{2D73F177-6AFD-444E-967A-96CC78ACF660}"/>
          </ac:cxnSpMkLst>
        </pc:cxnChg>
        <pc:cxnChg chg="mod">
          <ac:chgData name="linhmx" userId="c1fc7825-eae9-448b-ba73-d94bf9c012d0" providerId="ADAL" clId="{540A2C57-DB7E-4669-89C8-BEC40E8934D3}" dt="2021-06-19T00:23:52.176" v="2135"/>
          <ac:cxnSpMkLst>
            <pc:docMk/>
            <pc:sldMk cId="2366483796" sldId="272"/>
            <ac:cxnSpMk id="16" creationId="{E63B2ACD-F1B7-4E56-9B75-B63F4A3016DE}"/>
          </ac:cxnSpMkLst>
        </pc:cxnChg>
        <pc:cxnChg chg="mod">
          <ac:chgData name="linhmx" userId="c1fc7825-eae9-448b-ba73-d94bf9c012d0" providerId="ADAL" clId="{540A2C57-DB7E-4669-89C8-BEC40E8934D3}" dt="2021-06-19T00:23:52.176" v="2135"/>
          <ac:cxnSpMkLst>
            <pc:docMk/>
            <pc:sldMk cId="2366483796" sldId="272"/>
            <ac:cxnSpMk id="17" creationId="{78C42720-5FA7-4D8B-B9B3-42253FBF205E}"/>
          </ac:cxnSpMkLst>
        </pc:cxnChg>
        <pc:cxnChg chg="mod">
          <ac:chgData name="linhmx" userId="c1fc7825-eae9-448b-ba73-d94bf9c012d0" providerId="ADAL" clId="{540A2C57-DB7E-4669-89C8-BEC40E8934D3}" dt="2021-06-19T00:25:46.392" v="2165"/>
          <ac:cxnSpMkLst>
            <pc:docMk/>
            <pc:sldMk cId="2366483796" sldId="272"/>
            <ac:cxnSpMk id="20" creationId="{CF1912E3-6159-4E8D-89D2-8A8D7034E846}"/>
          </ac:cxnSpMkLst>
        </pc:cxnChg>
        <pc:cxnChg chg="mod">
          <ac:chgData name="linhmx" userId="c1fc7825-eae9-448b-ba73-d94bf9c012d0" providerId="ADAL" clId="{540A2C57-DB7E-4669-89C8-BEC40E8934D3}" dt="2021-06-19T00:25:46.392" v="2165"/>
          <ac:cxnSpMkLst>
            <pc:docMk/>
            <pc:sldMk cId="2366483796" sldId="272"/>
            <ac:cxnSpMk id="21" creationId="{C3652E7B-A568-4A41-B838-839C3D16B790}"/>
          </ac:cxnSpMkLst>
        </pc:cxnChg>
        <pc:cxnChg chg="mod">
          <ac:chgData name="linhmx" userId="c1fc7825-eae9-448b-ba73-d94bf9c012d0" providerId="ADAL" clId="{540A2C57-DB7E-4669-89C8-BEC40E8934D3}" dt="2021-06-19T00:26:33.186" v="2189"/>
          <ac:cxnSpMkLst>
            <pc:docMk/>
            <pc:sldMk cId="2366483796" sldId="272"/>
            <ac:cxnSpMk id="24" creationId="{E145DC2C-1134-4F10-81C3-591D081363BF}"/>
          </ac:cxnSpMkLst>
        </pc:cxnChg>
        <pc:cxnChg chg="mod">
          <ac:chgData name="linhmx" userId="c1fc7825-eae9-448b-ba73-d94bf9c012d0" providerId="ADAL" clId="{540A2C57-DB7E-4669-89C8-BEC40E8934D3}" dt="2021-06-19T00:26:33.186" v="2189"/>
          <ac:cxnSpMkLst>
            <pc:docMk/>
            <pc:sldMk cId="2366483796" sldId="272"/>
            <ac:cxnSpMk id="25" creationId="{CEDE26DC-9703-403E-9619-E11A149178A7}"/>
          </ac:cxnSpMkLst>
        </pc:cxnChg>
        <pc:cxnChg chg="mod">
          <ac:chgData name="linhmx" userId="c1fc7825-eae9-448b-ba73-d94bf9c012d0" providerId="ADAL" clId="{540A2C57-DB7E-4669-89C8-BEC40E8934D3}" dt="2021-06-19T00:26:52.322" v="2194"/>
          <ac:cxnSpMkLst>
            <pc:docMk/>
            <pc:sldMk cId="2366483796" sldId="272"/>
            <ac:cxnSpMk id="28" creationId="{F433F6CC-4A45-4F58-9B5F-E2E06BE40726}"/>
          </ac:cxnSpMkLst>
        </pc:cxnChg>
        <pc:cxnChg chg="mod">
          <ac:chgData name="linhmx" userId="c1fc7825-eae9-448b-ba73-d94bf9c012d0" providerId="ADAL" clId="{540A2C57-DB7E-4669-89C8-BEC40E8934D3}" dt="2021-06-19T00:26:52.322" v="2194"/>
          <ac:cxnSpMkLst>
            <pc:docMk/>
            <pc:sldMk cId="2366483796" sldId="272"/>
            <ac:cxnSpMk id="29" creationId="{F76BA0A6-B383-4DDF-AABF-AF16E6BA55C2}"/>
          </ac:cxnSpMkLst>
        </pc:cxnChg>
        <pc:cxnChg chg="mod">
          <ac:chgData name="linhmx" userId="c1fc7825-eae9-448b-ba73-d94bf9c012d0" providerId="ADAL" clId="{540A2C57-DB7E-4669-89C8-BEC40E8934D3}" dt="2021-06-19T00:27:11.568" v="2201"/>
          <ac:cxnSpMkLst>
            <pc:docMk/>
            <pc:sldMk cId="2366483796" sldId="272"/>
            <ac:cxnSpMk id="32" creationId="{151D8066-472D-4929-8236-D83ADF33E6C4}"/>
          </ac:cxnSpMkLst>
        </pc:cxnChg>
        <pc:cxnChg chg="mod">
          <ac:chgData name="linhmx" userId="c1fc7825-eae9-448b-ba73-d94bf9c012d0" providerId="ADAL" clId="{540A2C57-DB7E-4669-89C8-BEC40E8934D3}" dt="2021-06-19T00:27:11.568" v="2201"/>
          <ac:cxnSpMkLst>
            <pc:docMk/>
            <pc:sldMk cId="2366483796" sldId="272"/>
            <ac:cxnSpMk id="33" creationId="{9674397F-D427-4912-9693-0746FECE3B0C}"/>
          </ac:cxnSpMkLst>
        </pc:cxnChg>
        <pc:cxnChg chg="mod">
          <ac:chgData name="linhmx" userId="c1fc7825-eae9-448b-ba73-d94bf9c012d0" providerId="ADAL" clId="{540A2C57-DB7E-4669-89C8-BEC40E8934D3}" dt="2021-06-19T00:27:44.040" v="2211"/>
          <ac:cxnSpMkLst>
            <pc:docMk/>
            <pc:sldMk cId="2366483796" sldId="272"/>
            <ac:cxnSpMk id="36" creationId="{12E56C5C-D711-4968-A9DD-1CDA2C7AD50C}"/>
          </ac:cxnSpMkLst>
        </pc:cxnChg>
        <pc:cxnChg chg="mod">
          <ac:chgData name="linhmx" userId="c1fc7825-eae9-448b-ba73-d94bf9c012d0" providerId="ADAL" clId="{540A2C57-DB7E-4669-89C8-BEC40E8934D3}" dt="2021-06-19T00:27:44.040" v="2211"/>
          <ac:cxnSpMkLst>
            <pc:docMk/>
            <pc:sldMk cId="2366483796" sldId="272"/>
            <ac:cxnSpMk id="37" creationId="{F8FE1508-55C5-48C3-B105-08A3CA7FC76E}"/>
          </ac:cxnSpMkLst>
        </pc:cxnChg>
        <pc:cxnChg chg="mod">
          <ac:chgData name="linhmx" userId="c1fc7825-eae9-448b-ba73-d94bf9c012d0" providerId="ADAL" clId="{540A2C57-DB7E-4669-89C8-BEC40E8934D3}" dt="2021-06-19T00:28:02.784" v="2216"/>
          <ac:cxnSpMkLst>
            <pc:docMk/>
            <pc:sldMk cId="2366483796" sldId="272"/>
            <ac:cxnSpMk id="40" creationId="{87235995-022A-423C-8AB4-0BB4A6FFC70C}"/>
          </ac:cxnSpMkLst>
        </pc:cxnChg>
        <pc:cxnChg chg="mod">
          <ac:chgData name="linhmx" userId="c1fc7825-eae9-448b-ba73-d94bf9c012d0" providerId="ADAL" clId="{540A2C57-DB7E-4669-89C8-BEC40E8934D3}" dt="2021-06-19T00:28:02.784" v="2216"/>
          <ac:cxnSpMkLst>
            <pc:docMk/>
            <pc:sldMk cId="2366483796" sldId="272"/>
            <ac:cxnSpMk id="41" creationId="{DEAE8F7B-583C-4909-BA10-63F0BCD9DE3E}"/>
          </ac:cxnSpMkLst>
        </pc:cxnChg>
        <pc:cxnChg chg="mod">
          <ac:chgData name="linhmx" userId="c1fc7825-eae9-448b-ba73-d94bf9c012d0" providerId="ADAL" clId="{540A2C57-DB7E-4669-89C8-BEC40E8934D3}" dt="2021-06-19T00:28:26.539" v="2220"/>
          <ac:cxnSpMkLst>
            <pc:docMk/>
            <pc:sldMk cId="2366483796" sldId="272"/>
            <ac:cxnSpMk id="44" creationId="{29E05A91-0DC3-4230-808A-C71FD395CDEE}"/>
          </ac:cxnSpMkLst>
        </pc:cxnChg>
        <pc:cxnChg chg="mod">
          <ac:chgData name="linhmx" userId="c1fc7825-eae9-448b-ba73-d94bf9c012d0" providerId="ADAL" clId="{540A2C57-DB7E-4669-89C8-BEC40E8934D3}" dt="2021-06-19T00:28:26.539" v="2220"/>
          <ac:cxnSpMkLst>
            <pc:docMk/>
            <pc:sldMk cId="2366483796" sldId="272"/>
            <ac:cxnSpMk id="45" creationId="{CE837027-BE54-4C74-BBF1-B0212DCE6C5B}"/>
          </ac:cxnSpMkLst>
        </pc:cxnChg>
        <pc:cxnChg chg="mod">
          <ac:chgData name="linhmx" userId="c1fc7825-eae9-448b-ba73-d94bf9c012d0" providerId="ADAL" clId="{540A2C57-DB7E-4669-89C8-BEC40E8934D3}" dt="2021-06-19T00:28:51.390" v="2229"/>
          <ac:cxnSpMkLst>
            <pc:docMk/>
            <pc:sldMk cId="2366483796" sldId="272"/>
            <ac:cxnSpMk id="48" creationId="{F9D7EA5F-8C50-4496-B792-C563495A4439}"/>
          </ac:cxnSpMkLst>
        </pc:cxnChg>
        <pc:cxnChg chg="mod">
          <ac:chgData name="linhmx" userId="c1fc7825-eae9-448b-ba73-d94bf9c012d0" providerId="ADAL" clId="{540A2C57-DB7E-4669-89C8-BEC40E8934D3}" dt="2021-06-19T00:28:51.390" v="2229"/>
          <ac:cxnSpMkLst>
            <pc:docMk/>
            <pc:sldMk cId="2366483796" sldId="272"/>
            <ac:cxnSpMk id="49" creationId="{E30FC5C1-B1E6-4EB7-9A75-139DADCB750A}"/>
          </ac:cxnSpMkLst>
        </pc:cxnChg>
        <pc:cxnChg chg="mod">
          <ac:chgData name="linhmx" userId="c1fc7825-eae9-448b-ba73-d94bf9c012d0" providerId="ADAL" clId="{540A2C57-DB7E-4669-89C8-BEC40E8934D3}" dt="2021-06-19T00:29:39.644" v="2244"/>
          <ac:cxnSpMkLst>
            <pc:docMk/>
            <pc:sldMk cId="2366483796" sldId="272"/>
            <ac:cxnSpMk id="52" creationId="{28D93C8A-A20A-4AB1-BA33-702EF11FD031}"/>
          </ac:cxnSpMkLst>
        </pc:cxnChg>
        <pc:cxnChg chg="mod">
          <ac:chgData name="linhmx" userId="c1fc7825-eae9-448b-ba73-d94bf9c012d0" providerId="ADAL" clId="{540A2C57-DB7E-4669-89C8-BEC40E8934D3}" dt="2021-06-19T00:29:39.644" v="2244"/>
          <ac:cxnSpMkLst>
            <pc:docMk/>
            <pc:sldMk cId="2366483796" sldId="272"/>
            <ac:cxnSpMk id="53" creationId="{A08F6DBB-CFBB-4E52-AECF-8C5190755293}"/>
          </ac:cxnSpMkLst>
        </pc:cxnChg>
        <pc:cxnChg chg="mod">
          <ac:chgData name="linhmx" userId="c1fc7825-eae9-448b-ba73-d94bf9c012d0" providerId="ADAL" clId="{540A2C57-DB7E-4669-89C8-BEC40E8934D3}" dt="2021-06-19T00:30:19.470" v="2262"/>
          <ac:cxnSpMkLst>
            <pc:docMk/>
            <pc:sldMk cId="2366483796" sldId="272"/>
            <ac:cxnSpMk id="56" creationId="{868ECC71-23A4-44B0-BE2F-0933D74589BB}"/>
          </ac:cxnSpMkLst>
        </pc:cxnChg>
        <pc:cxnChg chg="mod">
          <ac:chgData name="linhmx" userId="c1fc7825-eae9-448b-ba73-d94bf9c012d0" providerId="ADAL" clId="{540A2C57-DB7E-4669-89C8-BEC40E8934D3}" dt="2021-06-19T00:30:19.470" v="2262"/>
          <ac:cxnSpMkLst>
            <pc:docMk/>
            <pc:sldMk cId="2366483796" sldId="272"/>
            <ac:cxnSpMk id="57" creationId="{7C72A085-C9BC-4DAF-8FC0-516CCA2E2F68}"/>
          </ac:cxnSpMkLst>
        </pc:cxnChg>
      </pc:sldChg>
      <pc:sldChg chg="addSp delSp modSp add mod delAnim modAnim">
        <pc:chgData name="linhmx" userId="c1fc7825-eae9-448b-ba73-d94bf9c012d0" providerId="ADAL" clId="{540A2C57-DB7E-4669-89C8-BEC40E8934D3}" dt="2021-06-19T00:44:12.052" v="2450"/>
        <pc:sldMkLst>
          <pc:docMk/>
          <pc:sldMk cId="1097225119" sldId="273"/>
        </pc:sldMkLst>
        <pc:spChg chg="add del mod">
          <ac:chgData name="linhmx" userId="c1fc7825-eae9-448b-ba73-d94bf9c012d0" providerId="ADAL" clId="{540A2C57-DB7E-4669-89C8-BEC40E8934D3}" dt="2021-06-19T00:39:52.950" v="2384"/>
          <ac:spMkLst>
            <pc:docMk/>
            <pc:sldMk cId="1097225119" sldId="273"/>
            <ac:spMk id="2" creationId="{75EF76B1-D3A0-4BC9-A952-674C6C50BC19}"/>
          </ac:spMkLst>
        </pc:spChg>
        <pc:spChg chg="add mod">
          <ac:chgData name="linhmx" userId="c1fc7825-eae9-448b-ba73-d94bf9c012d0" providerId="ADAL" clId="{540A2C57-DB7E-4669-89C8-BEC40E8934D3}" dt="2021-06-19T00:44:09.730" v="2449" actId="1076"/>
          <ac:spMkLst>
            <pc:docMk/>
            <pc:sldMk cId="1097225119" sldId="273"/>
            <ac:spMk id="3" creationId="{47A03920-AC3C-4E37-8F3D-C764B39356DE}"/>
          </ac:spMkLst>
        </pc:spChg>
        <pc:spChg chg="mod">
          <ac:chgData name="linhmx" userId="c1fc7825-eae9-448b-ba73-d94bf9c012d0" providerId="ADAL" clId="{540A2C57-DB7E-4669-89C8-BEC40E8934D3}" dt="2021-06-19T00:39:47.787" v="2381" actId="1076"/>
          <ac:spMkLst>
            <pc:docMk/>
            <pc:sldMk cId="1097225119" sldId="273"/>
            <ac:spMk id="7" creationId="{D5C0AC1F-2E3E-434A-B4FC-577679D0C663}"/>
          </ac:spMkLst>
        </pc:spChg>
        <pc:picChg chg="del">
          <ac:chgData name="linhmx" userId="c1fc7825-eae9-448b-ba73-d94bf9c012d0" providerId="ADAL" clId="{540A2C57-DB7E-4669-89C8-BEC40E8934D3}" dt="2021-06-19T00:32:14.685" v="2288" actId="478"/>
          <ac:picMkLst>
            <pc:docMk/>
            <pc:sldMk cId="1097225119" sldId="273"/>
            <ac:picMk id="8" creationId="{F8586534-EA9C-4C1B-8D60-BDAFDFAAE6E9}"/>
          </ac:picMkLst>
        </pc:picChg>
      </pc:sldChg>
      <pc:sldChg chg="addSp delSp modSp add mod delAnim modAnim">
        <pc:chgData name="linhmx" userId="c1fc7825-eae9-448b-ba73-d94bf9c012d0" providerId="ADAL" clId="{540A2C57-DB7E-4669-89C8-BEC40E8934D3}" dt="2021-06-19T09:24:54.207" v="3556" actId="1038"/>
        <pc:sldMkLst>
          <pc:docMk/>
          <pc:sldMk cId="4170120331" sldId="274"/>
        </pc:sldMkLst>
        <pc:spChg chg="add mod">
          <ac:chgData name="linhmx" userId="c1fc7825-eae9-448b-ba73-d94bf9c012d0" providerId="ADAL" clId="{540A2C57-DB7E-4669-89C8-BEC40E8934D3}" dt="2021-06-19T00:41:03.788" v="2400" actId="1582"/>
          <ac:spMkLst>
            <pc:docMk/>
            <pc:sldMk cId="4170120331" sldId="274"/>
            <ac:spMk id="2" creationId="{D2D34E67-46EA-4C31-B638-2B2B6EFDDDDC}"/>
          </ac:spMkLst>
        </pc:spChg>
        <pc:spChg chg="add mod">
          <ac:chgData name="linhmx" userId="c1fc7825-eae9-448b-ba73-d94bf9c012d0" providerId="ADAL" clId="{540A2C57-DB7E-4669-89C8-BEC40E8934D3}" dt="2021-06-19T00:43:43.139" v="2438" actId="14100"/>
          <ac:spMkLst>
            <pc:docMk/>
            <pc:sldMk cId="4170120331" sldId="274"/>
            <ac:spMk id="3" creationId="{8BAE917C-C9F0-4AC3-B081-209972A9C4B9}"/>
          </ac:spMkLst>
        </pc:spChg>
        <pc:spChg chg="mod">
          <ac:chgData name="linhmx" userId="c1fc7825-eae9-448b-ba73-d94bf9c012d0" providerId="ADAL" clId="{540A2C57-DB7E-4669-89C8-BEC40E8934D3}" dt="2021-06-19T00:42:33.698" v="2413" actId="1076"/>
          <ac:spMkLst>
            <pc:docMk/>
            <pc:sldMk cId="4170120331" sldId="274"/>
            <ac:spMk id="7" creationId="{D5C0AC1F-2E3E-434A-B4FC-577679D0C663}"/>
          </ac:spMkLst>
        </pc:spChg>
        <pc:spChg chg="add mod">
          <ac:chgData name="linhmx" userId="c1fc7825-eae9-448b-ba73-d94bf9c012d0" providerId="ADAL" clId="{540A2C57-DB7E-4669-89C8-BEC40E8934D3}" dt="2021-06-19T00:42:57.218" v="2427" actId="1035"/>
          <ac:spMkLst>
            <pc:docMk/>
            <pc:sldMk cId="4170120331" sldId="274"/>
            <ac:spMk id="9" creationId="{A77991AC-A8C3-44E6-B0E8-5C465ADC4D1F}"/>
          </ac:spMkLst>
        </pc:spChg>
        <pc:spChg chg="add mod">
          <ac:chgData name="linhmx" userId="c1fc7825-eae9-448b-ba73-d94bf9c012d0" providerId="ADAL" clId="{540A2C57-DB7E-4669-89C8-BEC40E8934D3}" dt="2021-06-19T00:43:29.830" v="2435" actId="403"/>
          <ac:spMkLst>
            <pc:docMk/>
            <pc:sldMk cId="4170120331" sldId="274"/>
            <ac:spMk id="10" creationId="{2BA7638C-FCFA-4F4D-8D99-1056140F7595}"/>
          </ac:spMkLst>
        </pc:spChg>
        <pc:spChg chg="add mod">
          <ac:chgData name="linhmx" userId="c1fc7825-eae9-448b-ba73-d94bf9c012d0" providerId="ADAL" clId="{540A2C57-DB7E-4669-89C8-BEC40E8934D3}" dt="2021-06-19T09:24:54.207" v="3556" actId="1038"/>
          <ac:spMkLst>
            <pc:docMk/>
            <pc:sldMk cId="4170120331" sldId="274"/>
            <ac:spMk id="11" creationId="{E5727935-8F55-4942-A989-CF86A433558C}"/>
          </ac:spMkLst>
        </pc:spChg>
        <pc:spChg chg="add mod">
          <ac:chgData name="linhmx" userId="c1fc7825-eae9-448b-ba73-d94bf9c012d0" providerId="ADAL" clId="{540A2C57-DB7E-4669-89C8-BEC40E8934D3}" dt="2021-06-19T00:43:55.289" v="2448" actId="403"/>
          <ac:spMkLst>
            <pc:docMk/>
            <pc:sldMk cId="4170120331" sldId="274"/>
            <ac:spMk id="12" creationId="{18B559E7-DF3C-498A-AD8D-4D381AC6CB93}"/>
          </ac:spMkLst>
        </pc:spChg>
        <pc:picChg chg="mod">
          <ac:chgData name="linhmx" userId="c1fc7825-eae9-448b-ba73-d94bf9c012d0" providerId="ADAL" clId="{540A2C57-DB7E-4669-89C8-BEC40E8934D3}" dt="2021-06-19T00:40:26.714" v="2391" actId="1076"/>
          <ac:picMkLst>
            <pc:docMk/>
            <pc:sldMk cId="4170120331" sldId="274"/>
            <ac:picMk id="4" creationId="{3F3FACF3-77CC-4B61-860E-93E12E205C4A}"/>
          </ac:picMkLst>
        </pc:picChg>
        <pc:picChg chg="del">
          <ac:chgData name="linhmx" userId="c1fc7825-eae9-448b-ba73-d94bf9c012d0" providerId="ADAL" clId="{540A2C57-DB7E-4669-89C8-BEC40E8934D3}" dt="2021-06-19T00:40:06.468" v="2386" actId="478"/>
          <ac:picMkLst>
            <pc:docMk/>
            <pc:sldMk cId="4170120331" sldId="274"/>
            <ac:picMk id="8" creationId="{F8586534-EA9C-4C1B-8D60-BDAFDFAAE6E9}"/>
          </ac:picMkLst>
        </pc:picChg>
      </pc:sldChg>
      <pc:sldChg chg="addSp delSp modSp new mod">
        <pc:chgData name="linhmx" userId="c1fc7825-eae9-448b-ba73-d94bf9c012d0" providerId="ADAL" clId="{540A2C57-DB7E-4669-89C8-BEC40E8934D3}" dt="2021-06-19T01:03:50.829" v="2797"/>
        <pc:sldMkLst>
          <pc:docMk/>
          <pc:sldMk cId="1202843778" sldId="275"/>
        </pc:sldMkLst>
        <pc:spChg chg="del">
          <ac:chgData name="linhmx" userId="c1fc7825-eae9-448b-ba73-d94bf9c012d0" providerId="ADAL" clId="{540A2C57-DB7E-4669-89C8-BEC40E8934D3}" dt="2021-06-19T00:56:33.673" v="2538" actId="931"/>
          <ac:spMkLst>
            <pc:docMk/>
            <pc:sldMk cId="1202843778" sldId="275"/>
            <ac:spMk id="3" creationId="{B4524105-3EC7-4AEB-B268-DFB448D5AF84}"/>
          </ac:spMkLst>
        </pc:spChg>
        <pc:spChg chg="add mod">
          <ac:chgData name="linhmx" userId="c1fc7825-eae9-448b-ba73-d94bf9c012d0" providerId="ADAL" clId="{540A2C57-DB7E-4669-89C8-BEC40E8934D3}" dt="2021-06-19T01:03:50.829" v="2797"/>
          <ac:spMkLst>
            <pc:docMk/>
            <pc:sldMk cId="1202843778" sldId="275"/>
            <ac:spMk id="10" creationId="{A9CEC83B-F2A1-4FAF-95E5-D67EB9E4B74E}"/>
          </ac:spMkLst>
        </pc:spChg>
        <pc:picChg chg="add mod">
          <ac:chgData name="linhmx" userId="c1fc7825-eae9-448b-ba73-d94bf9c012d0" providerId="ADAL" clId="{540A2C57-DB7E-4669-89C8-BEC40E8934D3}" dt="2021-06-19T01:03:49.736" v="2796" actId="1076"/>
          <ac:picMkLst>
            <pc:docMk/>
            <pc:sldMk cId="1202843778" sldId="275"/>
            <ac:picMk id="5" creationId="{9D763E96-4A52-41ED-9462-49673936C29E}"/>
          </ac:picMkLst>
        </pc:picChg>
        <pc:picChg chg="add del mod">
          <ac:chgData name="linhmx" userId="c1fc7825-eae9-448b-ba73-d94bf9c012d0" providerId="ADAL" clId="{540A2C57-DB7E-4669-89C8-BEC40E8934D3}" dt="2021-06-19T00:57:20.835" v="2548" actId="21"/>
          <ac:picMkLst>
            <pc:docMk/>
            <pc:sldMk cId="1202843778" sldId="275"/>
            <ac:picMk id="7" creationId="{E42BA60C-0478-4C24-97A2-3F972E6B181D}"/>
          </ac:picMkLst>
        </pc:picChg>
        <pc:picChg chg="add del mod">
          <ac:chgData name="linhmx" userId="c1fc7825-eae9-448b-ba73-d94bf9c012d0" providerId="ADAL" clId="{540A2C57-DB7E-4669-89C8-BEC40E8934D3}" dt="2021-06-19T00:56:40.943" v="2545" actId="21"/>
          <ac:picMkLst>
            <pc:docMk/>
            <pc:sldMk cId="1202843778" sldId="275"/>
            <ac:picMk id="9" creationId="{D7A6DFA8-0B0D-4955-8B44-011854CF42EE}"/>
          </ac:picMkLst>
        </pc:picChg>
      </pc:sldChg>
      <pc:sldChg chg="modSp add mod modAnim">
        <pc:chgData name="linhmx" userId="c1fc7825-eae9-448b-ba73-d94bf9c012d0" providerId="ADAL" clId="{540A2C57-DB7E-4669-89C8-BEC40E8934D3}" dt="2021-06-19T00:54:28.879" v="2535" actId="403"/>
        <pc:sldMkLst>
          <pc:docMk/>
          <pc:sldMk cId="1199308577" sldId="276"/>
        </pc:sldMkLst>
        <pc:spChg chg="mod">
          <ac:chgData name="linhmx" userId="c1fc7825-eae9-448b-ba73-d94bf9c012d0" providerId="ADAL" clId="{540A2C57-DB7E-4669-89C8-BEC40E8934D3}" dt="2021-06-19T00:54:28.879" v="2535" actId="403"/>
          <ac:spMkLst>
            <pc:docMk/>
            <pc:sldMk cId="1199308577" sldId="276"/>
            <ac:spMk id="7" creationId="{D5C0AC1F-2E3E-434A-B4FC-577679D0C663}"/>
          </ac:spMkLst>
        </pc:spChg>
        <pc:spChg chg="mod">
          <ac:chgData name="linhmx" userId="c1fc7825-eae9-448b-ba73-d94bf9c012d0" providerId="ADAL" clId="{540A2C57-DB7E-4669-89C8-BEC40E8934D3}" dt="2021-06-19T00:54:23.425" v="2534" actId="14100"/>
          <ac:spMkLst>
            <pc:docMk/>
            <pc:sldMk cId="1199308577" sldId="276"/>
            <ac:spMk id="11" creationId="{E5727935-8F55-4942-A989-CF86A433558C}"/>
          </ac:spMkLst>
        </pc:spChg>
      </pc:sldChg>
      <pc:sldChg chg="delSp modSp add mod ord delAnim">
        <pc:chgData name="linhmx" userId="c1fc7825-eae9-448b-ba73-d94bf9c012d0" providerId="ADAL" clId="{540A2C57-DB7E-4669-89C8-BEC40E8934D3}" dt="2021-06-19T01:00:58.433" v="2622" actId="1076"/>
        <pc:sldMkLst>
          <pc:docMk/>
          <pc:sldMk cId="2602186955" sldId="277"/>
        </pc:sldMkLst>
        <pc:spChg chg="mod">
          <ac:chgData name="linhmx" userId="c1fc7825-eae9-448b-ba73-d94bf9c012d0" providerId="ADAL" clId="{540A2C57-DB7E-4669-89C8-BEC40E8934D3}" dt="2021-06-19T01:00:58.433" v="2622" actId="1076"/>
          <ac:spMkLst>
            <pc:docMk/>
            <pc:sldMk cId="2602186955" sldId="277"/>
            <ac:spMk id="7" creationId="{D5C0AC1F-2E3E-434A-B4FC-577679D0C663}"/>
          </ac:spMkLst>
        </pc:spChg>
        <pc:picChg chg="del">
          <ac:chgData name="linhmx" userId="c1fc7825-eae9-448b-ba73-d94bf9c012d0" providerId="ADAL" clId="{540A2C57-DB7E-4669-89C8-BEC40E8934D3}" dt="2021-06-19T00:55:13.532" v="2537" actId="478"/>
          <ac:picMkLst>
            <pc:docMk/>
            <pc:sldMk cId="2602186955" sldId="277"/>
            <ac:picMk id="8" creationId="{F8586534-EA9C-4C1B-8D60-BDAFDFAAE6E9}"/>
          </ac:picMkLst>
        </pc:picChg>
      </pc:sldChg>
      <pc:sldChg chg="addSp delSp modSp new mod">
        <pc:chgData name="linhmx" userId="c1fc7825-eae9-448b-ba73-d94bf9c012d0" providerId="ADAL" clId="{540A2C57-DB7E-4669-89C8-BEC40E8934D3}" dt="2021-06-19T01:03:35.201" v="2793" actId="1076"/>
        <pc:sldMkLst>
          <pc:docMk/>
          <pc:sldMk cId="3198498765" sldId="278"/>
        </pc:sldMkLst>
        <pc:spChg chg="del">
          <ac:chgData name="linhmx" userId="c1fc7825-eae9-448b-ba73-d94bf9c012d0" providerId="ADAL" clId="{540A2C57-DB7E-4669-89C8-BEC40E8934D3}" dt="2021-06-19T01:02:22.128" v="2625" actId="478"/>
          <ac:spMkLst>
            <pc:docMk/>
            <pc:sldMk cId="3198498765" sldId="278"/>
            <ac:spMk id="2" creationId="{205EEC33-46E7-4151-8130-37ED861310A6}"/>
          </ac:spMkLst>
        </pc:spChg>
        <pc:spChg chg="del">
          <ac:chgData name="linhmx" userId="c1fc7825-eae9-448b-ba73-d94bf9c012d0" providerId="ADAL" clId="{540A2C57-DB7E-4669-89C8-BEC40E8934D3}" dt="2021-06-19T01:02:27.306" v="2627" actId="478"/>
          <ac:spMkLst>
            <pc:docMk/>
            <pc:sldMk cId="3198498765" sldId="278"/>
            <ac:spMk id="3" creationId="{3439F897-5049-4889-8F1E-6CE19B4BB0E2}"/>
          </ac:spMkLst>
        </pc:spChg>
        <pc:spChg chg="add mod">
          <ac:chgData name="linhmx" userId="c1fc7825-eae9-448b-ba73-d94bf9c012d0" providerId="ADAL" clId="{540A2C57-DB7E-4669-89C8-BEC40E8934D3}" dt="2021-06-19T01:03:35.201" v="2793" actId="1076"/>
          <ac:spMkLst>
            <pc:docMk/>
            <pc:sldMk cId="3198498765" sldId="278"/>
            <ac:spMk id="5" creationId="{6F9FC2F2-FF3A-466B-BEAA-E5AE81ECF288}"/>
          </ac:spMkLst>
        </pc:spChg>
        <pc:picChg chg="add mod">
          <ac:chgData name="linhmx" userId="c1fc7825-eae9-448b-ba73-d94bf9c012d0" providerId="ADAL" clId="{540A2C57-DB7E-4669-89C8-BEC40E8934D3}" dt="2021-06-19T01:02:51.719" v="2759" actId="1038"/>
          <ac:picMkLst>
            <pc:docMk/>
            <pc:sldMk cId="3198498765" sldId="278"/>
            <ac:picMk id="4" creationId="{A9580E29-ED4A-4BE5-BA1E-96F16F7EDBF9}"/>
          </ac:picMkLst>
        </pc:picChg>
      </pc:sldChg>
      <pc:sldChg chg="addSp modSp new mod">
        <pc:chgData name="linhmx" userId="c1fc7825-eae9-448b-ba73-d94bf9c012d0" providerId="ADAL" clId="{540A2C57-DB7E-4669-89C8-BEC40E8934D3}" dt="2021-06-19T01:03:44.201" v="2795" actId="1076"/>
        <pc:sldMkLst>
          <pc:docMk/>
          <pc:sldMk cId="210168957" sldId="279"/>
        </pc:sldMkLst>
        <pc:spChg chg="add mod">
          <ac:chgData name="linhmx" userId="c1fc7825-eae9-448b-ba73-d94bf9c012d0" providerId="ADAL" clId="{540A2C57-DB7E-4669-89C8-BEC40E8934D3}" dt="2021-06-19T01:03:44.201" v="2795" actId="1076"/>
          <ac:spMkLst>
            <pc:docMk/>
            <pc:sldMk cId="210168957" sldId="279"/>
            <ac:spMk id="5" creationId="{B292A002-9C68-47B6-B122-1C32754CA04A}"/>
          </ac:spMkLst>
        </pc:spChg>
        <pc:picChg chg="add mod">
          <ac:chgData name="linhmx" userId="c1fc7825-eae9-448b-ba73-d94bf9c012d0" providerId="ADAL" clId="{540A2C57-DB7E-4669-89C8-BEC40E8934D3}" dt="2021-06-19T00:57:24.753" v="2550"/>
          <ac:picMkLst>
            <pc:docMk/>
            <pc:sldMk cId="210168957" sldId="279"/>
            <ac:picMk id="4" creationId="{8EA3E788-B054-4F97-A1BD-7D3BD5FDA26D}"/>
          </ac:picMkLst>
        </pc:picChg>
      </pc:sldChg>
      <pc:sldChg chg="new">
        <pc:chgData name="linhmx" userId="c1fc7825-eae9-448b-ba73-d94bf9c012d0" providerId="ADAL" clId="{540A2C57-DB7E-4669-89C8-BEC40E8934D3}" dt="2021-06-19T00:59:32.414" v="2562" actId="680"/>
        <pc:sldMkLst>
          <pc:docMk/>
          <pc:sldMk cId="3385949996" sldId="280"/>
        </pc:sldMkLst>
      </pc:sldChg>
      <pc:sldChg chg="addSp delSp modSp new mod">
        <pc:chgData name="linhmx" userId="c1fc7825-eae9-448b-ba73-d94bf9c012d0" providerId="ADAL" clId="{540A2C57-DB7E-4669-89C8-BEC40E8934D3}" dt="2021-06-19T01:08:06.962" v="3483" actId="114"/>
        <pc:sldMkLst>
          <pc:docMk/>
          <pc:sldMk cId="1714936495" sldId="281"/>
        </pc:sldMkLst>
        <pc:spChg chg="del">
          <ac:chgData name="linhmx" userId="c1fc7825-eae9-448b-ba73-d94bf9c012d0" providerId="ADAL" clId="{540A2C57-DB7E-4669-89C8-BEC40E8934D3}" dt="2021-06-19T01:03:59.858" v="2800" actId="478"/>
          <ac:spMkLst>
            <pc:docMk/>
            <pc:sldMk cId="1714936495" sldId="281"/>
            <ac:spMk id="2" creationId="{1F29B4A4-E3C0-4AB8-B179-DE7D0278E00F}"/>
          </ac:spMkLst>
        </pc:spChg>
        <pc:spChg chg="del">
          <ac:chgData name="linhmx" userId="c1fc7825-eae9-448b-ba73-d94bf9c012d0" providerId="ADAL" clId="{540A2C57-DB7E-4669-89C8-BEC40E8934D3}" dt="2021-06-19T01:03:58.662" v="2799" actId="478"/>
          <ac:spMkLst>
            <pc:docMk/>
            <pc:sldMk cId="1714936495" sldId="281"/>
            <ac:spMk id="3" creationId="{BEC85DDB-EE6E-4504-9499-598048A07BDC}"/>
          </ac:spMkLst>
        </pc:spChg>
        <pc:spChg chg="add mod">
          <ac:chgData name="linhmx" userId="c1fc7825-eae9-448b-ba73-d94bf9c012d0" providerId="ADAL" clId="{540A2C57-DB7E-4669-89C8-BEC40E8934D3}" dt="2021-06-19T01:03:55.620" v="2798"/>
          <ac:spMkLst>
            <pc:docMk/>
            <pc:sldMk cId="1714936495" sldId="281"/>
            <ac:spMk id="4" creationId="{8430567D-9801-4B29-886C-1ABD0940B21A}"/>
          </ac:spMkLst>
        </pc:spChg>
        <pc:spChg chg="add mod">
          <ac:chgData name="linhmx" userId="c1fc7825-eae9-448b-ba73-d94bf9c012d0" providerId="ADAL" clId="{540A2C57-DB7E-4669-89C8-BEC40E8934D3}" dt="2021-06-19T01:08:06.962" v="3483" actId="114"/>
          <ac:spMkLst>
            <pc:docMk/>
            <pc:sldMk cId="1714936495" sldId="281"/>
            <ac:spMk id="5" creationId="{302E6A34-6DFC-49F5-B149-FE85206C47BE}"/>
          </ac:spMkLst>
        </pc:spChg>
      </pc:sldChg>
      <pc:sldChg chg="addSp delSp modSp new del mod ord addAnim delAnim modAnim">
        <pc:chgData name="linhmx" userId="c1fc7825-eae9-448b-ba73-d94bf9c012d0" providerId="ADAL" clId="{540A2C57-DB7E-4669-89C8-BEC40E8934D3}" dt="2021-06-19T01:32:26.822" v="3546" actId="47"/>
        <pc:sldMkLst>
          <pc:docMk/>
          <pc:sldMk cId="604407649" sldId="282"/>
        </pc:sldMkLst>
        <pc:spChg chg="del">
          <ac:chgData name="linhmx" userId="c1fc7825-eae9-448b-ba73-d94bf9c012d0" providerId="ADAL" clId="{540A2C57-DB7E-4669-89C8-BEC40E8934D3}" dt="2021-06-19T01:18:46.553" v="3510" actId="478"/>
          <ac:spMkLst>
            <pc:docMk/>
            <pc:sldMk cId="604407649" sldId="282"/>
            <ac:spMk id="2" creationId="{986195EE-6E82-4CE7-B3CD-443B8381E056}"/>
          </ac:spMkLst>
        </pc:spChg>
        <pc:spChg chg="del">
          <ac:chgData name="linhmx" userId="c1fc7825-eae9-448b-ba73-d94bf9c012d0" providerId="ADAL" clId="{540A2C57-DB7E-4669-89C8-BEC40E8934D3}" dt="2021-06-19T01:19:01.478" v="3514" actId="478"/>
          <ac:spMkLst>
            <pc:docMk/>
            <pc:sldMk cId="604407649" sldId="282"/>
            <ac:spMk id="3" creationId="{41FEEF43-26EA-44C2-A9E7-0EF2E9A625AA}"/>
          </ac:spMkLst>
        </pc:spChg>
        <pc:spChg chg="add del mod">
          <ac:chgData name="linhmx" userId="c1fc7825-eae9-448b-ba73-d94bf9c012d0" providerId="ADAL" clId="{540A2C57-DB7E-4669-89C8-BEC40E8934D3}" dt="2021-06-19T01:31:44.706" v="3530" actId="21"/>
          <ac:spMkLst>
            <pc:docMk/>
            <pc:sldMk cId="604407649" sldId="282"/>
            <ac:spMk id="6" creationId="{AD72C333-FE8D-4035-B8F1-F8D945D959C4}"/>
          </ac:spMkLst>
        </pc:spChg>
        <pc:picChg chg="add mod">
          <ac:chgData name="linhmx" userId="c1fc7825-eae9-448b-ba73-d94bf9c012d0" providerId="ADAL" clId="{540A2C57-DB7E-4669-89C8-BEC40E8934D3}" dt="2021-06-19T01:18:09.095" v="3486"/>
          <ac:picMkLst>
            <pc:docMk/>
            <pc:sldMk cId="604407649" sldId="282"/>
            <ac:picMk id="4" creationId="{731E8932-D94D-40DB-B06C-51C36E4903D9}"/>
          </ac:picMkLst>
        </pc:picChg>
        <pc:picChg chg="add del mod">
          <ac:chgData name="linhmx" userId="c1fc7825-eae9-448b-ba73-d94bf9c012d0" providerId="ADAL" clId="{540A2C57-DB7E-4669-89C8-BEC40E8934D3}" dt="2021-06-19T01:19:04.919" v="3515" actId="1076"/>
          <ac:picMkLst>
            <pc:docMk/>
            <pc:sldMk cId="604407649" sldId="282"/>
            <ac:picMk id="5" creationId="{D65ADD9D-0354-4FD5-ADF4-82366881BA5E}"/>
          </ac:picMkLst>
        </pc:picChg>
      </pc:sldChg>
      <pc:sldChg chg="addSp delSp modSp del mod delAnim">
        <pc:chgData name="linhmx" userId="c1fc7825-eae9-448b-ba73-d94bf9c012d0" providerId="ADAL" clId="{540A2C57-DB7E-4669-89C8-BEC40E8934D3}" dt="2021-06-19T01:32:17.243" v="3540" actId="47"/>
        <pc:sldMkLst>
          <pc:docMk/>
          <pc:sldMk cId="1596120106" sldId="283"/>
        </pc:sldMkLst>
        <pc:spChg chg="del topLvl">
          <ac:chgData name="linhmx" userId="c1fc7825-eae9-448b-ba73-d94bf9c012d0" providerId="ADAL" clId="{540A2C57-DB7E-4669-89C8-BEC40E8934D3}" dt="2021-06-19T01:31:27.014" v="3527" actId="478"/>
          <ac:spMkLst>
            <pc:docMk/>
            <pc:sldMk cId="1596120106" sldId="283"/>
            <ac:spMk id="29" creationId="{00000000-0000-0000-0000-000000000000}"/>
          </ac:spMkLst>
        </pc:spChg>
        <pc:spChg chg="del topLvl">
          <ac:chgData name="linhmx" userId="c1fc7825-eae9-448b-ba73-d94bf9c012d0" providerId="ADAL" clId="{540A2C57-DB7E-4669-89C8-BEC40E8934D3}" dt="2021-06-19T01:31:24.545" v="3526" actId="478"/>
          <ac:spMkLst>
            <pc:docMk/>
            <pc:sldMk cId="1596120106" sldId="283"/>
            <ac:spMk id="30" creationId="{00000000-0000-0000-0000-000000000000}"/>
          </ac:spMkLst>
        </pc:spChg>
        <pc:spChg chg="add del mod">
          <ac:chgData name="linhmx" userId="c1fc7825-eae9-448b-ba73-d94bf9c012d0" providerId="ADAL" clId="{540A2C57-DB7E-4669-89C8-BEC40E8934D3}" dt="2021-06-19T01:32:13.736" v="3538" actId="21"/>
          <ac:spMkLst>
            <pc:docMk/>
            <pc:sldMk cId="1596120106" sldId="283"/>
            <ac:spMk id="31" creationId="{A8951506-C6E8-4FB9-83A8-24F7E7E26950}"/>
          </ac:spMkLst>
        </pc:spChg>
        <pc:grpChg chg="del">
          <ac:chgData name="linhmx" userId="c1fc7825-eae9-448b-ba73-d94bf9c012d0" providerId="ADAL" clId="{540A2C57-DB7E-4669-89C8-BEC40E8934D3}" dt="2021-06-19T01:31:21.078" v="3525" actId="478"/>
          <ac:grpSpMkLst>
            <pc:docMk/>
            <pc:sldMk cId="1596120106" sldId="283"/>
            <ac:grpSpMk id="19" creationId="{00000000-0000-0000-0000-000000000000}"/>
          </ac:grpSpMkLst>
        </pc:grpChg>
        <pc:grpChg chg="del">
          <ac:chgData name="linhmx" userId="c1fc7825-eae9-448b-ba73-d94bf9c012d0" providerId="ADAL" clId="{540A2C57-DB7E-4669-89C8-BEC40E8934D3}" dt="2021-06-19T01:31:24.545" v="3526" actId="478"/>
          <ac:grpSpMkLst>
            <pc:docMk/>
            <pc:sldMk cId="1596120106" sldId="283"/>
            <ac:grpSpMk id="28" creationId="{00000000-0000-0000-0000-000000000000}"/>
          </ac:grpSpMkLst>
        </pc:grpChg>
        <pc:picChg chg="mod">
          <ac:chgData name="linhmx" userId="c1fc7825-eae9-448b-ba73-d94bf9c012d0" providerId="ADAL" clId="{540A2C57-DB7E-4669-89C8-BEC40E8934D3}" dt="2021-06-19T01:31:36.043" v="3528" actId="1076"/>
          <ac:picMkLst>
            <pc:docMk/>
            <pc:sldMk cId="1596120106" sldId="283"/>
            <ac:picMk id="24" creationId="{00000000-0000-0000-0000-000000000000}"/>
          </ac:picMkLst>
        </pc:picChg>
        <pc:picChg chg="mod">
          <ac:chgData name="linhmx" userId="c1fc7825-eae9-448b-ba73-d94bf9c012d0" providerId="ADAL" clId="{540A2C57-DB7E-4669-89C8-BEC40E8934D3}" dt="2021-06-19T01:31:39.535" v="3529" actId="1076"/>
          <ac:picMkLst>
            <pc:docMk/>
            <pc:sldMk cId="1596120106" sldId="283"/>
            <ac:picMk id="25" creationId="{00000000-0000-0000-0000-000000000000}"/>
          </ac:picMkLst>
        </pc:picChg>
      </pc:sldChg>
      <pc:sldChg chg="modSp mod">
        <pc:chgData name="linhmx" userId="c1fc7825-eae9-448b-ba73-d94bf9c012d0" providerId="ADAL" clId="{540A2C57-DB7E-4669-89C8-BEC40E8934D3}" dt="2021-06-19T09:29:47.254" v="3568" actId="1038"/>
        <pc:sldMkLst>
          <pc:docMk/>
          <pc:sldMk cId="1098426332" sldId="308"/>
        </pc:sldMkLst>
        <pc:picChg chg="mod">
          <ac:chgData name="linhmx" userId="c1fc7825-eae9-448b-ba73-d94bf9c012d0" providerId="ADAL" clId="{540A2C57-DB7E-4669-89C8-BEC40E8934D3}" dt="2021-06-19T09:29:47.254" v="3568" actId="1038"/>
          <ac:picMkLst>
            <pc:docMk/>
            <pc:sldMk cId="1098426332" sldId="308"/>
            <ac:picMk id="6" creationId="{B6CA1901-7D41-4B04-B965-B9376F4EFEEE}"/>
          </ac:picMkLst>
        </pc:picChg>
      </pc:sldChg>
      <pc:sldChg chg="ord">
        <pc:chgData name="linhmx" userId="c1fc7825-eae9-448b-ba73-d94bf9c012d0" providerId="ADAL" clId="{540A2C57-DB7E-4669-89C8-BEC40E8934D3}" dt="2021-06-19T09:30:04.768" v="3570"/>
        <pc:sldMkLst>
          <pc:docMk/>
          <pc:sldMk cId="768854921" sldId="309"/>
        </pc:sldMkLst>
      </pc:sldChg>
      <pc:sldChg chg="delSp add mod delAnim">
        <pc:chgData name="linhmx" userId="c1fc7825-eae9-448b-ba73-d94bf9c012d0" providerId="ADAL" clId="{540A2C57-DB7E-4669-89C8-BEC40E8934D3}" dt="2021-06-19T09:32:30.807" v="3585" actId="478"/>
        <pc:sldMkLst>
          <pc:docMk/>
          <pc:sldMk cId="3999519451" sldId="317"/>
        </pc:sldMkLst>
        <pc:picChg chg="del">
          <ac:chgData name="linhmx" userId="c1fc7825-eae9-448b-ba73-d94bf9c012d0" providerId="ADAL" clId="{540A2C57-DB7E-4669-89C8-BEC40E8934D3}" dt="2021-06-19T09:32:30.807" v="3585" actId="478"/>
          <ac:picMkLst>
            <pc:docMk/>
            <pc:sldMk cId="3999519451" sldId="317"/>
            <ac:picMk id="8" creationId="{F8586534-EA9C-4C1B-8D60-BDAFDFAAE6E9}"/>
          </ac:picMkLst>
        </pc:picChg>
      </pc:sldChg>
      <pc:sldMasterChg chg="delSldLayout">
        <pc:chgData name="linhmx" userId="c1fc7825-eae9-448b-ba73-d94bf9c012d0" providerId="ADAL" clId="{540A2C57-DB7E-4669-89C8-BEC40E8934D3}" dt="2021-06-19T01:31:15.850" v="3524" actId="47"/>
        <pc:sldMasterMkLst>
          <pc:docMk/>
          <pc:sldMasterMk cId="853405097" sldId="2147483648"/>
        </pc:sldMasterMkLst>
        <pc:sldLayoutChg chg="del">
          <pc:chgData name="linhmx" userId="c1fc7825-eae9-448b-ba73-d94bf9c012d0" providerId="ADAL" clId="{540A2C57-DB7E-4669-89C8-BEC40E8934D3}" dt="2021-06-19T01:31:15.850" v="3524" actId="47"/>
          <pc:sldLayoutMkLst>
            <pc:docMk/>
            <pc:sldMasterMk cId="853405097" sldId="2147483648"/>
            <pc:sldLayoutMk cId="4171905561" sldId="2147483660"/>
          </pc:sldLayoutMkLst>
        </pc:sldLayoutChg>
      </pc:sldMasterChg>
      <pc:sldMasterChg chg="delSldLayout">
        <pc:chgData name="linhmx" userId="c1fc7825-eae9-448b-ba73-d94bf9c012d0" providerId="ADAL" clId="{540A2C57-DB7E-4669-89C8-BEC40E8934D3}" dt="2021-06-19T01:32:17.243" v="3540" actId="47"/>
        <pc:sldMasterMkLst>
          <pc:docMk/>
          <pc:sldMasterMk cId="2779925618" sldId="2147483661"/>
        </pc:sldMasterMkLst>
        <pc:sldLayoutChg chg="del">
          <pc:chgData name="linhmx" userId="c1fc7825-eae9-448b-ba73-d94bf9c012d0" providerId="ADAL" clId="{540A2C57-DB7E-4669-89C8-BEC40E8934D3}" dt="2021-06-19T01:32:17.243" v="3540" actId="47"/>
          <pc:sldLayoutMkLst>
            <pc:docMk/>
            <pc:sldMasterMk cId="2779925618" sldId="2147483661"/>
            <pc:sldLayoutMk cId="555886313" sldId="214748367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D687C-CB8F-4F39-9791-5154616346A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0CE754-0CA2-404E-B27B-3264648DE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38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3517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965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8947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liêm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bảo</a:t>
            </a:r>
            <a:r>
              <a:rPr lang="en-US" dirty="0"/>
              <a:t> </a:t>
            </a:r>
            <a:r>
              <a:rPr lang="en-US" dirty="0" err="1"/>
              <a:t>vệ</a:t>
            </a:r>
            <a:r>
              <a:rPr lang="en-US" dirty="0"/>
              <a:t> </a:t>
            </a:r>
            <a:r>
              <a:rPr lang="en-US" dirty="0" err="1"/>
              <a:t>môi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CE754-0CA2-404E-B27B-3264648DE64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002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a715632f6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a715632f6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a715632f6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a715632f6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020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8644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CE196-D173-4EAB-BE8A-F51C5DC084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3E3BA8-2D53-4476-A333-027D5C713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99156B-0705-4560-9FFE-DD4B4B15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19EAC-33F6-42FB-925C-34CFB7236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1145D-CDA5-4DF1-82D0-84028A8D7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376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1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A4837-4C16-4FAE-B787-CF9320A34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383BA-7580-476A-9BA2-E7207BA2D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5605E6-1D9F-4D9B-9BC2-86EDBD4D61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7E6E37-92C8-4BED-AB2F-951B5403D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37EF0F-0ED1-4610-8903-E565C8D43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63B89D-C632-440B-B333-7846B05AE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773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37E60-B0A8-4824-A8BA-ED48C3744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4ACF72-417E-4591-A359-CFBEB63544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95ABBF-88BE-49B1-BBC2-B58BE9D44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FB616C-F6E2-40FA-8631-B10886692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2D30F6-4140-47FC-B6CF-3D6C3A669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ED7912-2468-4954-B638-3DA7DB10B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34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E7E9F-80AC-4DB3-A0E6-129C95BAA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51B1DB-6FB6-4386-8683-37E8043F47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CE9FC-47E2-48A7-848A-9064F2A09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80C81-F4DA-4E50-8E41-4023418CF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4E700-E7A5-457C-B785-DFFCDD9D9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034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288DDC-3F58-459B-B406-9A137C122E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22303-9AA2-420B-8F92-FB5017757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471F4-E7EC-4D85-8FFA-F6EE4BCEC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491F6-964F-4115-9CAC-C0135F7FD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8C379-FFD0-4D5D-A408-32004776C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67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F53DE9-0253-4820-972D-2F5369CFB06D}"/>
              </a:ext>
            </a:extLst>
          </p:cNvPr>
          <p:cNvSpPr/>
          <p:nvPr userDrawn="1"/>
        </p:nvSpPr>
        <p:spPr>
          <a:xfrm>
            <a:off x="0" y="0"/>
            <a:ext cx="12192000" cy="20900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F925FA-B5D4-4B3A-8537-E5FC94B75C67}"/>
              </a:ext>
            </a:extLst>
          </p:cNvPr>
          <p:cNvSpPr/>
          <p:nvPr userDrawn="1"/>
        </p:nvSpPr>
        <p:spPr>
          <a:xfrm>
            <a:off x="0" y="6755674"/>
            <a:ext cx="12192000" cy="10232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5316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1763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967" y="2908717"/>
            <a:ext cx="10290000" cy="215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509800" y="5138284"/>
            <a:ext cx="7172400" cy="39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5400000">
            <a:off x="9707691" y="1210851"/>
            <a:ext cx="3695160" cy="1273457"/>
          </a:xfrm>
          <a:custGeom>
            <a:avLst/>
            <a:gdLst/>
            <a:ahLst/>
            <a:cxnLst/>
            <a:rect l="l" t="t" r="r" b="b"/>
            <a:pathLst>
              <a:path w="59760" h="20595" extrusionOk="0">
                <a:moveTo>
                  <a:pt x="0" y="0"/>
                </a:moveTo>
                <a:lnTo>
                  <a:pt x="0" y="14598"/>
                </a:lnTo>
                <a:cubicBezTo>
                  <a:pt x="3547" y="16984"/>
                  <a:pt x="7842" y="18762"/>
                  <a:pt x="11492" y="19726"/>
                </a:cubicBezTo>
                <a:cubicBezTo>
                  <a:pt x="11941" y="19848"/>
                  <a:pt x="12371" y="19951"/>
                  <a:pt x="12802" y="20044"/>
                </a:cubicBezTo>
                <a:cubicBezTo>
                  <a:pt x="14470" y="20410"/>
                  <a:pt x="16197" y="20595"/>
                  <a:pt x="17927" y="20595"/>
                </a:cubicBezTo>
                <a:cubicBezTo>
                  <a:pt x="24387" y="20595"/>
                  <a:pt x="30875" y="18021"/>
                  <a:pt x="34381" y="12699"/>
                </a:cubicBezTo>
                <a:cubicBezTo>
                  <a:pt x="35457" y="11061"/>
                  <a:pt x="36262" y="9189"/>
                  <a:pt x="37759" y="7926"/>
                </a:cubicBezTo>
                <a:cubicBezTo>
                  <a:pt x="40660" y="5474"/>
                  <a:pt x="44955" y="6157"/>
                  <a:pt x="48726" y="5736"/>
                </a:cubicBezTo>
                <a:cubicBezTo>
                  <a:pt x="52975" y="5231"/>
                  <a:pt x="56905" y="3191"/>
                  <a:pt x="59759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" name="Google Shape;12;p2"/>
          <p:cNvSpPr/>
          <p:nvPr/>
        </p:nvSpPr>
        <p:spPr>
          <a:xfrm rot="5400000">
            <a:off x="9813644" y="4617259"/>
            <a:ext cx="1314843" cy="3166597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" name="Google Shape;13;p2"/>
          <p:cNvSpPr/>
          <p:nvPr/>
        </p:nvSpPr>
        <p:spPr>
          <a:xfrm rot="5400000">
            <a:off x="9894642" y="6219989"/>
            <a:ext cx="251541" cy="223214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" name="Google Shape;14;p2"/>
          <p:cNvSpPr/>
          <p:nvPr/>
        </p:nvSpPr>
        <p:spPr>
          <a:xfrm flipH="1">
            <a:off x="11928962" y="5647701"/>
            <a:ext cx="172520" cy="147795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9" y="0"/>
                </a:moveTo>
                <a:cubicBezTo>
                  <a:pt x="347" y="0"/>
                  <a:pt x="0" y="843"/>
                  <a:pt x="496" y="1339"/>
                </a:cubicBezTo>
                <a:cubicBezTo>
                  <a:pt x="658" y="1500"/>
                  <a:pt x="855" y="1572"/>
                  <a:pt x="1049" y="1572"/>
                </a:cubicBezTo>
                <a:cubicBezTo>
                  <a:pt x="1451" y="1572"/>
                  <a:pt x="1835" y="1260"/>
                  <a:pt x="1835" y="786"/>
                </a:cubicBezTo>
                <a:cubicBezTo>
                  <a:pt x="1835" y="356"/>
                  <a:pt x="1479" y="0"/>
                  <a:pt x="1049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" name="Google Shape;15;p2"/>
          <p:cNvSpPr/>
          <p:nvPr/>
        </p:nvSpPr>
        <p:spPr>
          <a:xfrm rot="5400000">
            <a:off x="1434185" y="6098689"/>
            <a:ext cx="136855" cy="117240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8" y="0"/>
                </a:moveTo>
                <a:cubicBezTo>
                  <a:pt x="346" y="0"/>
                  <a:pt x="0" y="842"/>
                  <a:pt x="496" y="1338"/>
                </a:cubicBezTo>
                <a:cubicBezTo>
                  <a:pt x="657" y="1499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6"/>
                </a:cubicBezTo>
                <a:cubicBezTo>
                  <a:pt x="1834" y="356"/>
                  <a:pt x="1479" y="0"/>
                  <a:pt x="1048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" name="Google Shape;16;p2"/>
          <p:cNvSpPr/>
          <p:nvPr/>
        </p:nvSpPr>
        <p:spPr>
          <a:xfrm rot="5400000">
            <a:off x="1036381" y="6305871"/>
            <a:ext cx="235971" cy="215015"/>
          </a:xfrm>
          <a:custGeom>
            <a:avLst/>
            <a:gdLst/>
            <a:ahLst/>
            <a:cxnLst/>
            <a:rect l="l" t="t" r="r" b="b"/>
            <a:pathLst>
              <a:path w="3164" h="2883" extrusionOk="0">
                <a:moveTo>
                  <a:pt x="1582" y="1"/>
                </a:moveTo>
                <a:cubicBezTo>
                  <a:pt x="1213" y="1"/>
                  <a:pt x="843" y="141"/>
                  <a:pt x="562" y="422"/>
                </a:cubicBezTo>
                <a:cubicBezTo>
                  <a:pt x="1" y="983"/>
                  <a:pt x="1" y="1900"/>
                  <a:pt x="562" y="2462"/>
                </a:cubicBezTo>
                <a:cubicBezTo>
                  <a:pt x="843" y="2742"/>
                  <a:pt x="1213" y="2883"/>
                  <a:pt x="1582" y="2883"/>
                </a:cubicBezTo>
                <a:cubicBezTo>
                  <a:pt x="1952" y="2883"/>
                  <a:pt x="2322" y="2742"/>
                  <a:pt x="2602" y="2462"/>
                </a:cubicBezTo>
                <a:cubicBezTo>
                  <a:pt x="3164" y="1900"/>
                  <a:pt x="3164" y="983"/>
                  <a:pt x="2602" y="422"/>
                </a:cubicBezTo>
                <a:cubicBezTo>
                  <a:pt x="2322" y="141"/>
                  <a:pt x="1952" y="1"/>
                  <a:pt x="1582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" name="Google Shape;17;p2"/>
          <p:cNvSpPr/>
          <p:nvPr/>
        </p:nvSpPr>
        <p:spPr>
          <a:xfrm rot="5400000">
            <a:off x="2917215" y="6601834"/>
            <a:ext cx="136855" cy="117314"/>
          </a:xfrm>
          <a:custGeom>
            <a:avLst/>
            <a:gdLst/>
            <a:ahLst/>
            <a:cxnLst/>
            <a:rect l="l" t="t" r="r" b="b"/>
            <a:pathLst>
              <a:path w="1835" h="1573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7" y="1500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7"/>
                </a:cubicBezTo>
                <a:cubicBezTo>
                  <a:pt x="1834" y="356"/>
                  <a:pt x="1479" y="1"/>
                  <a:pt x="1048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" name="Google Shape;18;p2"/>
          <p:cNvSpPr/>
          <p:nvPr/>
        </p:nvSpPr>
        <p:spPr>
          <a:xfrm flipH="1">
            <a:off x="11499591" y="4906009"/>
            <a:ext cx="172520" cy="147700"/>
          </a:xfrm>
          <a:custGeom>
            <a:avLst/>
            <a:gdLst/>
            <a:ahLst/>
            <a:cxnLst/>
            <a:rect l="l" t="t" r="r" b="b"/>
            <a:pathLst>
              <a:path w="1835" h="1571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6" y="1499"/>
                  <a:pt x="852" y="1570"/>
                  <a:pt x="1044" y="1570"/>
                </a:cubicBezTo>
                <a:cubicBezTo>
                  <a:pt x="1448" y="1570"/>
                  <a:pt x="1834" y="1256"/>
                  <a:pt x="1834" y="787"/>
                </a:cubicBezTo>
                <a:cubicBezTo>
                  <a:pt x="1834" y="347"/>
                  <a:pt x="1479" y="1"/>
                  <a:pt x="1048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" name="Google Shape;19;p2"/>
          <p:cNvSpPr/>
          <p:nvPr/>
        </p:nvSpPr>
        <p:spPr>
          <a:xfrm rot="5400000">
            <a:off x="9583409" y="6284211"/>
            <a:ext cx="126580" cy="127308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2"/>
          <p:cNvSpPr/>
          <p:nvPr/>
        </p:nvSpPr>
        <p:spPr>
          <a:xfrm rot="5400000">
            <a:off x="1679076" y="5636590"/>
            <a:ext cx="644968" cy="1797900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2"/>
          <p:cNvSpPr/>
          <p:nvPr/>
        </p:nvSpPr>
        <p:spPr>
          <a:xfrm flipH="1">
            <a:off x="11973808" y="5182322"/>
            <a:ext cx="221786" cy="295588"/>
          </a:xfrm>
          <a:custGeom>
            <a:avLst/>
            <a:gdLst/>
            <a:ahLst/>
            <a:cxnLst/>
            <a:rect l="l" t="t" r="r" b="b"/>
            <a:pathLst>
              <a:path w="2359" h="3144" extrusionOk="0">
                <a:moveTo>
                  <a:pt x="781" y="1"/>
                </a:moveTo>
                <a:cubicBezTo>
                  <a:pt x="519" y="1"/>
                  <a:pt x="252" y="68"/>
                  <a:pt x="0" y="215"/>
                </a:cubicBezTo>
                <a:lnTo>
                  <a:pt x="0" y="2929"/>
                </a:lnTo>
                <a:cubicBezTo>
                  <a:pt x="252" y="3076"/>
                  <a:pt x="519" y="3144"/>
                  <a:pt x="781" y="3144"/>
                </a:cubicBezTo>
                <a:cubicBezTo>
                  <a:pt x="1597" y="3144"/>
                  <a:pt x="2351" y="2487"/>
                  <a:pt x="2358" y="1572"/>
                </a:cubicBezTo>
                <a:cubicBezTo>
                  <a:pt x="2351" y="658"/>
                  <a:pt x="1597" y="1"/>
                  <a:pt x="781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" name="Google Shape;22;p2"/>
          <p:cNvSpPr/>
          <p:nvPr/>
        </p:nvSpPr>
        <p:spPr>
          <a:xfrm rot="5400000">
            <a:off x="-994544" y="4569590"/>
            <a:ext cx="3283012" cy="1293963"/>
          </a:xfrm>
          <a:custGeom>
            <a:avLst/>
            <a:gdLst/>
            <a:ahLst/>
            <a:cxnLst/>
            <a:rect l="l" t="t" r="r" b="b"/>
            <a:pathLst>
              <a:path w="44020" h="17350" extrusionOk="0">
                <a:moveTo>
                  <a:pt x="44019" y="0"/>
                </a:moveTo>
                <a:cubicBezTo>
                  <a:pt x="43757" y="749"/>
                  <a:pt x="43542" y="1525"/>
                  <a:pt x="43299" y="2293"/>
                </a:cubicBezTo>
                <a:cubicBezTo>
                  <a:pt x="43168" y="2723"/>
                  <a:pt x="43027" y="3154"/>
                  <a:pt x="42868" y="3575"/>
                </a:cubicBezTo>
                <a:cubicBezTo>
                  <a:pt x="42195" y="5343"/>
                  <a:pt x="41016" y="7093"/>
                  <a:pt x="39209" y="7608"/>
                </a:cubicBezTo>
                <a:cubicBezTo>
                  <a:pt x="38660" y="7768"/>
                  <a:pt x="38092" y="7800"/>
                  <a:pt x="37518" y="7800"/>
                </a:cubicBezTo>
                <a:cubicBezTo>
                  <a:pt x="37130" y="7800"/>
                  <a:pt x="36739" y="7786"/>
                  <a:pt x="36348" y="7786"/>
                </a:cubicBezTo>
                <a:cubicBezTo>
                  <a:pt x="36000" y="7786"/>
                  <a:pt x="35652" y="7797"/>
                  <a:pt x="35307" y="7842"/>
                </a:cubicBezTo>
                <a:cubicBezTo>
                  <a:pt x="31826" y="8291"/>
                  <a:pt x="29599" y="11856"/>
                  <a:pt x="26324" y="13120"/>
                </a:cubicBezTo>
                <a:cubicBezTo>
                  <a:pt x="25294" y="13518"/>
                  <a:pt x="24237" y="13667"/>
                  <a:pt x="23162" y="13667"/>
                </a:cubicBezTo>
                <a:cubicBezTo>
                  <a:pt x="22820" y="13667"/>
                  <a:pt x="22477" y="13652"/>
                  <a:pt x="22131" y="13625"/>
                </a:cubicBezTo>
                <a:cubicBezTo>
                  <a:pt x="19670" y="13447"/>
                  <a:pt x="17134" y="12661"/>
                  <a:pt x="14655" y="12427"/>
                </a:cubicBezTo>
                <a:cubicBezTo>
                  <a:pt x="14122" y="12379"/>
                  <a:pt x="13589" y="12355"/>
                  <a:pt x="13056" y="12355"/>
                </a:cubicBezTo>
                <a:cubicBezTo>
                  <a:pt x="11425" y="12355"/>
                  <a:pt x="9799" y="12580"/>
                  <a:pt x="8226" y="13017"/>
                </a:cubicBezTo>
                <a:cubicBezTo>
                  <a:pt x="5549" y="13765"/>
                  <a:pt x="3041" y="15010"/>
                  <a:pt x="833" y="16685"/>
                </a:cubicBezTo>
                <a:cubicBezTo>
                  <a:pt x="552" y="16900"/>
                  <a:pt x="272" y="17116"/>
                  <a:pt x="0" y="17350"/>
                </a:cubicBezTo>
                <a:lnTo>
                  <a:pt x="44019" y="17350"/>
                </a:lnTo>
                <a:lnTo>
                  <a:pt x="4401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" name="Google Shape;23;p2"/>
          <p:cNvSpPr/>
          <p:nvPr/>
        </p:nvSpPr>
        <p:spPr>
          <a:xfrm rot="5400000">
            <a:off x="-228894" y="4318992"/>
            <a:ext cx="1150173" cy="692401"/>
          </a:xfrm>
          <a:custGeom>
            <a:avLst/>
            <a:gdLst/>
            <a:ahLst/>
            <a:cxnLst/>
            <a:rect l="l" t="t" r="r" b="b"/>
            <a:pathLst>
              <a:path w="15422" h="9284" extrusionOk="0">
                <a:moveTo>
                  <a:pt x="8192" y="0"/>
                </a:moveTo>
                <a:cubicBezTo>
                  <a:pt x="7849" y="0"/>
                  <a:pt x="7501" y="25"/>
                  <a:pt x="7150" y="75"/>
                </a:cubicBezTo>
                <a:cubicBezTo>
                  <a:pt x="2789" y="712"/>
                  <a:pt x="0" y="5054"/>
                  <a:pt x="1236" y="9284"/>
                </a:cubicBezTo>
                <a:lnTo>
                  <a:pt x="15132" y="9284"/>
                </a:lnTo>
                <a:cubicBezTo>
                  <a:pt x="15328" y="8619"/>
                  <a:pt x="15422" y="7936"/>
                  <a:pt x="15422" y="7244"/>
                </a:cubicBezTo>
                <a:cubicBezTo>
                  <a:pt x="15422" y="3191"/>
                  <a:pt x="12115" y="0"/>
                  <a:pt x="8192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" name="Google Shape;24;p2"/>
          <p:cNvSpPr/>
          <p:nvPr/>
        </p:nvSpPr>
        <p:spPr>
          <a:xfrm rot="5400000">
            <a:off x="10460423" y="-639109"/>
            <a:ext cx="721039" cy="1999257"/>
          </a:xfrm>
          <a:custGeom>
            <a:avLst/>
            <a:gdLst/>
            <a:ahLst/>
            <a:cxnLst/>
            <a:rect l="l" t="t" r="r" b="b"/>
            <a:pathLst>
              <a:path w="11661" h="32333" extrusionOk="0">
                <a:moveTo>
                  <a:pt x="0" y="1"/>
                </a:moveTo>
                <a:lnTo>
                  <a:pt x="0" y="32332"/>
                </a:lnTo>
                <a:cubicBezTo>
                  <a:pt x="6962" y="30021"/>
                  <a:pt x="11660" y="23508"/>
                  <a:pt x="11660" y="16171"/>
                </a:cubicBezTo>
                <a:cubicBezTo>
                  <a:pt x="11660" y="15348"/>
                  <a:pt x="11604" y="14533"/>
                  <a:pt x="11492" y="13719"/>
                </a:cubicBezTo>
                <a:cubicBezTo>
                  <a:pt x="10556" y="7347"/>
                  <a:pt x="6111" y="2031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" name="Google Shape;25;p2"/>
          <p:cNvSpPr/>
          <p:nvPr/>
        </p:nvSpPr>
        <p:spPr>
          <a:xfrm rot="5400000">
            <a:off x="1202467" y="-1202558"/>
            <a:ext cx="1653827" cy="4058941"/>
          </a:xfrm>
          <a:custGeom>
            <a:avLst/>
            <a:gdLst/>
            <a:ahLst/>
            <a:cxnLst/>
            <a:rect l="l" t="t" r="r" b="b"/>
            <a:pathLst>
              <a:path w="19343" h="47473" extrusionOk="0">
                <a:moveTo>
                  <a:pt x="0" y="0"/>
                </a:moveTo>
                <a:lnTo>
                  <a:pt x="0" y="47473"/>
                </a:lnTo>
                <a:lnTo>
                  <a:pt x="19343" y="47473"/>
                </a:lnTo>
                <a:cubicBezTo>
                  <a:pt x="18997" y="46172"/>
                  <a:pt x="18239" y="45039"/>
                  <a:pt x="17041" y="44356"/>
                </a:cubicBezTo>
                <a:cubicBezTo>
                  <a:pt x="14552" y="42971"/>
                  <a:pt x="11089" y="43823"/>
                  <a:pt x="8965" y="41942"/>
                </a:cubicBezTo>
                <a:cubicBezTo>
                  <a:pt x="8619" y="41633"/>
                  <a:pt x="8329" y="41268"/>
                  <a:pt x="8113" y="40866"/>
                </a:cubicBezTo>
                <a:cubicBezTo>
                  <a:pt x="7870" y="40426"/>
                  <a:pt x="7692" y="39939"/>
                  <a:pt x="7599" y="39444"/>
                </a:cubicBezTo>
                <a:cubicBezTo>
                  <a:pt x="7533" y="39181"/>
                  <a:pt x="7496" y="38910"/>
                  <a:pt x="7477" y="38639"/>
                </a:cubicBezTo>
                <a:cubicBezTo>
                  <a:pt x="7412" y="37572"/>
                  <a:pt x="7533" y="36496"/>
                  <a:pt x="7851" y="35476"/>
                </a:cubicBezTo>
                <a:cubicBezTo>
                  <a:pt x="8506" y="33267"/>
                  <a:pt x="9714" y="31209"/>
                  <a:pt x="10069" y="28925"/>
                </a:cubicBezTo>
                <a:cubicBezTo>
                  <a:pt x="11220" y="21448"/>
                  <a:pt x="3238" y="15768"/>
                  <a:pt x="1357" y="8432"/>
                </a:cubicBezTo>
                <a:cubicBezTo>
                  <a:pt x="711" y="5886"/>
                  <a:pt x="833" y="3191"/>
                  <a:pt x="187" y="646"/>
                </a:cubicBezTo>
                <a:cubicBezTo>
                  <a:pt x="131" y="431"/>
                  <a:pt x="66" y="215"/>
                  <a:pt x="0" y="0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" name="Google Shape;26;p2"/>
          <p:cNvSpPr/>
          <p:nvPr/>
        </p:nvSpPr>
        <p:spPr>
          <a:xfrm rot="5400000">
            <a:off x="11807738" y="468109"/>
            <a:ext cx="59112" cy="59051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07" y="0"/>
                  <a:pt x="1" y="215"/>
                  <a:pt x="1" y="477"/>
                </a:cubicBezTo>
                <a:cubicBezTo>
                  <a:pt x="1" y="739"/>
                  <a:pt x="207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15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" name="Google Shape;27;p2"/>
          <p:cNvSpPr/>
          <p:nvPr/>
        </p:nvSpPr>
        <p:spPr>
          <a:xfrm rot="5400000">
            <a:off x="10924283" y="6161879"/>
            <a:ext cx="77372" cy="7737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" name="Google Shape;28;p2"/>
          <p:cNvSpPr/>
          <p:nvPr/>
        </p:nvSpPr>
        <p:spPr>
          <a:xfrm rot="5400000">
            <a:off x="11363594" y="6620128"/>
            <a:ext cx="77291" cy="7729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" name="Google Shape;29;p2"/>
          <p:cNvSpPr/>
          <p:nvPr/>
        </p:nvSpPr>
        <p:spPr>
          <a:xfrm rot="5400000">
            <a:off x="1503351" y="60639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" name="Google Shape;30;p2"/>
          <p:cNvSpPr/>
          <p:nvPr/>
        </p:nvSpPr>
        <p:spPr>
          <a:xfrm rot="5400000">
            <a:off x="260848" y="412015"/>
            <a:ext cx="81652" cy="81652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8" y="0"/>
                </a:moveTo>
                <a:cubicBezTo>
                  <a:pt x="216" y="0"/>
                  <a:pt x="0" y="216"/>
                  <a:pt x="0" y="478"/>
                </a:cubicBezTo>
                <a:cubicBezTo>
                  <a:pt x="0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" name="Google Shape;31;p2"/>
          <p:cNvSpPr/>
          <p:nvPr/>
        </p:nvSpPr>
        <p:spPr>
          <a:xfrm rot="5400000">
            <a:off x="383239" y="13675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2" name="Google Shape;32;p2"/>
          <p:cNvSpPr/>
          <p:nvPr/>
        </p:nvSpPr>
        <p:spPr>
          <a:xfrm rot="5400000">
            <a:off x="676840" y="582457"/>
            <a:ext cx="81737" cy="81652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9" y="955"/>
                  <a:pt x="955" y="740"/>
                  <a:pt x="955" y="478"/>
                </a:cubicBezTo>
                <a:cubicBezTo>
                  <a:pt x="955" y="216"/>
                  <a:pt x="749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" name="Google Shape;33;p2"/>
          <p:cNvSpPr/>
          <p:nvPr/>
        </p:nvSpPr>
        <p:spPr>
          <a:xfrm rot="5400000">
            <a:off x="298693" y="6689016"/>
            <a:ext cx="71299" cy="71298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" name="Google Shape;34;p2"/>
          <p:cNvSpPr/>
          <p:nvPr/>
        </p:nvSpPr>
        <p:spPr>
          <a:xfrm rot="5400000">
            <a:off x="2330284" y="6643748"/>
            <a:ext cx="83828" cy="71149"/>
          </a:xfrm>
          <a:custGeom>
            <a:avLst/>
            <a:gdLst/>
            <a:ahLst/>
            <a:cxnLst/>
            <a:rect l="l" t="t" r="r" b="b"/>
            <a:pathLst>
              <a:path w="1124" h="954" extrusionOk="0">
                <a:moveTo>
                  <a:pt x="646" y="0"/>
                </a:moveTo>
                <a:cubicBezTo>
                  <a:pt x="216" y="0"/>
                  <a:pt x="0" y="515"/>
                  <a:pt x="300" y="814"/>
                </a:cubicBezTo>
                <a:cubicBezTo>
                  <a:pt x="399" y="911"/>
                  <a:pt x="520" y="954"/>
                  <a:pt x="638" y="954"/>
                </a:cubicBezTo>
                <a:cubicBezTo>
                  <a:pt x="887" y="954"/>
                  <a:pt x="1123" y="763"/>
                  <a:pt x="1123" y="477"/>
                </a:cubicBezTo>
                <a:cubicBezTo>
                  <a:pt x="1123" y="215"/>
                  <a:pt x="908" y="0"/>
                  <a:pt x="64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" name="Google Shape;35;p2"/>
          <p:cNvSpPr/>
          <p:nvPr/>
        </p:nvSpPr>
        <p:spPr>
          <a:xfrm rot="5400000">
            <a:off x="434760" y="4356015"/>
            <a:ext cx="71299" cy="71224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06"/>
                  <a:pt x="1" y="477"/>
                </a:cubicBezTo>
                <a:cubicBezTo>
                  <a:pt x="1" y="739"/>
                  <a:pt x="216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0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" name="Google Shape;36;p2"/>
          <p:cNvSpPr/>
          <p:nvPr/>
        </p:nvSpPr>
        <p:spPr>
          <a:xfrm rot="5400000">
            <a:off x="11985138" y="560365"/>
            <a:ext cx="133127" cy="132571"/>
          </a:xfrm>
          <a:custGeom>
            <a:avLst/>
            <a:gdLst/>
            <a:ahLst/>
            <a:cxnLst/>
            <a:rect l="l" t="t" r="r" b="b"/>
            <a:pathLst>
              <a:path w="2153" h="2144" extrusionOk="0">
                <a:moveTo>
                  <a:pt x="1077" y="1"/>
                </a:moveTo>
                <a:cubicBezTo>
                  <a:pt x="487" y="1"/>
                  <a:pt x="1" y="478"/>
                  <a:pt x="1" y="1068"/>
                </a:cubicBezTo>
                <a:cubicBezTo>
                  <a:pt x="1" y="1666"/>
                  <a:pt x="487" y="2144"/>
                  <a:pt x="1077" y="2144"/>
                </a:cubicBezTo>
                <a:cubicBezTo>
                  <a:pt x="1666" y="2144"/>
                  <a:pt x="2153" y="1666"/>
                  <a:pt x="2153" y="1068"/>
                </a:cubicBezTo>
                <a:cubicBezTo>
                  <a:pt x="2153" y="478"/>
                  <a:pt x="1666" y="1"/>
                  <a:pt x="10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" name="Google Shape;37;p2"/>
          <p:cNvSpPr/>
          <p:nvPr/>
        </p:nvSpPr>
        <p:spPr>
          <a:xfrm rot="5400000">
            <a:off x="10680431" y="6300519"/>
            <a:ext cx="174249" cy="17424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8" name="Google Shape;38;p2"/>
          <p:cNvSpPr/>
          <p:nvPr/>
        </p:nvSpPr>
        <p:spPr>
          <a:xfrm rot="5400000">
            <a:off x="26181" y="4745725"/>
            <a:ext cx="159900" cy="160645"/>
          </a:xfrm>
          <a:custGeom>
            <a:avLst/>
            <a:gdLst/>
            <a:ahLst/>
            <a:cxnLst/>
            <a:rect l="l" t="t" r="r" b="b"/>
            <a:pathLst>
              <a:path w="2144" h="2154" extrusionOk="0">
                <a:moveTo>
                  <a:pt x="1067" y="1"/>
                </a:moveTo>
                <a:cubicBezTo>
                  <a:pt x="478" y="1"/>
                  <a:pt x="1" y="488"/>
                  <a:pt x="1" y="1077"/>
                </a:cubicBezTo>
                <a:cubicBezTo>
                  <a:pt x="1" y="1667"/>
                  <a:pt x="478" y="2153"/>
                  <a:pt x="1067" y="2153"/>
                </a:cubicBezTo>
                <a:cubicBezTo>
                  <a:pt x="1666" y="2153"/>
                  <a:pt x="2144" y="1667"/>
                  <a:pt x="2144" y="1077"/>
                </a:cubicBezTo>
                <a:cubicBezTo>
                  <a:pt x="2144" y="48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9" name="Google Shape;39;p2"/>
          <p:cNvSpPr/>
          <p:nvPr/>
        </p:nvSpPr>
        <p:spPr>
          <a:xfrm rot="5400000">
            <a:off x="1788956" y="268807"/>
            <a:ext cx="184081" cy="184081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0" name="Google Shape;40;p2"/>
          <p:cNvSpPr/>
          <p:nvPr/>
        </p:nvSpPr>
        <p:spPr>
          <a:xfrm rot="5400000">
            <a:off x="-28261" y="6293004"/>
            <a:ext cx="159900" cy="103368"/>
          </a:xfrm>
          <a:custGeom>
            <a:avLst/>
            <a:gdLst/>
            <a:ahLst/>
            <a:cxnLst/>
            <a:rect l="l" t="t" r="r" b="b"/>
            <a:pathLst>
              <a:path w="2144" h="1386" extrusionOk="0">
                <a:moveTo>
                  <a:pt x="1067" y="1"/>
                </a:moveTo>
                <a:cubicBezTo>
                  <a:pt x="487" y="1"/>
                  <a:pt x="19" y="459"/>
                  <a:pt x="0" y="1039"/>
                </a:cubicBezTo>
                <a:cubicBezTo>
                  <a:pt x="0" y="1152"/>
                  <a:pt x="19" y="1273"/>
                  <a:pt x="56" y="1386"/>
                </a:cubicBezTo>
                <a:lnTo>
                  <a:pt x="2078" y="1386"/>
                </a:lnTo>
                <a:cubicBezTo>
                  <a:pt x="2115" y="1273"/>
                  <a:pt x="2134" y="1152"/>
                  <a:pt x="2143" y="1039"/>
                </a:cubicBezTo>
                <a:cubicBezTo>
                  <a:pt x="2124" y="459"/>
                  <a:pt x="1647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1" name="Google Shape;41;p2"/>
          <p:cNvSpPr/>
          <p:nvPr/>
        </p:nvSpPr>
        <p:spPr>
          <a:xfrm rot="5400000">
            <a:off x="10633745" y="128429"/>
            <a:ext cx="132571" cy="132571"/>
          </a:xfrm>
          <a:custGeom>
            <a:avLst/>
            <a:gdLst/>
            <a:ahLst/>
            <a:cxnLst/>
            <a:rect l="l" t="t" r="r" b="b"/>
            <a:pathLst>
              <a:path w="2144" h="2144" extrusionOk="0">
                <a:moveTo>
                  <a:pt x="1067" y="1"/>
                </a:moveTo>
                <a:cubicBezTo>
                  <a:pt x="478" y="1"/>
                  <a:pt x="1" y="478"/>
                  <a:pt x="1" y="1068"/>
                </a:cubicBezTo>
                <a:cubicBezTo>
                  <a:pt x="1" y="1666"/>
                  <a:pt x="478" y="2144"/>
                  <a:pt x="1067" y="2144"/>
                </a:cubicBezTo>
                <a:cubicBezTo>
                  <a:pt x="1666" y="2144"/>
                  <a:pt x="2144" y="1666"/>
                  <a:pt x="2144" y="1068"/>
                </a:cubicBezTo>
                <a:cubicBezTo>
                  <a:pt x="2144" y="47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310593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817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4"/>
          <p:cNvSpPr txBox="1">
            <a:spLocks noGrp="1"/>
          </p:cNvSpPr>
          <p:nvPr>
            <p:ph type="body" idx="1"/>
          </p:nvPr>
        </p:nvSpPr>
        <p:spPr>
          <a:xfrm>
            <a:off x="950967" y="1835167"/>
            <a:ext cx="10290000" cy="4157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625" lvl="0" indent="-397297" rtl="0">
              <a:spcBef>
                <a:spcPts val="0"/>
              </a:spcBef>
              <a:spcAft>
                <a:spcPts val="0"/>
              </a:spcAft>
              <a:buSzPts val="1100"/>
              <a:buFont typeface="Livvic"/>
              <a:buAutoNum type="arabicPeriod"/>
              <a:defRPr sz="1400">
                <a:latin typeface="Comfortaa"/>
                <a:ea typeface="Comfortaa"/>
                <a:cs typeface="Comfortaa"/>
                <a:sym typeface="Comfortaa"/>
              </a:defRPr>
            </a:lvl1pPr>
            <a:lvl2pPr marL="1217249" lvl="1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500"/>
            </a:lvl2pPr>
            <a:lvl3pPr marL="1825874" lvl="2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500"/>
            </a:lvl3pPr>
            <a:lvl4pPr marL="2434499" lvl="3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500"/>
            </a:lvl4pPr>
            <a:lvl5pPr marL="3043123" lvl="4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500"/>
            </a:lvl5pPr>
            <a:lvl6pPr marL="3651748" lvl="5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500"/>
            </a:lvl6pPr>
            <a:lvl7pPr marL="4260372" lvl="6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500"/>
            </a:lvl7pPr>
            <a:lvl8pPr marL="4868997" lvl="7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500"/>
            </a:lvl8pPr>
            <a:lvl9pPr marL="5477622" lvl="8" indent="-397297" rtl="0">
              <a:spcBef>
                <a:spcPts val="2130"/>
              </a:spcBef>
              <a:spcAft>
                <a:spcPts val="2130"/>
              </a:spcAft>
              <a:buSzPts val="1100"/>
              <a:buFont typeface="Roboto Condensed Light"/>
              <a:buAutoNum type="romanLcPeriod"/>
              <a:defRPr sz="1500"/>
            </a:lvl9pPr>
          </a:lstStyle>
          <a:p>
            <a:endParaRPr/>
          </a:p>
        </p:txBody>
      </p:sp>
      <p:sp>
        <p:nvSpPr>
          <p:cNvPr id="89" name="Google Shape;89;p4"/>
          <p:cNvSpPr/>
          <p:nvPr/>
        </p:nvSpPr>
        <p:spPr>
          <a:xfrm flipH="1">
            <a:off x="11241095" y="-775267"/>
            <a:ext cx="1906800" cy="1549600"/>
          </a:xfrm>
          <a:prstGeom prst="pie">
            <a:avLst>
              <a:gd name="adj1" fmla="val 0"/>
              <a:gd name="adj2" fmla="val 539893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0" name="Google Shape;90;p4"/>
          <p:cNvSpPr/>
          <p:nvPr/>
        </p:nvSpPr>
        <p:spPr>
          <a:xfrm>
            <a:off x="-1126400" y="-775267"/>
            <a:ext cx="2247600" cy="1549600"/>
          </a:xfrm>
          <a:prstGeom prst="pie">
            <a:avLst>
              <a:gd name="adj1" fmla="val 0"/>
              <a:gd name="adj2" fmla="val 539893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1" name="Google Shape;91;p4"/>
          <p:cNvSpPr/>
          <p:nvPr/>
        </p:nvSpPr>
        <p:spPr>
          <a:xfrm rot="5400000">
            <a:off x="5940349" y="3449031"/>
            <a:ext cx="311147" cy="6506821"/>
          </a:xfrm>
          <a:custGeom>
            <a:avLst/>
            <a:gdLst/>
            <a:ahLst/>
            <a:cxnLst/>
            <a:rect l="l" t="t" r="r" b="b"/>
            <a:pathLst>
              <a:path w="17937" h="101179" extrusionOk="0">
                <a:moveTo>
                  <a:pt x="15789" y="1"/>
                </a:moveTo>
                <a:cubicBezTo>
                  <a:pt x="9598" y="1"/>
                  <a:pt x="4255" y="10891"/>
                  <a:pt x="3419" y="15108"/>
                </a:cubicBezTo>
                <a:cubicBezTo>
                  <a:pt x="1441" y="24959"/>
                  <a:pt x="9045" y="32564"/>
                  <a:pt x="10389" y="41820"/>
                </a:cubicBezTo>
                <a:cubicBezTo>
                  <a:pt x="11522" y="49598"/>
                  <a:pt x="10505" y="57548"/>
                  <a:pt x="7451" y="64807"/>
                </a:cubicBezTo>
                <a:cubicBezTo>
                  <a:pt x="4974" y="70587"/>
                  <a:pt x="1153" y="76022"/>
                  <a:pt x="653" y="82282"/>
                </a:cubicBezTo>
                <a:cubicBezTo>
                  <a:pt x="0" y="90348"/>
                  <a:pt x="8815" y="100929"/>
                  <a:pt x="17936" y="101178"/>
                </a:cubicBezTo>
                <a:lnTo>
                  <a:pt x="17706" y="359"/>
                </a:lnTo>
                <a:cubicBezTo>
                  <a:pt x="17061" y="114"/>
                  <a:pt x="16420" y="1"/>
                  <a:pt x="1578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2060571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"/>
          <p:cNvSpPr txBox="1">
            <a:spLocks noGrp="1"/>
          </p:cNvSpPr>
          <p:nvPr>
            <p:ph type="subTitle" idx="1"/>
          </p:nvPr>
        </p:nvSpPr>
        <p:spPr>
          <a:xfrm>
            <a:off x="950967" y="2290933"/>
            <a:ext cx="3444400" cy="336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125" name="Google Shape;125;p7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4508400" cy="817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7"/>
          <p:cNvSpPr/>
          <p:nvPr/>
        </p:nvSpPr>
        <p:spPr>
          <a:xfrm rot="10800000">
            <a:off x="6922456" y="5656804"/>
            <a:ext cx="5269544" cy="1201181"/>
          </a:xfrm>
          <a:custGeom>
            <a:avLst/>
            <a:gdLst/>
            <a:ahLst/>
            <a:cxnLst/>
            <a:rect l="l" t="t" r="r" b="b"/>
            <a:pathLst>
              <a:path w="77596" h="17648" extrusionOk="0">
                <a:moveTo>
                  <a:pt x="0" y="0"/>
                </a:moveTo>
                <a:lnTo>
                  <a:pt x="0" y="17265"/>
                </a:lnTo>
                <a:cubicBezTo>
                  <a:pt x="929" y="17521"/>
                  <a:pt x="1890" y="17648"/>
                  <a:pt x="2769" y="17648"/>
                </a:cubicBezTo>
                <a:cubicBezTo>
                  <a:pt x="3369" y="17648"/>
                  <a:pt x="3931" y="17589"/>
                  <a:pt x="4417" y="17471"/>
                </a:cubicBezTo>
                <a:cubicBezTo>
                  <a:pt x="7645" y="16694"/>
                  <a:pt x="10069" y="14065"/>
                  <a:pt x="12614" y="11894"/>
                </a:cubicBezTo>
                <a:cubicBezTo>
                  <a:pt x="14644" y="10169"/>
                  <a:pt x="17188" y="8633"/>
                  <a:pt x="19719" y="8633"/>
                </a:cubicBezTo>
                <a:cubicBezTo>
                  <a:pt x="20374" y="8633"/>
                  <a:pt x="21028" y="8736"/>
                  <a:pt x="21673" y="8965"/>
                </a:cubicBezTo>
                <a:cubicBezTo>
                  <a:pt x="23207" y="9517"/>
                  <a:pt x="24433" y="10715"/>
                  <a:pt x="25846" y="11538"/>
                </a:cubicBezTo>
                <a:cubicBezTo>
                  <a:pt x="27257" y="12366"/>
                  <a:pt x="28860" y="12756"/>
                  <a:pt x="30473" y="12756"/>
                </a:cubicBezTo>
                <a:cubicBezTo>
                  <a:pt x="33804" y="12756"/>
                  <a:pt x="37175" y="11092"/>
                  <a:pt x="38966" y="8179"/>
                </a:cubicBezTo>
                <a:cubicBezTo>
                  <a:pt x="39396" y="7468"/>
                  <a:pt x="39827" y="6635"/>
                  <a:pt x="40622" y="6420"/>
                </a:cubicBezTo>
                <a:cubicBezTo>
                  <a:pt x="40758" y="6381"/>
                  <a:pt x="40894" y="6364"/>
                  <a:pt x="41029" y="6364"/>
                </a:cubicBezTo>
                <a:cubicBezTo>
                  <a:pt x="41615" y="6364"/>
                  <a:pt x="42196" y="6685"/>
                  <a:pt x="42728" y="6981"/>
                </a:cubicBezTo>
                <a:cubicBezTo>
                  <a:pt x="47006" y="9329"/>
                  <a:pt x="51852" y="10503"/>
                  <a:pt x="56697" y="10503"/>
                </a:cubicBezTo>
                <a:cubicBezTo>
                  <a:pt x="61528" y="10503"/>
                  <a:pt x="66358" y="9336"/>
                  <a:pt x="70623" y="7000"/>
                </a:cubicBezTo>
                <a:cubicBezTo>
                  <a:pt x="73010" y="5699"/>
                  <a:pt x="75265" y="4015"/>
                  <a:pt x="76725" y="1684"/>
                </a:cubicBezTo>
                <a:cubicBezTo>
                  <a:pt x="77062" y="1151"/>
                  <a:pt x="77352" y="590"/>
                  <a:pt x="77595" y="9"/>
                </a:cubicBezTo>
                <a:lnTo>
                  <a:pt x="0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7" name="Google Shape;127;p7"/>
          <p:cNvSpPr/>
          <p:nvPr/>
        </p:nvSpPr>
        <p:spPr>
          <a:xfrm flipH="1">
            <a:off x="10990934" y="2290935"/>
            <a:ext cx="1201066" cy="4567089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8" name="Google Shape;128;p7"/>
          <p:cNvSpPr/>
          <p:nvPr/>
        </p:nvSpPr>
        <p:spPr>
          <a:xfrm flipH="1">
            <a:off x="11472614" y="3994783"/>
            <a:ext cx="92435" cy="92745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9" name="Google Shape;129;p7"/>
          <p:cNvSpPr/>
          <p:nvPr/>
        </p:nvSpPr>
        <p:spPr>
          <a:xfrm flipH="1">
            <a:off x="10682849" y="5782695"/>
            <a:ext cx="92435" cy="92648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8" y="0"/>
                </a:moveTo>
                <a:cubicBezTo>
                  <a:pt x="216" y="0"/>
                  <a:pt x="0" y="216"/>
                  <a:pt x="0" y="478"/>
                </a:cubicBezTo>
                <a:cubicBezTo>
                  <a:pt x="0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0"/>
                  <a:pt x="4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0" name="Google Shape;130;p7"/>
          <p:cNvSpPr/>
          <p:nvPr/>
        </p:nvSpPr>
        <p:spPr>
          <a:xfrm flipH="1">
            <a:off x="10994446" y="5534815"/>
            <a:ext cx="201028" cy="201716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1" name="Google Shape;131;p7"/>
          <p:cNvSpPr/>
          <p:nvPr/>
        </p:nvSpPr>
        <p:spPr>
          <a:xfrm flipH="1">
            <a:off x="10489853" y="5310636"/>
            <a:ext cx="92531" cy="92648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9" y="955"/>
                  <a:pt x="955" y="740"/>
                  <a:pt x="955" y="478"/>
                </a:cubicBezTo>
                <a:cubicBezTo>
                  <a:pt x="955" y="216"/>
                  <a:pt x="749" y="0"/>
                  <a:pt x="4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2" name="Google Shape;132;p7"/>
          <p:cNvSpPr/>
          <p:nvPr/>
        </p:nvSpPr>
        <p:spPr>
          <a:xfrm flipH="1">
            <a:off x="11738879" y="3554544"/>
            <a:ext cx="208390" cy="20886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3" name="Google Shape;133;p7"/>
          <p:cNvSpPr/>
          <p:nvPr/>
        </p:nvSpPr>
        <p:spPr>
          <a:xfrm flipH="1">
            <a:off x="9743486" y="6347204"/>
            <a:ext cx="208390" cy="20886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550431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50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"/>
          <p:cNvSpPr txBox="1">
            <a:spLocks noGrp="1"/>
          </p:cNvSpPr>
          <p:nvPr>
            <p:ph type="title"/>
          </p:nvPr>
        </p:nvSpPr>
        <p:spPr>
          <a:xfrm>
            <a:off x="1755968" y="2356300"/>
            <a:ext cx="9050000" cy="126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36" name="Google Shape;136;p8"/>
          <p:cNvSpPr txBox="1">
            <a:spLocks noGrp="1"/>
          </p:cNvSpPr>
          <p:nvPr>
            <p:ph type="subTitle" idx="1"/>
          </p:nvPr>
        </p:nvSpPr>
        <p:spPr>
          <a:xfrm>
            <a:off x="1754368" y="4330700"/>
            <a:ext cx="9050000" cy="529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8"/>
          <p:cNvSpPr/>
          <p:nvPr/>
        </p:nvSpPr>
        <p:spPr>
          <a:xfrm rot="4704296">
            <a:off x="10032852" y="4948948"/>
            <a:ext cx="920188" cy="2414251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8" name="Google Shape;138;p8"/>
          <p:cNvSpPr/>
          <p:nvPr/>
        </p:nvSpPr>
        <p:spPr>
          <a:xfrm rot="-5400000" flipH="1">
            <a:off x="5187618" y="3119217"/>
            <a:ext cx="1134204" cy="6363907"/>
          </a:xfrm>
          <a:custGeom>
            <a:avLst/>
            <a:gdLst/>
            <a:ahLst/>
            <a:cxnLst/>
            <a:rect l="l" t="t" r="r" b="b"/>
            <a:pathLst>
              <a:path w="4970" h="27887" extrusionOk="0">
                <a:moveTo>
                  <a:pt x="4970" y="0"/>
                </a:moveTo>
                <a:lnTo>
                  <a:pt x="3753" y="10"/>
                </a:lnTo>
                <a:cubicBezTo>
                  <a:pt x="2611" y="852"/>
                  <a:pt x="1320" y="1442"/>
                  <a:pt x="581" y="3145"/>
                </a:cubicBezTo>
                <a:cubicBezTo>
                  <a:pt x="85" y="4296"/>
                  <a:pt x="1" y="5961"/>
                  <a:pt x="590" y="6991"/>
                </a:cubicBezTo>
                <a:cubicBezTo>
                  <a:pt x="1030" y="7749"/>
                  <a:pt x="1704" y="8011"/>
                  <a:pt x="2312" y="8385"/>
                </a:cubicBezTo>
                <a:cubicBezTo>
                  <a:pt x="2920" y="8759"/>
                  <a:pt x="3557" y="9433"/>
                  <a:pt x="3622" y="10434"/>
                </a:cubicBezTo>
                <a:cubicBezTo>
                  <a:pt x="3669" y="11099"/>
                  <a:pt x="3454" y="11735"/>
                  <a:pt x="3379" y="12390"/>
                </a:cubicBezTo>
                <a:cubicBezTo>
                  <a:pt x="3266" y="13476"/>
                  <a:pt x="3978" y="14458"/>
                  <a:pt x="4043" y="15403"/>
                </a:cubicBezTo>
                <a:cubicBezTo>
                  <a:pt x="4155" y="17088"/>
                  <a:pt x="2546" y="18604"/>
                  <a:pt x="1816" y="20550"/>
                </a:cubicBezTo>
                <a:cubicBezTo>
                  <a:pt x="1535" y="21308"/>
                  <a:pt x="1348" y="25295"/>
                  <a:pt x="2265" y="27887"/>
                </a:cubicBezTo>
                <a:lnTo>
                  <a:pt x="4970" y="27887"/>
                </a:lnTo>
                <a:lnTo>
                  <a:pt x="497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9" name="Google Shape;139;p8"/>
          <p:cNvSpPr/>
          <p:nvPr/>
        </p:nvSpPr>
        <p:spPr>
          <a:xfrm rot="5400000" flipH="1">
            <a:off x="4011239" y="4221271"/>
            <a:ext cx="1009625" cy="4263834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0" name="Google Shape;140;p8"/>
          <p:cNvSpPr/>
          <p:nvPr/>
        </p:nvSpPr>
        <p:spPr>
          <a:xfrm rot="-5400000">
            <a:off x="1040533" y="4337994"/>
            <a:ext cx="1479543" cy="3560538"/>
          </a:xfrm>
          <a:custGeom>
            <a:avLst/>
            <a:gdLst/>
            <a:ahLst/>
            <a:cxnLst/>
            <a:rect l="l" t="t" r="r" b="b"/>
            <a:pathLst>
              <a:path w="18567" h="39585" extrusionOk="0">
                <a:moveTo>
                  <a:pt x="0" y="1"/>
                </a:moveTo>
                <a:lnTo>
                  <a:pt x="0" y="39584"/>
                </a:lnTo>
                <a:lnTo>
                  <a:pt x="197" y="39500"/>
                </a:lnTo>
                <a:cubicBezTo>
                  <a:pt x="7664" y="36159"/>
                  <a:pt x="12942" y="28037"/>
                  <a:pt x="11014" y="18688"/>
                </a:cubicBezTo>
                <a:cubicBezTo>
                  <a:pt x="10546" y="16424"/>
                  <a:pt x="9686" y="14103"/>
                  <a:pt x="9835" y="11932"/>
                </a:cubicBezTo>
                <a:cubicBezTo>
                  <a:pt x="10116" y="7721"/>
                  <a:pt x="13981" y="5653"/>
                  <a:pt x="16554" y="2845"/>
                </a:cubicBezTo>
                <a:cubicBezTo>
                  <a:pt x="17340" y="1984"/>
                  <a:pt x="18014" y="1030"/>
                  <a:pt x="1856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1" name="Google Shape;141;p8"/>
          <p:cNvSpPr/>
          <p:nvPr/>
        </p:nvSpPr>
        <p:spPr>
          <a:xfrm rot="-5400000">
            <a:off x="7047706" y="1287733"/>
            <a:ext cx="274461" cy="235124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8" y="0"/>
                </a:moveTo>
                <a:cubicBezTo>
                  <a:pt x="346" y="0"/>
                  <a:pt x="0" y="842"/>
                  <a:pt x="496" y="1338"/>
                </a:cubicBezTo>
                <a:cubicBezTo>
                  <a:pt x="657" y="1499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6"/>
                </a:cubicBezTo>
                <a:cubicBezTo>
                  <a:pt x="1834" y="356"/>
                  <a:pt x="1479" y="0"/>
                  <a:pt x="1048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2" name="Google Shape;142;p8"/>
          <p:cNvSpPr/>
          <p:nvPr/>
        </p:nvSpPr>
        <p:spPr>
          <a:xfrm rot="-5400000">
            <a:off x="7646734" y="676146"/>
            <a:ext cx="473240" cy="431211"/>
          </a:xfrm>
          <a:custGeom>
            <a:avLst/>
            <a:gdLst/>
            <a:ahLst/>
            <a:cxnLst/>
            <a:rect l="l" t="t" r="r" b="b"/>
            <a:pathLst>
              <a:path w="3164" h="2883" extrusionOk="0">
                <a:moveTo>
                  <a:pt x="1582" y="1"/>
                </a:moveTo>
                <a:cubicBezTo>
                  <a:pt x="1213" y="1"/>
                  <a:pt x="843" y="141"/>
                  <a:pt x="562" y="422"/>
                </a:cubicBezTo>
                <a:cubicBezTo>
                  <a:pt x="1" y="983"/>
                  <a:pt x="1" y="1900"/>
                  <a:pt x="562" y="2462"/>
                </a:cubicBezTo>
                <a:cubicBezTo>
                  <a:pt x="843" y="2742"/>
                  <a:pt x="1213" y="2883"/>
                  <a:pt x="1582" y="2883"/>
                </a:cubicBezTo>
                <a:cubicBezTo>
                  <a:pt x="1952" y="2883"/>
                  <a:pt x="2322" y="2742"/>
                  <a:pt x="2602" y="2462"/>
                </a:cubicBezTo>
                <a:cubicBezTo>
                  <a:pt x="3164" y="1900"/>
                  <a:pt x="3164" y="983"/>
                  <a:pt x="2602" y="422"/>
                </a:cubicBezTo>
                <a:cubicBezTo>
                  <a:pt x="2322" y="141"/>
                  <a:pt x="1952" y="1"/>
                  <a:pt x="1582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3" name="Google Shape;143;p8"/>
          <p:cNvSpPr/>
          <p:nvPr/>
        </p:nvSpPr>
        <p:spPr>
          <a:xfrm rot="-5400000">
            <a:off x="4073431" y="278521"/>
            <a:ext cx="274461" cy="235273"/>
          </a:xfrm>
          <a:custGeom>
            <a:avLst/>
            <a:gdLst/>
            <a:ahLst/>
            <a:cxnLst/>
            <a:rect l="l" t="t" r="r" b="b"/>
            <a:pathLst>
              <a:path w="1835" h="1573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7" y="1500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7"/>
                </a:cubicBezTo>
                <a:cubicBezTo>
                  <a:pt x="1834" y="356"/>
                  <a:pt x="1479" y="1"/>
                  <a:pt x="1048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4" name="Google Shape;144;p8"/>
          <p:cNvSpPr/>
          <p:nvPr/>
        </p:nvSpPr>
        <p:spPr>
          <a:xfrm rot="-5400000">
            <a:off x="5537499" y="-1156089"/>
            <a:ext cx="1293481" cy="3605684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5" name="Google Shape;145;p8"/>
          <p:cNvSpPr/>
          <p:nvPr/>
        </p:nvSpPr>
        <p:spPr>
          <a:xfrm rot="-5400000">
            <a:off x="5356891" y="287047"/>
            <a:ext cx="168117" cy="142689"/>
          </a:xfrm>
          <a:custGeom>
            <a:avLst/>
            <a:gdLst/>
            <a:ahLst/>
            <a:cxnLst/>
            <a:rect l="l" t="t" r="r" b="b"/>
            <a:pathLst>
              <a:path w="1124" h="954" extrusionOk="0">
                <a:moveTo>
                  <a:pt x="646" y="0"/>
                </a:moveTo>
                <a:cubicBezTo>
                  <a:pt x="216" y="0"/>
                  <a:pt x="0" y="515"/>
                  <a:pt x="300" y="814"/>
                </a:cubicBezTo>
                <a:cubicBezTo>
                  <a:pt x="399" y="911"/>
                  <a:pt x="520" y="954"/>
                  <a:pt x="638" y="954"/>
                </a:cubicBezTo>
                <a:cubicBezTo>
                  <a:pt x="887" y="954"/>
                  <a:pt x="1123" y="763"/>
                  <a:pt x="1123" y="477"/>
                </a:cubicBezTo>
                <a:cubicBezTo>
                  <a:pt x="1123" y="215"/>
                  <a:pt x="908" y="0"/>
                  <a:pt x="64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6" name="Google Shape;146;p8"/>
          <p:cNvSpPr/>
          <p:nvPr/>
        </p:nvSpPr>
        <p:spPr>
          <a:xfrm rot="5400000">
            <a:off x="6904916" y="4321995"/>
            <a:ext cx="1466309" cy="3605721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7" name="Google Shape;147;p8"/>
          <p:cNvSpPr/>
          <p:nvPr/>
        </p:nvSpPr>
        <p:spPr>
          <a:xfrm rot="5400000">
            <a:off x="6984729" y="6143887"/>
            <a:ext cx="280517" cy="254168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8" name="Google Shape;148;p8"/>
          <p:cNvSpPr/>
          <p:nvPr/>
        </p:nvSpPr>
        <p:spPr>
          <a:xfrm rot="5400000">
            <a:off x="6628884" y="6216631"/>
            <a:ext cx="141161" cy="144963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9" name="Google Shape;149;p8"/>
          <p:cNvSpPr/>
          <p:nvPr/>
        </p:nvSpPr>
        <p:spPr>
          <a:xfrm>
            <a:off x="7667734" y="5391691"/>
            <a:ext cx="4524208" cy="1466324"/>
          </a:xfrm>
          <a:custGeom>
            <a:avLst/>
            <a:gdLst/>
            <a:ahLst/>
            <a:cxnLst/>
            <a:rect l="l" t="t" r="r" b="b"/>
            <a:pathLst>
              <a:path w="64158" h="20794" extrusionOk="0">
                <a:moveTo>
                  <a:pt x="61644" y="0"/>
                </a:moveTo>
                <a:cubicBezTo>
                  <a:pt x="59194" y="0"/>
                  <a:pt x="56738" y="1084"/>
                  <a:pt x="55165" y="2976"/>
                </a:cubicBezTo>
                <a:cubicBezTo>
                  <a:pt x="53958" y="4417"/>
                  <a:pt x="53275" y="6223"/>
                  <a:pt x="52292" y="7833"/>
                </a:cubicBezTo>
                <a:cubicBezTo>
                  <a:pt x="51300" y="9433"/>
                  <a:pt x="49812" y="10930"/>
                  <a:pt x="47941" y="11099"/>
                </a:cubicBezTo>
                <a:cubicBezTo>
                  <a:pt x="47820" y="11109"/>
                  <a:pt x="47699" y="11114"/>
                  <a:pt x="47578" y="11114"/>
                </a:cubicBezTo>
                <a:cubicBezTo>
                  <a:pt x="46403" y="11114"/>
                  <a:pt x="45246" y="10660"/>
                  <a:pt x="44067" y="10584"/>
                </a:cubicBezTo>
                <a:cubicBezTo>
                  <a:pt x="43948" y="10577"/>
                  <a:pt x="43831" y="10573"/>
                  <a:pt x="43714" y="10573"/>
                </a:cubicBezTo>
                <a:cubicBezTo>
                  <a:pt x="40364" y="10573"/>
                  <a:pt x="37578" y="13469"/>
                  <a:pt x="34241" y="14075"/>
                </a:cubicBezTo>
                <a:cubicBezTo>
                  <a:pt x="33776" y="14157"/>
                  <a:pt x="33314" y="14195"/>
                  <a:pt x="32855" y="14195"/>
                </a:cubicBezTo>
                <a:cubicBezTo>
                  <a:pt x="29479" y="14195"/>
                  <a:pt x="26245" y="12164"/>
                  <a:pt x="22909" y="11192"/>
                </a:cubicBezTo>
                <a:cubicBezTo>
                  <a:pt x="21302" y="10719"/>
                  <a:pt x="19640" y="10498"/>
                  <a:pt x="17971" y="10498"/>
                </a:cubicBezTo>
                <a:cubicBezTo>
                  <a:pt x="14730" y="10498"/>
                  <a:pt x="11463" y="11331"/>
                  <a:pt x="8535" y="12764"/>
                </a:cubicBezTo>
                <a:cubicBezTo>
                  <a:pt x="4773" y="14608"/>
                  <a:pt x="964" y="17799"/>
                  <a:pt x="1" y="20794"/>
                </a:cubicBezTo>
                <a:lnTo>
                  <a:pt x="64158" y="20794"/>
                </a:lnTo>
                <a:lnTo>
                  <a:pt x="64158" y="403"/>
                </a:lnTo>
                <a:cubicBezTo>
                  <a:pt x="64027" y="356"/>
                  <a:pt x="63886" y="319"/>
                  <a:pt x="63755" y="281"/>
                </a:cubicBezTo>
                <a:cubicBezTo>
                  <a:pt x="63067" y="92"/>
                  <a:pt x="62355" y="0"/>
                  <a:pt x="61644" y="0"/>
                </a:cubicBezTo>
                <a:close/>
              </a:path>
            </a:pathLst>
          </a:custGeom>
          <a:solidFill>
            <a:srgbClr val="ACDCDC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0" name="Google Shape;150;p8"/>
          <p:cNvSpPr/>
          <p:nvPr/>
        </p:nvSpPr>
        <p:spPr>
          <a:xfrm rot="5400000">
            <a:off x="8155080" y="6080796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1" name="Google Shape;151;p8"/>
          <p:cNvSpPr/>
          <p:nvPr/>
        </p:nvSpPr>
        <p:spPr>
          <a:xfrm rot="5400000">
            <a:off x="8655297" y="6591823"/>
            <a:ext cx="86195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2" name="Google Shape;152;p8"/>
          <p:cNvSpPr/>
          <p:nvPr/>
        </p:nvSpPr>
        <p:spPr>
          <a:xfrm rot="5400000">
            <a:off x="7878554" y="6234266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3" name="Google Shape;153;p8"/>
          <p:cNvSpPr/>
          <p:nvPr/>
        </p:nvSpPr>
        <p:spPr>
          <a:xfrm rot="-5400000" flipH="1">
            <a:off x="11241950" y="5028663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4" name="Google Shape;154;p8"/>
          <p:cNvSpPr/>
          <p:nvPr/>
        </p:nvSpPr>
        <p:spPr>
          <a:xfrm rot="-5400000" flipH="1">
            <a:off x="11410440" y="5182133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5" name="Google Shape;155;p8"/>
          <p:cNvSpPr/>
          <p:nvPr/>
        </p:nvSpPr>
        <p:spPr>
          <a:xfrm rot="5400000">
            <a:off x="545829" y="5475921"/>
            <a:ext cx="280517" cy="254168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6" name="Google Shape;156;p8"/>
          <p:cNvSpPr/>
          <p:nvPr/>
        </p:nvSpPr>
        <p:spPr>
          <a:xfrm rot="5400000">
            <a:off x="1055781" y="5742363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7" name="Google Shape;157;p8"/>
          <p:cNvSpPr/>
          <p:nvPr/>
        </p:nvSpPr>
        <p:spPr>
          <a:xfrm rot="5400000">
            <a:off x="5296249" y="5301653"/>
            <a:ext cx="375001" cy="339767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8" name="Google Shape;158;p8"/>
          <p:cNvSpPr/>
          <p:nvPr/>
        </p:nvSpPr>
        <p:spPr>
          <a:xfrm rot="3600835">
            <a:off x="3699873" y="5600671"/>
            <a:ext cx="86287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9" name="Google Shape;159;p8"/>
          <p:cNvSpPr/>
          <p:nvPr/>
        </p:nvSpPr>
        <p:spPr>
          <a:xfrm rot="3600835">
            <a:off x="4388522" y="5793323"/>
            <a:ext cx="86196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0" name="Google Shape;160;p8"/>
          <p:cNvSpPr/>
          <p:nvPr/>
        </p:nvSpPr>
        <p:spPr>
          <a:xfrm rot="5400000">
            <a:off x="4005847" y="6309129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1" name="Google Shape;161;p8"/>
          <p:cNvSpPr/>
          <p:nvPr/>
        </p:nvSpPr>
        <p:spPr>
          <a:xfrm rot="5400000">
            <a:off x="559896" y="6112056"/>
            <a:ext cx="86195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2" name="Google Shape;162;p8"/>
          <p:cNvSpPr/>
          <p:nvPr/>
        </p:nvSpPr>
        <p:spPr>
          <a:xfrm rot="5400000">
            <a:off x="2516262" y="6226105"/>
            <a:ext cx="280517" cy="254168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3" name="Google Shape;163;p8"/>
          <p:cNvSpPr/>
          <p:nvPr/>
        </p:nvSpPr>
        <p:spPr>
          <a:xfrm rot="5400000">
            <a:off x="11607714" y="5742363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4" name="Google Shape;164;p8"/>
          <p:cNvSpPr/>
          <p:nvPr/>
        </p:nvSpPr>
        <p:spPr>
          <a:xfrm rot="5400000">
            <a:off x="6427880" y="6395429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5" name="Google Shape;165;p8"/>
          <p:cNvSpPr/>
          <p:nvPr/>
        </p:nvSpPr>
        <p:spPr>
          <a:xfrm rot="5400000">
            <a:off x="3156718" y="5399047"/>
            <a:ext cx="141161" cy="144963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2669235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"/>
          <p:cNvSpPr txBox="1">
            <a:spLocks noGrp="1"/>
          </p:cNvSpPr>
          <p:nvPr>
            <p:ph type="title"/>
          </p:nvPr>
        </p:nvSpPr>
        <p:spPr>
          <a:xfrm>
            <a:off x="3478267" y="2515800"/>
            <a:ext cx="5883600" cy="1826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98465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"/>
          <p:cNvSpPr/>
          <p:nvPr/>
        </p:nvSpPr>
        <p:spPr>
          <a:xfrm rot="5400000" flipH="1">
            <a:off x="4859429" y="4408597"/>
            <a:ext cx="547133" cy="4318009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7" name="Google Shape;187;p11"/>
          <p:cNvSpPr/>
          <p:nvPr/>
        </p:nvSpPr>
        <p:spPr>
          <a:xfrm rot="-5400000">
            <a:off x="2204828" y="4501516"/>
            <a:ext cx="575724" cy="4137244"/>
          </a:xfrm>
          <a:custGeom>
            <a:avLst/>
            <a:gdLst/>
            <a:ahLst/>
            <a:cxnLst/>
            <a:rect l="l" t="t" r="r" b="b"/>
            <a:pathLst>
              <a:path w="28767" h="86765" extrusionOk="0">
                <a:moveTo>
                  <a:pt x="2350" y="0"/>
                </a:moveTo>
                <a:cubicBezTo>
                  <a:pt x="1552" y="0"/>
                  <a:pt x="766" y="27"/>
                  <a:pt x="0" y="80"/>
                </a:cubicBezTo>
                <a:lnTo>
                  <a:pt x="0" y="86765"/>
                </a:lnTo>
                <a:lnTo>
                  <a:pt x="3668" y="86688"/>
                </a:lnTo>
                <a:cubicBezTo>
                  <a:pt x="5070" y="86611"/>
                  <a:pt x="6452" y="86400"/>
                  <a:pt x="7797" y="86074"/>
                </a:cubicBezTo>
                <a:cubicBezTo>
                  <a:pt x="15075" y="84307"/>
                  <a:pt x="21546" y="79199"/>
                  <a:pt x="24849" y="72439"/>
                </a:cubicBezTo>
                <a:cubicBezTo>
                  <a:pt x="28767" y="64431"/>
                  <a:pt x="27480" y="54003"/>
                  <a:pt x="21278" y="47589"/>
                </a:cubicBezTo>
                <a:cubicBezTo>
                  <a:pt x="18685" y="44920"/>
                  <a:pt x="15420" y="43000"/>
                  <a:pt x="12866" y="40311"/>
                </a:cubicBezTo>
                <a:cubicBezTo>
                  <a:pt x="10331" y="37623"/>
                  <a:pt x="8526" y="33686"/>
                  <a:pt x="9851" y="30210"/>
                </a:cubicBezTo>
                <a:cubicBezTo>
                  <a:pt x="11388" y="26197"/>
                  <a:pt x="16227" y="24660"/>
                  <a:pt x="19031" y="21396"/>
                </a:cubicBezTo>
                <a:cubicBezTo>
                  <a:pt x="23198" y="16556"/>
                  <a:pt x="21719" y="8472"/>
                  <a:pt x="16938" y="4208"/>
                </a:cubicBezTo>
                <a:cubicBezTo>
                  <a:pt x="13545" y="1217"/>
                  <a:pt x="7696" y="0"/>
                  <a:pt x="23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8" name="Google Shape;188;p11"/>
          <p:cNvSpPr/>
          <p:nvPr/>
        </p:nvSpPr>
        <p:spPr>
          <a:xfrm>
            <a:off x="6771933" y="6448033"/>
            <a:ext cx="4758829" cy="409972"/>
          </a:xfrm>
          <a:custGeom>
            <a:avLst/>
            <a:gdLst/>
            <a:ahLst/>
            <a:cxnLst/>
            <a:rect l="l" t="t" r="r" b="b"/>
            <a:pathLst>
              <a:path w="75509" h="23084" extrusionOk="0">
                <a:moveTo>
                  <a:pt x="63433" y="1"/>
                </a:moveTo>
                <a:cubicBezTo>
                  <a:pt x="58309" y="1"/>
                  <a:pt x="52476" y="4766"/>
                  <a:pt x="47663" y="6549"/>
                </a:cubicBezTo>
                <a:cubicBezTo>
                  <a:pt x="44986" y="7539"/>
                  <a:pt x="42167" y="7896"/>
                  <a:pt x="39312" y="7896"/>
                </a:cubicBezTo>
                <a:cubicBezTo>
                  <a:pt x="36515" y="7896"/>
                  <a:pt x="33683" y="7553"/>
                  <a:pt x="30918" y="7125"/>
                </a:cubicBezTo>
                <a:cubicBezTo>
                  <a:pt x="27086" y="6530"/>
                  <a:pt x="23159" y="5783"/>
                  <a:pt x="19296" y="5783"/>
                </a:cubicBezTo>
                <a:cubicBezTo>
                  <a:pt x="17176" y="5783"/>
                  <a:pt x="15075" y="6008"/>
                  <a:pt x="13020" y="6607"/>
                </a:cubicBezTo>
                <a:cubicBezTo>
                  <a:pt x="5857" y="8681"/>
                  <a:pt x="365" y="15613"/>
                  <a:pt x="0" y="23083"/>
                </a:cubicBezTo>
                <a:lnTo>
                  <a:pt x="75508" y="23083"/>
                </a:lnTo>
                <a:cubicBezTo>
                  <a:pt x="75508" y="15229"/>
                  <a:pt x="73722" y="9449"/>
                  <a:pt x="69939" y="3861"/>
                </a:cubicBezTo>
                <a:cubicBezTo>
                  <a:pt x="68039" y="1029"/>
                  <a:pt x="65812" y="1"/>
                  <a:pt x="63433" y="1"/>
                </a:cubicBezTo>
                <a:close/>
              </a:path>
            </a:pathLst>
          </a:custGeom>
          <a:solidFill>
            <a:srgbClr val="ACDCDC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9" name="Google Shape;189;p11"/>
          <p:cNvSpPr/>
          <p:nvPr/>
        </p:nvSpPr>
        <p:spPr>
          <a:xfrm rot="10800000" flipH="1">
            <a:off x="8159101" y="5850481"/>
            <a:ext cx="4032873" cy="1007525"/>
          </a:xfrm>
          <a:custGeom>
            <a:avLst/>
            <a:gdLst/>
            <a:ahLst/>
            <a:cxnLst/>
            <a:rect l="l" t="t" r="r" b="b"/>
            <a:pathLst>
              <a:path w="63980" h="15984" extrusionOk="0">
                <a:moveTo>
                  <a:pt x="1" y="0"/>
                </a:moveTo>
                <a:cubicBezTo>
                  <a:pt x="4207" y="2189"/>
                  <a:pt x="8933" y="3311"/>
                  <a:pt x="13654" y="3311"/>
                </a:cubicBezTo>
                <a:cubicBezTo>
                  <a:pt x="17451" y="3311"/>
                  <a:pt x="21245" y="2585"/>
                  <a:pt x="24761" y="1105"/>
                </a:cubicBezTo>
                <a:cubicBezTo>
                  <a:pt x="25268" y="892"/>
                  <a:pt x="25816" y="665"/>
                  <a:pt x="26348" y="665"/>
                </a:cubicBezTo>
                <a:cubicBezTo>
                  <a:pt x="26543" y="665"/>
                  <a:pt x="26735" y="695"/>
                  <a:pt x="26923" y="768"/>
                </a:cubicBezTo>
                <a:cubicBezTo>
                  <a:pt x="27681" y="1077"/>
                  <a:pt x="28027" y="1947"/>
                  <a:pt x="28392" y="2696"/>
                </a:cubicBezTo>
                <a:cubicBezTo>
                  <a:pt x="30036" y="6108"/>
                  <a:pt x="33753" y="8204"/>
                  <a:pt x="37426" y="8204"/>
                </a:cubicBezTo>
                <a:cubicBezTo>
                  <a:pt x="38688" y="8204"/>
                  <a:pt x="39944" y="7957"/>
                  <a:pt x="41109" y="7431"/>
                </a:cubicBezTo>
                <a:cubicBezTo>
                  <a:pt x="42597" y="6747"/>
                  <a:pt x="43926" y="5690"/>
                  <a:pt x="45508" y="5306"/>
                </a:cubicBezTo>
                <a:cubicBezTo>
                  <a:pt x="45955" y="5199"/>
                  <a:pt x="46401" y="5149"/>
                  <a:pt x="46844" y="5149"/>
                </a:cubicBezTo>
                <a:cubicBezTo>
                  <a:pt x="49597" y="5149"/>
                  <a:pt x="52222" y="7085"/>
                  <a:pt x="54229" y="9180"/>
                </a:cubicBezTo>
                <a:cubicBezTo>
                  <a:pt x="56550" y="11604"/>
                  <a:pt x="58693" y="14477"/>
                  <a:pt x="61828" y="15591"/>
                </a:cubicBezTo>
                <a:cubicBezTo>
                  <a:pt x="62520" y="15825"/>
                  <a:pt x="63241" y="15956"/>
                  <a:pt x="63980" y="15984"/>
                </a:cubicBezTo>
                <a:lnTo>
                  <a:pt x="6398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0" name="Google Shape;190;p11"/>
          <p:cNvSpPr/>
          <p:nvPr/>
        </p:nvSpPr>
        <p:spPr>
          <a:xfrm rot="-5400000" flipH="1">
            <a:off x="802791" y="5055242"/>
            <a:ext cx="999979" cy="2605547"/>
          </a:xfrm>
          <a:custGeom>
            <a:avLst/>
            <a:gdLst/>
            <a:ahLst/>
            <a:cxnLst/>
            <a:rect l="l" t="t" r="r" b="b"/>
            <a:pathLst>
              <a:path w="42480" h="74218" extrusionOk="0">
                <a:moveTo>
                  <a:pt x="1" y="0"/>
                </a:moveTo>
                <a:cubicBezTo>
                  <a:pt x="1" y="442"/>
                  <a:pt x="20" y="883"/>
                  <a:pt x="58" y="1325"/>
                </a:cubicBezTo>
                <a:cubicBezTo>
                  <a:pt x="1307" y="13193"/>
                  <a:pt x="7951" y="16227"/>
                  <a:pt x="14941" y="17648"/>
                </a:cubicBezTo>
                <a:cubicBezTo>
                  <a:pt x="18206" y="18301"/>
                  <a:pt x="21528" y="18608"/>
                  <a:pt x="24428" y="19280"/>
                </a:cubicBezTo>
                <a:cubicBezTo>
                  <a:pt x="30362" y="20682"/>
                  <a:pt x="34510" y="23659"/>
                  <a:pt x="32608" y="34355"/>
                </a:cubicBezTo>
                <a:cubicBezTo>
                  <a:pt x="31034" y="43266"/>
                  <a:pt x="23890" y="51043"/>
                  <a:pt x="24524" y="60050"/>
                </a:cubicBezTo>
                <a:cubicBezTo>
                  <a:pt x="24524" y="60127"/>
                  <a:pt x="24543" y="60184"/>
                  <a:pt x="24543" y="60261"/>
                </a:cubicBezTo>
                <a:cubicBezTo>
                  <a:pt x="24754" y="63026"/>
                  <a:pt x="26022" y="65600"/>
                  <a:pt x="27904" y="67789"/>
                </a:cubicBezTo>
                <a:cubicBezTo>
                  <a:pt x="29651" y="69767"/>
                  <a:pt x="31783" y="71380"/>
                  <a:pt x="34183" y="72494"/>
                </a:cubicBezTo>
                <a:cubicBezTo>
                  <a:pt x="36520" y="73595"/>
                  <a:pt x="39052" y="74217"/>
                  <a:pt x="41501" y="74217"/>
                </a:cubicBezTo>
                <a:cubicBezTo>
                  <a:pt x="41828" y="74217"/>
                  <a:pt x="42155" y="74206"/>
                  <a:pt x="42479" y="74184"/>
                </a:cubicBezTo>
                <a:lnTo>
                  <a:pt x="42479" y="0"/>
                </a:lnTo>
                <a:close/>
              </a:path>
            </a:pathLst>
          </a:custGeom>
          <a:solidFill>
            <a:srgbClr val="00A0A7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1" name="Google Shape;191;p11"/>
          <p:cNvSpPr txBox="1">
            <a:spLocks noGrp="1"/>
          </p:cNvSpPr>
          <p:nvPr>
            <p:ph type="title" hasCustomPrompt="1"/>
          </p:nvPr>
        </p:nvSpPr>
        <p:spPr>
          <a:xfrm>
            <a:off x="1907402" y="2865933"/>
            <a:ext cx="8377199" cy="1120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92" name="Google Shape;192;p11"/>
          <p:cNvSpPr txBox="1">
            <a:spLocks noGrp="1"/>
          </p:cNvSpPr>
          <p:nvPr>
            <p:ph type="subTitle" idx="1"/>
          </p:nvPr>
        </p:nvSpPr>
        <p:spPr>
          <a:xfrm>
            <a:off x="2468600" y="4118533"/>
            <a:ext cx="7254800" cy="4100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spcBef>
                <a:spcPts val="2130"/>
              </a:spcBef>
              <a:spcAft>
                <a:spcPts val="2130"/>
              </a:spcAft>
              <a:buSzPts val="1600"/>
              <a:buNone/>
              <a:defRPr sz="2100"/>
            </a:lvl9pPr>
          </a:lstStyle>
          <a:p>
            <a:endParaRPr/>
          </a:p>
        </p:txBody>
      </p:sp>
      <p:sp>
        <p:nvSpPr>
          <p:cNvPr id="193" name="Google Shape;193;p11"/>
          <p:cNvSpPr/>
          <p:nvPr/>
        </p:nvSpPr>
        <p:spPr>
          <a:xfrm rot="-6674206">
            <a:off x="1443733" y="-823314"/>
            <a:ext cx="510603" cy="2378820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4" name="Google Shape;194;p11"/>
          <p:cNvSpPr/>
          <p:nvPr/>
        </p:nvSpPr>
        <p:spPr>
          <a:xfrm rot="5400000" flipH="1">
            <a:off x="6137842" y="-2882542"/>
            <a:ext cx="598819" cy="6363907"/>
          </a:xfrm>
          <a:custGeom>
            <a:avLst/>
            <a:gdLst/>
            <a:ahLst/>
            <a:cxnLst/>
            <a:rect l="l" t="t" r="r" b="b"/>
            <a:pathLst>
              <a:path w="4970" h="27887" extrusionOk="0">
                <a:moveTo>
                  <a:pt x="4970" y="0"/>
                </a:moveTo>
                <a:lnTo>
                  <a:pt x="3753" y="10"/>
                </a:lnTo>
                <a:cubicBezTo>
                  <a:pt x="2611" y="852"/>
                  <a:pt x="1320" y="1442"/>
                  <a:pt x="581" y="3145"/>
                </a:cubicBezTo>
                <a:cubicBezTo>
                  <a:pt x="85" y="4296"/>
                  <a:pt x="1" y="5961"/>
                  <a:pt x="590" y="6991"/>
                </a:cubicBezTo>
                <a:cubicBezTo>
                  <a:pt x="1030" y="7749"/>
                  <a:pt x="1704" y="8011"/>
                  <a:pt x="2312" y="8385"/>
                </a:cubicBezTo>
                <a:cubicBezTo>
                  <a:pt x="2920" y="8759"/>
                  <a:pt x="3557" y="9433"/>
                  <a:pt x="3622" y="10434"/>
                </a:cubicBezTo>
                <a:cubicBezTo>
                  <a:pt x="3669" y="11099"/>
                  <a:pt x="3454" y="11735"/>
                  <a:pt x="3379" y="12390"/>
                </a:cubicBezTo>
                <a:cubicBezTo>
                  <a:pt x="3266" y="13476"/>
                  <a:pt x="3978" y="14458"/>
                  <a:pt x="4043" y="15403"/>
                </a:cubicBezTo>
                <a:cubicBezTo>
                  <a:pt x="4155" y="17088"/>
                  <a:pt x="2546" y="18604"/>
                  <a:pt x="1816" y="20550"/>
                </a:cubicBezTo>
                <a:cubicBezTo>
                  <a:pt x="1535" y="21308"/>
                  <a:pt x="1348" y="25295"/>
                  <a:pt x="2265" y="27887"/>
                </a:cubicBezTo>
                <a:lnTo>
                  <a:pt x="4970" y="27887"/>
                </a:lnTo>
                <a:lnTo>
                  <a:pt x="49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5" name="Google Shape;195;p11"/>
          <p:cNvSpPr/>
          <p:nvPr/>
        </p:nvSpPr>
        <p:spPr>
          <a:xfrm rot="-5400000" flipH="1">
            <a:off x="7409388" y="-1865378"/>
            <a:ext cx="533072" cy="4263834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6" name="Google Shape;196;p11"/>
          <p:cNvSpPr/>
          <p:nvPr/>
        </p:nvSpPr>
        <p:spPr>
          <a:xfrm rot="5400000">
            <a:off x="10021078" y="-1389678"/>
            <a:ext cx="781176" cy="3560538"/>
          </a:xfrm>
          <a:custGeom>
            <a:avLst/>
            <a:gdLst/>
            <a:ahLst/>
            <a:cxnLst/>
            <a:rect l="l" t="t" r="r" b="b"/>
            <a:pathLst>
              <a:path w="18567" h="39585" extrusionOk="0">
                <a:moveTo>
                  <a:pt x="0" y="1"/>
                </a:moveTo>
                <a:lnTo>
                  <a:pt x="0" y="39584"/>
                </a:lnTo>
                <a:lnTo>
                  <a:pt x="197" y="39500"/>
                </a:lnTo>
                <a:cubicBezTo>
                  <a:pt x="7664" y="36159"/>
                  <a:pt x="12942" y="28037"/>
                  <a:pt x="11014" y="18688"/>
                </a:cubicBezTo>
                <a:cubicBezTo>
                  <a:pt x="10546" y="16424"/>
                  <a:pt x="9686" y="14103"/>
                  <a:pt x="9835" y="11932"/>
                </a:cubicBezTo>
                <a:cubicBezTo>
                  <a:pt x="10116" y="7721"/>
                  <a:pt x="13981" y="5653"/>
                  <a:pt x="16554" y="2845"/>
                </a:cubicBezTo>
                <a:cubicBezTo>
                  <a:pt x="17340" y="1984"/>
                  <a:pt x="18014" y="1030"/>
                  <a:pt x="1856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7" name="Google Shape;197;p11"/>
          <p:cNvSpPr/>
          <p:nvPr/>
        </p:nvSpPr>
        <p:spPr>
          <a:xfrm rot="-5400000">
            <a:off x="4166846" y="-1415797"/>
            <a:ext cx="774121" cy="3605721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8" name="Google Shape;198;p11"/>
          <p:cNvSpPr/>
          <p:nvPr/>
        </p:nvSpPr>
        <p:spPr>
          <a:xfrm rot="5400000" flipH="1">
            <a:off x="6984729" y="470219"/>
            <a:ext cx="280517" cy="254168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9" name="Google Shape;199;p11"/>
          <p:cNvSpPr/>
          <p:nvPr/>
        </p:nvSpPr>
        <p:spPr>
          <a:xfrm rot="5400000" flipH="1">
            <a:off x="6628884" y="506682"/>
            <a:ext cx="141161" cy="144963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0" name="Google Shape;200;p11"/>
          <p:cNvSpPr/>
          <p:nvPr/>
        </p:nvSpPr>
        <p:spPr>
          <a:xfrm rot="10800000">
            <a:off x="33" y="3"/>
            <a:ext cx="4524208" cy="774160"/>
          </a:xfrm>
          <a:custGeom>
            <a:avLst/>
            <a:gdLst/>
            <a:ahLst/>
            <a:cxnLst/>
            <a:rect l="l" t="t" r="r" b="b"/>
            <a:pathLst>
              <a:path w="64158" h="20794" extrusionOk="0">
                <a:moveTo>
                  <a:pt x="61644" y="0"/>
                </a:moveTo>
                <a:cubicBezTo>
                  <a:pt x="59194" y="0"/>
                  <a:pt x="56738" y="1084"/>
                  <a:pt x="55165" y="2976"/>
                </a:cubicBezTo>
                <a:cubicBezTo>
                  <a:pt x="53958" y="4417"/>
                  <a:pt x="53275" y="6223"/>
                  <a:pt x="52292" y="7833"/>
                </a:cubicBezTo>
                <a:cubicBezTo>
                  <a:pt x="51300" y="9433"/>
                  <a:pt x="49812" y="10930"/>
                  <a:pt x="47941" y="11099"/>
                </a:cubicBezTo>
                <a:cubicBezTo>
                  <a:pt x="47820" y="11109"/>
                  <a:pt x="47699" y="11114"/>
                  <a:pt x="47578" y="11114"/>
                </a:cubicBezTo>
                <a:cubicBezTo>
                  <a:pt x="46403" y="11114"/>
                  <a:pt x="45246" y="10660"/>
                  <a:pt x="44067" y="10584"/>
                </a:cubicBezTo>
                <a:cubicBezTo>
                  <a:pt x="43948" y="10577"/>
                  <a:pt x="43831" y="10573"/>
                  <a:pt x="43714" y="10573"/>
                </a:cubicBezTo>
                <a:cubicBezTo>
                  <a:pt x="40364" y="10573"/>
                  <a:pt x="37578" y="13469"/>
                  <a:pt x="34241" y="14075"/>
                </a:cubicBezTo>
                <a:cubicBezTo>
                  <a:pt x="33776" y="14157"/>
                  <a:pt x="33314" y="14195"/>
                  <a:pt x="32855" y="14195"/>
                </a:cubicBezTo>
                <a:cubicBezTo>
                  <a:pt x="29479" y="14195"/>
                  <a:pt x="26245" y="12164"/>
                  <a:pt x="22909" y="11192"/>
                </a:cubicBezTo>
                <a:cubicBezTo>
                  <a:pt x="21302" y="10719"/>
                  <a:pt x="19640" y="10498"/>
                  <a:pt x="17971" y="10498"/>
                </a:cubicBezTo>
                <a:cubicBezTo>
                  <a:pt x="14730" y="10498"/>
                  <a:pt x="11463" y="11331"/>
                  <a:pt x="8535" y="12764"/>
                </a:cubicBezTo>
                <a:cubicBezTo>
                  <a:pt x="4773" y="14608"/>
                  <a:pt x="964" y="17799"/>
                  <a:pt x="1" y="20794"/>
                </a:cubicBezTo>
                <a:lnTo>
                  <a:pt x="64158" y="20794"/>
                </a:lnTo>
                <a:lnTo>
                  <a:pt x="64158" y="403"/>
                </a:lnTo>
                <a:cubicBezTo>
                  <a:pt x="64027" y="356"/>
                  <a:pt x="63886" y="319"/>
                  <a:pt x="63755" y="281"/>
                </a:cubicBezTo>
                <a:cubicBezTo>
                  <a:pt x="63067" y="92"/>
                  <a:pt x="62355" y="0"/>
                  <a:pt x="616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1" name="Google Shape;201;p11"/>
          <p:cNvSpPr/>
          <p:nvPr/>
        </p:nvSpPr>
        <p:spPr>
          <a:xfrm rot="5400000" flipH="1">
            <a:off x="4525147" y="48079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2" name="Google Shape;202;p11"/>
          <p:cNvSpPr/>
          <p:nvPr/>
        </p:nvSpPr>
        <p:spPr>
          <a:xfrm rot="5400000" flipH="1">
            <a:off x="4423354" y="366832"/>
            <a:ext cx="51716" cy="52806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3" name="Google Shape;203;p11"/>
          <p:cNvSpPr/>
          <p:nvPr/>
        </p:nvSpPr>
        <p:spPr>
          <a:xfrm rot="5400000" flipH="1">
            <a:off x="9809887" y="133229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4" name="Google Shape;204;p11"/>
          <p:cNvSpPr/>
          <p:nvPr/>
        </p:nvSpPr>
        <p:spPr>
          <a:xfrm rot="-5400000">
            <a:off x="11059066" y="806612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5" name="Google Shape;205;p11"/>
          <p:cNvSpPr/>
          <p:nvPr/>
        </p:nvSpPr>
        <p:spPr>
          <a:xfrm rot="-5400000">
            <a:off x="11227556" y="542829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6" name="Google Shape;206;p11"/>
          <p:cNvSpPr/>
          <p:nvPr/>
        </p:nvSpPr>
        <p:spPr>
          <a:xfrm rot="7199165" flipH="1">
            <a:off x="2138973" y="679355"/>
            <a:ext cx="86287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7" name="Google Shape;207;p11"/>
          <p:cNvSpPr/>
          <p:nvPr/>
        </p:nvSpPr>
        <p:spPr>
          <a:xfrm rot="7199142" flipH="1">
            <a:off x="2839557" y="507460"/>
            <a:ext cx="68956" cy="70406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8" name="Google Shape;208;p11"/>
          <p:cNvSpPr/>
          <p:nvPr/>
        </p:nvSpPr>
        <p:spPr>
          <a:xfrm rot="5400000" flipH="1">
            <a:off x="4005847" y="471045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9" name="Google Shape;209;p11"/>
          <p:cNvSpPr/>
          <p:nvPr/>
        </p:nvSpPr>
        <p:spPr>
          <a:xfrm rot="5400000" flipH="1">
            <a:off x="389296" y="331991"/>
            <a:ext cx="86195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0" name="Google Shape;210;p11"/>
          <p:cNvSpPr/>
          <p:nvPr/>
        </p:nvSpPr>
        <p:spPr>
          <a:xfrm rot="5400000" flipH="1">
            <a:off x="12052214" y="535095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1" name="Google Shape;211;p11"/>
          <p:cNvSpPr/>
          <p:nvPr/>
        </p:nvSpPr>
        <p:spPr>
          <a:xfrm rot="5400000" flipH="1">
            <a:off x="9532014" y="227912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2" name="Google Shape;212;p11"/>
          <p:cNvSpPr/>
          <p:nvPr/>
        </p:nvSpPr>
        <p:spPr>
          <a:xfrm rot="5400000" flipH="1">
            <a:off x="1595817" y="824115"/>
            <a:ext cx="141161" cy="144963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3" name="Google Shape;213;p11"/>
          <p:cNvSpPr/>
          <p:nvPr/>
        </p:nvSpPr>
        <p:spPr>
          <a:xfrm rot="7199165" flipH="1">
            <a:off x="7853773" y="6352655"/>
            <a:ext cx="86287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4" name="Google Shape;214;p11"/>
          <p:cNvSpPr/>
          <p:nvPr/>
        </p:nvSpPr>
        <p:spPr>
          <a:xfrm rot="7199165" flipH="1">
            <a:off x="8542422" y="6160092"/>
            <a:ext cx="86196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5" name="Google Shape;215;p11"/>
          <p:cNvSpPr/>
          <p:nvPr/>
        </p:nvSpPr>
        <p:spPr>
          <a:xfrm rot="5400000" flipH="1">
            <a:off x="9746806" y="6170502"/>
            <a:ext cx="60400" cy="6167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6" name="Google Shape;216;p11"/>
          <p:cNvSpPr/>
          <p:nvPr/>
        </p:nvSpPr>
        <p:spPr>
          <a:xfrm rot="-5400000">
            <a:off x="3976707" y="6558245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7" name="Google Shape;217;p11"/>
          <p:cNvSpPr/>
          <p:nvPr/>
        </p:nvSpPr>
        <p:spPr>
          <a:xfrm rot="5400000" flipH="1">
            <a:off x="4801364" y="6550512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8" name="Google Shape;218;p11"/>
          <p:cNvSpPr/>
          <p:nvPr/>
        </p:nvSpPr>
        <p:spPr>
          <a:xfrm rot="7199165" flipH="1">
            <a:off x="2418373" y="6325605"/>
            <a:ext cx="86287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9" name="Google Shape;219;p11"/>
          <p:cNvSpPr/>
          <p:nvPr/>
        </p:nvSpPr>
        <p:spPr>
          <a:xfrm rot="5400000" flipH="1">
            <a:off x="668696" y="5978242"/>
            <a:ext cx="86195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0" name="Google Shape;220;p11"/>
          <p:cNvSpPr/>
          <p:nvPr/>
        </p:nvSpPr>
        <p:spPr>
          <a:xfrm rot="-5400000">
            <a:off x="426107" y="5516845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1" name="Google Shape;221;p11"/>
          <p:cNvSpPr/>
          <p:nvPr/>
        </p:nvSpPr>
        <p:spPr>
          <a:xfrm rot="-5400000">
            <a:off x="10008323" y="6229495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2" name="Google Shape;222;p11"/>
          <p:cNvSpPr/>
          <p:nvPr/>
        </p:nvSpPr>
        <p:spPr>
          <a:xfrm rot="5400000" flipH="1">
            <a:off x="12069651" y="6327615"/>
            <a:ext cx="69029" cy="7048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3" name="Google Shape;223;p11"/>
          <p:cNvSpPr/>
          <p:nvPr/>
        </p:nvSpPr>
        <p:spPr>
          <a:xfrm rot="5400000" flipH="1">
            <a:off x="11620414" y="6608961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4" name="Google Shape;224;p11"/>
          <p:cNvSpPr/>
          <p:nvPr/>
        </p:nvSpPr>
        <p:spPr>
          <a:xfrm rot="5400000" flipH="1">
            <a:off x="2054654" y="6695632"/>
            <a:ext cx="51716" cy="52806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5" name="Google Shape;225;p11"/>
          <p:cNvSpPr/>
          <p:nvPr/>
        </p:nvSpPr>
        <p:spPr>
          <a:xfrm rot="5400000" flipH="1">
            <a:off x="3845354" y="6455566"/>
            <a:ext cx="51716" cy="52806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8491903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8857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5">
  <p:cSld name="Title and three columns 5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4"/>
          <p:cNvSpPr/>
          <p:nvPr/>
        </p:nvSpPr>
        <p:spPr>
          <a:xfrm rot="10800000" flipH="1">
            <a:off x="40" y="5679043"/>
            <a:ext cx="4011196" cy="1178945"/>
          </a:xfrm>
          <a:custGeom>
            <a:avLst/>
            <a:gdLst/>
            <a:ahLst/>
            <a:cxnLst/>
            <a:rect l="l" t="t" r="r" b="b"/>
            <a:pathLst>
              <a:path w="77596" h="17648" extrusionOk="0">
                <a:moveTo>
                  <a:pt x="0" y="0"/>
                </a:moveTo>
                <a:lnTo>
                  <a:pt x="0" y="17265"/>
                </a:lnTo>
                <a:cubicBezTo>
                  <a:pt x="929" y="17521"/>
                  <a:pt x="1890" y="17648"/>
                  <a:pt x="2769" y="17648"/>
                </a:cubicBezTo>
                <a:cubicBezTo>
                  <a:pt x="3369" y="17648"/>
                  <a:pt x="3931" y="17589"/>
                  <a:pt x="4417" y="17471"/>
                </a:cubicBezTo>
                <a:cubicBezTo>
                  <a:pt x="7645" y="16694"/>
                  <a:pt x="10069" y="14065"/>
                  <a:pt x="12614" y="11894"/>
                </a:cubicBezTo>
                <a:cubicBezTo>
                  <a:pt x="14644" y="10169"/>
                  <a:pt x="17188" y="8633"/>
                  <a:pt x="19719" y="8633"/>
                </a:cubicBezTo>
                <a:cubicBezTo>
                  <a:pt x="20374" y="8633"/>
                  <a:pt x="21028" y="8736"/>
                  <a:pt x="21673" y="8965"/>
                </a:cubicBezTo>
                <a:cubicBezTo>
                  <a:pt x="23207" y="9517"/>
                  <a:pt x="24433" y="10715"/>
                  <a:pt x="25846" y="11538"/>
                </a:cubicBezTo>
                <a:cubicBezTo>
                  <a:pt x="27257" y="12366"/>
                  <a:pt x="28860" y="12756"/>
                  <a:pt x="30473" y="12756"/>
                </a:cubicBezTo>
                <a:cubicBezTo>
                  <a:pt x="33804" y="12756"/>
                  <a:pt x="37175" y="11092"/>
                  <a:pt x="38966" y="8179"/>
                </a:cubicBezTo>
                <a:cubicBezTo>
                  <a:pt x="39396" y="7468"/>
                  <a:pt x="39827" y="6635"/>
                  <a:pt x="40622" y="6420"/>
                </a:cubicBezTo>
                <a:cubicBezTo>
                  <a:pt x="40758" y="6381"/>
                  <a:pt x="40894" y="6364"/>
                  <a:pt x="41029" y="6364"/>
                </a:cubicBezTo>
                <a:cubicBezTo>
                  <a:pt x="41615" y="6364"/>
                  <a:pt x="42196" y="6685"/>
                  <a:pt x="42728" y="6981"/>
                </a:cubicBezTo>
                <a:cubicBezTo>
                  <a:pt x="47006" y="9329"/>
                  <a:pt x="51852" y="10503"/>
                  <a:pt x="56697" y="10503"/>
                </a:cubicBezTo>
                <a:cubicBezTo>
                  <a:pt x="61528" y="10503"/>
                  <a:pt x="66358" y="9336"/>
                  <a:pt x="70623" y="7000"/>
                </a:cubicBezTo>
                <a:cubicBezTo>
                  <a:pt x="73010" y="5699"/>
                  <a:pt x="75265" y="4015"/>
                  <a:pt x="76725" y="1684"/>
                </a:cubicBezTo>
                <a:cubicBezTo>
                  <a:pt x="77062" y="1151"/>
                  <a:pt x="77352" y="590"/>
                  <a:pt x="77595" y="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15" name="Google Shape;415;p24"/>
          <p:cNvSpPr txBox="1">
            <a:spLocks noGrp="1"/>
          </p:cNvSpPr>
          <p:nvPr>
            <p:ph type="title"/>
          </p:nvPr>
        </p:nvSpPr>
        <p:spPr>
          <a:xfrm flipH="1">
            <a:off x="7920234" y="1328400"/>
            <a:ext cx="3320800" cy="882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24"/>
          <p:cNvSpPr txBox="1">
            <a:spLocks noGrp="1"/>
          </p:cNvSpPr>
          <p:nvPr>
            <p:ph type="subTitle" idx="1"/>
          </p:nvPr>
        </p:nvSpPr>
        <p:spPr>
          <a:xfrm flipH="1">
            <a:off x="7920212" y="2211233"/>
            <a:ext cx="3320800" cy="131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417" name="Google Shape;417;p24"/>
          <p:cNvSpPr txBox="1">
            <a:spLocks noGrp="1"/>
          </p:cNvSpPr>
          <p:nvPr>
            <p:ph type="subTitle" idx="2"/>
          </p:nvPr>
        </p:nvSpPr>
        <p:spPr>
          <a:xfrm flipH="1">
            <a:off x="950967" y="3213817"/>
            <a:ext cx="3320800" cy="131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1pPr>
            <a:lvl2pPr lvl="1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418" name="Google Shape;418;p24"/>
          <p:cNvSpPr txBox="1">
            <a:spLocks noGrp="1"/>
          </p:cNvSpPr>
          <p:nvPr>
            <p:ph type="subTitle" idx="3"/>
          </p:nvPr>
        </p:nvSpPr>
        <p:spPr>
          <a:xfrm flipH="1">
            <a:off x="950967" y="2330984"/>
            <a:ext cx="3320800" cy="882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Font typeface="Chewy"/>
              <a:buNone/>
              <a:defRPr sz="4800" b="1"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2pPr>
            <a:lvl3pPr lvl="2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3pPr>
            <a:lvl4pPr lvl="3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4pPr>
            <a:lvl5pPr lvl="4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5pPr>
            <a:lvl6pPr lvl="5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6pPr>
            <a:lvl7pPr lvl="6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7pPr>
            <a:lvl8pPr lvl="7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8pPr>
            <a:lvl9pPr lvl="8" rtl="0">
              <a:spcBef>
                <a:spcPts val="2130"/>
              </a:spcBef>
              <a:spcAft>
                <a:spcPts val="213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419" name="Google Shape;419;p24"/>
          <p:cNvSpPr txBox="1">
            <a:spLocks noGrp="1"/>
          </p:cNvSpPr>
          <p:nvPr>
            <p:ph type="subTitle" idx="4"/>
          </p:nvPr>
        </p:nvSpPr>
        <p:spPr>
          <a:xfrm flipH="1">
            <a:off x="7920201" y="4484533"/>
            <a:ext cx="3320800" cy="131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1pPr>
            <a:lvl2pPr lvl="1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420" name="Google Shape;420;p24"/>
          <p:cNvSpPr txBox="1">
            <a:spLocks noGrp="1"/>
          </p:cNvSpPr>
          <p:nvPr>
            <p:ph type="subTitle" idx="5"/>
          </p:nvPr>
        </p:nvSpPr>
        <p:spPr>
          <a:xfrm flipH="1">
            <a:off x="7920201" y="3601700"/>
            <a:ext cx="3320800" cy="882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Font typeface="Chewy"/>
              <a:buNone/>
              <a:defRPr sz="4800" b="1"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2pPr>
            <a:lvl3pPr lvl="2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3pPr>
            <a:lvl4pPr lvl="3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4pPr>
            <a:lvl5pPr lvl="4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5pPr>
            <a:lvl6pPr lvl="5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6pPr>
            <a:lvl7pPr lvl="6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7pPr>
            <a:lvl8pPr lvl="7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8pPr>
            <a:lvl9pPr lvl="8" rtl="0">
              <a:spcBef>
                <a:spcPts val="2130"/>
              </a:spcBef>
              <a:spcAft>
                <a:spcPts val="213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421" name="Google Shape;421;p24"/>
          <p:cNvSpPr/>
          <p:nvPr/>
        </p:nvSpPr>
        <p:spPr>
          <a:xfrm rot="5400000" flipH="1">
            <a:off x="1909322" y="-1787613"/>
            <a:ext cx="770395" cy="4345639"/>
          </a:xfrm>
          <a:custGeom>
            <a:avLst/>
            <a:gdLst/>
            <a:ahLst/>
            <a:cxnLst/>
            <a:rect l="l" t="t" r="r" b="b"/>
            <a:pathLst>
              <a:path w="17937" h="101179" extrusionOk="0">
                <a:moveTo>
                  <a:pt x="15789" y="1"/>
                </a:moveTo>
                <a:cubicBezTo>
                  <a:pt x="9598" y="1"/>
                  <a:pt x="4255" y="10891"/>
                  <a:pt x="3419" y="15108"/>
                </a:cubicBezTo>
                <a:cubicBezTo>
                  <a:pt x="1441" y="24959"/>
                  <a:pt x="9045" y="32564"/>
                  <a:pt x="10389" y="41820"/>
                </a:cubicBezTo>
                <a:cubicBezTo>
                  <a:pt x="11522" y="49598"/>
                  <a:pt x="10505" y="57548"/>
                  <a:pt x="7451" y="64807"/>
                </a:cubicBezTo>
                <a:cubicBezTo>
                  <a:pt x="4974" y="70587"/>
                  <a:pt x="1153" y="76022"/>
                  <a:pt x="653" y="82282"/>
                </a:cubicBezTo>
                <a:cubicBezTo>
                  <a:pt x="0" y="90348"/>
                  <a:pt x="8815" y="100929"/>
                  <a:pt x="17936" y="101178"/>
                </a:cubicBezTo>
                <a:lnTo>
                  <a:pt x="17706" y="359"/>
                </a:lnTo>
                <a:cubicBezTo>
                  <a:pt x="17061" y="114"/>
                  <a:pt x="16420" y="1"/>
                  <a:pt x="1578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2" name="Google Shape;422;p24"/>
          <p:cNvSpPr/>
          <p:nvPr/>
        </p:nvSpPr>
        <p:spPr>
          <a:xfrm flipH="1">
            <a:off x="44" y="-9244"/>
            <a:ext cx="744474" cy="3558103"/>
          </a:xfrm>
          <a:custGeom>
            <a:avLst/>
            <a:gdLst/>
            <a:ahLst/>
            <a:cxnLst/>
            <a:rect l="l" t="t" r="r" b="b"/>
            <a:pathLst>
              <a:path w="4970" h="27887" extrusionOk="0">
                <a:moveTo>
                  <a:pt x="4970" y="0"/>
                </a:moveTo>
                <a:lnTo>
                  <a:pt x="3753" y="10"/>
                </a:lnTo>
                <a:cubicBezTo>
                  <a:pt x="2611" y="852"/>
                  <a:pt x="1320" y="1442"/>
                  <a:pt x="581" y="3145"/>
                </a:cubicBezTo>
                <a:cubicBezTo>
                  <a:pt x="85" y="4296"/>
                  <a:pt x="1" y="5961"/>
                  <a:pt x="590" y="6991"/>
                </a:cubicBezTo>
                <a:cubicBezTo>
                  <a:pt x="1030" y="7749"/>
                  <a:pt x="1704" y="8011"/>
                  <a:pt x="2312" y="8385"/>
                </a:cubicBezTo>
                <a:cubicBezTo>
                  <a:pt x="2920" y="8759"/>
                  <a:pt x="3557" y="9433"/>
                  <a:pt x="3622" y="10434"/>
                </a:cubicBezTo>
                <a:cubicBezTo>
                  <a:pt x="3669" y="11099"/>
                  <a:pt x="3454" y="11735"/>
                  <a:pt x="3379" y="12390"/>
                </a:cubicBezTo>
                <a:cubicBezTo>
                  <a:pt x="3266" y="13476"/>
                  <a:pt x="3978" y="14458"/>
                  <a:pt x="4043" y="15403"/>
                </a:cubicBezTo>
                <a:cubicBezTo>
                  <a:pt x="4155" y="17088"/>
                  <a:pt x="2546" y="18604"/>
                  <a:pt x="1816" y="20550"/>
                </a:cubicBezTo>
                <a:cubicBezTo>
                  <a:pt x="1535" y="21308"/>
                  <a:pt x="1348" y="25295"/>
                  <a:pt x="2265" y="27887"/>
                </a:cubicBezTo>
                <a:lnTo>
                  <a:pt x="4970" y="27887"/>
                </a:lnTo>
                <a:lnTo>
                  <a:pt x="497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3" name="Google Shape;423;p24"/>
          <p:cNvSpPr/>
          <p:nvPr/>
        </p:nvSpPr>
        <p:spPr>
          <a:xfrm rot="10800000">
            <a:off x="1349105" y="419298"/>
            <a:ext cx="85247" cy="85247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4" name="Google Shape;424;p24"/>
          <p:cNvSpPr/>
          <p:nvPr/>
        </p:nvSpPr>
        <p:spPr>
          <a:xfrm rot="10800000">
            <a:off x="782259" y="9"/>
            <a:ext cx="191180" cy="123589"/>
          </a:xfrm>
          <a:custGeom>
            <a:avLst/>
            <a:gdLst/>
            <a:ahLst/>
            <a:cxnLst/>
            <a:rect l="l" t="t" r="r" b="b"/>
            <a:pathLst>
              <a:path w="2144" h="1386" extrusionOk="0">
                <a:moveTo>
                  <a:pt x="1067" y="1"/>
                </a:moveTo>
                <a:cubicBezTo>
                  <a:pt x="487" y="1"/>
                  <a:pt x="19" y="459"/>
                  <a:pt x="0" y="1039"/>
                </a:cubicBezTo>
                <a:cubicBezTo>
                  <a:pt x="0" y="1152"/>
                  <a:pt x="19" y="1273"/>
                  <a:pt x="56" y="1386"/>
                </a:cubicBezTo>
                <a:lnTo>
                  <a:pt x="2078" y="1386"/>
                </a:lnTo>
                <a:cubicBezTo>
                  <a:pt x="2115" y="1273"/>
                  <a:pt x="2134" y="1152"/>
                  <a:pt x="2143" y="1039"/>
                </a:cubicBezTo>
                <a:cubicBezTo>
                  <a:pt x="2124" y="459"/>
                  <a:pt x="1647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5" name="Google Shape;425;p24"/>
          <p:cNvSpPr/>
          <p:nvPr/>
        </p:nvSpPr>
        <p:spPr>
          <a:xfrm rot="10800000">
            <a:off x="4188040" y="6527455"/>
            <a:ext cx="145232" cy="14523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6" name="Google Shape;426;p24"/>
          <p:cNvSpPr/>
          <p:nvPr/>
        </p:nvSpPr>
        <p:spPr>
          <a:xfrm rot="5400000" flipH="1">
            <a:off x="337645" y="5188038"/>
            <a:ext cx="147399" cy="147399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7" name="Google Shape;427;p24"/>
          <p:cNvSpPr/>
          <p:nvPr/>
        </p:nvSpPr>
        <p:spPr>
          <a:xfrm rot="5400000">
            <a:off x="-769257" y="3221712"/>
            <a:ext cx="2174605" cy="636047"/>
          </a:xfrm>
          <a:custGeom>
            <a:avLst/>
            <a:gdLst/>
            <a:ahLst/>
            <a:cxnLst/>
            <a:rect l="l" t="t" r="r" b="b"/>
            <a:pathLst>
              <a:path w="15422" h="9284" extrusionOk="0">
                <a:moveTo>
                  <a:pt x="8192" y="0"/>
                </a:moveTo>
                <a:cubicBezTo>
                  <a:pt x="7849" y="0"/>
                  <a:pt x="7501" y="25"/>
                  <a:pt x="7150" y="75"/>
                </a:cubicBezTo>
                <a:cubicBezTo>
                  <a:pt x="2789" y="712"/>
                  <a:pt x="0" y="5054"/>
                  <a:pt x="1236" y="9284"/>
                </a:cubicBezTo>
                <a:lnTo>
                  <a:pt x="15132" y="9284"/>
                </a:lnTo>
                <a:cubicBezTo>
                  <a:pt x="15328" y="8619"/>
                  <a:pt x="15422" y="7936"/>
                  <a:pt x="15422" y="7244"/>
                </a:cubicBezTo>
                <a:cubicBezTo>
                  <a:pt x="15422" y="3191"/>
                  <a:pt x="12115" y="0"/>
                  <a:pt x="81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8" name="Google Shape;428;p24"/>
          <p:cNvSpPr/>
          <p:nvPr/>
        </p:nvSpPr>
        <p:spPr>
          <a:xfrm rot="5400000">
            <a:off x="337596" y="3548900"/>
            <a:ext cx="69373" cy="69304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06"/>
                  <a:pt x="1" y="477"/>
                </a:cubicBezTo>
                <a:cubicBezTo>
                  <a:pt x="1" y="739"/>
                  <a:pt x="216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0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9" name="Google Shape;429;p24"/>
          <p:cNvSpPr/>
          <p:nvPr/>
        </p:nvSpPr>
        <p:spPr>
          <a:xfrm rot="5400000">
            <a:off x="107989" y="3111891"/>
            <a:ext cx="155583" cy="156316"/>
          </a:xfrm>
          <a:custGeom>
            <a:avLst/>
            <a:gdLst/>
            <a:ahLst/>
            <a:cxnLst/>
            <a:rect l="l" t="t" r="r" b="b"/>
            <a:pathLst>
              <a:path w="2144" h="2154" extrusionOk="0">
                <a:moveTo>
                  <a:pt x="1067" y="1"/>
                </a:moveTo>
                <a:cubicBezTo>
                  <a:pt x="478" y="1"/>
                  <a:pt x="1" y="488"/>
                  <a:pt x="1" y="1077"/>
                </a:cubicBezTo>
                <a:cubicBezTo>
                  <a:pt x="1" y="1667"/>
                  <a:pt x="478" y="2153"/>
                  <a:pt x="1067" y="2153"/>
                </a:cubicBezTo>
                <a:cubicBezTo>
                  <a:pt x="1666" y="2153"/>
                  <a:pt x="2144" y="1667"/>
                  <a:pt x="2144" y="1077"/>
                </a:cubicBezTo>
                <a:cubicBezTo>
                  <a:pt x="2144" y="48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0" name="Google Shape;430;p24"/>
          <p:cNvSpPr/>
          <p:nvPr/>
        </p:nvSpPr>
        <p:spPr>
          <a:xfrm>
            <a:off x="-671594" y="-775256"/>
            <a:ext cx="1338400" cy="1549600"/>
          </a:xfrm>
          <a:prstGeom prst="pie">
            <a:avLst>
              <a:gd name="adj1" fmla="val 0"/>
              <a:gd name="adj2" fmla="val 539893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1" name="Google Shape;431;p24"/>
          <p:cNvSpPr/>
          <p:nvPr/>
        </p:nvSpPr>
        <p:spPr>
          <a:xfrm rot="5400000">
            <a:off x="-1059114" y="4428841"/>
            <a:ext cx="3488292" cy="1370072"/>
          </a:xfrm>
          <a:custGeom>
            <a:avLst/>
            <a:gdLst/>
            <a:ahLst/>
            <a:cxnLst/>
            <a:rect l="l" t="t" r="r" b="b"/>
            <a:pathLst>
              <a:path w="44020" h="17350" extrusionOk="0">
                <a:moveTo>
                  <a:pt x="44019" y="0"/>
                </a:moveTo>
                <a:cubicBezTo>
                  <a:pt x="43757" y="749"/>
                  <a:pt x="43542" y="1525"/>
                  <a:pt x="43299" y="2293"/>
                </a:cubicBezTo>
                <a:cubicBezTo>
                  <a:pt x="43168" y="2723"/>
                  <a:pt x="43027" y="3154"/>
                  <a:pt x="42868" y="3575"/>
                </a:cubicBezTo>
                <a:cubicBezTo>
                  <a:pt x="42195" y="5343"/>
                  <a:pt x="41016" y="7093"/>
                  <a:pt x="39209" y="7608"/>
                </a:cubicBezTo>
                <a:cubicBezTo>
                  <a:pt x="38660" y="7768"/>
                  <a:pt x="38092" y="7800"/>
                  <a:pt x="37518" y="7800"/>
                </a:cubicBezTo>
                <a:cubicBezTo>
                  <a:pt x="37130" y="7800"/>
                  <a:pt x="36739" y="7786"/>
                  <a:pt x="36348" y="7786"/>
                </a:cubicBezTo>
                <a:cubicBezTo>
                  <a:pt x="36000" y="7786"/>
                  <a:pt x="35652" y="7797"/>
                  <a:pt x="35307" y="7842"/>
                </a:cubicBezTo>
                <a:cubicBezTo>
                  <a:pt x="31826" y="8291"/>
                  <a:pt x="29599" y="11856"/>
                  <a:pt x="26324" y="13120"/>
                </a:cubicBezTo>
                <a:cubicBezTo>
                  <a:pt x="25294" y="13518"/>
                  <a:pt x="24237" y="13667"/>
                  <a:pt x="23162" y="13667"/>
                </a:cubicBezTo>
                <a:cubicBezTo>
                  <a:pt x="22820" y="13667"/>
                  <a:pt x="22477" y="13652"/>
                  <a:pt x="22131" y="13625"/>
                </a:cubicBezTo>
                <a:cubicBezTo>
                  <a:pt x="19670" y="13447"/>
                  <a:pt x="17134" y="12661"/>
                  <a:pt x="14655" y="12427"/>
                </a:cubicBezTo>
                <a:cubicBezTo>
                  <a:pt x="14122" y="12379"/>
                  <a:pt x="13589" y="12355"/>
                  <a:pt x="13056" y="12355"/>
                </a:cubicBezTo>
                <a:cubicBezTo>
                  <a:pt x="11425" y="12355"/>
                  <a:pt x="9799" y="12580"/>
                  <a:pt x="8226" y="13017"/>
                </a:cubicBezTo>
                <a:cubicBezTo>
                  <a:pt x="5549" y="13765"/>
                  <a:pt x="3041" y="15010"/>
                  <a:pt x="833" y="16685"/>
                </a:cubicBezTo>
                <a:cubicBezTo>
                  <a:pt x="552" y="16900"/>
                  <a:pt x="272" y="17116"/>
                  <a:pt x="0" y="17350"/>
                </a:cubicBezTo>
                <a:lnTo>
                  <a:pt x="44019" y="17350"/>
                </a:lnTo>
                <a:lnTo>
                  <a:pt x="440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2" name="Google Shape;432;p24"/>
          <p:cNvSpPr/>
          <p:nvPr/>
        </p:nvSpPr>
        <p:spPr>
          <a:xfrm rot="5400000" flipH="1">
            <a:off x="121712" y="5609702"/>
            <a:ext cx="128168" cy="128168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3" name="Google Shape;433;p24"/>
          <p:cNvSpPr/>
          <p:nvPr/>
        </p:nvSpPr>
        <p:spPr>
          <a:xfrm rot="10800000">
            <a:off x="185356" y="953764"/>
            <a:ext cx="85247" cy="85247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4" name="Google Shape;434;p24"/>
          <p:cNvSpPr/>
          <p:nvPr/>
        </p:nvSpPr>
        <p:spPr>
          <a:xfrm rot="5400000">
            <a:off x="2648997" y="427267"/>
            <a:ext cx="69373" cy="69304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06"/>
                  <a:pt x="1" y="477"/>
                </a:cubicBezTo>
                <a:cubicBezTo>
                  <a:pt x="1" y="739"/>
                  <a:pt x="216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06"/>
                  <a:pt x="740" y="0"/>
                  <a:pt x="47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558854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99966A6A-5068-46EF-827D-CC5B5F6D8E70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3679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850707" y="-1393794"/>
            <a:ext cx="13893417" cy="9645587"/>
            <a:chOff x="-292300" y="-36275"/>
            <a:chExt cx="8336050" cy="5718275"/>
          </a:xfrm>
        </p:grpSpPr>
        <p:sp>
          <p:nvSpPr>
            <p:cNvPr id="10" name="Google Shape;10;p2"/>
            <p:cNvSpPr/>
            <p:nvPr/>
          </p:nvSpPr>
          <p:spPr>
            <a:xfrm>
              <a:off x="1437975" y="164800"/>
              <a:ext cx="754600" cy="778400"/>
            </a:xfrm>
            <a:custGeom>
              <a:avLst/>
              <a:gdLst/>
              <a:ahLst/>
              <a:cxnLst/>
              <a:rect l="l" t="t" r="r" b="b"/>
              <a:pathLst>
                <a:path w="30184" h="31136" extrusionOk="0">
                  <a:moveTo>
                    <a:pt x="976" y="0"/>
                  </a:moveTo>
                  <a:cubicBezTo>
                    <a:pt x="828" y="0"/>
                    <a:pt x="670" y="54"/>
                    <a:pt x="518" y="198"/>
                  </a:cubicBezTo>
                  <a:cubicBezTo>
                    <a:pt x="1" y="715"/>
                    <a:pt x="518" y="2934"/>
                    <a:pt x="1369" y="4302"/>
                  </a:cubicBezTo>
                  <a:cubicBezTo>
                    <a:pt x="2189" y="5609"/>
                    <a:pt x="5442" y="9621"/>
                    <a:pt x="9302" y="11384"/>
                  </a:cubicBezTo>
                  <a:cubicBezTo>
                    <a:pt x="9302" y="11384"/>
                    <a:pt x="9028" y="11627"/>
                    <a:pt x="8542" y="11840"/>
                  </a:cubicBezTo>
                  <a:cubicBezTo>
                    <a:pt x="8086" y="12053"/>
                    <a:pt x="7934" y="12721"/>
                    <a:pt x="8208" y="13177"/>
                  </a:cubicBezTo>
                  <a:cubicBezTo>
                    <a:pt x="8481" y="13664"/>
                    <a:pt x="9636" y="15457"/>
                    <a:pt x="10244" y="15457"/>
                  </a:cubicBezTo>
                  <a:cubicBezTo>
                    <a:pt x="10852" y="15457"/>
                    <a:pt x="10761" y="14575"/>
                    <a:pt x="10761" y="14575"/>
                  </a:cubicBezTo>
                  <a:cubicBezTo>
                    <a:pt x="10761" y="14575"/>
                    <a:pt x="11808" y="14087"/>
                    <a:pt x="12274" y="14087"/>
                  </a:cubicBezTo>
                  <a:cubicBezTo>
                    <a:pt x="12340" y="14087"/>
                    <a:pt x="12395" y="14097"/>
                    <a:pt x="12433" y="14120"/>
                  </a:cubicBezTo>
                  <a:cubicBezTo>
                    <a:pt x="12737" y="14332"/>
                    <a:pt x="13436" y="14515"/>
                    <a:pt x="14013" y="15548"/>
                  </a:cubicBezTo>
                  <a:cubicBezTo>
                    <a:pt x="14408" y="16186"/>
                    <a:pt x="12007" y="17433"/>
                    <a:pt x="11734" y="17737"/>
                  </a:cubicBezTo>
                  <a:cubicBezTo>
                    <a:pt x="11430" y="18162"/>
                    <a:pt x="10700" y="18527"/>
                    <a:pt x="11399" y="19591"/>
                  </a:cubicBezTo>
                  <a:cubicBezTo>
                    <a:pt x="12220" y="20898"/>
                    <a:pt x="12524" y="21262"/>
                    <a:pt x="12889" y="21262"/>
                  </a:cubicBezTo>
                  <a:cubicBezTo>
                    <a:pt x="13223" y="21262"/>
                    <a:pt x="13800" y="21171"/>
                    <a:pt x="13679" y="20563"/>
                  </a:cubicBezTo>
                  <a:cubicBezTo>
                    <a:pt x="13588" y="19986"/>
                    <a:pt x="13527" y="19226"/>
                    <a:pt x="14044" y="18922"/>
                  </a:cubicBezTo>
                  <a:cubicBezTo>
                    <a:pt x="14591" y="18618"/>
                    <a:pt x="15472" y="18466"/>
                    <a:pt x="15989" y="18162"/>
                  </a:cubicBezTo>
                  <a:lnTo>
                    <a:pt x="16384" y="18284"/>
                  </a:lnTo>
                  <a:lnTo>
                    <a:pt x="17296" y="19530"/>
                  </a:lnTo>
                  <a:cubicBezTo>
                    <a:pt x="17296" y="19530"/>
                    <a:pt x="15959" y="21627"/>
                    <a:pt x="15867" y="21749"/>
                  </a:cubicBezTo>
                  <a:cubicBezTo>
                    <a:pt x="15807" y="21840"/>
                    <a:pt x="14500" y="22569"/>
                    <a:pt x="14591" y="23025"/>
                  </a:cubicBezTo>
                  <a:cubicBezTo>
                    <a:pt x="14652" y="23512"/>
                    <a:pt x="15776" y="25214"/>
                    <a:pt x="16840" y="25548"/>
                  </a:cubicBezTo>
                  <a:cubicBezTo>
                    <a:pt x="16840" y="25548"/>
                    <a:pt x="17478" y="25184"/>
                    <a:pt x="17387" y="24272"/>
                  </a:cubicBezTo>
                  <a:lnTo>
                    <a:pt x="18269" y="22995"/>
                  </a:lnTo>
                  <a:lnTo>
                    <a:pt x="18269" y="22995"/>
                  </a:lnTo>
                  <a:cubicBezTo>
                    <a:pt x="18269" y="22995"/>
                    <a:pt x="18086" y="24120"/>
                    <a:pt x="18056" y="24484"/>
                  </a:cubicBezTo>
                  <a:cubicBezTo>
                    <a:pt x="17965" y="24819"/>
                    <a:pt x="17600" y="26521"/>
                    <a:pt x="17509" y="26825"/>
                  </a:cubicBezTo>
                  <a:cubicBezTo>
                    <a:pt x="17448" y="27129"/>
                    <a:pt x="17235" y="27889"/>
                    <a:pt x="17752" y="28740"/>
                  </a:cubicBezTo>
                  <a:cubicBezTo>
                    <a:pt x="18238" y="29560"/>
                    <a:pt x="18877" y="29956"/>
                    <a:pt x="18877" y="29956"/>
                  </a:cubicBezTo>
                  <a:cubicBezTo>
                    <a:pt x="18877" y="29956"/>
                    <a:pt x="18918" y="29964"/>
                    <a:pt x="18978" y="29964"/>
                  </a:cubicBezTo>
                  <a:cubicBezTo>
                    <a:pt x="19177" y="29964"/>
                    <a:pt x="19587" y="29874"/>
                    <a:pt x="19424" y="29105"/>
                  </a:cubicBezTo>
                  <a:cubicBezTo>
                    <a:pt x="19181" y="28132"/>
                    <a:pt x="18877" y="28041"/>
                    <a:pt x="19272" y="27311"/>
                  </a:cubicBezTo>
                  <a:cubicBezTo>
                    <a:pt x="19667" y="26612"/>
                    <a:pt x="19667" y="26095"/>
                    <a:pt x="20275" y="25943"/>
                  </a:cubicBezTo>
                  <a:cubicBezTo>
                    <a:pt x="20275" y="25943"/>
                    <a:pt x="20883" y="26703"/>
                    <a:pt x="22767" y="27463"/>
                  </a:cubicBezTo>
                  <a:lnTo>
                    <a:pt x="24500" y="29500"/>
                  </a:lnTo>
                  <a:cubicBezTo>
                    <a:pt x="24500" y="29500"/>
                    <a:pt x="25108" y="30655"/>
                    <a:pt x="25260" y="30716"/>
                  </a:cubicBezTo>
                  <a:cubicBezTo>
                    <a:pt x="25260" y="30716"/>
                    <a:pt x="25492" y="30878"/>
                    <a:pt x="25734" y="30878"/>
                  </a:cubicBezTo>
                  <a:cubicBezTo>
                    <a:pt x="25768" y="30878"/>
                    <a:pt x="25803" y="30875"/>
                    <a:pt x="25837" y="30867"/>
                  </a:cubicBezTo>
                  <a:cubicBezTo>
                    <a:pt x="25837" y="30867"/>
                    <a:pt x="25949" y="31135"/>
                    <a:pt x="26172" y="31135"/>
                  </a:cubicBezTo>
                  <a:cubicBezTo>
                    <a:pt x="26209" y="31135"/>
                    <a:pt x="26250" y="31128"/>
                    <a:pt x="26293" y="31111"/>
                  </a:cubicBezTo>
                  <a:cubicBezTo>
                    <a:pt x="26597" y="31019"/>
                    <a:pt x="27175" y="30867"/>
                    <a:pt x="27327" y="29986"/>
                  </a:cubicBezTo>
                  <a:cubicBezTo>
                    <a:pt x="27509" y="29105"/>
                    <a:pt x="27205" y="28284"/>
                    <a:pt x="27357" y="27615"/>
                  </a:cubicBezTo>
                  <a:cubicBezTo>
                    <a:pt x="27357" y="27615"/>
                    <a:pt x="27357" y="26946"/>
                    <a:pt x="26840" y="26308"/>
                  </a:cubicBezTo>
                  <a:cubicBezTo>
                    <a:pt x="26323" y="25639"/>
                    <a:pt x="26020" y="25487"/>
                    <a:pt x="25381" y="25335"/>
                  </a:cubicBezTo>
                  <a:cubicBezTo>
                    <a:pt x="25381" y="25335"/>
                    <a:pt x="25594" y="24180"/>
                    <a:pt x="25320" y="23816"/>
                  </a:cubicBezTo>
                  <a:cubicBezTo>
                    <a:pt x="25016" y="23481"/>
                    <a:pt x="23861" y="23299"/>
                    <a:pt x="23861" y="23299"/>
                  </a:cubicBezTo>
                  <a:lnTo>
                    <a:pt x="23892" y="22843"/>
                  </a:lnTo>
                  <a:cubicBezTo>
                    <a:pt x="23892" y="22843"/>
                    <a:pt x="25108" y="22539"/>
                    <a:pt x="25016" y="22053"/>
                  </a:cubicBezTo>
                  <a:cubicBezTo>
                    <a:pt x="24986" y="21536"/>
                    <a:pt x="24348" y="20989"/>
                    <a:pt x="24348" y="20989"/>
                  </a:cubicBezTo>
                  <a:lnTo>
                    <a:pt x="24682" y="20168"/>
                  </a:lnTo>
                  <a:cubicBezTo>
                    <a:pt x="24682" y="20168"/>
                    <a:pt x="25733" y="21051"/>
                    <a:pt x="26944" y="21051"/>
                  </a:cubicBezTo>
                  <a:cubicBezTo>
                    <a:pt x="27189" y="21051"/>
                    <a:pt x="27441" y="21015"/>
                    <a:pt x="27691" y="20928"/>
                  </a:cubicBezTo>
                  <a:cubicBezTo>
                    <a:pt x="27813" y="20898"/>
                    <a:pt x="28573" y="20411"/>
                    <a:pt x="27570" y="19652"/>
                  </a:cubicBezTo>
                  <a:lnTo>
                    <a:pt x="27570" y="19652"/>
                  </a:lnTo>
                  <a:cubicBezTo>
                    <a:pt x="27570" y="19652"/>
                    <a:pt x="27580" y="19652"/>
                    <a:pt x="27598" y="19652"/>
                  </a:cubicBezTo>
                  <a:cubicBezTo>
                    <a:pt x="27770" y="19652"/>
                    <a:pt x="28687" y="19627"/>
                    <a:pt x="28907" y="19104"/>
                  </a:cubicBezTo>
                  <a:cubicBezTo>
                    <a:pt x="29029" y="18861"/>
                    <a:pt x="28451" y="17980"/>
                    <a:pt x="28451" y="17980"/>
                  </a:cubicBezTo>
                  <a:cubicBezTo>
                    <a:pt x="28451" y="17980"/>
                    <a:pt x="30123" y="17402"/>
                    <a:pt x="30153" y="17068"/>
                  </a:cubicBezTo>
                  <a:cubicBezTo>
                    <a:pt x="30184" y="16734"/>
                    <a:pt x="30093" y="16278"/>
                    <a:pt x="29363" y="15974"/>
                  </a:cubicBezTo>
                  <a:cubicBezTo>
                    <a:pt x="28634" y="15670"/>
                    <a:pt x="27722" y="15366"/>
                    <a:pt x="27722" y="15366"/>
                  </a:cubicBezTo>
                  <a:cubicBezTo>
                    <a:pt x="27722" y="15366"/>
                    <a:pt x="29789" y="15123"/>
                    <a:pt x="29941" y="14363"/>
                  </a:cubicBezTo>
                  <a:cubicBezTo>
                    <a:pt x="30001" y="14089"/>
                    <a:pt x="29667" y="13724"/>
                    <a:pt x="29424" y="13420"/>
                  </a:cubicBezTo>
                  <a:cubicBezTo>
                    <a:pt x="29029" y="12934"/>
                    <a:pt x="28573" y="12509"/>
                    <a:pt x="28573" y="12509"/>
                  </a:cubicBezTo>
                  <a:cubicBezTo>
                    <a:pt x="28573" y="12509"/>
                    <a:pt x="29728" y="10563"/>
                    <a:pt x="29697" y="10442"/>
                  </a:cubicBezTo>
                  <a:cubicBezTo>
                    <a:pt x="29670" y="10360"/>
                    <a:pt x="29837" y="9649"/>
                    <a:pt x="28943" y="9649"/>
                  </a:cubicBezTo>
                  <a:cubicBezTo>
                    <a:pt x="28835" y="9649"/>
                    <a:pt x="28713" y="9659"/>
                    <a:pt x="28573" y="9682"/>
                  </a:cubicBezTo>
                  <a:cubicBezTo>
                    <a:pt x="28573" y="9682"/>
                    <a:pt x="26571" y="10358"/>
                    <a:pt x="25859" y="10358"/>
                  </a:cubicBezTo>
                  <a:cubicBezTo>
                    <a:pt x="25817" y="10358"/>
                    <a:pt x="25779" y="10356"/>
                    <a:pt x="25746" y="10350"/>
                  </a:cubicBezTo>
                  <a:cubicBezTo>
                    <a:pt x="25746" y="10350"/>
                    <a:pt x="27570" y="7919"/>
                    <a:pt x="26384" y="6490"/>
                  </a:cubicBezTo>
                  <a:cubicBezTo>
                    <a:pt x="26236" y="6313"/>
                    <a:pt x="26063" y="6241"/>
                    <a:pt x="25880" y="6241"/>
                  </a:cubicBezTo>
                  <a:cubicBezTo>
                    <a:pt x="25122" y="6241"/>
                    <a:pt x="24196" y="7463"/>
                    <a:pt x="24196" y="7463"/>
                  </a:cubicBezTo>
                  <a:cubicBezTo>
                    <a:pt x="24196" y="7463"/>
                    <a:pt x="25290" y="4606"/>
                    <a:pt x="24074" y="3998"/>
                  </a:cubicBezTo>
                  <a:cubicBezTo>
                    <a:pt x="23935" y="3925"/>
                    <a:pt x="23790" y="3892"/>
                    <a:pt x="23644" y="3892"/>
                  </a:cubicBezTo>
                  <a:cubicBezTo>
                    <a:pt x="22516" y="3892"/>
                    <a:pt x="21278" y="5822"/>
                    <a:pt x="21278" y="5822"/>
                  </a:cubicBezTo>
                  <a:cubicBezTo>
                    <a:pt x="21278" y="5822"/>
                    <a:pt x="20883" y="6733"/>
                    <a:pt x="20579" y="6733"/>
                  </a:cubicBezTo>
                  <a:cubicBezTo>
                    <a:pt x="20579" y="6733"/>
                    <a:pt x="19735" y="5424"/>
                    <a:pt x="19072" y="5424"/>
                  </a:cubicBezTo>
                  <a:cubicBezTo>
                    <a:pt x="19058" y="5424"/>
                    <a:pt x="19043" y="5425"/>
                    <a:pt x="19029" y="5426"/>
                  </a:cubicBezTo>
                  <a:cubicBezTo>
                    <a:pt x="18299" y="5487"/>
                    <a:pt x="17630" y="7645"/>
                    <a:pt x="17539" y="7645"/>
                  </a:cubicBezTo>
                  <a:cubicBezTo>
                    <a:pt x="17480" y="7645"/>
                    <a:pt x="16312" y="6245"/>
                    <a:pt x="15893" y="6245"/>
                  </a:cubicBezTo>
                  <a:cubicBezTo>
                    <a:pt x="15884" y="6245"/>
                    <a:pt x="15875" y="6246"/>
                    <a:pt x="15867" y="6247"/>
                  </a:cubicBezTo>
                  <a:cubicBezTo>
                    <a:pt x="15533" y="6277"/>
                    <a:pt x="14956" y="6794"/>
                    <a:pt x="14804" y="7220"/>
                  </a:cubicBezTo>
                  <a:cubicBezTo>
                    <a:pt x="14804" y="7220"/>
                    <a:pt x="14430" y="6747"/>
                    <a:pt x="13931" y="6747"/>
                  </a:cubicBezTo>
                  <a:cubicBezTo>
                    <a:pt x="13879" y="6747"/>
                    <a:pt x="13825" y="6752"/>
                    <a:pt x="13770" y="6764"/>
                  </a:cubicBezTo>
                  <a:cubicBezTo>
                    <a:pt x="13223" y="6885"/>
                    <a:pt x="12554" y="7767"/>
                    <a:pt x="12554" y="7767"/>
                  </a:cubicBezTo>
                  <a:cubicBezTo>
                    <a:pt x="12554" y="7767"/>
                    <a:pt x="12098" y="6794"/>
                    <a:pt x="11551" y="6794"/>
                  </a:cubicBezTo>
                  <a:cubicBezTo>
                    <a:pt x="10974" y="6794"/>
                    <a:pt x="10670" y="7554"/>
                    <a:pt x="10670" y="7554"/>
                  </a:cubicBezTo>
                  <a:cubicBezTo>
                    <a:pt x="10670" y="7554"/>
                    <a:pt x="10579" y="6946"/>
                    <a:pt x="10183" y="6794"/>
                  </a:cubicBezTo>
                  <a:cubicBezTo>
                    <a:pt x="10156" y="6788"/>
                    <a:pt x="10127" y="6785"/>
                    <a:pt x="10099" y="6785"/>
                  </a:cubicBezTo>
                  <a:cubicBezTo>
                    <a:pt x="9746" y="6785"/>
                    <a:pt x="9320" y="7229"/>
                    <a:pt x="9035" y="7229"/>
                  </a:cubicBezTo>
                  <a:cubicBezTo>
                    <a:pt x="9011" y="7229"/>
                    <a:pt x="8989" y="7226"/>
                    <a:pt x="8968" y="7220"/>
                  </a:cubicBezTo>
                  <a:cubicBezTo>
                    <a:pt x="8968" y="7220"/>
                    <a:pt x="9180" y="6551"/>
                    <a:pt x="8724" y="6186"/>
                  </a:cubicBezTo>
                  <a:cubicBezTo>
                    <a:pt x="8524" y="6077"/>
                    <a:pt x="7787" y="6055"/>
                    <a:pt x="7230" y="6055"/>
                  </a:cubicBezTo>
                  <a:cubicBezTo>
                    <a:pt x="6858" y="6055"/>
                    <a:pt x="6566" y="6065"/>
                    <a:pt x="6566" y="6065"/>
                  </a:cubicBezTo>
                  <a:cubicBezTo>
                    <a:pt x="6505" y="5974"/>
                    <a:pt x="4013" y="3998"/>
                    <a:pt x="1733" y="411"/>
                  </a:cubicBezTo>
                  <a:cubicBezTo>
                    <a:pt x="1733" y="411"/>
                    <a:pt x="1388" y="0"/>
                    <a:pt x="9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292300" y="3024550"/>
              <a:ext cx="964325" cy="873375"/>
            </a:xfrm>
            <a:custGeom>
              <a:avLst/>
              <a:gdLst/>
              <a:ahLst/>
              <a:cxnLst/>
              <a:rect l="l" t="t" r="r" b="b"/>
              <a:pathLst>
                <a:path w="38573" h="34935" extrusionOk="0">
                  <a:moveTo>
                    <a:pt x="21803" y="0"/>
                  </a:moveTo>
                  <a:cubicBezTo>
                    <a:pt x="21397" y="0"/>
                    <a:pt x="20912" y="167"/>
                    <a:pt x="20579" y="916"/>
                  </a:cubicBezTo>
                  <a:cubicBezTo>
                    <a:pt x="20184" y="1767"/>
                    <a:pt x="19758" y="2862"/>
                    <a:pt x="19758" y="2862"/>
                  </a:cubicBezTo>
                  <a:cubicBezTo>
                    <a:pt x="19758" y="2862"/>
                    <a:pt x="19545" y="430"/>
                    <a:pt x="18664" y="187"/>
                  </a:cubicBezTo>
                  <a:cubicBezTo>
                    <a:pt x="18640" y="183"/>
                    <a:pt x="18617" y="181"/>
                    <a:pt x="18592" y="181"/>
                  </a:cubicBezTo>
                  <a:cubicBezTo>
                    <a:pt x="18270" y="181"/>
                    <a:pt x="17878" y="538"/>
                    <a:pt x="17539" y="764"/>
                  </a:cubicBezTo>
                  <a:cubicBezTo>
                    <a:pt x="16931" y="1220"/>
                    <a:pt x="16384" y="1767"/>
                    <a:pt x="16384" y="1767"/>
                  </a:cubicBezTo>
                  <a:cubicBezTo>
                    <a:pt x="16384" y="1767"/>
                    <a:pt x="14266" y="365"/>
                    <a:pt x="14002" y="365"/>
                  </a:cubicBezTo>
                  <a:cubicBezTo>
                    <a:pt x="13994" y="365"/>
                    <a:pt x="13987" y="367"/>
                    <a:pt x="13983" y="369"/>
                  </a:cubicBezTo>
                  <a:cubicBezTo>
                    <a:pt x="13976" y="371"/>
                    <a:pt x="13967" y="372"/>
                    <a:pt x="13955" y="372"/>
                  </a:cubicBezTo>
                  <a:cubicBezTo>
                    <a:pt x="13913" y="372"/>
                    <a:pt x="13843" y="364"/>
                    <a:pt x="13759" y="364"/>
                  </a:cubicBezTo>
                  <a:cubicBezTo>
                    <a:pt x="13434" y="364"/>
                    <a:pt x="12904" y="483"/>
                    <a:pt x="13041" y="1646"/>
                  </a:cubicBezTo>
                  <a:cubicBezTo>
                    <a:pt x="13041" y="1646"/>
                    <a:pt x="13892" y="4351"/>
                    <a:pt x="13740" y="4989"/>
                  </a:cubicBezTo>
                  <a:cubicBezTo>
                    <a:pt x="13740" y="4989"/>
                    <a:pt x="12060" y="3653"/>
                    <a:pt x="10511" y="3653"/>
                  </a:cubicBezTo>
                  <a:cubicBezTo>
                    <a:pt x="10050" y="3653"/>
                    <a:pt x="9601" y="3771"/>
                    <a:pt x="9211" y="4078"/>
                  </a:cubicBezTo>
                  <a:cubicBezTo>
                    <a:pt x="8116" y="4929"/>
                    <a:pt x="10244" y="6752"/>
                    <a:pt x="10244" y="6752"/>
                  </a:cubicBezTo>
                  <a:cubicBezTo>
                    <a:pt x="10244" y="6752"/>
                    <a:pt x="8758" y="6104"/>
                    <a:pt x="7524" y="6104"/>
                  </a:cubicBezTo>
                  <a:cubicBezTo>
                    <a:pt x="6907" y="6104"/>
                    <a:pt x="6354" y="6266"/>
                    <a:pt x="6080" y="6752"/>
                  </a:cubicBezTo>
                  <a:cubicBezTo>
                    <a:pt x="5290" y="8181"/>
                    <a:pt x="8147" y="10157"/>
                    <a:pt x="8147" y="10157"/>
                  </a:cubicBezTo>
                  <a:cubicBezTo>
                    <a:pt x="8147" y="10157"/>
                    <a:pt x="9211" y="10613"/>
                    <a:pt x="9211" y="11008"/>
                  </a:cubicBezTo>
                  <a:cubicBezTo>
                    <a:pt x="9211" y="11008"/>
                    <a:pt x="7569" y="11980"/>
                    <a:pt x="7600" y="12831"/>
                  </a:cubicBezTo>
                  <a:cubicBezTo>
                    <a:pt x="7661" y="13652"/>
                    <a:pt x="10183" y="14564"/>
                    <a:pt x="10183" y="14655"/>
                  </a:cubicBezTo>
                  <a:cubicBezTo>
                    <a:pt x="10183" y="14716"/>
                    <a:pt x="8451" y="16114"/>
                    <a:pt x="8481" y="16540"/>
                  </a:cubicBezTo>
                  <a:cubicBezTo>
                    <a:pt x="8512" y="16965"/>
                    <a:pt x="9120" y="17634"/>
                    <a:pt x="9636" y="17847"/>
                  </a:cubicBezTo>
                  <a:cubicBezTo>
                    <a:pt x="9636" y="17847"/>
                    <a:pt x="8937" y="18333"/>
                    <a:pt x="9059" y="19063"/>
                  </a:cubicBezTo>
                  <a:cubicBezTo>
                    <a:pt x="9120" y="19731"/>
                    <a:pt x="10153" y="20491"/>
                    <a:pt x="10153" y="20491"/>
                  </a:cubicBezTo>
                  <a:cubicBezTo>
                    <a:pt x="10153" y="20491"/>
                    <a:pt x="9028" y="21038"/>
                    <a:pt x="8968" y="21677"/>
                  </a:cubicBezTo>
                  <a:cubicBezTo>
                    <a:pt x="8937" y="22315"/>
                    <a:pt x="9849" y="22740"/>
                    <a:pt x="9849" y="22740"/>
                  </a:cubicBezTo>
                  <a:cubicBezTo>
                    <a:pt x="9849" y="22740"/>
                    <a:pt x="9120" y="22801"/>
                    <a:pt x="8937" y="23257"/>
                  </a:cubicBezTo>
                  <a:cubicBezTo>
                    <a:pt x="8755" y="23713"/>
                    <a:pt x="9515" y="24382"/>
                    <a:pt x="9393" y="24747"/>
                  </a:cubicBezTo>
                  <a:cubicBezTo>
                    <a:pt x="9393" y="24747"/>
                    <a:pt x="9174" y="24662"/>
                    <a:pt x="8900" y="24662"/>
                  </a:cubicBezTo>
                  <a:cubicBezTo>
                    <a:pt x="8654" y="24662"/>
                    <a:pt x="8363" y="24731"/>
                    <a:pt x="8147" y="24990"/>
                  </a:cubicBezTo>
                  <a:cubicBezTo>
                    <a:pt x="7812" y="25506"/>
                    <a:pt x="7812" y="27665"/>
                    <a:pt x="7812" y="27665"/>
                  </a:cubicBezTo>
                  <a:cubicBezTo>
                    <a:pt x="7661" y="27756"/>
                    <a:pt x="5229" y="30643"/>
                    <a:pt x="913" y="33227"/>
                  </a:cubicBezTo>
                  <a:cubicBezTo>
                    <a:pt x="913" y="33227"/>
                    <a:pt x="1" y="33987"/>
                    <a:pt x="578" y="34625"/>
                  </a:cubicBezTo>
                  <a:cubicBezTo>
                    <a:pt x="765" y="34840"/>
                    <a:pt x="1148" y="34934"/>
                    <a:pt x="1635" y="34934"/>
                  </a:cubicBezTo>
                  <a:cubicBezTo>
                    <a:pt x="2731" y="34934"/>
                    <a:pt x="4357" y="34457"/>
                    <a:pt x="5472" y="33804"/>
                  </a:cubicBezTo>
                  <a:cubicBezTo>
                    <a:pt x="7113" y="32893"/>
                    <a:pt x="11977" y="29154"/>
                    <a:pt x="14226" y="24625"/>
                  </a:cubicBezTo>
                  <a:cubicBezTo>
                    <a:pt x="14226" y="24625"/>
                    <a:pt x="14500" y="24990"/>
                    <a:pt x="14712" y="25537"/>
                  </a:cubicBezTo>
                  <a:cubicBezTo>
                    <a:pt x="14877" y="25928"/>
                    <a:pt x="15279" y="26138"/>
                    <a:pt x="15711" y="26138"/>
                  </a:cubicBezTo>
                  <a:cubicBezTo>
                    <a:pt x="15916" y="26138"/>
                    <a:pt x="16127" y="26091"/>
                    <a:pt x="16323" y="25993"/>
                  </a:cubicBezTo>
                  <a:cubicBezTo>
                    <a:pt x="16931" y="25689"/>
                    <a:pt x="19089" y="24351"/>
                    <a:pt x="19120" y="23652"/>
                  </a:cubicBezTo>
                  <a:cubicBezTo>
                    <a:pt x="19168" y="23069"/>
                    <a:pt x="18517" y="23010"/>
                    <a:pt x="18254" y="23010"/>
                  </a:cubicBezTo>
                  <a:cubicBezTo>
                    <a:pt x="18188" y="23010"/>
                    <a:pt x="18147" y="23014"/>
                    <a:pt x="18147" y="23014"/>
                  </a:cubicBezTo>
                  <a:cubicBezTo>
                    <a:pt x="18147" y="23014"/>
                    <a:pt x="17418" y="21373"/>
                    <a:pt x="17661" y="20977"/>
                  </a:cubicBezTo>
                  <a:cubicBezTo>
                    <a:pt x="17873" y="20613"/>
                    <a:pt x="18147" y="19792"/>
                    <a:pt x="19363" y="19123"/>
                  </a:cubicBezTo>
                  <a:cubicBezTo>
                    <a:pt x="19415" y="19094"/>
                    <a:pt x="19470" y="19081"/>
                    <a:pt x="19527" y="19081"/>
                  </a:cubicBezTo>
                  <a:cubicBezTo>
                    <a:pt x="20309" y="19081"/>
                    <a:pt x="21544" y="21608"/>
                    <a:pt x="21855" y="21920"/>
                  </a:cubicBezTo>
                  <a:cubicBezTo>
                    <a:pt x="22219" y="22198"/>
                    <a:pt x="22553" y="22687"/>
                    <a:pt x="23153" y="22687"/>
                  </a:cubicBezTo>
                  <a:cubicBezTo>
                    <a:pt x="23406" y="22687"/>
                    <a:pt x="23705" y="22601"/>
                    <a:pt x="24074" y="22376"/>
                  </a:cubicBezTo>
                  <a:cubicBezTo>
                    <a:pt x="25655" y="21433"/>
                    <a:pt x="26080" y="21099"/>
                    <a:pt x="26080" y="20704"/>
                  </a:cubicBezTo>
                  <a:cubicBezTo>
                    <a:pt x="26080" y="20361"/>
                    <a:pt x="25973" y="19723"/>
                    <a:pt x="25405" y="19723"/>
                  </a:cubicBezTo>
                  <a:cubicBezTo>
                    <a:pt x="25369" y="19723"/>
                    <a:pt x="25330" y="19726"/>
                    <a:pt x="25290" y="19731"/>
                  </a:cubicBezTo>
                  <a:cubicBezTo>
                    <a:pt x="25072" y="19750"/>
                    <a:pt x="24839" y="19772"/>
                    <a:pt x="24611" y="19772"/>
                  </a:cubicBezTo>
                  <a:cubicBezTo>
                    <a:pt x="24108" y="19772"/>
                    <a:pt x="23626" y="19665"/>
                    <a:pt x="23375" y="19184"/>
                  </a:cubicBezTo>
                  <a:cubicBezTo>
                    <a:pt x="23041" y="18515"/>
                    <a:pt x="22889" y="17543"/>
                    <a:pt x="22585" y="16844"/>
                  </a:cubicBezTo>
                  <a:lnTo>
                    <a:pt x="22737" y="16418"/>
                  </a:lnTo>
                  <a:lnTo>
                    <a:pt x="24257" y="15385"/>
                  </a:lnTo>
                  <a:cubicBezTo>
                    <a:pt x="24257" y="15385"/>
                    <a:pt x="26688" y="17056"/>
                    <a:pt x="26840" y="17148"/>
                  </a:cubicBezTo>
                  <a:cubicBezTo>
                    <a:pt x="26989" y="17237"/>
                    <a:pt x="27753" y="18760"/>
                    <a:pt x="28327" y="18760"/>
                  </a:cubicBezTo>
                  <a:cubicBezTo>
                    <a:pt x="28338" y="18760"/>
                    <a:pt x="28349" y="18760"/>
                    <a:pt x="28360" y="18759"/>
                  </a:cubicBezTo>
                  <a:cubicBezTo>
                    <a:pt x="28938" y="18667"/>
                    <a:pt x="31035" y="17421"/>
                    <a:pt x="31400" y="16205"/>
                  </a:cubicBezTo>
                  <a:cubicBezTo>
                    <a:pt x="31400" y="16205"/>
                    <a:pt x="31072" y="15469"/>
                    <a:pt x="30133" y="15469"/>
                  </a:cubicBezTo>
                  <a:cubicBezTo>
                    <a:pt x="30081" y="15469"/>
                    <a:pt x="30027" y="15471"/>
                    <a:pt x="29971" y="15476"/>
                  </a:cubicBezTo>
                  <a:lnTo>
                    <a:pt x="28482" y="14412"/>
                  </a:lnTo>
                  <a:lnTo>
                    <a:pt x="28482" y="14412"/>
                  </a:lnTo>
                  <a:cubicBezTo>
                    <a:pt x="28482" y="14412"/>
                    <a:pt x="29849" y="14686"/>
                    <a:pt x="30275" y="14746"/>
                  </a:cubicBezTo>
                  <a:cubicBezTo>
                    <a:pt x="30670" y="14838"/>
                    <a:pt x="32646" y="15354"/>
                    <a:pt x="33041" y="15476"/>
                  </a:cubicBezTo>
                  <a:cubicBezTo>
                    <a:pt x="33231" y="15539"/>
                    <a:pt x="33563" y="15636"/>
                    <a:pt x="33983" y="15636"/>
                  </a:cubicBezTo>
                  <a:cubicBezTo>
                    <a:pt x="34367" y="15636"/>
                    <a:pt x="34827" y="15555"/>
                    <a:pt x="35321" y="15294"/>
                  </a:cubicBezTo>
                  <a:cubicBezTo>
                    <a:pt x="36354" y="14716"/>
                    <a:pt x="36840" y="13956"/>
                    <a:pt x="36840" y="13956"/>
                  </a:cubicBezTo>
                  <a:cubicBezTo>
                    <a:pt x="36840" y="13956"/>
                    <a:pt x="36987" y="13225"/>
                    <a:pt x="36166" y="13225"/>
                  </a:cubicBezTo>
                  <a:cubicBezTo>
                    <a:pt x="36070" y="13225"/>
                    <a:pt x="35961" y="13235"/>
                    <a:pt x="35837" y="13257"/>
                  </a:cubicBezTo>
                  <a:cubicBezTo>
                    <a:pt x="35098" y="13413"/>
                    <a:pt x="34782" y="13618"/>
                    <a:pt x="34427" y="13618"/>
                  </a:cubicBezTo>
                  <a:cubicBezTo>
                    <a:pt x="34227" y="13618"/>
                    <a:pt x="34016" y="13553"/>
                    <a:pt x="33710" y="13379"/>
                  </a:cubicBezTo>
                  <a:cubicBezTo>
                    <a:pt x="32889" y="12892"/>
                    <a:pt x="32281" y="12862"/>
                    <a:pt x="32129" y="12132"/>
                  </a:cubicBezTo>
                  <a:cubicBezTo>
                    <a:pt x="32129" y="12132"/>
                    <a:pt x="33041" y="11403"/>
                    <a:pt x="34014" y="9245"/>
                  </a:cubicBezTo>
                  <a:lnTo>
                    <a:pt x="36445" y="7239"/>
                  </a:lnTo>
                  <a:cubicBezTo>
                    <a:pt x="36445" y="7239"/>
                    <a:pt x="37874" y="6540"/>
                    <a:pt x="37935" y="6357"/>
                  </a:cubicBezTo>
                  <a:cubicBezTo>
                    <a:pt x="37935" y="6357"/>
                    <a:pt x="38239" y="6023"/>
                    <a:pt x="38117" y="5658"/>
                  </a:cubicBezTo>
                  <a:cubicBezTo>
                    <a:pt x="38117" y="5658"/>
                    <a:pt x="38573" y="5506"/>
                    <a:pt x="38421" y="5141"/>
                  </a:cubicBezTo>
                  <a:cubicBezTo>
                    <a:pt x="38330" y="4746"/>
                    <a:pt x="38147" y="4108"/>
                    <a:pt x="37114" y="3834"/>
                  </a:cubicBezTo>
                  <a:cubicBezTo>
                    <a:pt x="36811" y="3774"/>
                    <a:pt x="36514" y="3755"/>
                    <a:pt x="36226" y="3755"/>
                  </a:cubicBezTo>
                  <a:cubicBezTo>
                    <a:pt x="35759" y="3755"/>
                    <a:pt x="35318" y="3804"/>
                    <a:pt x="34923" y="3804"/>
                  </a:cubicBezTo>
                  <a:cubicBezTo>
                    <a:pt x="34706" y="3804"/>
                    <a:pt x="34503" y="3790"/>
                    <a:pt x="34318" y="3743"/>
                  </a:cubicBezTo>
                  <a:cubicBezTo>
                    <a:pt x="34318" y="3743"/>
                    <a:pt x="34296" y="3741"/>
                    <a:pt x="34255" y="3741"/>
                  </a:cubicBezTo>
                  <a:cubicBezTo>
                    <a:pt x="34054" y="3741"/>
                    <a:pt x="33396" y="3784"/>
                    <a:pt x="32737" y="4290"/>
                  </a:cubicBezTo>
                  <a:cubicBezTo>
                    <a:pt x="31947" y="4898"/>
                    <a:pt x="31734" y="5263"/>
                    <a:pt x="31552" y="6053"/>
                  </a:cubicBezTo>
                  <a:cubicBezTo>
                    <a:pt x="31552" y="6053"/>
                    <a:pt x="30930" y="5905"/>
                    <a:pt x="30390" y="5905"/>
                  </a:cubicBezTo>
                  <a:cubicBezTo>
                    <a:pt x="30120" y="5905"/>
                    <a:pt x="29870" y="5942"/>
                    <a:pt x="29728" y="6053"/>
                  </a:cubicBezTo>
                  <a:cubicBezTo>
                    <a:pt x="29302" y="6388"/>
                    <a:pt x="29059" y="7786"/>
                    <a:pt x="29059" y="7786"/>
                  </a:cubicBezTo>
                  <a:lnTo>
                    <a:pt x="28512" y="7755"/>
                  </a:lnTo>
                  <a:cubicBezTo>
                    <a:pt x="28512" y="7755"/>
                    <a:pt x="28214" y="6357"/>
                    <a:pt x="27619" y="6357"/>
                  </a:cubicBezTo>
                  <a:cubicBezTo>
                    <a:pt x="27613" y="6357"/>
                    <a:pt x="27606" y="6357"/>
                    <a:pt x="27600" y="6357"/>
                  </a:cubicBezTo>
                  <a:cubicBezTo>
                    <a:pt x="27023" y="6388"/>
                    <a:pt x="26354" y="7147"/>
                    <a:pt x="26354" y="7147"/>
                  </a:cubicBezTo>
                  <a:lnTo>
                    <a:pt x="25412" y="6692"/>
                  </a:lnTo>
                  <a:cubicBezTo>
                    <a:pt x="25412" y="6692"/>
                    <a:pt x="26962" y="4959"/>
                    <a:pt x="26384" y="3166"/>
                  </a:cubicBezTo>
                  <a:cubicBezTo>
                    <a:pt x="26365" y="3070"/>
                    <a:pt x="26129" y="2673"/>
                    <a:pt x="25729" y="2673"/>
                  </a:cubicBezTo>
                  <a:cubicBezTo>
                    <a:pt x="25494" y="2673"/>
                    <a:pt x="25202" y="2810"/>
                    <a:pt x="24864" y="3226"/>
                  </a:cubicBezTo>
                  <a:cubicBezTo>
                    <a:pt x="24864" y="3226"/>
                    <a:pt x="24925" y="1950"/>
                    <a:pt x="24257" y="1615"/>
                  </a:cubicBezTo>
                  <a:cubicBezTo>
                    <a:pt x="24224" y="1599"/>
                    <a:pt x="24183" y="1592"/>
                    <a:pt x="24136" y="1592"/>
                  </a:cubicBezTo>
                  <a:cubicBezTo>
                    <a:pt x="23738" y="1592"/>
                    <a:pt x="22889" y="2102"/>
                    <a:pt x="22889" y="2102"/>
                  </a:cubicBezTo>
                  <a:cubicBezTo>
                    <a:pt x="22889" y="2102"/>
                    <a:pt x="22281" y="96"/>
                    <a:pt x="21916" y="5"/>
                  </a:cubicBezTo>
                  <a:cubicBezTo>
                    <a:pt x="21879" y="2"/>
                    <a:pt x="21842" y="0"/>
                    <a:pt x="218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771575" y="1217650"/>
              <a:ext cx="655825" cy="426150"/>
            </a:xfrm>
            <a:custGeom>
              <a:avLst/>
              <a:gdLst/>
              <a:ahLst/>
              <a:cxnLst/>
              <a:rect l="l" t="t" r="r" b="b"/>
              <a:pathLst>
                <a:path w="26233" h="17046" extrusionOk="0">
                  <a:moveTo>
                    <a:pt x="13262" y="1"/>
                  </a:moveTo>
                  <a:cubicBezTo>
                    <a:pt x="13089" y="1"/>
                    <a:pt x="12898" y="112"/>
                    <a:pt x="12828" y="638"/>
                  </a:cubicBezTo>
                  <a:cubicBezTo>
                    <a:pt x="12828" y="638"/>
                    <a:pt x="12828" y="2280"/>
                    <a:pt x="12645" y="2583"/>
                  </a:cubicBezTo>
                  <a:cubicBezTo>
                    <a:pt x="12645" y="2583"/>
                    <a:pt x="11719" y="1230"/>
                    <a:pt x="10728" y="1230"/>
                  </a:cubicBezTo>
                  <a:cubicBezTo>
                    <a:pt x="10597" y="1230"/>
                    <a:pt x="10466" y="1254"/>
                    <a:pt x="10335" y="1307"/>
                  </a:cubicBezTo>
                  <a:cubicBezTo>
                    <a:pt x="9575" y="1580"/>
                    <a:pt x="10426" y="2948"/>
                    <a:pt x="10426" y="2948"/>
                  </a:cubicBezTo>
                  <a:cubicBezTo>
                    <a:pt x="10426" y="2948"/>
                    <a:pt x="9424" y="2081"/>
                    <a:pt x="8662" y="2081"/>
                  </a:cubicBezTo>
                  <a:cubicBezTo>
                    <a:pt x="8468" y="2081"/>
                    <a:pt x="8289" y="2137"/>
                    <a:pt x="8147" y="2280"/>
                  </a:cubicBezTo>
                  <a:cubicBezTo>
                    <a:pt x="7478" y="2948"/>
                    <a:pt x="8724" y="4498"/>
                    <a:pt x="8724" y="4498"/>
                  </a:cubicBezTo>
                  <a:cubicBezTo>
                    <a:pt x="8724" y="4498"/>
                    <a:pt x="9210" y="4954"/>
                    <a:pt x="9180" y="5167"/>
                  </a:cubicBezTo>
                  <a:cubicBezTo>
                    <a:pt x="9180" y="5167"/>
                    <a:pt x="8116" y="5410"/>
                    <a:pt x="7995" y="5866"/>
                  </a:cubicBezTo>
                  <a:cubicBezTo>
                    <a:pt x="7903" y="6322"/>
                    <a:pt x="9150" y="7295"/>
                    <a:pt x="9119" y="7325"/>
                  </a:cubicBezTo>
                  <a:cubicBezTo>
                    <a:pt x="9119" y="7356"/>
                    <a:pt x="7903" y="7842"/>
                    <a:pt x="7843" y="8085"/>
                  </a:cubicBezTo>
                  <a:cubicBezTo>
                    <a:pt x="7812" y="8298"/>
                    <a:pt x="8055" y="8815"/>
                    <a:pt x="8268" y="8997"/>
                  </a:cubicBezTo>
                  <a:cubicBezTo>
                    <a:pt x="8268" y="8997"/>
                    <a:pt x="7812" y="9149"/>
                    <a:pt x="7751" y="9574"/>
                  </a:cubicBezTo>
                  <a:cubicBezTo>
                    <a:pt x="7660" y="9970"/>
                    <a:pt x="8116" y="10547"/>
                    <a:pt x="8116" y="10547"/>
                  </a:cubicBezTo>
                  <a:cubicBezTo>
                    <a:pt x="8116" y="10547"/>
                    <a:pt x="7387" y="10638"/>
                    <a:pt x="7296" y="11003"/>
                  </a:cubicBezTo>
                  <a:cubicBezTo>
                    <a:pt x="7174" y="11398"/>
                    <a:pt x="7599" y="11733"/>
                    <a:pt x="7599" y="11733"/>
                  </a:cubicBezTo>
                  <a:cubicBezTo>
                    <a:pt x="7599" y="11733"/>
                    <a:pt x="7521" y="11716"/>
                    <a:pt x="7418" y="11716"/>
                  </a:cubicBezTo>
                  <a:cubicBezTo>
                    <a:pt x="7279" y="11716"/>
                    <a:pt x="7096" y="11746"/>
                    <a:pt x="6992" y="11885"/>
                  </a:cubicBezTo>
                  <a:cubicBezTo>
                    <a:pt x="6779" y="12097"/>
                    <a:pt x="7083" y="12553"/>
                    <a:pt x="6992" y="12766"/>
                  </a:cubicBezTo>
                  <a:cubicBezTo>
                    <a:pt x="6992" y="12766"/>
                    <a:pt x="6775" y="12599"/>
                    <a:pt x="6526" y="12599"/>
                  </a:cubicBezTo>
                  <a:cubicBezTo>
                    <a:pt x="6440" y="12599"/>
                    <a:pt x="6349" y="12620"/>
                    <a:pt x="6262" y="12675"/>
                  </a:cubicBezTo>
                  <a:cubicBezTo>
                    <a:pt x="5776" y="12766"/>
                    <a:pt x="5381" y="13982"/>
                    <a:pt x="5381" y="13982"/>
                  </a:cubicBezTo>
                  <a:cubicBezTo>
                    <a:pt x="5320" y="14012"/>
                    <a:pt x="3435" y="15137"/>
                    <a:pt x="639" y="15836"/>
                  </a:cubicBezTo>
                  <a:cubicBezTo>
                    <a:pt x="639" y="15836"/>
                    <a:pt x="1" y="16110"/>
                    <a:pt x="213" y="16565"/>
                  </a:cubicBezTo>
                  <a:cubicBezTo>
                    <a:pt x="379" y="16876"/>
                    <a:pt x="1150" y="17045"/>
                    <a:pt x="1960" y="17045"/>
                  </a:cubicBezTo>
                  <a:cubicBezTo>
                    <a:pt x="2341" y="17045"/>
                    <a:pt x="2731" y="17008"/>
                    <a:pt x="3070" y="16930"/>
                  </a:cubicBezTo>
                  <a:cubicBezTo>
                    <a:pt x="4134" y="16717"/>
                    <a:pt x="7447" y="15502"/>
                    <a:pt x="9454" y="13374"/>
                  </a:cubicBezTo>
                  <a:cubicBezTo>
                    <a:pt x="9454" y="13374"/>
                    <a:pt x="9514" y="13587"/>
                    <a:pt x="9575" y="13921"/>
                  </a:cubicBezTo>
                  <a:cubicBezTo>
                    <a:pt x="9604" y="14263"/>
                    <a:pt x="9926" y="14471"/>
                    <a:pt x="10291" y="14471"/>
                  </a:cubicBezTo>
                  <a:cubicBezTo>
                    <a:pt x="10316" y="14471"/>
                    <a:pt x="10340" y="14470"/>
                    <a:pt x="10365" y="14468"/>
                  </a:cubicBezTo>
                  <a:cubicBezTo>
                    <a:pt x="10730" y="14377"/>
                    <a:pt x="12159" y="14043"/>
                    <a:pt x="12311" y="13617"/>
                  </a:cubicBezTo>
                  <a:cubicBezTo>
                    <a:pt x="12463" y="13252"/>
                    <a:pt x="11855" y="13100"/>
                    <a:pt x="11855" y="13100"/>
                  </a:cubicBezTo>
                  <a:cubicBezTo>
                    <a:pt x="11855" y="13100"/>
                    <a:pt x="11733" y="12067"/>
                    <a:pt x="11916" y="11915"/>
                  </a:cubicBezTo>
                  <a:cubicBezTo>
                    <a:pt x="12098" y="11763"/>
                    <a:pt x="12372" y="11337"/>
                    <a:pt x="13162" y="11185"/>
                  </a:cubicBezTo>
                  <a:cubicBezTo>
                    <a:pt x="13170" y="11184"/>
                    <a:pt x="13179" y="11184"/>
                    <a:pt x="13187" y="11184"/>
                  </a:cubicBezTo>
                  <a:cubicBezTo>
                    <a:pt x="13687" y="11184"/>
                    <a:pt x="13924" y="12952"/>
                    <a:pt x="14074" y="13161"/>
                  </a:cubicBezTo>
                  <a:cubicBezTo>
                    <a:pt x="14283" y="13423"/>
                    <a:pt x="14358" y="13866"/>
                    <a:pt x="14920" y="13866"/>
                  </a:cubicBezTo>
                  <a:cubicBezTo>
                    <a:pt x="15009" y="13866"/>
                    <a:pt x="15112" y="13855"/>
                    <a:pt x="15229" y="13830"/>
                  </a:cubicBezTo>
                  <a:cubicBezTo>
                    <a:pt x="16262" y="13556"/>
                    <a:pt x="16566" y="13435"/>
                    <a:pt x="16627" y="13252"/>
                  </a:cubicBezTo>
                  <a:cubicBezTo>
                    <a:pt x="16718" y="13009"/>
                    <a:pt x="16749" y="12644"/>
                    <a:pt x="16353" y="12553"/>
                  </a:cubicBezTo>
                  <a:cubicBezTo>
                    <a:pt x="15989" y="12492"/>
                    <a:pt x="15502" y="12371"/>
                    <a:pt x="15411" y="11945"/>
                  </a:cubicBezTo>
                  <a:cubicBezTo>
                    <a:pt x="15350" y="11550"/>
                    <a:pt x="15442" y="10942"/>
                    <a:pt x="15381" y="10517"/>
                  </a:cubicBezTo>
                  <a:lnTo>
                    <a:pt x="15533" y="10274"/>
                  </a:lnTo>
                  <a:lnTo>
                    <a:pt x="16566" y="9970"/>
                  </a:lnTo>
                  <a:cubicBezTo>
                    <a:pt x="16566" y="9970"/>
                    <a:pt x="17630" y="11307"/>
                    <a:pt x="17691" y="11398"/>
                  </a:cubicBezTo>
                  <a:cubicBezTo>
                    <a:pt x="17782" y="11459"/>
                    <a:pt x="17934" y="12462"/>
                    <a:pt x="18268" y="12523"/>
                  </a:cubicBezTo>
                  <a:cubicBezTo>
                    <a:pt x="18284" y="12524"/>
                    <a:pt x="18301" y="12525"/>
                    <a:pt x="18320" y="12525"/>
                  </a:cubicBezTo>
                  <a:cubicBezTo>
                    <a:pt x="18723" y="12525"/>
                    <a:pt x="19961" y="12222"/>
                    <a:pt x="20396" y="11641"/>
                  </a:cubicBezTo>
                  <a:cubicBezTo>
                    <a:pt x="20396" y="11641"/>
                    <a:pt x="20305" y="11155"/>
                    <a:pt x="19697" y="11003"/>
                  </a:cubicBezTo>
                  <a:lnTo>
                    <a:pt x="19059" y="10182"/>
                  </a:lnTo>
                  <a:lnTo>
                    <a:pt x="19059" y="10182"/>
                  </a:lnTo>
                  <a:cubicBezTo>
                    <a:pt x="19059" y="10182"/>
                    <a:pt x="19758" y="10547"/>
                    <a:pt x="19971" y="10669"/>
                  </a:cubicBezTo>
                  <a:cubicBezTo>
                    <a:pt x="20214" y="10790"/>
                    <a:pt x="21186" y="11429"/>
                    <a:pt x="21369" y="11550"/>
                  </a:cubicBezTo>
                  <a:cubicBezTo>
                    <a:pt x="21540" y="11624"/>
                    <a:pt x="21869" y="11835"/>
                    <a:pt x="22325" y="11835"/>
                  </a:cubicBezTo>
                  <a:cubicBezTo>
                    <a:pt x="22434" y="11835"/>
                    <a:pt x="22552" y="11823"/>
                    <a:pt x="22676" y="11793"/>
                  </a:cubicBezTo>
                  <a:cubicBezTo>
                    <a:pt x="23314" y="11641"/>
                    <a:pt x="23740" y="11337"/>
                    <a:pt x="23740" y="11337"/>
                  </a:cubicBezTo>
                  <a:cubicBezTo>
                    <a:pt x="23740" y="11337"/>
                    <a:pt x="24013" y="10881"/>
                    <a:pt x="23314" y="10821"/>
                  </a:cubicBezTo>
                  <a:cubicBezTo>
                    <a:pt x="23155" y="10799"/>
                    <a:pt x="23026" y="10795"/>
                    <a:pt x="22916" y="10795"/>
                  </a:cubicBezTo>
                  <a:cubicBezTo>
                    <a:pt x="22836" y="10795"/>
                    <a:pt x="22767" y="10797"/>
                    <a:pt x="22704" y="10797"/>
                  </a:cubicBezTo>
                  <a:cubicBezTo>
                    <a:pt x="22486" y="10797"/>
                    <a:pt x="22345" y="10769"/>
                    <a:pt x="22129" y="10517"/>
                  </a:cubicBezTo>
                  <a:cubicBezTo>
                    <a:pt x="21764" y="10091"/>
                    <a:pt x="21430" y="9970"/>
                    <a:pt x="21490" y="9574"/>
                  </a:cubicBezTo>
                  <a:cubicBezTo>
                    <a:pt x="21490" y="9574"/>
                    <a:pt x="22129" y="9331"/>
                    <a:pt x="23040" y="8298"/>
                  </a:cubicBezTo>
                  <a:lnTo>
                    <a:pt x="24773" y="7629"/>
                  </a:lnTo>
                  <a:cubicBezTo>
                    <a:pt x="24773" y="7629"/>
                    <a:pt x="25685" y="7477"/>
                    <a:pt x="25715" y="7386"/>
                  </a:cubicBezTo>
                  <a:cubicBezTo>
                    <a:pt x="25715" y="7386"/>
                    <a:pt x="25928" y="7234"/>
                    <a:pt x="25928" y="7052"/>
                  </a:cubicBezTo>
                  <a:cubicBezTo>
                    <a:pt x="25928" y="7052"/>
                    <a:pt x="26202" y="7052"/>
                    <a:pt x="26202" y="6839"/>
                  </a:cubicBezTo>
                  <a:cubicBezTo>
                    <a:pt x="26202" y="6596"/>
                    <a:pt x="26232" y="6231"/>
                    <a:pt x="25715" y="5927"/>
                  </a:cubicBezTo>
                  <a:cubicBezTo>
                    <a:pt x="25168" y="5623"/>
                    <a:pt x="24560" y="5623"/>
                    <a:pt x="24196" y="5380"/>
                  </a:cubicBezTo>
                  <a:cubicBezTo>
                    <a:pt x="24196" y="5380"/>
                    <a:pt x="24029" y="5321"/>
                    <a:pt x="23778" y="5321"/>
                  </a:cubicBezTo>
                  <a:cubicBezTo>
                    <a:pt x="23628" y="5321"/>
                    <a:pt x="23447" y="5342"/>
                    <a:pt x="23253" y="5410"/>
                  </a:cubicBezTo>
                  <a:cubicBezTo>
                    <a:pt x="22706" y="5623"/>
                    <a:pt x="22524" y="5775"/>
                    <a:pt x="22281" y="6170"/>
                  </a:cubicBezTo>
                  <a:cubicBezTo>
                    <a:pt x="22281" y="6170"/>
                    <a:pt x="21719" y="5853"/>
                    <a:pt x="21405" y="5853"/>
                  </a:cubicBezTo>
                  <a:cubicBezTo>
                    <a:pt x="21369" y="5853"/>
                    <a:pt x="21336" y="5857"/>
                    <a:pt x="21308" y="5866"/>
                  </a:cubicBezTo>
                  <a:cubicBezTo>
                    <a:pt x="21034" y="5988"/>
                    <a:pt x="20609" y="6717"/>
                    <a:pt x="20609" y="6717"/>
                  </a:cubicBezTo>
                  <a:lnTo>
                    <a:pt x="20305" y="6596"/>
                  </a:lnTo>
                  <a:cubicBezTo>
                    <a:pt x="20305" y="6596"/>
                    <a:pt x="20396" y="5775"/>
                    <a:pt x="20062" y="5684"/>
                  </a:cubicBezTo>
                  <a:cubicBezTo>
                    <a:pt x="20034" y="5678"/>
                    <a:pt x="20004" y="5676"/>
                    <a:pt x="19973" y="5676"/>
                  </a:cubicBezTo>
                  <a:cubicBezTo>
                    <a:pt x="19663" y="5676"/>
                    <a:pt x="19211" y="5927"/>
                    <a:pt x="19211" y="5927"/>
                  </a:cubicBezTo>
                  <a:lnTo>
                    <a:pt x="18755" y="5501"/>
                  </a:lnTo>
                  <a:cubicBezTo>
                    <a:pt x="18755" y="5501"/>
                    <a:pt x="19910" y="4772"/>
                    <a:pt x="19910" y="3708"/>
                  </a:cubicBezTo>
                  <a:cubicBezTo>
                    <a:pt x="19910" y="3664"/>
                    <a:pt x="19829" y="3327"/>
                    <a:pt x="19500" y="3327"/>
                  </a:cubicBezTo>
                  <a:cubicBezTo>
                    <a:pt x="19379" y="3327"/>
                    <a:pt x="19225" y="3373"/>
                    <a:pt x="19028" y="3495"/>
                  </a:cubicBezTo>
                  <a:cubicBezTo>
                    <a:pt x="19028" y="3495"/>
                    <a:pt x="19302" y="2766"/>
                    <a:pt x="18998" y="2492"/>
                  </a:cubicBezTo>
                  <a:cubicBezTo>
                    <a:pt x="18953" y="2448"/>
                    <a:pt x="18861" y="2432"/>
                    <a:pt x="18753" y="2432"/>
                  </a:cubicBezTo>
                  <a:cubicBezTo>
                    <a:pt x="18495" y="2432"/>
                    <a:pt x="18147" y="2523"/>
                    <a:pt x="18147" y="2523"/>
                  </a:cubicBezTo>
                  <a:cubicBezTo>
                    <a:pt x="18147" y="2523"/>
                    <a:pt x="18147" y="1307"/>
                    <a:pt x="17964" y="1216"/>
                  </a:cubicBezTo>
                  <a:cubicBezTo>
                    <a:pt x="17898" y="1171"/>
                    <a:pt x="17806" y="1143"/>
                    <a:pt x="17701" y="1143"/>
                  </a:cubicBezTo>
                  <a:cubicBezTo>
                    <a:pt x="17519" y="1143"/>
                    <a:pt x="17295" y="1228"/>
                    <a:pt x="17083" y="1459"/>
                  </a:cubicBezTo>
                  <a:cubicBezTo>
                    <a:pt x="16749" y="1884"/>
                    <a:pt x="16323" y="2371"/>
                    <a:pt x="16323" y="2371"/>
                  </a:cubicBezTo>
                  <a:cubicBezTo>
                    <a:pt x="16323" y="2371"/>
                    <a:pt x="16627" y="1003"/>
                    <a:pt x="16171" y="760"/>
                  </a:cubicBezTo>
                  <a:cubicBezTo>
                    <a:pt x="16130" y="727"/>
                    <a:pt x="16077" y="714"/>
                    <a:pt x="16017" y="714"/>
                  </a:cubicBezTo>
                  <a:cubicBezTo>
                    <a:pt x="15856" y="714"/>
                    <a:pt x="15641" y="807"/>
                    <a:pt x="15442" y="851"/>
                  </a:cubicBezTo>
                  <a:cubicBezTo>
                    <a:pt x="15046" y="1003"/>
                    <a:pt x="14651" y="1246"/>
                    <a:pt x="14651" y="1246"/>
                  </a:cubicBezTo>
                  <a:cubicBezTo>
                    <a:pt x="14651" y="1246"/>
                    <a:pt x="13679" y="61"/>
                    <a:pt x="13557" y="61"/>
                  </a:cubicBezTo>
                  <a:cubicBezTo>
                    <a:pt x="13506" y="61"/>
                    <a:pt x="13389" y="1"/>
                    <a:pt x="132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01325" y="1333850"/>
              <a:ext cx="723450" cy="616650"/>
            </a:xfrm>
            <a:custGeom>
              <a:avLst/>
              <a:gdLst/>
              <a:ahLst/>
              <a:cxnLst/>
              <a:rect l="l" t="t" r="r" b="b"/>
              <a:pathLst>
                <a:path w="28938" h="24666" extrusionOk="0">
                  <a:moveTo>
                    <a:pt x="850" y="0"/>
                  </a:moveTo>
                  <a:cubicBezTo>
                    <a:pt x="700" y="0"/>
                    <a:pt x="548" y="55"/>
                    <a:pt x="426" y="215"/>
                  </a:cubicBezTo>
                  <a:cubicBezTo>
                    <a:pt x="1" y="701"/>
                    <a:pt x="761" y="2647"/>
                    <a:pt x="1673" y="3741"/>
                  </a:cubicBezTo>
                  <a:cubicBezTo>
                    <a:pt x="2584" y="4835"/>
                    <a:pt x="5958" y="7966"/>
                    <a:pt x="9606" y="9060"/>
                  </a:cubicBezTo>
                  <a:cubicBezTo>
                    <a:pt x="9606" y="9060"/>
                    <a:pt x="9393" y="9334"/>
                    <a:pt x="8998" y="9547"/>
                  </a:cubicBezTo>
                  <a:cubicBezTo>
                    <a:pt x="8633" y="9790"/>
                    <a:pt x="8572" y="10398"/>
                    <a:pt x="8876" y="10793"/>
                  </a:cubicBezTo>
                  <a:cubicBezTo>
                    <a:pt x="9171" y="11176"/>
                    <a:pt x="10382" y="12590"/>
                    <a:pt x="10954" y="12590"/>
                  </a:cubicBezTo>
                  <a:cubicBezTo>
                    <a:pt x="10971" y="12590"/>
                    <a:pt x="10988" y="12589"/>
                    <a:pt x="11004" y="12586"/>
                  </a:cubicBezTo>
                  <a:cubicBezTo>
                    <a:pt x="11551" y="12525"/>
                    <a:pt x="11369" y="11765"/>
                    <a:pt x="11369" y="11765"/>
                  </a:cubicBezTo>
                  <a:cubicBezTo>
                    <a:pt x="11369" y="11765"/>
                    <a:pt x="12298" y="11137"/>
                    <a:pt x="12696" y="11137"/>
                  </a:cubicBezTo>
                  <a:cubicBezTo>
                    <a:pt x="12735" y="11137"/>
                    <a:pt x="12770" y="11144"/>
                    <a:pt x="12797" y="11158"/>
                  </a:cubicBezTo>
                  <a:cubicBezTo>
                    <a:pt x="13101" y="11249"/>
                    <a:pt x="13740" y="11340"/>
                    <a:pt x="14408" y="12221"/>
                  </a:cubicBezTo>
                  <a:cubicBezTo>
                    <a:pt x="14834" y="12738"/>
                    <a:pt x="12828" y="14136"/>
                    <a:pt x="12645" y="14440"/>
                  </a:cubicBezTo>
                  <a:cubicBezTo>
                    <a:pt x="12433" y="14866"/>
                    <a:pt x="11855" y="15291"/>
                    <a:pt x="12585" y="16112"/>
                  </a:cubicBezTo>
                  <a:cubicBezTo>
                    <a:pt x="13453" y="17125"/>
                    <a:pt x="13770" y="17421"/>
                    <a:pt x="14060" y="17421"/>
                  </a:cubicBezTo>
                  <a:cubicBezTo>
                    <a:pt x="14075" y="17421"/>
                    <a:pt x="14090" y="17421"/>
                    <a:pt x="14104" y="17419"/>
                  </a:cubicBezTo>
                  <a:cubicBezTo>
                    <a:pt x="14408" y="17389"/>
                    <a:pt x="14895" y="17176"/>
                    <a:pt x="14712" y="16690"/>
                  </a:cubicBezTo>
                  <a:cubicBezTo>
                    <a:pt x="14560" y="16203"/>
                    <a:pt x="14408" y="15565"/>
                    <a:pt x="14864" y="15200"/>
                  </a:cubicBezTo>
                  <a:cubicBezTo>
                    <a:pt x="15320" y="14866"/>
                    <a:pt x="16050" y="14653"/>
                    <a:pt x="16506" y="14288"/>
                  </a:cubicBezTo>
                  <a:lnTo>
                    <a:pt x="16840" y="14379"/>
                  </a:lnTo>
                  <a:lnTo>
                    <a:pt x="17782" y="15352"/>
                  </a:lnTo>
                  <a:cubicBezTo>
                    <a:pt x="17782" y="15352"/>
                    <a:pt x="16840" y="17389"/>
                    <a:pt x="16779" y="17480"/>
                  </a:cubicBezTo>
                  <a:cubicBezTo>
                    <a:pt x="16749" y="17601"/>
                    <a:pt x="15685" y="18392"/>
                    <a:pt x="15807" y="18817"/>
                  </a:cubicBezTo>
                  <a:cubicBezTo>
                    <a:pt x="15959" y="19243"/>
                    <a:pt x="17144" y="20611"/>
                    <a:pt x="18086" y="20763"/>
                  </a:cubicBezTo>
                  <a:cubicBezTo>
                    <a:pt x="18086" y="20763"/>
                    <a:pt x="18603" y="20367"/>
                    <a:pt x="18451" y="19577"/>
                  </a:cubicBezTo>
                  <a:lnTo>
                    <a:pt x="19059" y="18331"/>
                  </a:lnTo>
                  <a:lnTo>
                    <a:pt x="19059" y="18331"/>
                  </a:lnTo>
                  <a:cubicBezTo>
                    <a:pt x="19059" y="18331"/>
                    <a:pt x="19028" y="19334"/>
                    <a:pt x="19028" y="19699"/>
                  </a:cubicBezTo>
                  <a:cubicBezTo>
                    <a:pt x="19028" y="20003"/>
                    <a:pt x="18877" y="21553"/>
                    <a:pt x="18846" y="21857"/>
                  </a:cubicBezTo>
                  <a:cubicBezTo>
                    <a:pt x="18816" y="22161"/>
                    <a:pt x="18725" y="22829"/>
                    <a:pt x="19272" y="23529"/>
                  </a:cubicBezTo>
                  <a:cubicBezTo>
                    <a:pt x="19819" y="24197"/>
                    <a:pt x="20457" y="24471"/>
                    <a:pt x="20457" y="24471"/>
                  </a:cubicBezTo>
                  <a:cubicBezTo>
                    <a:pt x="20457" y="24471"/>
                    <a:pt x="20460" y="24471"/>
                    <a:pt x="20466" y="24471"/>
                  </a:cubicBezTo>
                  <a:cubicBezTo>
                    <a:pt x="20545" y="24471"/>
                    <a:pt x="21105" y="24445"/>
                    <a:pt x="20822" y="23681"/>
                  </a:cubicBezTo>
                  <a:cubicBezTo>
                    <a:pt x="20518" y="22829"/>
                    <a:pt x="20214" y="22799"/>
                    <a:pt x="20487" y="22130"/>
                  </a:cubicBezTo>
                  <a:cubicBezTo>
                    <a:pt x="20761" y="21431"/>
                    <a:pt x="20700" y="20975"/>
                    <a:pt x="21217" y="20793"/>
                  </a:cubicBezTo>
                  <a:cubicBezTo>
                    <a:pt x="21217" y="20793"/>
                    <a:pt x="21855" y="21401"/>
                    <a:pt x="23588" y="21857"/>
                  </a:cubicBezTo>
                  <a:lnTo>
                    <a:pt x="25412" y="23407"/>
                  </a:lnTo>
                  <a:cubicBezTo>
                    <a:pt x="25412" y="23407"/>
                    <a:pt x="26111" y="24349"/>
                    <a:pt x="26263" y="24410"/>
                  </a:cubicBezTo>
                  <a:cubicBezTo>
                    <a:pt x="26263" y="24410"/>
                    <a:pt x="26434" y="24513"/>
                    <a:pt x="26609" y="24513"/>
                  </a:cubicBezTo>
                  <a:cubicBezTo>
                    <a:pt x="26667" y="24513"/>
                    <a:pt x="26726" y="24501"/>
                    <a:pt x="26779" y="24471"/>
                  </a:cubicBezTo>
                  <a:cubicBezTo>
                    <a:pt x="26779" y="24471"/>
                    <a:pt x="26896" y="24665"/>
                    <a:pt x="27083" y="24665"/>
                  </a:cubicBezTo>
                  <a:cubicBezTo>
                    <a:pt x="27130" y="24665"/>
                    <a:pt x="27181" y="24653"/>
                    <a:pt x="27235" y="24623"/>
                  </a:cubicBezTo>
                  <a:cubicBezTo>
                    <a:pt x="27509" y="24471"/>
                    <a:pt x="27965" y="24288"/>
                    <a:pt x="27995" y="23498"/>
                  </a:cubicBezTo>
                  <a:cubicBezTo>
                    <a:pt x="28056" y="22677"/>
                    <a:pt x="27691" y="21978"/>
                    <a:pt x="27722" y="21401"/>
                  </a:cubicBezTo>
                  <a:cubicBezTo>
                    <a:pt x="27722" y="21401"/>
                    <a:pt x="27661" y="20793"/>
                    <a:pt x="27114" y="20307"/>
                  </a:cubicBezTo>
                  <a:cubicBezTo>
                    <a:pt x="26567" y="19790"/>
                    <a:pt x="26293" y="19699"/>
                    <a:pt x="25685" y="19608"/>
                  </a:cubicBezTo>
                  <a:cubicBezTo>
                    <a:pt x="25685" y="19608"/>
                    <a:pt x="25776" y="18544"/>
                    <a:pt x="25442" y="18240"/>
                  </a:cubicBezTo>
                  <a:cubicBezTo>
                    <a:pt x="25168" y="17966"/>
                    <a:pt x="24074" y="17966"/>
                    <a:pt x="24074" y="17966"/>
                  </a:cubicBezTo>
                  <a:lnTo>
                    <a:pt x="24044" y="17571"/>
                  </a:lnTo>
                  <a:cubicBezTo>
                    <a:pt x="24044" y="17571"/>
                    <a:pt x="25077" y="17145"/>
                    <a:pt x="24956" y="16720"/>
                  </a:cubicBezTo>
                  <a:cubicBezTo>
                    <a:pt x="24834" y="16294"/>
                    <a:pt x="24196" y="15899"/>
                    <a:pt x="24196" y="15899"/>
                  </a:cubicBezTo>
                  <a:lnTo>
                    <a:pt x="24378" y="15139"/>
                  </a:lnTo>
                  <a:cubicBezTo>
                    <a:pt x="24378" y="15139"/>
                    <a:pt x="25233" y="15652"/>
                    <a:pt x="26199" y="15652"/>
                  </a:cubicBezTo>
                  <a:cubicBezTo>
                    <a:pt x="26521" y="15652"/>
                    <a:pt x="26855" y="15595"/>
                    <a:pt x="27175" y="15443"/>
                  </a:cubicBezTo>
                  <a:cubicBezTo>
                    <a:pt x="27235" y="15413"/>
                    <a:pt x="27843" y="14835"/>
                    <a:pt x="26901" y="14288"/>
                  </a:cubicBezTo>
                  <a:cubicBezTo>
                    <a:pt x="26901" y="14288"/>
                    <a:pt x="27874" y="14167"/>
                    <a:pt x="28026" y="13650"/>
                  </a:cubicBezTo>
                  <a:cubicBezTo>
                    <a:pt x="28117" y="13376"/>
                    <a:pt x="27509" y="12708"/>
                    <a:pt x="27509" y="12708"/>
                  </a:cubicBezTo>
                  <a:cubicBezTo>
                    <a:pt x="27509" y="12708"/>
                    <a:pt x="28937" y="11978"/>
                    <a:pt x="28907" y="11674"/>
                  </a:cubicBezTo>
                  <a:cubicBezTo>
                    <a:pt x="28907" y="11370"/>
                    <a:pt x="28725" y="11006"/>
                    <a:pt x="28086" y="10793"/>
                  </a:cubicBezTo>
                  <a:cubicBezTo>
                    <a:pt x="27387" y="10641"/>
                    <a:pt x="26567" y="10458"/>
                    <a:pt x="26567" y="10458"/>
                  </a:cubicBezTo>
                  <a:cubicBezTo>
                    <a:pt x="26567" y="10458"/>
                    <a:pt x="28330" y="10003"/>
                    <a:pt x="28390" y="9334"/>
                  </a:cubicBezTo>
                  <a:cubicBezTo>
                    <a:pt x="28421" y="9060"/>
                    <a:pt x="28086" y="8787"/>
                    <a:pt x="27813" y="8574"/>
                  </a:cubicBezTo>
                  <a:cubicBezTo>
                    <a:pt x="27387" y="8148"/>
                    <a:pt x="26931" y="7844"/>
                    <a:pt x="26931" y="7844"/>
                  </a:cubicBezTo>
                  <a:cubicBezTo>
                    <a:pt x="26931" y="7844"/>
                    <a:pt x="27722" y="5960"/>
                    <a:pt x="27691" y="5869"/>
                  </a:cubicBezTo>
                  <a:cubicBezTo>
                    <a:pt x="27666" y="5770"/>
                    <a:pt x="27743" y="5226"/>
                    <a:pt x="27130" y="5226"/>
                  </a:cubicBezTo>
                  <a:cubicBezTo>
                    <a:pt x="26991" y="5226"/>
                    <a:pt x="26816" y="5254"/>
                    <a:pt x="26597" y="5322"/>
                  </a:cubicBezTo>
                  <a:cubicBezTo>
                    <a:pt x="26597" y="5322"/>
                    <a:pt x="24742" y="6234"/>
                    <a:pt x="24220" y="6234"/>
                  </a:cubicBezTo>
                  <a:cubicBezTo>
                    <a:pt x="24212" y="6234"/>
                    <a:pt x="24203" y="6234"/>
                    <a:pt x="24196" y="6233"/>
                  </a:cubicBezTo>
                  <a:cubicBezTo>
                    <a:pt x="24196" y="6233"/>
                    <a:pt x="25503" y="3893"/>
                    <a:pt x="24317" y="2768"/>
                  </a:cubicBezTo>
                  <a:cubicBezTo>
                    <a:pt x="24195" y="2656"/>
                    <a:pt x="24064" y="2609"/>
                    <a:pt x="23931" y="2609"/>
                  </a:cubicBezTo>
                  <a:cubicBezTo>
                    <a:pt x="23234" y="2609"/>
                    <a:pt x="22463" y="3893"/>
                    <a:pt x="22463" y="3893"/>
                  </a:cubicBezTo>
                  <a:cubicBezTo>
                    <a:pt x="22463" y="3893"/>
                    <a:pt x="23102" y="1218"/>
                    <a:pt x="21916" y="823"/>
                  </a:cubicBezTo>
                  <a:cubicBezTo>
                    <a:pt x="21820" y="788"/>
                    <a:pt x="21724" y="773"/>
                    <a:pt x="21629" y="773"/>
                  </a:cubicBezTo>
                  <a:cubicBezTo>
                    <a:pt x="20560" y="773"/>
                    <a:pt x="19636" y="2799"/>
                    <a:pt x="19636" y="2799"/>
                  </a:cubicBezTo>
                  <a:cubicBezTo>
                    <a:pt x="19636" y="2799"/>
                    <a:pt x="19424" y="3650"/>
                    <a:pt x="19150" y="3711"/>
                  </a:cubicBezTo>
                  <a:cubicBezTo>
                    <a:pt x="19150" y="3711"/>
                    <a:pt x="18323" y="2724"/>
                    <a:pt x="17719" y="2724"/>
                  </a:cubicBezTo>
                  <a:cubicBezTo>
                    <a:pt x="17678" y="2724"/>
                    <a:pt x="17638" y="2728"/>
                    <a:pt x="17600" y="2738"/>
                  </a:cubicBezTo>
                  <a:cubicBezTo>
                    <a:pt x="16992" y="2890"/>
                    <a:pt x="16597" y="4926"/>
                    <a:pt x="16566" y="4926"/>
                  </a:cubicBezTo>
                  <a:cubicBezTo>
                    <a:pt x="16537" y="4926"/>
                    <a:pt x="15329" y="3888"/>
                    <a:pt x="14965" y="3888"/>
                  </a:cubicBezTo>
                  <a:cubicBezTo>
                    <a:pt x="14950" y="3888"/>
                    <a:pt x="14937" y="3889"/>
                    <a:pt x="14925" y="3893"/>
                  </a:cubicBezTo>
                  <a:cubicBezTo>
                    <a:pt x="14621" y="3954"/>
                    <a:pt x="14165" y="4531"/>
                    <a:pt x="14135" y="4866"/>
                  </a:cubicBezTo>
                  <a:cubicBezTo>
                    <a:pt x="14135" y="4866"/>
                    <a:pt x="13814" y="4588"/>
                    <a:pt x="13424" y="4588"/>
                  </a:cubicBezTo>
                  <a:cubicBezTo>
                    <a:pt x="13349" y="4588"/>
                    <a:pt x="13271" y="4598"/>
                    <a:pt x="13193" y="4623"/>
                  </a:cubicBezTo>
                  <a:cubicBezTo>
                    <a:pt x="12676" y="4774"/>
                    <a:pt x="12220" y="5626"/>
                    <a:pt x="12220" y="5626"/>
                  </a:cubicBezTo>
                  <a:cubicBezTo>
                    <a:pt x="12220" y="5626"/>
                    <a:pt x="11758" y="4919"/>
                    <a:pt x="11297" y="4919"/>
                  </a:cubicBezTo>
                  <a:cubicBezTo>
                    <a:pt x="11270" y="4919"/>
                    <a:pt x="11243" y="4921"/>
                    <a:pt x="11217" y="4926"/>
                  </a:cubicBezTo>
                  <a:cubicBezTo>
                    <a:pt x="10700" y="4987"/>
                    <a:pt x="10518" y="5717"/>
                    <a:pt x="10518" y="5717"/>
                  </a:cubicBezTo>
                  <a:cubicBezTo>
                    <a:pt x="10518" y="5717"/>
                    <a:pt x="10366" y="5170"/>
                    <a:pt x="10001" y="5109"/>
                  </a:cubicBezTo>
                  <a:cubicBezTo>
                    <a:pt x="9976" y="5103"/>
                    <a:pt x="9950" y="5100"/>
                    <a:pt x="9925" y="5100"/>
                  </a:cubicBezTo>
                  <a:cubicBezTo>
                    <a:pt x="9577" y="5100"/>
                    <a:pt x="9255" y="5629"/>
                    <a:pt x="9004" y="5629"/>
                  </a:cubicBezTo>
                  <a:cubicBezTo>
                    <a:pt x="8992" y="5629"/>
                    <a:pt x="8979" y="5628"/>
                    <a:pt x="8968" y="5626"/>
                  </a:cubicBezTo>
                  <a:cubicBezTo>
                    <a:pt x="8968" y="5626"/>
                    <a:pt x="9089" y="4987"/>
                    <a:pt x="8633" y="4774"/>
                  </a:cubicBezTo>
                  <a:cubicBezTo>
                    <a:pt x="8442" y="4619"/>
                    <a:pt x="8071" y="4572"/>
                    <a:pt x="7692" y="4572"/>
                  </a:cubicBezTo>
                  <a:cubicBezTo>
                    <a:pt x="7108" y="4572"/>
                    <a:pt x="6505" y="4683"/>
                    <a:pt x="6505" y="4683"/>
                  </a:cubicBezTo>
                  <a:cubicBezTo>
                    <a:pt x="6414" y="4562"/>
                    <a:pt x="3952" y="3164"/>
                    <a:pt x="1521" y="276"/>
                  </a:cubicBezTo>
                  <a:cubicBezTo>
                    <a:pt x="1521" y="276"/>
                    <a:pt x="1187" y="0"/>
                    <a:pt x="8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925825" y="3102700"/>
              <a:ext cx="785775" cy="618550"/>
            </a:xfrm>
            <a:custGeom>
              <a:avLst/>
              <a:gdLst/>
              <a:ahLst/>
              <a:cxnLst/>
              <a:rect l="l" t="t" r="r" b="b"/>
              <a:pathLst>
                <a:path w="31431" h="24742" extrusionOk="0">
                  <a:moveTo>
                    <a:pt x="29879" y="0"/>
                  </a:moveTo>
                  <a:cubicBezTo>
                    <a:pt x="29090" y="0"/>
                    <a:pt x="28073" y="206"/>
                    <a:pt x="27327" y="526"/>
                  </a:cubicBezTo>
                  <a:cubicBezTo>
                    <a:pt x="26020" y="1073"/>
                    <a:pt x="22038" y="3414"/>
                    <a:pt x="19940" y="6605"/>
                  </a:cubicBezTo>
                  <a:cubicBezTo>
                    <a:pt x="19940" y="6605"/>
                    <a:pt x="19758" y="6362"/>
                    <a:pt x="19636" y="5906"/>
                  </a:cubicBezTo>
                  <a:cubicBezTo>
                    <a:pt x="19565" y="5549"/>
                    <a:pt x="19195" y="5341"/>
                    <a:pt x="18818" y="5341"/>
                  </a:cubicBezTo>
                  <a:cubicBezTo>
                    <a:pt x="18715" y="5341"/>
                    <a:pt x="18610" y="5356"/>
                    <a:pt x="18512" y="5389"/>
                  </a:cubicBezTo>
                  <a:cubicBezTo>
                    <a:pt x="18056" y="5602"/>
                    <a:pt x="16263" y="6362"/>
                    <a:pt x="16202" y="6909"/>
                  </a:cubicBezTo>
                  <a:cubicBezTo>
                    <a:pt x="16111" y="7456"/>
                    <a:pt x="16870" y="7487"/>
                    <a:pt x="16870" y="7487"/>
                  </a:cubicBezTo>
                  <a:cubicBezTo>
                    <a:pt x="16870" y="7487"/>
                    <a:pt x="17266" y="8794"/>
                    <a:pt x="17053" y="9037"/>
                  </a:cubicBezTo>
                  <a:cubicBezTo>
                    <a:pt x="16870" y="9310"/>
                    <a:pt x="16597" y="9888"/>
                    <a:pt x="15624" y="10253"/>
                  </a:cubicBezTo>
                  <a:cubicBezTo>
                    <a:pt x="15594" y="10265"/>
                    <a:pt x="15562" y="10271"/>
                    <a:pt x="15531" y="10271"/>
                  </a:cubicBezTo>
                  <a:cubicBezTo>
                    <a:pt x="14938" y="10271"/>
                    <a:pt x="14214" y="8202"/>
                    <a:pt x="13983" y="7943"/>
                  </a:cubicBezTo>
                  <a:cubicBezTo>
                    <a:pt x="13726" y="7686"/>
                    <a:pt x="13524" y="7215"/>
                    <a:pt x="12991" y="7215"/>
                  </a:cubicBezTo>
                  <a:cubicBezTo>
                    <a:pt x="12829" y="7215"/>
                    <a:pt x="12636" y="7259"/>
                    <a:pt x="12402" y="7365"/>
                  </a:cubicBezTo>
                  <a:cubicBezTo>
                    <a:pt x="11126" y="7943"/>
                    <a:pt x="10761" y="8186"/>
                    <a:pt x="10731" y="8429"/>
                  </a:cubicBezTo>
                  <a:cubicBezTo>
                    <a:pt x="10670" y="8733"/>
                    <a:pt x="10731" y="9250"/>
                    <a:pt x="11247" y="9250"/>
                  </a:cubicBezTo>
                  <a:cubicBezTo>
                    <a:pt x="11794" y="9250"/>
                    <a:pt x="12433" y="9280"/>
                    <a:pt x="12615" y="9797"/>
                  </a:cubicBezTo>
                  <a:cubicBezTo>
                    <a:pt x="12797" y="10344"/>
                    <a:pt x="12797" y="11104"/>
                    <a:pt x="13010" y="11620"/>
                  </a:cubicBezTo>
                  <a:lnTo>
                    <a:pt x="12858" y="11924"/>
                  </a:lnTo>
                  <a:lnTo>
                    <a:pt x="11642" y="12532"/>
                  </a:lnTo>
                  <a:cubicBezTo>
                    <a:pt x="11642" y="12532"/>
                    <a:pt x="9971" y="11073"/>
                    <a:pt x="9849" y="10982"/>
                  </a:cubicBezTo>
                  <a:cubicBezTo>
                    <a:pt x="9727" y="10921"/>
                    <a:pt x="9272" y="9645"/>
                    <a:pt x="8846" y="9645"/>
                  </a:cubicBezTo>
                  <a:cubicBezTo>
                    <a:pt x="8451" y="9645"/>
                    <a:pt x="6718" y="10405"/>
                    <a:pt x="6354" y="11286"/>
                  </a:cubicBezTo>
                  <a:cubicBezTo>
                    <a:pt x="6354" y="11286"/>
                    <a:pt x="6536" y="11894"/>
                    <a:pt x="7387" y="11985"/>
                  </a:cubicBezTo>
                  <a:lnTo>
                    <a:pt x="8390" y="12927"/>
                  </a:lnTo>
                  <a:cubicBezTo>
                    <a:pt x="8390" y="12927"/>
                    <a:pt x="7417" y="12623"/>
                    <a:pt x="7113" y="12502"/>
                  </a:cubicBezTo>
                  <a:cubicBezTo>
                    <a:pt x="6809" y="12380"/>
                    <a:pt x="5351" y="11833"/>
                    <a:pt x="5107" y="11712"/>
                  </a:cubicBezTo>
                  <a:cubicBezTo>
                    <a:pt x="4925" y="11631"/>
                    <a:pt x="4580" y="11482"/>
                    <a:pt x="4128" y="11482"/>
                  </a:cubicBezTo>
                  <a:cubicBezTo>
                    <a:pt x="3902" y="11482"/>
                    <a:pt x="3648" y="11519"/>
                    <a:pt x="3375" y="11620"/>
                  </a:cubicBezTo>
                  <a:cubicBezTo>
                    <a:pt x="2584" y="11985"/>
                    <a:pt x="2129" y="12471"/>
                    <a:pt x="2129" y="12471"/>
                  </a:cubicBezTo>
                  <a:cubicBezTo>
                    <a:pt x="2129" y="12471"/>
                    <a:pt x="1926" y="13080"/>
                    <a:pt x="2766" y="13080"/>
                  </a:cubicBezTo>
                  <a:cubicBezTo>
                    <a:pt x="2786" y="13080"/>
                    <a:pt x="2806" y="13080"/>
                    <a:pt x="2828" y="13079"/>
                  </a:cubicBezTo>
                  <a:cubicBezTo>
                    <a:pt x="3297" y="13029"/>
                    <a:pt x="3554" y="12933"/>
                    <a:pt x="3786" y="12933"/>
                  </a:cubicBezTo>
                  <a:cubicBezTo>
                    <a:pt x="3976" y="12933"/>
                    <a:pt x="4149" y="12996"/>
                    <a:pt x="4408" y="13201"/>
                  </a:cubicBezTo>
                  <a:cubicBezTo>
                    <a:pt x="4986" y="13657"/>
                    <a:pt x="5442" y="13718"/>
                    <a:pt x="5472" y="14295"/>
                  </a:cubicBezTo>
                  <a:cubicBezTo>
                    <a:pt x="5472" y="14295"/>
                    <a:pt x="4712" y="14751"/>
                    <a:pt x="3770" y="16271"/>
                  </a:cubicBezTo>
                  <a:lnTo>
                    <a:pt x="1764" y="17548"/>
                  </a:lnTo>
                  <a:cubicBezTo>
                    <a:pt x="1764" y="17548"/>
                    <a:pt x="609" y="17943"/>
                    <a:pt x="578" y="18095"/>
                  </a:cubicBezTo>
                  <a:cubicBezTo>
                    <a:pt x="578" y="18095"/>
                    <a:pt x="305" y="18307"/>
                    <a:pt x="335" y="18581"/>
                  </a:cubicBezTo>
                  <a:cubicBezTo>
                    <a:pt x="335" y="18581"/>
                    <a:pt x="1" y="18672"/>
                    <a:pt x="31" y="18976"/>
                  </a:cubicBezTo>
                  <a:cubicBezTo>
                    <a:pt x="92" y="19280"/>
                    <a:pt x="153" y="19766"/>
                    <a:pt x="913" y="20040"/>
                  </a:cubicBezTo>
                  <a:cubicBezTo>
                    <a:pt x="1673" y="20283"/>
                    <a:pt x="2433" y="20192"/>
                    <a:pt x="3010" y="20374"/>
                  </a:cubicBezTo>
                  <a:cubicBezTo>
                    <a:pt x="3010" y="20374"/>
                    <a:pt x="3098" y="20392"/>
                    <a:pt x="3241" y="20392"/>
                  </a:cubicBezTo>
                  <a:cubicBezTo>
                    <a:pt x="3473" y="20392"/>
                    <a:pt x="3850" y="20345"/>
                    <a:pt x="4226" y="20101"/>
                  </a:cubicBezTo>
                  <a:cubicBezTo>
                    <a:pt x="4864" y="19736"/>
                    <a:pt x="5047" y="19493"/>
                    <a:pt x="5290" y="18915"/>
                  </a:cubicBezTo>
                  <a:cubicBezTo>
                    <a:pt x="5290" y="18915"/>
                    <a:pt x="5894" y="19146"/>
                    <a:pt x="6328" y="19146"/>
                  </a:cubicBezTo>
                  <a:cubicBezTo>
                    <a:pt x="6461" y="19146"/>
                    <a:pt x="6579" y="19125"/>
                    <a:pt x="6658" y="19067"/>
                  </a:cubicBezTo>
                  <a:cubicBezTo>
                    <a:pt x="6992" y="18885"/>
                    <a:pt x="7326" y="17821"/>
                    <a:pt x="7326" y="17821"/>
                  </a:cubicBezTo>
                  <a:lnTo>
                    <a:pt x="7752" y="17882"/>
                  </a:lnTo>
                  <a:cubicBezTo>
                    <a:pt x="7752" y="17882"/>
                    <a:pt x="7873" y="19007"/>
                    <a:pt x="8299" y="19037"/>
                  </a:cubicBezTo>
                  <a:cubicBezTo>
                    <a:pt x="8311" y="19038"/>
                    <a:pt x="8323" y="19038"/>
                    <a:pt x="8335" y="19038"/>
                  </a:cubicBezTo>
                  <a:cubicBezTo>
                    <a:pt x="8730" y="19038"/>
                    <a:pt x="9302" y="18581"/>
                    <a:pt x="9302" y="18581"/>
                  </a:cubicBezTo>
                  <a:lnTo>
                    <a:pt x="9971" y="19007"/>
                  </a:lnTo>
                  <a:cubicBezTo>
                    <a:pt x="9971" y="19007"/>
                    <a:pt x="8633" y="20192"/>
                    <a:pt x="8907" y="21529"/>
                  </a:cubicBezTo>
                  <a:cubicBezTo>
                    <a:pt x="8907" y="21610"/>
                    <a:pt x="9069" y="21962"/>
                    <a:pt x="9402" y="21962"/>
                  </a:cubicBezTo>
                  <a:cubicBezTo>
                    <a:pt x="9569" y="21962"/>
                    <a:pt x="9778" y="21874"/>
                    <a:pt x="10031" y="21621"/>
                  </a:cubicBezTo>
                  <a:lnTo>
                    <a:pt x="10031" y="21621"/>
                  </a:lnTo>
                  <a:cubicBezTo>
                    <a:pt x="10031" y="21621"/>
                    <a:pt x="9849" y="22563"/>
                    <a:pt x="10335" y="22867"/>
                  </a:cubicBezTo>
                  <a:cubicBezTo>
                    <a:pt x="10375" y="22891"/>
                    <a:pt x="10429" y="22902"/>
                    <a:pt x="10492" y="22902"/>
                  </a:cubicBezTo>
                  <a:cubicBezTo>
                    <a:pt x="10822" y="22902"/>
                    <a:pt x="11399" y="22624"/>
                    <a:pt x="11399" y="22624"/>
                  </a:cubicBezTo>
                  <a:cubicBezTo>
                    <a:pt x="11399" y="22624"/>
                    <a:pt x="11673" y="24174"/>
                    <a:pt x="11977" y="24235"/>
                  </a:cubicBezTo>
                  <a:cubicBezTo>
                    <a:pt x="12054" y="24258"/>
                    <a:pt x="12139" y="24273"/>
                    <a:pt x="12228" y="24273"/>
                  </a:cubicBezTo>
                  <a:cubicBezTo>
                    <a:pt x="12491" y="24273"/>
                    <a:pt x="12791" y="24141"/>
                    <a:pt x="13041" y="23687"/>
                  </a:cubicBezTo>
                  <a:cubicBezTo>
                    <a:pt x="13375" y="23049"/>
                    <a:pt x="13800" y="22289"/>
                    <a:pt x="13801" y="22289"/>
                  </a:cubicBezTo>
                  <a:lnTo>
                    <a:pt x="13801" y="22289"/>
                  </a:lnTo>
                  <a:cubicBezTo>
                    <a:pt x="13800" y="22289"/>
                    <a:pt x="13709" y="24174"/>
                    <a:pt x="14378" y="24387"/>
                  </a:cubicBezTo>
                  <a:cubicBezTo>
                    <a:pt x="14410" y="24400"/>
                    <a:pt x="14446" y="24406"/>
                    <a:pt x="14486" y="24406"/>
                  </a:cubicBezTo>
                  <a:cubicBezTo>
                    <a:pt x="14708" y="24406"/>
                    <a:pt x="15032" y="24212"/>
                    <a:pt x="15290" y="24083"/>
                  </a:cubicBezTo>
                  <a:cubicBezTo>
                    <a:pt x="15776" y="23779"/>
                    <a:pt x="16232" y="23444"/>
                    <a:pt x="16232" y="23444"/>
                  </a:cubicBezTo>
                  <a:cubicBezTo>
                    <a:pt x="16232" y="23444"/>
                    <a:pt x="17782" y="24721"/>
                    <a:pt x="17904" y="24721"/>
                  </a:cubicBezTo>
                  <a:cubicBezTo>
                    <a:pt x="17910" y="24719"/>
                    <a:pt x="17917" y="24719"/>
                    <a:pt x="17925" y="24719"/>
                  </a:cubicBezTo>
                  <a:cubicBezTo>
                    <a:pt x="17975" y="24719"/>
                    <a:pt x="18067" y="24741"/>
                    <a:pt x="18171" y="24741"/>
                  </a:cubicBezTo>
                  <a:cubicBezTo>
                    <a:pt x="18414" y="24741"/>
                    <a:pt x="18725" y="24620"/>
                    <a:pt x="18725" y="23809"/>
                  </a:cubicBezTo>
                  <a:cubicBezTo>
                    <a:pt x="18725" y="23809"/>
                    <a:pt x="18360" y="21742"/>
                    <a:pt x="18542" y="21225"/>
                  </a:cubicBezTo>
                  <a:lnTo>
                    <a:pt x="18542" y="21225"/>
                  </a:lnTo>
                  <a:cubicBezTo>
                    <a:pt x="18542" y="21226"/>
                    <a:pt x="19848" y="22552"/>
                    <a:pt x="21091" y="22552"/>
                  </a:cubicBezTo>
                  <a:cubicBezTo>
                    <a:pt x="21353" y="22552"/>
                    <a:pt x="21612" y="22493"/>
                    <a:pt x="21855" y="22350"/>
                  </a:cubicBezTo>
                  <a:cubicBezTo>
                    <a:pt x="22767" y="21803"/>
                    <a:pt x="21308" y="20253"/>
                    <a:pt x="21308" y="20253"/>
                  </a:cubicBezTo>
                  <a:lnTo>
                    <a:pt x="21308" y="20253"/>
                  </a:lnTo>
                  <a:cubicBezTo>
                    <a:pt x="21308" y="20253"/>
                    <a:pt x="22578" y="20985"/>
                    <a:pt x="23544" y="20985"/>
                  </a:cubicBezTo>
                  <a:cubicBezTo>
                    <a:pt x="23899" y="20985"/>
                    <a:pt x="24213" y="20887"/>
                    <a:pt x="24409" y="20617"/>
                  </a:cubicBezTo>
                  <a:cubicBezTo>
                    <a:pt x="25108" y="19645"/>
                    <a:pt x="23132" y="17882"/>
                    <a:pt x="23132" y="17882"/>
                  </a:cubicBezTo>
                  <a:cubicBezTo>
                    <a:pt x="23132" y="17882"/>
                    <a:pt x="22372" y="17426"/>
                    <a:pt x="22433" y="17183"/>
                  </a:cubicBezTo>
                  <a:cubicBezTo>
                    <a:pt x="22433" y="17183"/>
                    <a:pt x="23740" y="16605"/>
                    <a:pt x="23801" y="15967"/>
                  </a:cubicBezTo>
                  <a:cubicBezTo>
                    <a:pt x="23831" y="15298"/>
                    <a:pt x="22007" y="14386"/>
                    <a:pt x="22007" y="14356"/>
                  </a:cubicBezTo>
                  <a:cubicBezTo>
                    <a:pt x="22007" y="14326"/>
                    <a:pt x="23436" y="13414"/>
                    <a:pt x="23497" y="13079"/>
                  </a:cubicBezTo>
                  <a:cubicBezTo>
                    <a:pt x="23497" y="12745"/>
                    <a:pt x="23102" y="12198"/>
                    <a:pt x="22767" y="12016"/>
                  </a:cubicBezTo>
                  <a:cubicBezTo>
                    <a:pt x="22767" y="12016"/>
                    <a:pt x="23284" y="11712"/>
                    <a:pt x="23284" y="11164"/>
                  </a:cubicBezTo>
                  <a:cubicBezTo>
                    <a:pt x="23284" y="10648"/>
                    <a:pt x="22615" y="9979"/>
                    <a:pt x="22615" y="9979"/>
                  </a:cubicBezTo>
                  <a:cubicBezTo>
                    <a:pt x="22615" y="9979"/>
                    <a:pt x="23527" y="9675"/>
                    <a:pt x="23588" y="9189"/>
                  </a:cubicBezTo>
                  <a:cubicBezTo>
                    <a:pt x="23679" y="8702"/>
                    <a:pt x="23041" y="8307"/>
                    <a:pt x="23041" y="8307"/>
                  </a:cubicBezTo>
                  <a:cubicBezTo>
                    <a:pt x="23041" y="8307"/>
                    <a:pt x="23588" y="8307"/>
                    <a:pt x="23740" y="7973"/>
                  </a:cubicBezTo>
                  <a:cubicBezTo>
                    <a:pt x="23953" y="7639"/>
                    <a:pt x="23436" y="7091"/>
                    <a:pt x="23558" y="6848"/>
                  </a:cubicBezTo>
                  <a:lnTo>
                    <a:pt x="23558" y="6848"/>
                  </a:lnTo>
                  <a:cubicBezTo>
                    <a:pt x="23558" y="6848"/>
                    <a:pt x="23770" y="6960"/>
                    <a:pt x="24018" y="6960"/>
                  </a:cubicBezTo>
                  <a:cubicBezTo>
                    <a:pt x="24179" y="6960"/>
                    <a:pt x="24356" y="6913"/>
                    <a:pt x="24500" y="6757"/>
                  </a:cubicBezTo>
                  <a:cubicBezTo>
                    <a:pt x="24865" y="6514"/>
                    <a:pt x="25017" y="4873"/>
                    <a:pt x="25017" y="4873"/>
                  </a:cubicBezTo>
                  <a:cubicBezTo>
                    <a:pt x="25138" y="4812"/>
                    <a:pt x="27205" y="2897"/>
                    <a:pt x="30670" y="1377"/>
                  </a:cubicBezTo>
                  <a:cubicBezTo>
                    <a:pt x="30670" y="1377"/>
                    <a:pt x="31430" y="860"/>
                    <a:pt x="31035" y="344"/>
                  </a:cubicBezTo>
                  <a:cubicBezTo>
                    <a:pt x="30883" y="104"/>
                    <a:pt x="30439" y="0"/>
                    <a:pt x="298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983600" y="4416000"/>
              <a:ext cx="929375" cy="625425"/>
            </a:xfrm>
            <a:custGeom>
              <a:avLst/>
              <a:gdLst/>
              <a:ahLst/>
              <a:cxnLst/>
              <a:rect l="l" t="t" r="r" b="b"/>
              <a:pathLst>
                <a:path w="37175" h="25017" extrusionOk="0">
                  <a:moveTo>
                    <a:pt x="22737" y="1"/>
                  </a:moveTo>
                  <a:cubicBezTo>
                    <a:pt x="21369" y="1"/>
                    <a:pt x="21065" y="2858"/>
                    <a:pt x="21065" y="2858"/>
                  </a:cubicBezTo>
                  <a:cubicBezTo>
                    <a:pt x="21065" y="2858"/>
                    <a:pt x="21156" y="3800"/>
                    <a:pt x="20883" y="3952"/>
                  </a:cubicBezTo>
                  <a:cubicBezTo>
                    <a:pt x="20883" y="3952"/>
                    <a:pt x="19967" y="3403"/>
                    <a:pt x="19318" y="3403"/>
                  </a:cubicBezTo>
                  <a:cubicBezTo>
                    <a:pt x="19173" y="3403"/>
                    <a:pt x="19042" y="3430"/>
                    <a:pt x="18937" y="3496"/>
                  </a:cubicBezTo>
                  <a:cubicBezTo>
                    <a:pt x="18329" y="3861"/>
                    <a:pt x="18694" y="6080"/>
                    <a:pt x="18633" y="6080"/>
                  </a:cubicBezTo>
                  <a:cubicBezTo>
                    <a:pt x="18632" y="6082"/>
                    <a:pt x="18628" y="6084"/>
                    <a:pt x="18622" y="6084"/>
                  </a:cubicBezTo>
                  <a:cubicBezTo>
                    <a:pt x="18484" y="6084"/>
                    <a:pt x="17213" y="5564"/>
                    <a:pt x="16738" y="5564"/>
                  </a:cubicBezTo>
                  <a:cubicBezTo>
                    <a:pt x="16676" y="5564"/>
                    <a:pt x="16627" y="5573"/>
                    <a:pt x="16597" y="5594"/>
                  </a:cubicBezTo>
                  <a:cubicBezTo>
                    <a:pt x="16293" y="5776"/>
                    <a:pt x="16050" y="6505"/>
                    <a:pt x="16110" y="6931"/>
                  </a:cubicBezTo>
                  <a:cubicBezTo>
                    <a:pt x="16110" y="6931"/>
                    <a:pt x="15832" y="6805"/>
                    <a:pt x="15512" y="6805"/>
                  </a:cubicBezTo>
                  <a:cubicBezTo>
                    <a:pt x="15336" y="6805"/>
                    <a:pt x="15148" y="6843"/>
                    <a:pt x="14986" y="6961"/>
                  </a:cubicBezTo>
                  <a:cubicBezTo>
                    <a:pt x="14530" y="7296"/>
                    <a:pt x="14347" y="8329"/>
                    <a:pt x="14347" y="8329"/>
                  </a:cubicBezTo>
                  <a:cubicBezTo>
                    <a:pt x="14347" y="8329"/>
                    <a:pt x="13791" y="7896"/>
                    <a:pt x="13306" y="7896"/>
                  </a:cubicBezTo>
                  <a:cubicBezTo>
                    <a:pt x="13202" y="7896"/>
                    <a:pt x="13101" y="7916"/>
                    <a:pt x="13010" y="7964"/>
                  </a:cubicBezTo>
                  <a:cubicBezTo>
                    <a:pt x="12524" y="8208"/>
                    <a:pt x="12615" y="9028"/>
                    <a:pt x="12615" y="9028"/>
                  </a:cubicBezTo>
                  <a:cubicBezTo>
                    <a:pt x="12615" y="9028"/>
                    <a:pt x="12290" y="8567"/>
                    <a:pt x="11921" y="8567"/>
                  </a:cubicBezTo>
                  <a:cubicBezTo>
                    <a:pt x="11899" y="8567"/>
                    <a:pt x="11877" y="8569"/>
                    <a:pt x="11855" y="8572"/>
                  </a:cubicBezTo>
                  <a:cubicBezTo>
                    <a:pt x="11429" y="8633"/>
                    <a:pt x="11277" y="9393"/>
                    <a:pt x="10974" y="9484"/>
                  </a:cubicBezTo>
                  <a:cubicBezTo>
                    <a:pt x="10974" y="9484"/>
                    <a:pt x="10852" y="8785"/>
                    <a:pt x="10335" y="8664"/>
                  </a:cubicBezTo>
                  <a:cubicBezTo>
                    <a:pt x="10305" y="8659"/>
                    <a:pt x="10272" y="8656"/>
                    <a:pt x="10236" y="8656"/>
                  </a:cubicBezTo>
                  <a:cubicBezTo>
                    <a:pt x="9614" y="8656"/>
                    <a:pt x="8147" y="9363"/>
                    <a:pt x="8147" y="9363"/>
                  </a:cubicBezTo>
                  <a:cubicBezTo>
                    <a:pt x="8056" y="9302"/>
                    <a:pt x="5016" y="8633"/>
                    <a:pt x="1429" y="6505"/>
                  </a:cubicBezTo>
                  <a:cubicBezTo>
                    <a:pt x="1429" y="6505"/>
                    <a:pt x="1181" y="6406"/>
                    <a:pt x="905" y="6406"/>
                  </a:cubicBezTo>
                  <a:cubicBezTo>
                    <a:pt x="652" y="6406"/>
                    <a:pt x="375" y="6490"/>
                    <a:pt x="244" y="6809"/>
                  </a:cubicBezTo>
                  <a:cubicBezTo>
                    <a:pt x="1" y="7509"/>
                    <a:pt x="1460" y="9241"/>
                    <a:pt x="2767" y="10062"/>
                  </a:cubicBezTo>
                  <a:cubicBezTo>
                    <a:pt x="4066" y="10859"/>
                    <a:pt x="8436" y="12833"/>
                    <a:pt x="12502" y="12833"/>
                  </a:cubicBezTo>
                  <a:cubicBezTo>
                    <a:pt x="12621" y="12833"/>
                    <a:pt x="12740" y="12831"/>
                    <a:pt x="12858" y="12828"/>
                  </a:cubicBezTo>
                  <a:lnTo>
                    <a:pt x="12858" y="12828"/>
                  </a:lnTo>
                  <a:cubicBezTo>
                    <a:pt x="12858" y="12828"/>
                    <a:pt x="12706" y="13162"/>
                    <a:pt x="12402" y="13557"/>
                  </a:cubicBezTo>
                  <a:cubicBezTo>
                    <a:pt x="12068" y="13922"/>
                    <a:pt x="12250" y="14560"/>
                    <a:pt x="12706" y="14864"/>
                  </a:cubicBezTo>
                  <a:cubicBezTo>
                    <a:pt x="13116" y="15137"/>
                    <a:pt x="14631" y="16025"/>
                    <a:pt x="15331" y="16025"/>
                  </a:cubicBezTo>
                  <a:cubicBezTo>
                    <a:pt x="15409" y="16025"/>
                    <a:pt x="15478" y="16013"/>
                    <a:pt x="15533" y="15989"/>
                  </a:cubicBezTo>
                  <a:cubicBezTo>
                    <a:pt x="16050" y="15715"/>
                    <a:pt x="15594" y="14986"/>
                    <a:pt x="15594" y="14986"/>
                  </a:cubicBezTo>
                  <a:cubicBezTo>
                    <a:pt x="15594" y="14986"/>
                    <a:pt x="16483" y="13830"/>
                    <a:pt x="16885" y="13830"/>
                  </a:cubicBezTo>
                  <a:cubicBezTo>
                    <a:pt x="16891" y="13830"/>
                    <a:pt x="16896" y="13830"/>
                    <a:pt x="16901" y="13831"/>
                  </a:cubicBezTo>
                  <a:cubicBezTo>
                    <a:pt x="17235" y="13892"/>
                    <a:pt x="17965" y="13740"/>
                    <a:pt x="18907" y="14378"/>
                  </a:cubicBezTo>
                  <a:cubicBezTo>
                    <a:pt x="19515" y="14803"/>
                    <a:pt x="17965" y="16931"/>
                    <a:pt x="17843" y="17296"/>
                  </a:cubicBezTo>
                  <a:cubicBezTo>
                    <a:pt x="17782" y="17843"/>
                    <a:pt x="17326" y="18481"/>
                    <a:pt x="18329" y="19089"/>
                  </a:cubicBezTo>
                  <a:cubicBezTo>
                    <a:pt x="19384" y="19689"/>
                    <a:pt x="19872" y="19929"/>
                    <a:pt x="20165" y="19929"/>
                  </a:cubicBezTo>
                  <a:cubicBezTo>
                    <a:pt x="20244" y="19929"/>
                    <a:pt x="20308" y="19912"/>
                    <a:pt x="20366" y="19880"/>
                  </a:cubicBezTo>
                  <a:cubicBezTo>
                    <a:pt x="20609" y="19728"/>
                    <a:pt x="21065" y="19393"/>
                    <a:pt x="20731" y="18907"/>
                  </a:cubicBezTo>
                  <a:cubicBezTo>
                    <a:pt x="20396" y="18390"/>
                    <a:pt x="20001" y="17782"/>
                    <a:pt x="20366" y="17296"/>
                  </a:cubicBezTo>
                  <a:cubicBezTo>
                    <a:pt x="20700" y="16810"/>
                    <a:pt x="21369" y="16323"/>
                    <a:pt x="21764" y="15776"/>
                  </a:cubicBezTo>
                  <a:lnTo>
                    <a:pt x="22129" y="15746"/>
                  </a:lnTo>
                  <a:lnTo>
                    <a:pt x="23466" y="16475"/>
                  </a:lnTo>
                  <a:cubicBezTo>
                    <a:pt x="23466" y="16475"/>
                    <a:pt x="23193" y="18907"/>
                    <a:pt x="23193" y="19059"/>
                  </a:cubicBezTo>
                  <a:cubicBezTo>
                    <a:pt x="23193" y="19211"/>
                    <a:pt x="22372" y="20366"/>
                    <a:pt x="22645" y="20761"/>
                  </a:cubicBezTo>
                  <a:cubicBezTo>
                    <a:pt x="22925" y="21097"/>
                    <a:pt x="24388" y="21998"/>
                    <a:pt x="25425" y="21998"/>
                  </a:cubicBezTo>
                  <a:cubicBezTo>
                    <a:pt x="25516" y="21998"/>
                    <a:pt x="25602" y="21991"/>
                    <a:pt x="25685" y="21977"/>
                  </a:cubicBezTo>
                  <a:cubicBezTo>
                    <a:pt x="25685" y="21977"/>
                    <a:pt x="26080" y="21399"/>
                    <a:pt x="25624" y="20609"/>
                  </a:cubicBezTo>
                  <a:lnTo>
                    <a:pt x="25837" y="19120"/>
                  </a:lnTo>
                  <a:cubicBezTo>
                    <a:pt x="25837" y="19120"/>
                    <a:pt x="26171" y="20214"/>
                    <a:pt x="26293" y="20518"/>
                  </a:cubicBezTo>
                  <a:cubicBezTo>
                    <a:pt x="26384" y="20883"/>
                    <a:pt x="26779" y="22494"/>
                    <a:pt x="26840" y="22858"/>
                  </a:cubicBezTo>
                  <a:cubicBezTo>
                    <a:pt x="26931" y="23162"/>
                    <a:pt x="27083" y="23922"/>
                    <a:pt x="27874" y="24439"/>
                  </a:cubicBezTo>
                  <a:cubicBezTo>
                    <a:pt x="28664" y="24986"/>
                    <a:pt x="29424" y="25016"/>
                    <a:pt x="29424" y="25016"/>
                  </a:cubicBezTo>
                  <a:cubicBezTo>
                    <a:pt x="29424" y="25016"/>
                    <a:pt x="30153" y="24773"/>
                    <a:pt x="29545" y="24013"/>
                  </a:cubicBezTo>
                  <a:cubicBezTo>
                    <a:pt x="28937" y="23253"/>
                    <a:pt x="28603" y="23314"/>
                    <a:pt x="28633" y="22494"/>
                  </a:cubicBezTo>
                  <a:cubicBezTo>
                    <a:pt x="28664" y="21703"/>
                    <a:pt x="28451" y="21247"/>
                    <a:pt x="28937" y="20883"/>
                  </a:cubicBezTo>
                  <a:cubicBezTo>
                    <a:pt x="28937" y="20883"/>
                    <a:pt x="29585" y="21151"/>
                    <a:pt x="31014" y="21151"/>
                  </a:cubicBezTo>
                  <a:cubicBezTo>
                    <a:pt x="31252" y="21151"/>
                    <a:pt x="31512" y="21143"/>
                    <a:pt x="31795" y="21126"/>
                  </a:cubicBezTo>
                  <a:lnTo>
                    <a:pt x="34226" y="22129"/>
                  </a:lnTo>
                  <a:cubicBezTo>
                    <a:pt x="34226" y="22129"/>
                    <a:pt x="35249" y="22859"/>
                    <a:pt x="35432" y="22859"/>
                  </a:cubicBezTo>
                  <a:cubicBezTo>
                    <a:pt x="35436" y="22859"/>
                    <a:pt x="35439" y="22859"/>
                    <a:pt x="35442" y="22858"/>
                  </a:cubicBezTo>
                  <a:cubicBezTo>
                    <a:pt x="35442" y="22858"/>
                    <a:pt x="35500" y="22868"/>
                    <a:pt x="35584" y="22868"/>
                  </a:cubicBezTo>
                  <a:cubicBezTo>
                    <a:pt x="35710" y="22868"/>
                    <a:pt x="35892" y="22846"/>
                    <a:pt x="36020" y="22737"/>
                  </a:cubicBezTo>
                  <a:cubicBezTo>
                    <a:pt x="36020" y="22737"/>
                    <a:pt x="36165" y="22868"/>
                    <a:pt x="36326" y="22868"/>
                  </a:cubicBezTo>
                  <a:cubicBezTo>
                    <a:pt x="36397" y="22868"/>
                    <a:pt x="36471" y="22842"/>
                    <a:pt x="36536" y="22767"/>
                  </a:cubicBezTo>
                  <a:cubicBezTo>
                    <a:pt x="36779" y="22554"/>
                    <a:pt x="37175" y="22159"/>
                    <a:pt x="36962" y="21339"/>
                  </a:cubicBezTo>
                  <a:cubicBezTo>
                    <a:pt x="36719" y="20487"/>
                    <a:pt x="36111" y="19880"/>
                    <a:pt x="35928" y="19241"/>
                  </a:cubicBezTo>
                  <a:cubicBezTo>
                    <a:pt x="35928" y="19241"/>
                    <a:pt x="35655" y="18633"/>
                    <a:pt x="34895" y="18329"/>
                  </a:cubicBezTo>
                  <a:cubicBezTo>
                    <a:pt x="34441" y="18130"/>
                    <a:pt x="34150" y="18049"/>
                    <a:pt x="33853" y="18049"/>
                  </a:cubicBezTo>
                  <a:cubicBezTo>
                    <a:pt x="33653" y="18049"/>
                    <a:pt x="33450" y="18086"/>
                    <a:pt x="33193" y="18147"/>
                  </a:cubicBezTo>
                  <a:cubicBezTo>
                    <a:pt x="33193" y="18147"/>
                    <a:pt x="32889" y="16992"/>
                    <a:pt x="32463" y="16810"/>
                  </a:cubicBezTo>
                  <a:cubicBezTo>
                    <a:pt x="32384" y="16773"/>
                    <a:pt x="32276" y="16759"/>
                    <a:pt x="32153" y="16759"/>
                  </a:cubicBezTo>
                  <a:cubicBezTo>
                    <a:pt x="31663" y="16759"/>
                    <a:pt x="30944" y="16992"/>
                    <a:pt x="30944" y="16992"/>
                  </a:cubicBezTo>
                  <a:lnTo>
                    <a:pt x="30761" y="16566"/>
                  </a:lnTo>
                  <a:cubicBezTo>
                    <a:pt x="30761" y="16566"/>
                    <a:pt x="31673" y="15776"/>
                    <a:pt x="31460" y="15351"/>
                  </a:cubicBezTo>
                  <a:cubicBezTo>
                    <a:pt x="31187" y="14955"/>
                    <a:pt x="30396" y="14743"/>
                    <a:pt x="30396" y="14743"/>
                  </a:cubicBezTo>
                  <a:lnTo>
                    <a:pt x="30396" y="13922"/>
                  </a:lnTo>
                  <a:cubicBezTo>
                    <a:pt x="30396" y="13922"/>
                    <a:pt x="30769" y="14006"/>
                    <a:pt x="31276" y="14006"/>
                  </a:cubicBezTo>
                  <a:cubicBezTo>
                    <a:pt x="31909" y="14006"/>
                    <a:pt x="32754" y="13875"/>
                    <a:pt x="33345" y="13284"/>
                  </a:cubicBezTo>
                  <a:cubicBezTo>
                    <a:pt x="33436" y="13193"/>
                    <a:pt x="33892" y="12402"/>
                    <a:pt x="32706" y="12220"/>
                  </a:cubicBezTo>
                  <a:cubicBezTo>
                    <a:pt x="32706" y="12220"/>
                    <a:pt x="33679" y="11764"/>
                    <a:pt x="33649" y="11156"/>
                  </a:cubicBezTo>
                  <a:cubicBezTo>
                    <a:pt x="33649" y="10852"/>
                    <a:pt x="32737" y="10366"/>
                    <a:pt x="32737" y="10366"/>
                  </a:cubicBezTo>
                  <a:cubicBezTo>
                    <a:pt x="32737" y="10366"/>
                    <a:pt x="33983" y="9150"/>
                    <a:pt x="33831" y="8785"/>
                  </a:cubicBezTo>
                  <a:cubicBezTo>
                    <a:pt x="33744" y="8494"/>
                    <a:pt x="33461" y="8175"/>
                    <a:pt x="32771" y="8175"/>
                  </a:cubicBezTo>
                  <a:cubicBezTo>
                    <a:pt x="32740" y="8175"/>
                    <a:pt x="32708" y="8176"/>
                    <a:pt x="32676" y="8177"/>
                  </a:cubicBezTo>
                  <a:cubicBezTo>
                    <a:pt x="31916" y="8268"/>
                    <a:pt x="30944" y="8360"/>
                    <a:pt x="30944" y="8360"/>
                  </a:cubicBezTo>
                  <a:cubicBezTo>
                    <a:pt x="30944" y="8360"/>
                    <a:pt x="32615" y="7265"/>
                    <a:pt x="32463" y="6536"/>
                  </a:cubicBezTo>
                  <a:cubicBezTo>
                    <a:pt x="32403" y="6293"/>
                    <a:pt x="31977" y="6080"/>
                    <a:pt x="31612" y="5928"/>
                  </a:cubicBezTo>
                  <a:cubicBezTo>
                    <a:pt x="31035" y="5685"/>
                    <a:pt x="30427" y="5533"/>
                    <a:pt x="30427" y="5533"/>
                  </a:cubicBezTo>
                  <a:cubicBezTo>
                    <a:pt x="30427" y="5533"/>
                    <a:pt x="30609" y="3314"/>
                    <a:pt x="30488" y="3192"/>
                  </a:cubicBezTo>
                  <a:cubicBezTo>
                    <a:pt x="30403" y="3150"/>
                    <a:pt x="30319" y="2713"/>
                    <a:pt x="29910" y="2713"/>
                  </a:cubicBezTo>
                  <a:cubicBezTo>
                    <a:pt x="29729" y="2713"/>
                    <a:pt x="29485" y="2798"/>
                    <a:pt x="29150" y="3040"/>
                  </a:cubicBezTo>
                  <a:cubicBezTo>
                    <a:pt x="29150" y="3040"/>
                    <a:pt x="27539" y="4712"/>
                    <a:pt x="26992" y="4834"/>
                  </a:cubicBezTo>
                  <a:cubicBezTo>
                    <a:pt x="26992" y="4834"/>
                    <a:pt x="27539" y="1916"/>
                    <a:pt x="25898" y="1186"/>
                  </a:cubicBezTo>
                  <a:cubicBezTo>
                    <a:pt x="25801" y="1145"/>
                    <a:pt x="25709" y="1126"/>
                    <a:pt x="25623" y="1126"/>
                  </a:cubicBezTo>
                  <a:cubicBezTo>
                    <a:pt x="24755" y="1126"/>
                    <a:pt x="24378" y="3010"/>
                    <a:pt x="24378" y="3010"/>
                  </a:cubicBezTo>
                  <a:cubicBezTo>
                    <a:pt x="24378" y="3010"/>
                    <a:pt x="24104" y="1"/>
                    <a:pt x="227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062600" y="2055050"/>
              <a:ext cx="656575" cy="426400"/>
            </a:xfrm>
            <a:custGeom>
              <a:avLst/>
              <a:gdLst/>
              <a:ahLst/>
              <a:cxnLst/>
              <a:rect l="l" t="t" r="r" b="b"/>
              <a:pathLst>
                <a:path w="26263" h="17056" extrusionOk="0">
                  <a:moveTo>
                    <a:pt x="13290" y="1"/>
                  </a:moveTo>
                  <a:cubicBezTo>
                    <a:pt x="13115" y="1"/>
                    <a:pt x="12910" y="112"/>
                    <a:pt x="12858" y="638"/>
                  </a:cubicBezTo>
                  <a:cubicBezTo>
                    <a:pt x="12858" y="638"/>
                    <a:pt x="12858" y="2279"/>
                    <a:pt x="12645" y="2583"/>
                  </a:cubicBezTo>
                  <a:cubicBezTo>
                    <a:pt x="12645" y="2583"/>
                    <a:pt x="11747" y="1260"/>
                    <a:pt x="10742" y="1260"/>
                  </a:cubicBezTo>
                  <a:cubicBezTo>
                    <a:pt x="10608" y="1260"/>
                    <a:pt x="10471" y="1283"/>
                    <a:pt x="10335" y="1337"/>
                  </a:cubicBezTo>
                  <a:cubicBezTo>
                    <a:pt x="9575" y="1580"/>
                    <a:pt x="10456" y="2948"/>
                    <a:pt x="10456" y="2948"/>
                  </a:cubicBezTo>
                  <a:cubicBezTo>
                    <a:pt x="10456" y="2948"/>
                    <a:pt x="9435" y="2080"/>
                    <a:pt x="8681" y="2080"/>
                  </a:cubicBezTo>
                  <a:cubicBezTo>
                    <a:pt x="8488" y="2080"/>
                    <a:pt x="8313" y="2137"/>
                    <a:pt x="8177" y="2279"/>
                  </a:cubicBezTo>
                  <a:cubicBezTo>
                    <a:pt x="7478" y="2918"/>
                    <a:pt x="8754" y="4529"/>
                    <a:pt x="8754" y="4529"/>
                  </a:cubicBezTo>
                  <a:cubicBezTo>
                    <a:pt x="8754" y="4529"/>
                    <a:pt x="9241" y="4985"/>
                    <a:pt x="9210" y="5167"/>
                  </a:cubicBezTo>
                  <a:cubicBezTo>
                    <a:pt x="9210" y="5167"/>
                    <a:pt x="8146" y="5441"/>
                    <a:pt x="8025" y="5897"/>
                  </a:cubicBezTo>
                  <a:cubicBezTo>
                    <a:pt x="7903" y="6352"/>
                    <a:pt x="9149" y="7295"/>
                    <a:pt x="9119" y="7325"/>
                  </a:cubicBezTo>
                  <a:cubicBezTo>
                    <a:pt x="9119" y="7356"/>
                    <a:pt x="7903" y="7872"/>
                    <a:pt x="7873" y="8085"/>
                  </a:cubicBezTo>
                  <a:cubicBezTo>
                    <a:pt x="7842" y="8328"/>
                    <a:pt x="8055" y="8814"/>
                    <a:pt x="8298" y="8997"/>
                  </a:cubicBezTo>
                  <a:cubicBezTo>
                    <a:pt x="8298" y="8997"/>
                    <a:pt x="7842" y="9149"/>
                    <a:pt x="7751" y="9574"/>
                  </a:cubicBezTo>
                  <a:cubicBezTo>
                    <a:pt x="7690" y="10000"/>
                    <a:pt x="8146" y="10547"/>
                    <a:pt x="8146" y="10547"/>
                  </a:cubicBezTo>
                  <a:cubicBezTo>
                    <a:pt x="8146" y="10547"/>
                    <a:pt x="7417" y="10638"/>
                    <a:pt x="7295" y="11003"/>
                  </a:cubicBezTo>
                  <a:cubicBezTo>
                    <a:pt x="7174" y="11398"/>
                    <a:pt x="7599" y="11732"/>
                    <a:pt x="7599" y="11732"/>
                  </a:cubicBezTo>
                  <a:cubicBezTo>
                    <a:pt x="7599" y="11732"/>
                    <a:pt x="7543" y="11724"/>
                    <a:pt x="7463" y="11724"/>
                  </a:cubicBezTo>
                  <a:cubicBezTo>
                    <a:pt x="7322" y="11724"/>
                    <a:pt x="7107" y="11749"/>
                    <a:pt x="6991" y="11884"/>
                  </a:cubicBezTo>
                  <a:cubicBezTo>
                    <a:pt x="6809" y="12128"/>
                    <a:pt x="7113" y="12584"/>
                    <a:pt x="6991" y="12766"/>
                  </a:cubicBezTo>
                  <a:cubicBezTo>
                    <a:pt x="6991" y="12766"/>
                    <a:pt x="6791" y="12599"/>
                    <a:pt x="6539" y="12599"/>
                  </a:cubicBezTo>
                  <a:cubicBezTo>
                    <a:pt x="6451" y="12599"/>
                    <a:pt x="6356" y="12620"/>
                    <a:pt x="6262" y="12675"/>
                  </a:cubicBezTo>
                  <a:cubicBezTo>
                    <a:pt x="5745" y="12766"/>
                    <a:pt x="5411" y="13982"/>
                    <a:pt x="5411" y="13982"/>
                  </a:cubicBezTo>
                  <a:cubicBezTo>
                    <a:pt x="5320" y="14012"/>
                    <a:pt x="3465" y="15167"/>
                    <a:pt x="639" y="15836"/>
                  </a:cubicBezTo>
                  <a:cubicBezTo>
                    <a:pt x="639" y="15836"/>
                    <a:pt x="0" y="16109"/>
                    <a:pt x="244" y="16565"/>
                  </a:cubicBezTo>
                  <a:cubicBezTo>
                    <a:pt x="393" y="16885"/>
                    <a:pt x="1199" y="17055"/>
                    <a:pt x="2034" y="17055"/>
                  </a:cubicBezTo>
                  <a:cubicBezTo>
                    <a:pt x="2390" y="17055"/>
                    <a:pt x="2752" y="17024"/>
                    <a:pt x="3070" y="16961"/>
                  </a:cubicBezTo>
                  <a:cubicBezTo>
                    <a:pt x="4134" y="16717"/>
                    <a:pt x="7447" y="15502"/>
                    <a:pt x="9453" y="13374"/>
                  </a:cubicBezTo>
                  <a:cubicBezTo>
                    <a:pt x="9453" y="13374"/>
                    <a:pt x="9545" y="13617"/>
                    <a:pt x="9575" y="13951"/>
                  </a:cubicBezTo>
                  <a:cubicBezTo>
                    <a:pt x="9602" y="14251"/>
                    <a:pt x="9922" y="14477"/>
                    <a:pt x="10251" y="14477"/>
                  </a:cubicBezTo>
                  <a:cubicBezTo>
                    <a:pt x="10289" y="14477"/>
                    <a:pt x="10327" y="14474"/>
                    <a:pt x="10365" y="14468"/>
                  </a:cubicBezTo>
                  <a:cubicBezTo>
                    <a:pt x="10760" y="14407"/>
                    <a:pt x="12159" y="14073"/>
                    <a:pt x="12311" y="13647"/>
                  </a:cubicBezTo>
                  <a:cubicBezTo>
                    <a:pt x="12463" y="13252"/>
                    <a:pt x="11855" y="13100"/>
                    <a:pt x="11855" y="13100"/>
                  </a:cubicBezTo>
                  <a:cubicBezTo>
                    <a:pt x="11855" y="13100"/>
                    <a:pt x="11733" y="12097"/>
                    <a:pt x="11915" y="11945"/>
                  </a:cubicBezTo>
                  <a:cubicBezTo>
                    <a:pt x="12128" y="11793"/>
                    <a:pt x="12402" y="11368"/>
                    <a:pt x="13192" y="11216"/>
                  </a:cubicBezTo>
                  <a:cubicBezTo>
                    <a:pt x="13204" y="11214"/>
                    <a:pt x="13216" y="11212"/>
                    <a:pt x="13227" y="11212"/>
                  </a:cubicBezTo>
                  <a:cubicBezTo>
                    <a:pt x="13692" y="11212"/>
                    <a:pt x="13956" y="12954"/>
                    <a:pt x="14104" y="13191"/>
                  </a:cubicBezTo>
                  <a:cubicBezTo>
                    <a:pt x="14286" y="13452"/>
                    <a:pt x="14379" y="13868"/>
                    <a:pt x="14917" y="13868"/>
                  </a:cubicBezTo>
                  <a:cubicBezTo>
                    <a:pt x="15007" y="13868"/>
                    <a:pt x="15110" y="13856"/>
                    <a:pt x="15229" y="13830"/>
                  </a:cubicBezTo>
                  <a:cubicBezTo>
                    <a:pt x="16262" y="13556"/>
                    <a:pt x="16566" y="13465"/>
                    <a:pt x="16657" y="13252"/>
                  </a:cubicBezTo>
                  <a:cubicBezTo>
                    <a:pt x="16718" y="13039"/>
                    <a:pt x="16748" y="12644"/>
                    <a:pt x="16384" y="12584"/>
                  </a:cubicBezTo>
                  <a:cubicBezTo>
                    <a:pt x="15988" y="12492"/>
                    <a:pt x="15502" y="12371"/>
                    <a:pt x="15441" y="11976"/>
                  </a:cubicBezTo>
                  <a:cubicBezTo>
                    <a:pt x="15350" y="11550"/>
                    <a:pt x="15472" y="10942"/>
                    <a:pt x="15381" y="10517"/>
                  </a:cubicBezTo>
                  <a:lnTo>
                    <a:pt x="15533" y="10304"/>
                  </a:lnTo>
                  <a:lnTo>
                    <a:pt x="16566" y="10000"/>
                  </a:lnTo>
                  <a:cubicBezTo>
                    <a:pt x="16566" y="10000"/>
                    <a:pt x="17630" y="11307"/>
                    <a:pt x="17721" y="11398"/>
                  </a:cubicBezTo>
                  <a:cubicBezTo>
                    <a:pt x="17782" y="11459"/>
                    <a:pt x="17934" y="12462"/>
                    <a:pt x="18268" y="12523"/>
                  </a:cubicBezTo>
                  <a:cubicBezTo>
                    <a:pt x="18299" y="12528"/>
                    <a:pt x="18336" y="12530"/>
                    <a:pt x="18379" y="12530"/>
                  </a:cubicBezTo>
                  <a:cubicBezTo>
                    <a:pt x="18846" y="12530"/>
                    <a:pt x="19978" y="12229"/>
                    <a:pt x="20396" y="11672"/>
                  </a:cubicBezTo>
                  <a:cubicBezTo>
                    <a:pt x="20396" y="11672"/>
                    <a:pt x="20335" y="11155"/>
                    <a:pt x="19727" y="11003"/>
                  </a:cubicBezTo>
                  <a:lnTo>
                    <a:pt x="19089" y="10182"/>
                  </a:lnTo>
                  <a:lnTo>
                    <a:pt x="19089" y="10182"/>
                  </a:lnTo>
                  <a:cubicBezTo>
                    <a:pt x="19089" y="10182"/>
                    <a:pt x="19788" y="10547"/>
                    <a:pt x="20001" y="10669"/>
                  </a:cubicBezTo>
                  <a:cubicBezTo>
                    <a:pt x="20213" y="10790"/>
                    <a:pt x="21217" y="11429"/>
                    <a:pt x="21399" y="11550"/>
                  </a:cubicBezTo>
                  <a:cubicBezTo>
                    <a:pt x="21546" y="11648"/>
                    <a:pt x="21872" y="11865"/>
                    <a:pt x="22328" y="11865"/>
                  </a:cubicBezTo>
                  <a:cubicBezTo>
                    <a:pt x="22436" y="11865"/>
                    <a:pt x="22553" y="11853"/>
                    <a:pt x="22676" y="11824"/>
                  </a:cubicBezTo>
                  <a:cubicBezTo>
                    <a:pt x="23314" y="11672"/>
                    <a:pt x="23739" y="11368"/>
                    <a:pt x="23739" y="11368"/>
                  </a:cubicBezTo>
                  <a:cubicBezTo>
                    <a:pt x="23739" y="11368"/>
                    <a:pt x="24013" y="10912"/>
                    <a:pt x="23344" y="10821"/>
                  </a:cubicBezTo>
                  <a:cubicBezTo>
                    <a:pt x="23215" y="10809"/>
                    <a:pt x="23105" y="10806"/>
                    <a:pt x="23008" y="10806"/>
                  </a:cubicBezTo>
                  <a:cubicBezTo>
                    <a:pt x="22903" y="10806"/>
                    <a:pt x="22814" y="10810"/>
                    <a:pt x="22736" y="10810"/>
                  </a:cubicBezTo>
                  <a:cubicBezTo>
                    <a:pt x="22500" y="10810"/>
                    <a:pt x="22364" y="10778"/>
                    <a:pt x="22159" y="10517"/>
                  </a:cubicBezTo>
                  <a:cubicBezTo>
                    <a:pt x="21764" y="10091"/>
                    <a:pt x="21429" y="10000"/>
                    <a:pt x="21520" y="9574"/>
                  </a:cubicBezTo>
                  <a:cubicBezTo>
                    <a:pt x="21520" y="9574"/>
                    <a:pt x="22159" y="9331"/>
                    <a:pt x="23071" y="8328"/>
                  </a:cubicBezTo>
                  <a:lnTo>
                    <a:pt x="24773" y="7629"/>
                  </a:lnTo>
                  <a:cubicBezTo>
                    <a:pt x="24773" y="7629"/>
                    <a:pt x="25685" y="7477"/>
                    <a:pt x="25715" y="7416"/>
                  </a:cubicBezTo>
                  <a:cubicBezTo>
                    <a:pt x="25715" y="7416"/>
                    <a:pt x="25958" y="7264"/>
                    <a:pt x="25958" y="7052"/>
                  </a:cubicBezTo>
                  <a:cubicBezTo>
                    <a:pt x="25958" y="7052"/>
                    <a:pt x="26232" y="7052"/>
                    <a:pt x="26232" y="6839"/>
                  </a:cubicBezTo>
                  <a:cubicBezTo>
                    <a:pt x="26232" y="6596"/>
                    <a:pt x="26262" y="6231"/>
                    <a:pt x="25715" y="5927"/>
                  </a:cubicBezTo>
                  <a:cubicBezTo>
                    <a:pt x="25198" y="5623"/>
                    <a:pt x="24590" y="5623"/>
                    <a:pt x="24195" y="5380"/>
                  </a:cubicBezTo>
                  <a:cubicBezTo>
                    <a:pt x="24195" y="5380"/>
                    <a:pt x="24059" y="5327"/>
                    <a:pt x="23835" y="5327"/>
                  </a:cubicBezTo>
                  <a:cubicBezTo>
                    <a:pt x="23678" y="5327"/>
                    <a:pt x="23478" y="5353"/>
                    <a:pt x="23253" y="5441"/>
                  </a:cubicBezTo>
                  <a:cubicBezTo>
                    <a:pt x="22736" y="5623"/>
                    <a:pt x="22524" y="5775"/>
                    <a:pt x="22311" y="6200"/>
                  </a:cubicBezTo>
                  <a:cubicBezTo>
                    <a:pt x="22311" y="6200"/>
                    <a:pt x="21752" y="5875"/>
                    <a:pt x="21429" y="5875"/>
                  </a:cubicBezTo>
                  <a:cubicBezTo>
                    <a:pt x="21383" y="5875"/>
                    <a:pt x="21342" y="5881"/>
                    <a:pt x="21308" y="5897"/>
                  </a:cubicBezTo>
                  <a:cubicBezTo>
                    <a:pt x="21004" y="5988"/>
                    <a:pt x="20639" y="6717"/>
                    <a:pt x="20639" y="6717"/>
                  </a:cubicBezTo>
                  <a:lnTo>
                    <a:pt x="20335" y="6596"/>
                  </a:lnTo>
                  <a:cubicBezTo>
                    <a:pt x="20335" y="6596"/>
                    <a:pt x="20396" y="5775"/>
                    <a:pt x="20062" y="5684"/>
                  </a:cubicBezTo>
                  <a:cubicBezTo>
                    <a:pt x="20034" y="5678"/>
                    <a:pt x="20004" y="5676"/>
                    <a:pt x="19974" y="5676"/>
                  </a:cubicBezTo>
                  <a:cubicBezTo>
                    <a:pt x="19668" y="5676"/>
                    <a:pt x="19241" y="5927"/>
                    <a:pt x="19241" y="5927"/>
                  </a:cubicBezTo>
                  <a:lnTo>
                    <a:pt x="18785" y="5501"/>
                  </a:lnTo>
                  <a:cubicBezTo>
                    <a:pt x="18785" y="5501"/>
                    <a:pt x="19910" y="4772"/>
                    <a:pt x="19910" y="3708"/>
                  </a:cubicBezTo>
                  <a:cubicBezTo>
                    <a:pt x="19910" y="3664"/>
                    <a:pt x="19828" y="3327"/>
                    <a:pt x="19500" y="3327"/>
                  </a:cubicBezTo>
                  <a:cubicBezTo>
                    <a:pt x="19379" y="3327"/>
                    <a:pt x="19224" y="3373"/>
                    <a:pt x="19028" y="3495"/>
                  </a:cubicBezTo>
                  <a:cubicBezTo>
                    <a:pt x="19028" y="3495"/>
                    <a:pt x="19302" y="2766"/>
                    <a:pt x="18998" y="2492"/>
                  </a:cubicBezTo>
                  <a:cubicBezTo>
                    <a:pt x="18958" y="2452"/>
                    <a:pt x="18882" y="2437"/>
                    <a:pt x="18792" y="2437"/>
                  </a:cubicBezTo>
                  <a:cubicBezTo>
                    <a:pt x="18540" y="2437"/>
                    <a:pt x="18177" y="2553"/>
                    <a:pt x="18177" y="2553"/>
                  </a:cubicBezTo>
                  <a:cubicBezTo>
                    <a:pt x="18177" y="2553"/>
                    <a:pt x="18177" y="1337"/>
                    <a:pt x="17964" y="1216"/>
                  </a:cubicBezTo>
                  <a:cubicBezTo>
                    <a:pt x="17888" y="1183"/>
                    <a:pt x="17799" y="1158"/>
                    <a:pt x="17701" y="1158"/>
                  </a:cubicBezTo>
                  <a:cubicBezTo>
                    <a:pt x="17528" y="1158"/>
                    <a:pt x="17327" y="1236"/>
                    <a:pt x="17113" y="1489"/>
                  </a:cubicBezTo>
                  <a:cubicBezTo>
                    <a:pt x="16748" y="1884"/>
                    <a:pt x="16353" y="2401"/>
                    <a:pt x="16353" y="2401"/>
                  </a:cubicBezTo>
                  <a:cubicBezTo>
                    <a:pt x="16353" y="2401"/>
                    <a:pt x="16657" y="1033"/>
                    <a:pt x="16201" y="760"/>
                  </a:cubicBezTo>
                  <a:cubicBezTo>
                    <a:pt x="16161" y="727"/>
                    <a:pt x="16110" y="714"/>
                    <a:pt x="16052" y="714"/>
                  </a:cubicBezTo>
                  <a:cubicBezTo>
                    <a:pt x="15890" y="714"/>
                    <a:pt x="15673" y="814"/>
                    <a:pt x="15472" y="881"/>
                  </a:cubicBezTo>
                  <a:cubicBezTo>
                    <a:pt x="15046" y="1033"/>
                    <a:pt x="14681" y="1246"/>
                    <a:pt x="14681" y="1246"/>
                  </a:cubicBezTo>
                  <a:cubicBezTo>
                    <a:pt x="14681" y="1246"/>
                    <a:pt x="13678" y="61"/>
                    <a:pt x="13557" y="61"/>
                  </a:cubicBezTo>
                  <a:cubicBezTo>
                    <a:pt x="13531" y="61"/>
                    <a:pt x="13418" y="1"/>
                    <a:pt x="132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708525" y="2172975"/>
              <a:ext cx="478000" cy="607075"/>
            </a:xfrm>
            <a:custGeom>
              <a:avLst/>
              <a:gdLst/>
              <a:ahLst/>
              <a:cxnLst/>
              <a:rect l="l" t="t" r="r" b="b"/>
              <a:pathLst>
                <a:path w="19120" h="24283" extrusionOk="0">
                  <a:moveTo>
                    <a:pt x="668" y="0"/>
                  </a:moveTo>
                  <a:cubicBezTo>
                    <a:pt x="593" y="0"/>
                    <a:pt x="511" y="24"/>
                    <a:pt x="426" y="85"/>
                  </a:cubicBezTo>
                  <a:cubicBezTo>
                    <a:pt x="0" y="328"/>
                    <a:pt x="92" y="1939"/>
                    <a:pt x="456" y="2912"/>
                  </a:cubicBezTo>
                  <a:cubicBezTo>
                    <a:pt x="852" y="3946"/>
                    <a:pt x="2523" y="7015"/>
                    <a:pt x="4925" y="8748"/>
                  </a:cubicBezTo>
                  <a:cubicBezTo>
                    <a:pt x="4925" y="8748"/>
                    <a:pt x="4681" y="8839"/>
                    <a:pt x="4347" y="8930"/>
                  </a:cubicBezTo>
                  <a:cubicBezTo>
                    <a:pt x="4013" y="8991"/>
                    <a:pt x="3800" y="9417"/>
                    <a:pt x="3952" y="9812"/>
                  </a:cubicBezTo>
                  <a:cubicBezTo>
                    <a:pt x="4073" y="10177"/>
                    <a:pt x="4651" y="11514"/>
                    <a:pt x="5046" y="11636"/>
                  </a:cubicBezTo>
                  <a:cubicBezTo>
                    <a:pt x="5066" y="11638"/>
                    <a:pt x="5086" y="11640"/>
                    <a:pt x="5104" y="11640"/>
                  </a:cubicBezTo>
                  <a:cubicBezTo>
                    <a:pt x="5474" y="11640"/>
                    <a:pt x="5502" y="11088"/>
                    <a:pt x="5502" y="11088"/>
                  </a:cubicBezTo>
                  <a:cubicBezTo>
                    <a:pt x="5502" y="11088"/>
                    <a:pt x="6116" y="10921"/>
                    <a:pt x="6471" y="10921"/>
                  </a:cubicBezTo>
                  <a:cubicBezTo>
                    <a:pt x="6569" y="10921"/>
                    <a:pt x="6648" y="10934"/>
                    <a:pt x="6687" y="10967"/>
                  </a:cubicBezTo>
                  <a:cubicBezTo>
                    <a:pt x="6900" y="11119"/>
                    <a:pt x="7326" y="11362"/>
                    <a:pt x="7599" y="12122"/>
                  </a:cubicBezTo>
                  <a:cubicBezTo>
                    <a:pt x="7751" y="12578"/>
                    <a:pt x="6019" y="13155"/>
                    <a:pt x="5776" y="13307"/>
                  </a:cubicBezTo>
                  <a:cubicBezTo>
                    <a:pt x="5502" y="13551"/>
                    <a:pt x="4985" y="13702"/>
                    <a:pt x="5320" y="14523"/>
                  </a:cubicBezTo>
                  <a:cubicBezTo>
                    <a:pt x="5745" y="15496"/>
                    <a:pt x="5897" y="15769"/>
                    <a:pt x="6140" y="15800"/>
                  </a:cubicBezTo>
                  <a:cubicBezTo>
                    <a:pt x="6187" y="15806"/>
                    <a:pt x="6241" y="15812"/>
                    <a:pt x="6299" y="15812"/>
                  </a:cubicBezTo>
                  <a:cubicBezTo>
                    <a:pt x="6508" y="15812"/>
                    <a:pt x="6755" y="15744"/>
                    <a:pt x="6779" y="15435"/>
                  </a:cubicBezTo>
                  <a:cubicBezTo>
                    <a:pt x="6779" y="15010"/>
                    <a:pt x="6839" y="14523"/>
                    <a:pt x="7235" y="14402"/>
                  </a:cubicBezTo>
                  <a:cubicBezTo>
                    <a:pt x="7660" y="14280"/>
                    <a:pt x="8207" y="14280"/>
                    <a:pt x="8633" y="14128"/>
                  </a:cubicBezTo>
                  <a:lnTo>
                    <a:pt x="8846" y="14250"/>
                  </a:lnTo>
                  <a:lnTo>
                    <a:pt x="9302" y="15192"/>
                  </a:lnTo>
                  <a:cubicBezTo>
                    <a:pt x="9302" y="15192"/>
                    <a:pt x="8146" y="16408"/>
                    <a:pt x="8086" y="16529"/>
                  </a:cubicBezTo>
                  <a:cubicBezTo>
                    <a:pt x="8025" y="16590"/>
                    <a:pt x="7083" y="16894"/>
                    <a:pt x="7083" y="17259"/>
                  </a:cubicBezTo>
                  <a:cubicBezTo>
                    <a:pt x="7083" y="17593"/>
                    <a:pt x="7599" y="18870"/>
                    <a:pt x="8268" y="19234"/>
                  </a:cubicBezTo>
                  <a:cubicBezTo>
                    <a:pt x="8268" y="19234"/>
                    <a:pt x="8754" y="19083"/>
                    <a:pt x="8815" y="18475"/>
                  </a:cubicBezTo>
                  <a:lnTo>
                    <a:pt x="9575" y="17715"/>
                  </a:lnTo>
                  <a:lnTo>
                    <a:pt x="9575" y="17715"/>
                  </a:lnTo>
                  <a:cubicBezTo>
                    <a:pt x="9575" y="17715"/>
                    <a:pt x="9332" y="18475"/>
                    <a:pt x="9241" y="18687"/>
                  </a:cubicBezTo>
                  <a:cubicBezTo>
                    <a:pt x="9180" y="18931"/>
                    <a:pt x="8663" y="20025"/>
                    <a:pt x="8602" y="20207"/>
                  </a:cubicBezTo>
                  <a:cubicBezTo>
                    <a:pt x="8511" y="20390"/>
                    <a:pt x="8268" y="20906"/>
                    <a:pt x="8481" y="21545"/>
                  </a:cubicBezTo>
                  <a:cubicBezTo>
                    <a:pt x="8724" y="22183"/>
                    <a:pt x="9089" y="22517"/>
                    <a:pt x="9089" y="22517"/>
                  </a:cubicBezTo>
                  <a:cubicBezTo>
                    <a:pt x="9089" y="22517"/>
                    <a:pt x="9158" y="22548"/>
                    <a:pt x="9243" y="22548"/>
                  </a:cubicBezTo>
                  <a:cubicBezTo>
                    <a:pt x="9383" y="22548"/>
                    <a:pt x="9564" y="22465"/>
                    <a:pt x="9545" y="22031"/>
                  </a:cubicBezTo>
                  <a:cubicBezTo>
                    <a:pt x="9514" y="21362"/>
                    <a:pt x="9332" y="21241"/>
                    <a:pt x="9666" y="20815"/>
                  </a:cubicBezTo>
                  <a:cubicBezTo>
                    <a:pt x="10031" y="20390"/>
                    <a:pt x="10092" y="20055"/>
                    <a:pt x="10548" y="20025"/>
                  </a:cubicBezTo>
                  <a:cubicBezTo>
                    <a:pt x="10548" y="20025"/>
                    <a:pt x="10852" y="20633"/>
                    <a:pt x="12007" y="21393"/>
                  </a:cubicBezTo>
                  <a:lnTo>
                    <a:pt x="12979" y="22943"/>
                  </a:lnTo>
                  <a:cubicBezTo>
                    <a:pt x="12979" y="22943"/>
                    <a:pt x="13223" y="23824"/>
                    <a:pt x="13344" y="23855"/>
                  </a:cubicBezTo>
                  <a:cubicBezTo>
                    <a:pt x="13344" y="23855"/>
                    <a:pt x="13527" y="24037"/>
                    <a:pt x="13739" y="24037"/>
                  </a:cubicBezTo>
                  <a:cubicBezTo>
                    <a:pt x="13739" y="24037"/>
                    <a:pt x="13767" y="24283"/>
                    <a:pt x="13950" y="24283"/>
                  </a:cubicBezTo>
                  <a:cubicBezTo>
                    <a:pt x="13961" y="24283"/>
                    <a:pt x="13971" y="24282"/>
                    <a:pt x="13982" y="24280"/>
                  </a:cubicBezTo>
                  <a:cubicBezTo>
                    <a:pt x="14226" y="24250"/>
                    <a:pt x="14590" y="24189"/>
                    <a:pt x="14834" y="23642"/>
                  </a:cubicBezTo>
                  <a:cubicBezTo>
                    <a:pt x="15046" y="23064"/>
                    <a:pt x="14986" y="22456"/>
                    <a:pt x="15137" y="22061"/>
                  </a:cubicBezTo>
                  <a:cubicBezTo>
                    <a:pt x="15137" y="22061"/>
                    <a:pt x="15259" y="21605"/>
                    <a:pt x="14955" y="21119"/>
                  </a:cubicBezTo>
                  <a:cubicBezTo>
                    <a:pt x="14651" y="20633"/>
                    <a:pt x="14499" y="20481"/>
                    <a:pt x="14074" y="20298"/>
                  </a:cubicBezTo>
                  <a:cubicBezTo>
                    <a:pt x="14074" y="20298"/>
                    <a:pt x="14378" y="19538"/>
                    <a:pt x="14226" y="19265"/>
                  </a:cubicBezTo>
                  <a:cubicBezTo>
                    <a:pt x="14074" y="18991"/>
                    <a:pt x="13314" y="18718"/>
                    <a:pt x="13314" y="18718"/>
                  </a:cubicBezTo>
                  <a:lnTo>
                    <a:pt x="13375" y="18414"/>
                  </a:lnTo>
                  <a:cubicBezTo>
                    <a:pt x="13375" y="18414"/>
                    <a:pt x="14226" y="18383"/>
                    <a:pt x="14256" y="18049"/>
                  </a:cubicBezTo>
                  <a:cubicBezTo>
                    <a:pt x="14286" y="17715"/>
                    <a:pt x="13922" y="17259"/>
                    <a:pt x="13922" y="17259"/>
                  </a:cubicBezTo>
                  <a:lnTo>
                    <a:pt x="14256" y="16742"/>
                  </a:lnTo>
                  <a:cubicBezTo>
                    <a:pt x="14256" y="16742"/>
                    <a:pt x="15021" y="17639"/>
                    <a:pt x="15986" y="17639"/>
                  </a:cubicBezTo>
                  <a:cubicBezTo>
                    <a:pt x="16056" y="17639"/>
                    <a:pt x="16128" y="17634"/>
                    <a:pt x="16201" y="17624"/>
                  </a:cubicBezTo>
                  <a:cubicBezTo>
                    <a:pt x="16262" y="17624"/>
                    <a:pt x="16840" y="17350"/>
                    <a:pt x="16262" y="16742"/>
                  </a:cubicBezTo>
                  <a:lnTo>
                    <a:pt x="16262" y="16742"/>
                  </a:lnTo>
                  <a:cubicBezTo>
                    <a:pt x="16262" y="16742"/>
                    <a:pt x="16428" y="16777"/>
                    <a:pt x="16630" y="16777"/>
                  </a:cubicBezTo>
                  <a:cubicBezTo>
                    <a:pt x="16854" y="16777"/>
                    <a:pt x="17122" y="16735"/>
                    <a:pt x="17265" y="16560"/>
                  </a:cubicBezTo>
                  <a:cubicBezTo>
                    <a:pt x="17387" y="16408"/>
                    <a:pt x="17113" y="15739"/>
                    <a:pt x="17113" y="15739"/>
                  </a:cubicBezTo>
                  <a:cubicBezTo>
                    <a:pt x="17113" y="15739"/>
                    <a:pt x="18329" y="15587"/>
                    <a:pt x="18359" y="15344"/>
                  </a:cubicBezTo>
                  <a:cubicBezTo>
                    <a:pt x="18451" y="15131"/>
                    <a:pt x="18390" y="14827"/>
                    <a:pt x="17934" y="14523"/>
                  </a:cubicBezTo>
                  <a:cubicBezTo>
                    <a:pt x="17478" y="14219"/>
                    <a:pt x="16931" y="13915"/>
                    <a:pt x="16931" y="13915"/>
                  </a:cubicBezTo>
                  <a:lnTo>
                    <a:pt x="16931" y="13915"/>
                  </a:lnTo>
                  <a:cubicBezTo>
                    <a:pt x="16931" y="13915"/>
                    <a:pt x="17035" y="13922"/>
                    <a:pt x="17190" y="13922"/>
                  </a:cubicBezTo>
                  <a:cubicBezTo>
                    <a:pt x="17603" y="13922"/>
                    <a:pt x="18379" y="13874"/>
                    <a:pt x="18511" y="13520"/>
                  </a:cubicBezTo>
                  <a:cubicBezTo>
                    <a:pt x="18603" y="13338"/>
                    <a:pt x="18451" y="13064"/>
                    <a:pt x="18299" y="12851"/>
                  </a:cubicBezTo>
                  <a:cubicBezTo>
                    <a:pt x="18055" y="12456"/>
                    <a:pt x="17843" y="12122"/>
                    <a:pt x="17843" y="12122"/>
                  </a:cubicBezTo>
                  <a:cubicBezTo>
                    <a:pt x="17843" y="12122"/>
                    <a:pt x="18846" y="10967"/>
                    <a:pt x="18846" y="10876"/>
                  </a:cubicBezTo>
                  <a:cubicBezTo>
                    <a:pt x="18846" y="10785"/>
                    <a:pt x="19119" y="10207"/>
                    <a:pt x="18207" y="10207"/>
                  </a:cubicBezTo>
                  <a:cubicBezTo>
                    <a:pt x="18207" y="10207"/>
                    <a:pt x="17290" y="10348"/>
                    <a:pt x="16678" y="10348"/>
                  </a:cubicBezTo>
                  <a:cubicBezTo>
                    <a:pt x="16487" y="10348"/>
                    <a:pt x="16326" y="10334"/>
                    <a:pt x="16232" y="10298"/>
                  </a:cubicBezTo>
                  <a:cubicBezTo>
                    <a:pt x="16232" y="10298"/>
                    <a:pt x="17752" y="8900"/>
                    <a:pt x="17144" y="7836"/>
                  </a:cubicBezTo>
                  <a:cubicBezTo>
                    <a:pt x="17051" y="7659"/>
                    <a:pt x="16905" y="7593"/>
                    <a:pt x="16737" y="7593"/>
                  </a:cubicBezTo>
                  <a:cubicBezTo>
                    <a:pt x="16242" y="7593"/>
                    <a:pt x="15563" y="8171"/>
                    <a:pt x="15563" y="8171"/>
                  </a:cubicBezTo>
                  <a:cubicBezTo>
                    <a:pt x="15563" y="8171"/>
                    <a:pt x="16657" y="6377"/>
                    <a:pt x="15928" y="5800"/>
                  </a:cubicBezTo>
                  <a:cubicBezTo>
                    <a:pt x="15806" y="5712"/>
                    <a:pt x="15668" y="5675"/>
                    <a:pt x="15523" y="5675"/>
                  </a:cubicBezTo>
                  <a:cubicBezTo>
                    <a:pt x="14764" y="5675"/>
                    <a:pt x="13800" y="6681"/>
                    <a:pt x="13800" y="6681"/>
                  </a:cubicBezTo>
                  <a:cubicBezTo>
                    <a:pt x="13800" y="6681"/>
                    <a:pt x="13454" y="7229"/>
                    <a:pt x="13239" y="7229"/>
                  </a:cubicBezTo>
                  <a:cubicBezTo>
                    <a:pt x="13234" y="7229"/>
                    <a:pt x="13228" y="7229"/>
                    <a:pt x="13223" y="7228"/>
                  </a:cubicBezTo>
                  <a:cubicBezTo>
                    <a:pt x="13223" y="7228"/>
                    <a:pt x="12827" y="6195"/>
                    <a:pt x="12371" y="6164"/>
                  </a:cubicBezTo>
                  <a:cubicBezTo>
                    <a:pt x="12362" y="6163"/>
                    <a:pt x="12352" y="6162"/>
                    <a:pt x="12341" y="6162"/>
                  </a:cubicBezTo>
                  <a:cubicBezTo>
                    <a:pt x="11888" y="6162"/>
                    <a:pt x="11170" y="7442"/>
                    <a:pt x="11068" y="7442"/>
                  </a:cubicBezTo>
                  <a:cubicBezTo>
                    <a:pt x="11067" y="7442"/>
                    <a:pt x="11065" y="7441"/>
                    <a:pt x="11064" y="7441"/>
                  </a:cubicBezTo>
                  <a:cubicBezTo>
                    <a:pt x="11034" y="7441"/>
                    <a:pt x="10396" y="6316"/>
                    <a:pt x="10122" y="6316"/>
                  </a:cubicBezTo>
                  <a:cubicBezTo>
                    <a:pt x="9879" y="6316"/>
                    <a:pt x="9423" y="6560"/>
                    <a:pt x="9271" y="6833"/>
                  </a:cubicBezTo>
                  <a:cubicBezTo>
                    <a:pt x="9271" y="6833"/>
                    <a:pt x="9058" y="6408"/>
                    <a:pt x="8633" y="6377"/>
                  </a:cubicBezTo>
                  <a:cubicBezTo>
                    <a:pt x="8207" y="6377"/>
                    <a:pt x="7721" y="6863"/>
                    <a:pt x="7721" y="6863"/>
                  </a:cubicBezTo>
                  <a:cubicBezTo>
                    <a:pt x="7721" y="6863"/>
                    <a:pt x="7539" y="6195"/>
                    <a:pt x="7143" y="6104"/>
                  </a:cubicBezTo>
                  <a:cubicBezTo>
                    <a:pt x="7122" y="6100"/>
                    <a:pt x="7101" y="6098"/>
                    <a:pt x="7080" y="6098"/>
                  </a:cubicBezTo>
                  <a:cubicBezTo>
                    <a:pt x="6744" y="6098"/>
                    <a:pt x="6475" y="6529"/>
                    <a:pt x="6475" y="6529"/>
                  </a:cubicBezTo>
                  <a:cubicBezTo>
                    <a:pt x="6475" y="6529"/>
                    <a:pt x="6505" y="6104"/>
                    <a:pt x="6232" y="5952"/>
                  </a:cubicBezTo>
                  <a:cubicBezTo>
                    <a:pt x="6191" y="5926"/>
                    <a:pt x="6146" y="5916"/>
                    <a:pt x="6098" y="5916"/>
                  </a:cubicBezTo>
                  <a:cubicBezTo>
                    <a:pt x="5894" y="5916"/>
                    <a:pt x="5636" y="6097"/>
                    <a:pt x="5468" y="6097"/>
                  </a:cubicBezTo>
                  <a:cubicBezTo>
                    <a:pt x="5435" y="6097"/>
                    <a:pt x="5405" y="6090"/>
                    <a:pt x="5380" y="6073"/>
                  </a:cubicBezTo>
                  <a:cubicBezTo>
                    <a:pt x="5380" y="6073"/>
                    <a:pt x="5593" y="5648"/>
                    <a:pt x="5320" y="5344"/>
                  </a:cubicBezTo>
                  <a:cubicBezTo>
                    <a:pt x="4955" y="4949"/>
                    <a:pt x="3709" y="4797"/>
                    <a:pt x="3709" y="4797"/>
                  </a:cubicBezTo>
                  <a:cubicBezTo>
                    <a:pt x="3648" y="4705"/>
                    <a:pt x="2250" y="3034"/>
                    <a:pt x="1186" y="389"/>
                  </a:cubicBezTo>
                  <a:cubicBezTo>
                    <a:pt x="1186" y="389"/>
                    <a:pt x="972" y="0"/>
                    <a:pt x="6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368075" y="3725275"/>
              <a:ext cx="738650" cy="741425"/>
            </a:xfrm>
            <a:custGeom>
              <a:avLst/>
              <a:gdLst/>
              <a:ahLst/>
              <a:cxnLst/>
              <a:rect l="l" t="t" r="r" b="b"/>
              <a:pathLst>
                <a:path w="29546" h="29657" extrusionOk="0">
                  <a:moveTo>
                    <a:pt x="13922" y="0"/>
                  </a:moveTo>
                  <a:cubicBezTo>
                    <a:pt x="13587" y="31"/>
                    <a:pt x="12979" y="1611"/>
                    <a:pt x="12979" y="1611"/>
                  </a:cubicBezTo>
                  <a:cubicBezTo>
                    <a:pt x="12979" y="1611"/>
                    <a:pt x="12276" y="1109"/>
                    <a:pt x="11965" y="1109"/>
                  </a:cubicBezTo>
                  <a:cubicBezTo>
                    <a:pt x="11934" y="1109"/>
                    <a:pt x="11907" y="1114"/>
                    <a:pt x="11885" y="1125"/>
                  </a:cubicBezTo>
                  <a:cubicBezTo>
                    <a:pt x="11338" y="1368"/>
                    <a:pt x="11308" y="2432"/>
                    <a:pt x="11308" y="2432"/>
                  </a:cubicBezTo>
                  <a:cubicBezTo>
                    <a:pt x="11030" y="2046"/>
                    <a:pt x="10781" y="1923"/>
                    <a:pt x="10580" y="1923"/>
                  </a:cubicBezTo>
                  <a:cubicBezTo>
                    <a:pt x="10275" y="1923"/>
                    <a:pt x="10080" y="2207"/>
                    <a:pt x="10061" y="2280"/>
                  </a:cubicBezTo>
                  <a:cubicBezTo>
                    <a:pt x="9514" y="3678"/>
                    <a:pt x="10669" y="5198"/>
                    <a:pt x="10669" y="5198"/>
                  </a:cubicBezTo>
                  <a:lnTo>
                    <a:pt x="9849" y="5502"/>
                  </a:lnTo>
                  <a:cubicBezTo>
                    <a:pt x="9849" y="5502"/>
                    <a:pt x="9332" y="4864"/>
                    <a:pt x="8876" y="4772"/>
                  </a:cubicBezTo>
                  <a:cubicBezTo>
                    <a:pt x="8870" y="4772"/>
                    <a:pt x="8864" y="4772"/>
                    <a:pt x="8858" y="4772"/>
                  </a:cubicBezTo>
                  <a:cubicBezTo>
                    <a:pt x="8411" y="4772"/>
                    <a:pt x="8086" y="5867"/>
                    <a:pt x="8086" y="5867"/>
                  </a:cubicBezTo>
                  <a:lnTo>
                    <a:pt x="7630" y="5867"/>
                  </a:lnTo>
                  <a:cubicBezTo>
                    <a:pt x="7630" y="5867"/>
                    <a:pt x="7508" y="4742"/>
                    <a:pt x="7174" y="4438"/>
                  </a:cubicBezTo>
                  <a:cubicBezTo>
                    <a:pt x="7008" y="4300"/>
                    <a:pt x="6685" y="4262"/>
                    <a:pt x="6382" y="4262"/>
                  </a:cubicBezTo>
                  <a:cubicBezTo>
                    <a:pt x="6019" y="4262"/>
                    <a:pt x="5684" y="4316"/>
                    <a:pt x="5684" y="4316"/>
                  </a:cubicBezTo>
                  <a:cubicBezTo>
                    <a:pt x="5563" y="3678"/>
                    <a:pt x="5411" y="3374"/>
                    <a:pt x="4803" y="2827"/>
                  </a:cubicBezTo>
                  <a:cubicBezTo>
                    <a:pt x="4195" y="2280"/>
                    <a:pt x="3557" y="2280"/>
                    <a:pt x="3557" y="2280"/>
                  </a:cubicBezTo>
                  <a:cubicBezTo>
                    <a:pt x="3475" y="2292"/>
                    <a:pt x="3390" y="2297"/>
                    <a:pt x="3303" y="2297"/>
                  </a:cubicBezTo>
                  <a:cubicBezTo>
                    <a:pt x="2847" y="2297"/>
                    <a:pt x="2310" y="2160"/>
                    <a:pt x="1721" y="2160"/>
                  </a:cubicBezTo>
                  <a:cubicBezTo>
                    <a:pt x="1576" y="2160"/>
                    <a:pt x="1428" y="2168"/>
                    <a:pt x="1277" y="2189"/>
                  </a:cubicBezTo>
                  <a:cubicBezTo>
                    <a:pt x="396" y="2310"/>
                    <a:pt x="244" y="2827"/>
                    <a:pt x="122" y="3131"/>
                  </a:cubicBezTo>
                  <a:cubicBezTo>
                    <a:pt x="0" y="3435"/>
                    <a:pt x="365" y="3587"/>
                    <a:pt x="365" y="3587"/>
                  </a:cubicBezTo>
                  <a:cubicBezTo>
                    <a:pt x="244" y="3860"/>
                    <a:pt x="456" y="4164"/>
                    <a:pt x="456" y="4164"/>
                  </a:cubicBezTo>
                  <a:cubicBezTo>
                    <a:pt x="517" y="4316"/>
                    <a:pt x="1611" y="4955"/>
                    <a:pt x="1611" y="4955"/>
                  </a:cubicBezTo>
                  <a:lnTo>
                    <a:pt x="3466" y="6748"/>
                  </a:lnTo>
                  <a:cubicBezTo>
                    <a:pt x="4104" y="8572"/>
                    <a:pt x="4833" y="9210"/>
                    <a:pt x="4833" y="9210"/>
                  </a:cubicBezTo>
                  <a:cubicBezTo>
                    <a:pt x="4681" y="9788"/>
                    <a:pt x="4195" y="9788"/>
                    <a:pt x="3466" y="10122"/>
                  </a:cubicBezTo>
                  <a:cubicBezTo>
                    <a:pt x="3235" y="10242"/>
                    <a:pt x="3071" y="10290"/>
                    <a:pt x="2920" y="10290"/>
                  </a:cubicBezTo>
                  <a:cubicBezTo>
                    <a:pt x="2614" y="10290"/>
                    <a:pt x="2365" y="10093"/>
                    <a:pt x="1733" y="9909"/>
                  </a:cubicBezTo>
                  <a:cubicBezTo>
                    <a:pt x="1589" y="9867"/>
                    <a:pt x="1470" y="9850"/>
                    <a:pt x="1370" y="9850"/>
                  </a:cubicBezTo>
                  <a:cubicBezTo>
                    <a:pt x="816" y="9850"/>
                    <a:pt x="882" y="10396"/>
                    <a:pt x="882" y="10396"/>
                  </a:cubicBezTo>
                  <a:cubicBezTo>
                    <a:pt x="882" y="10396"/>
                    <a:pt x="1247" y="11034"/>
                    <a:pt x="2037" y="11581"/>
                  </a:cubicBezTo>
                  <a:cubicBezTo>
                    <a:pt x="2464" y="11871"/>
                    <a:pt x="2890" y="11941"/>
                    <a:pt x="3236" y="11941"/>
                  </a:cubicBezTo>
                  <a:cubicBezTo>
                    <a:pt x="3506" y="11941"/>
                    <a:pt x="3727" y="11898"/>
                    <a:pt x="3861" y="11885"/>
                  </a:cubicBezTo>
                  <a:cubicBezTo>
                    <a:pt x="4195" y="11794"/>
                    <a:pt x="5836" y="11490"/>
                    <a:pt x="6171" y="11459"/>
                  </a:cubicBezTo>
                  <a:cubicBezTo>
                    <a:pt x="6505" y="11399"/>
                    <a:pt x="7630" y="11277"/>
                    <a:pt x="7630" y="11277"/>
                  </a:cubicBezTo>
                  <a:lnTo>
                    <a:pt x="7630" y="11277"/>
                  </a:lnTo>
                  <a:lnTo>
                    <a:pt x="6353" y="12067"/>
                  </a:lnTo>
                  <a:cubicBezTo>
                    <a:pt x="6270" y="12056"/>
                    <a:pt x="6192" y="12051"/>
                    <a:pt x="6119" y="12051"/>
                  </a:cubicBezTo>
                  <a:cubicBezTo>
                    <a:pt x="5383" y="12051"/>
                    <a:pt x="5107" y="12554"/>
                    <a:pt x="5107" y="12554"/>
                  </a:cubicBezTo>
                  <a:cubicBezTo>
                    <a:pt x="5320" y="13587"/>
                    <a:pt x="6961" y="14742"/>
                    <a:pt x="7417" y="14833"/>
                  </a:cubicBezTo>
                  <a:cubicBezTo>
                    <a:pt x="7438" y="14839"/>
                    <a:pt x="7460" y="14842"/>
                    <a:pt x="7482" y="14842"/>
                  </a:cubicBezTo>
                  <a:cubicBezTo>
                    <a:pt x="7942" y="14842"/>
                    <a:pt x="8638" y="13707"/>
                    <a:pt x="8754" y="13678"/>
                  </a:cubicBezTo>
                  <a:cubicBezTo>
                    <a:pt x="8876" y="13617"/>
                    <a:pt x="10943" y="12402"/>
                    <a:pt x="10943" y="12402"/>
                  </a:cubicBezTo>
                  <a:lnTo>
                    <a:pt x="12128" y="13314"/>
                  </a:lnTo>
                  <a:lnTo>
                    <a:pt x="12250" y="13709"/>
                  </a:lnTo>
                  <a:cubicBezTo>
                    <a:pt x="11946" y="14225"/>
                    <a:pt x="11764" y="15046"/>
                    <a:pt x="11460" y="15563"/>
                  </a:cubicBezTo>
                  <a:cubicBezTo>
                    <a:pt x="11268" y="15877"/>
                    <a:pt x="10956" y="15970"/>
                    <a:pt x="10616" y="15970"/>
                  </a:cubicBezTo>
                  <a:cubicBezTo>
                    <a:pt x="10363" y="15970"/>
                    <a:pt x="10095" y="15919"/>
                    <a:pt x="9849" y="15867"/>
                  </a:cubicBezTo>
                  <a:cubicBezTo>
                    <a:pt x="9798" y="15855"/>
                    <a:pt x="9750" y="15850"/>
                    <a:pt x="9706" y="15850"/>
                  </a:cubicBezTo>
                  <a:cubicBezTo>
                    <a:pt x="9275" y="15850"/>
                    <a:pt x="9150" y="16351"/>
                    <a:pt x="9150" y="16627"/>
                  </a:cubicBezTo>
                  <a:cubicBezTo>
                    <a:pt x="9150" y="16961"/>
                    <a:pt x="9484" y="17265"/>
                    <a:pt x="10700" y="18146"/>
                  </a:cubicBezTo>
                  <a:cubicBezTo>
                    <a:pt x="11012" y="18371"/>
                    <a:pt x="11267" y="18454"/>
                    <a:pt x="11485" y="18454"/>
                  </a:cubicBezTo>
                  <a:cubicBezTo>
                    <a:pt x="11945" y="18454"/>
                    <a:pt x="12234" y="18079"/>
                    <a:pt x="12523" y="17873"/>
                  </a:cubicBezTo>
                  <a:cubicBezTo>
                    <a:pt x="12833" y="17676"/>
                    <a:pt x="13977" y="15706"/>
                    <a:pt x="14627" y="15706"/>
                  </a:cubicBezTo>
                  <a:cubicBezTo>
                    <a:pt x="14679" y="15706"/>
                    <a:pt x="14728" y="15718"/>
                    <a:pt x="14773" y="15745"/>
                  </a:cubicBezTo>
                  <a:cubicBezTo>
                    <a:pt x="15745" y="16353"/>
                    <a:pt x="15897" y="17052"/>
                    <a:pt x="16049" y="17356"/>
                  </a:cubicBezTo>
                  <a:cubicBezTo>
                    <a:pt x="16201" y="17660"/>
                    <a:pt x="15533" y="18937"/>
                    <a:pt x="15533" y="18937"/>
                  </a:cubicBezTo>
                  <a:cubicBezTo>
                    <a:pt x="15533" y="18937"/>
                    <a:pt x="15441" y="18920"/>
                    <a:pt x="15319" y="18920"/>
                  </a:cubicBezTo>
                  <a:cubicBezTo>
                    <a:pt x="15073" y="18920"/>
                    <a:pt x="14702" y="18987"/>
                    <a:pt x="14682" y="19393"/>
                  </a:cubicBezTo>
                  <a:cubicBezTo>
                    <a:pt x="14651" y="20001"/>
                    <a:pt x="16353" y="21186"/>
                    <a:pt x="16809" y="21490"/>
                  </a:cubicBezTo>
                  <a:cubicBezTo>
                    <a:pt x="16979" y="21603"/>
                    <a:pt x="17174" y="21657"/>
                    <a:pt x="17364" y="21657"/>
                  </a:cubicBezTo>
                  <a:cubicBezTo>
                    <a:pt x="17685" y="21657"/>
                    <a:pt x="17994" y="21503"/>
                    <a:pt x="18147" y="21216"/>
                  </a:cubicBezTo>
                  <a:cubicBezTo>
                    <a:pt x="18359" y="20760"/>
                    <a:pt x="18603" y="20517"/>
                    <a:pt x="18603" y="20517"/>
                  </a:cubicBezTo>
                  <a:cubicBezTo>
                    <a:pt x="20153" y="24317"/>
                    <a:pt x="23891" y="27599"/>
                    <a:pt x="25138" y="28481"/>
                  </a:cubicBezTo>
                  <a:cubicBezTo>
                    <a:pt x="26079" y="29147"/>
                    <a:pt x="27523" y="29656"/>
                    <a:pt x="28409" y="29656"/>
                  </a:cubicBezTo>
                  <a:cubicBezTo>
                    <a:pt x="28696" y="29656"/>
                    <a:pt x="28925" y="29603"/>
                    <a:pt x="29059" y="29484"/>
                  </a:cubicBezTo>
                  <a:cubicBezTo>
                    <a:pt x="29545" y="28967"/>
                    <a:pt x="28846" y="28299"/>
                    <a:pt x="28846" y="28299"/>
                  </a:cubicBezTo>
                  <a:cubicBezTo>
                    <a:pt x="25502" y="25928"/>
                    <a:pt x="23739" y="23435"/>
                    <a:pt x="23618" y="23344"/>
                  </a:cubicBezTo>
                  <a:cubicBezTo>
                    <a:pt x="23618" y="23344"/>
                    <a:pt x="23770" y="21581"/>
                    <a:pt x="23436" y="21156"/>
                  </a:cubicBezTo>
                  <a:cubicBezTo>
                    <a:pt x="23233" y="20902"/>
                    <a:pt x="22946" y="20846"/>
                    <a:pt x="22731" y="20846"/>
                  </a:cubicBezTo>
                  <a:cubicBezTo>
                    <a:pt x="22559" y="20846"/>
                    <a:pt x="22432" y="20882"/>
                    <a:pt x="22432" y="20882"/>
                  </a:cubicBezTo>
                  <a:cubicBezTo>
                    <a:pt x="22372" y="20548"/>
                    <a:pt x="23010" y="20092"/>
                    <a:pt x="22888" y="19697"/>
                  </a:cubicBezTo>
                  <a:cubicBezTo>
                    <a:pt x="22767" y="19332"/>
                    <a:pt x="22220" y="19210"/>
                    <a:pt x="22220" y="19210"/>
                  </a:cubicBezTo>
                  <a:cubicBezTo>
                    <a:pt x="22220" y="19210"/>
                    <a:pt x="22980" y="18937"/>
                    <a:pt x="23010" y="18420"/>
                  </a:cubicBezTo>
                  <a:cubicBezTo>
                    <a:pt x="23040" y="17873"/>
                    <a:pt x="22128" y="17387"/>
                    <a:pt x="22128" y="17387"/>
                  </a:cubicBezTo>
                  <a:cubicBezTo>
                    <a:pt x="22128" y="17387"/>
                    <a:pt x="23010" y="16870"/>
                    <a:pt x="23132" y="16292"/>
                  </a:cubicBezTo>
                  <a:cubicBezTo>
                    <a:pt x="23284" y="15715"/>
                    <a:pt x="22736" y="15259"/>
                    <a:pt x="22736" y="15259"/>
                  </a:cubicBezTo>
                  <a:cubicBezTo>
                    <a:pt x="23132" y="15137"/>
                    <a:pt x="23679" y="14621"/>
                    <a:pt x="23739" y="14286"/>
                  </a:cubicBezTo>
                  <a:cubicBezTo>
                    <a:pt x="23770" y="13921"/>
                    <a:pt x="22432" y="12675"/>
                    <a:pt x="22432" y="12614"/>
                  </a:cubicBezTo>
                  <a:cubicBezTo>
                    <a:pt x="22432" y="12523"/>
                    <a:pt x="24560" y="11946"/>
                    <a:pt x="24651" y="11277"/>
                  </a:cubicBezTo>
                  <a:cubicBezTo>
                    <a:pt x="24743" y="10578"/>
                    <a:pt x="23466" y="9727"/>
                    <a:pt x="23466" y="9727"/>
                  </a:cubicBezTo>
                  <a:cubicBezTo>
                    <a:pt x="23466" y="9423"/>
                    <a:pt x="24378" y="9119"/>
                    <a:pt x="24378" y="9119"/>
                  </a:cubicBezTo>
                  <a:cubicBezTo>
                    <a:pt x="24378" y="9119"/>
                    <a:pt x="26840" y="7690"/>
                    <a:pt x="26262" y="6475"/>
                  </a:cubicBezTo>
                  <a:cubicBezTo>
                    <a:pt x="26064" y="6007"/>
                    <a:pt x="25523" y="5863"/>
                    <a:pt x="24933" y="5863"/>
                  </a:cubicBezTo>
                  <a:cubicBezTo>
                    <a:pt x="23989" y="5863"/>
                    <a:pt x="22919" y="6231"/>
                    <a:pt x="22919" y="6231"/>
                  </a:cubicBezTo>
                  <a:cubicBezTo>
                    <a:pt x="22919" y="6231"/>
                    <a:pt x="24803" y="4894"/>
                    <a:pt x="23952" y="4134"/>
                  </a:cubicBezTo>
                  <a:cubicBezTo>
                    <a:pt x="23614" y="3820"/>
                    <a:pt x="23194" y="3704"/>
                    <a:pt x="22759" y="3704"/>
                  </a:cubicBezTo>
                  <a:cubicBezTo>
                    <a:pt x="21556" y="3704"/>
                    <a:pt x="20244" y="4590"/>
                    <a:pt x="20244" y="4590"/>
                  </a:cubicBezTo>
                  <a:cubicBezTo>
                    <a:pt x="20153" y="4012"/>
                    <a:pt x="21004" y="1885"/>
                    <a:pt x="21004" y="1885"/>
                  </a:cubicBezTo>
                  <a:cubicBezTo>
                    <a:pt x="21247" y="608"/>
                    <a:pt x="20426" y="791"/>
                    <a:pt x="20305" y="760"/>
                  </a:cubicBezTo>
                  <a:cubicBezTo>
                    <a:pt x="20300" y="756"/>
                    <a:pt x="20292" y="755"/>
                    <a:pt x="20281" y="755"/>
                  </a:cubicBezTo>
                  <a:cubicBezTo>
                    <a:pt x="20029" y="755"/>
                    <a:pt x="18268" y="1733"/>
                    <a:pt x="18268" y="1733"/>
                  </a:cubicBezTo>
                  <a:cubicBezTo>
                    <a:pt x="18268" y="1733"/>
                    <a:pt x="17903" y="1277"/>
                    <a:pt x="17417" y="851"/>
                  </a:cubicBezTo>
                  <a:cubicBezTo>
                    <a:pt x="17156" y="620"/>
                    <a:pt x="16840" y="332"/>
                    <a:pt x="16574" y="332"/>
                  </a:cubicBezTo>
                  <a:cubicBezTo>
                    <a:pt x="16561" y="332"/>
                    <a:pt x="16548" y="333"/>
                    <a:pt x="16536" y="335"/>
                  </a:cubicBezTo>
                  <a:cubicBezTo>
                    <a:pt x="15837" y="456"/>
                    <a:pt x="15472" y="2432"/>
                    <a:pt x="15472" y="2432"/>
                  </a:cubicBezTo>
                  <a:cubicBezTo>
                    <a:pt x="15472" y="2432"/>
                    <a:pt x="15229" y="1550"/>
                    <a:pt x="14955" y="821"/>
                  </a:cubicBezTo>
                  <a:cubicBezTo>
                    <a:pt x="14682" y="91"/>
                    <a:pt x="14256" y="0"/>
                    <a:pt x="139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547425" y="3970725"/>
              <a:ext cx="507625" cy="543325"/>
            </a:xfrm>
            <a:custGeom>
              <a:avLst/>
              <a:gdLst/>
              <a:ahLst/>
              <a:cxnLst/>
              <a:rect l="l" t="t" r="r" b="b"/>
              <a:pathLst>
                <a:path w="20305" h="21733" extrusionOk="0">
                  <a:moveTo>
                    <a:pt x="4104" y="16961"/>
                  </a:moveTo>
                  <a:cubicBezTo>
                    <a:pt x="4013" y="17022"/>
                    <a:pt x="2797" y="18815"/>
                    <a:pt x="487" y="20578"/>
                  </a:cubicBezTo>
                  <a:cubicBezTo>
                    <a:pt x="487" y="20578"/>
                    <a:pt x="1" y="21064"/>
                    <a:pt x="365" y="21399"/>
                  </a:cubicBezTo>
                  <a:cubicBezTo>
                    <a:pt x="760" y="21733"/>
                    <a:pt x="2250" y="21247"/>
                    <a:pt x="3101" y="20608"/>
                  </a:cubicBezTo>
                  <a:cubicBezTo>
                    <a:pt x="3982" y="19970"/>
                    <a:pt x="6536" y="17538"/>
                    <a:pt x="7569" y="14803"/>
                  </a:cubicBezTo>
                  <a:cubicBezTo>
                    <a:pt x="7569" y="14803"/>
                    <a:pt x="7751" y="14985"/>
                    <a:pt x="7903" y="15289"/>
                  </a:cubicBezTo>
                  <a:cubicBezTo>
                    <a:pt x="8055" y="15593"/>
                    <a:pt x="8511" y="15654"/>
                    <a:pt x="8846" y="15441"/>
                  </a:cubicBezTo>
                  <a:cubicBezTo>
                    <a:pt x="9150" y="15198"/>
                    <a:pt x="10335" y="14347"/>
                    <a:pt x="10305" y="13921"/>
                  </a:cubicBezTo>
                  <a:cubicBezTo>
                    <a:pt x="10244" y="13496"/>
                    <a:pt x="9666" y="13617"/>
                    <a:pt x="9666" y="13617"/>
                  </a:cubicBezTo>
                  <a:cubicBezTo>
                    <a:pt x="9666" y="13617"/>
                    <a:pt x="9150" y="12705"/>
                    <a:pt x="9271" y="12462"/>
                  </a:cubicBezTo>
                  <a:cubicBezTo>
                    <a:pt x="9362" y="12249"/>
                    <a:pt x="9454" y="11763"/>
                    <a:pt x="10122" y="11277"/>
                  </a:cubicBezTo>
                  <a:cubicBezTo>
                    <a:pt x="10548" y="11034"/>
                    <a:pt x="11551" y="12584"/>
                    <a:pt x="11764" y="12736"/>
                  </a:cubicBezTo>
                  <a:cubicBezTo>
                    <a:pt x="12068" y="12918"/>
                    <a:pt x="12372" y="13374"/>
                    <a:pt x="13071" y="12888"/>
                  </a:cubicBezTo>
                  <a:cubicBezTo>
                    <a:pt x="13891" y="12249"/>
                    <a:pt x="14135" y="12006"/>
                    <a:pt x="14135" y="11794"/>
                  </a:cubicBezTo>
                  <a:cubicBezTo>
                    <a:pt x="14074" y="11550"/>
                    <a:pt x="13983" y="11186"/>
                    <a:pt x="13587" y="11277"/>
                  </a:cubicBezTo>
                  <a:cubicBezTo>
                    <a:pt x="13223" y="11368"/>
                    <a:pt x="12706" y="11490"/>
                    <a:pt x="12463" y="11094"/>
                  </a:cubicBezTo>
                  <a:cubicBezTo>
                    <a:pt x="12189" y="10730"/>
                    <a:pt x="12068" y="10152"/>
                    <a:pt x="11855" y="9818"/>
                  </a:cubicBezTo>
                  <a:lnTo>
                    <a:pt x="11916" y="9544"/>
                  </a:lnTo>
                  <a:lnTo>
                    <a:pt x="12706" y="8845"/>
                  </a:lnTo>
                  <a:cubicBezTo>
                    <a:pt x="12706" y="8845"/>
                    <a:pt x="14195" y="9666"/>
                    <a:pt x="14317" y="9696"/>
                  </a:cubicBezTo>
                  <a:cubicBezTo>
                    <a:pt x="14378" y="9727"/>
                    <a:pt x="14955" y="10608"/>
                    <a:pt x="15259" y="10486"/>
                  </a:cubicBezTo>
                  <a:cubicBezTo>
                    <a:pt x="15563" y="10426"/>
                    <a:pt x="16718" y="9575"/>
                    <a:pt x="16870" y="8815"/>
                  </a:cubicBezTo>
                  <a:cubicBezTo>
                    <a:pt x="16870" y="8815"/>
                    <a:pt x="16597" y="8420"/>
                    <a:pt x="15989" y="8480"/>
                  </a:cubicBezTo>
                  <a:lnTo>
                    <a:pt x="15077" y="7964"/>
                  </a:lnTo>
                  <a:cubicBezTo>
                    <a:pt x="15077" y="7964"/>
                    <a:pt x="15867" y="8024"/>
                    <a:pt x="16110" y="8024"/>
                  </a:cubicBezTo>
                  <a:cubicBezTo>
                    <a:pt x="16323" y="8055"/>
                    <a:pt x="17508" y="8207"/>
                    <a:pt x="17721" y="8268"/>
                  </a:cubicBezTo>
                  <a:cubicBezTo>
                    <a:pt x="17964" y="8298"/>
                    <a:pt x="18481" y="8420"/>
                    <a:pt x="19028" y="7994"/>
                  </a:cubicBezTo>
                  <a:cubicBezTo>
                    <a:pt x="19545" y="7599"/>
                    <a:pt x="19819" y="7143"/>
                    <a:pt x="19819" y="7143"/>
                  </a:cubicBezTo>
                  <a:cubicBezTo>
                    <a:pt x="19819" y="7143"/>
                    <a:pt x="19849" y="6626"/>
                    <a:pt x="19211" y="6809"/>
                  </a:cubicBezTo>
                  <a:cubicBezTo>
                    <a:pt x="18572" y="6991"/>
                    <a:pt x="18481" y="7234"/>
                    <a:pt x="17995" y="6991"/>
                  </a:cubicBezTo>
                  <a:cubicBezTo>
                    <a:pt x="17508" y="6778"/>
                    <a:pt x="17113" y="6778"/>
                    <a:pt x="17022" y="6383"/>
                  </a:cubicBezTo>
                  <a:cubicBezTo>
                    <a:pt x="17022" y="6383"/>
                    <a:pt x="17508" y="5927"/>
                    <a:pt x="17934" y="4620"/>
                  </a:cubicBezTo>
                  <a:lnTo>
                    <a:pt x="19211" y="3283"/>
                  </a:lnTo>
                  <a:cubicBezTo>
                    <a:pt x="19211" y="3283"/>
                    <a:pt x="19971" y="2796"/>
                    <a:pt x="20001" y="2675"/>
                  </a:cubicBezTo>
                  <a:cubicBezTo>
                    <a:pt x="20001" y="2675"/>
                    <a:pt x="20153" y="2432"/>
                    <a:pt x="20092" y="2249"/>
                  </a:cubicBezTo>
                  <a:cubicBezTo>
                    <a:pt x="20092" y="2249"/>
                    <a:pt x="20305" y="2128"/>
                    <a:pt x="20244" y="1915"/>
                  </a:cubicBezTo>
                  <a:cubicBezTo>
                    <a:pt x="20153" y="1672"/>
                    <a:pt x="20001" y="1337"/>
                    <a:pt x="19393" y="1277"/>
                  </a:cubicBezTo>
                  <a:cubicBezTo>
                    <a:pt x="18785" y="1185"/>
                    <a:pt x="18238" y="1429"/>
                    <a:pt x="17812" y="1368"/>
                  </a:cubicBezTo>
                  <a:cubicBezTo>
                    <a:pt x="17812" y="1368"/>
                    <a:pt x="17356" y="1429"/>
                    <a:pt x="16931" y="1793"/>
                  </a:cubicBezTo>
                  <a:cubicBezTo>
                    <a:pt x="16505" y="2189"/>
                    <a:pt x="16414" y="2401"/>
                    <a:pt x="16353" y="2857"/>
                  </a:cubicBezTo>
                  <a:cubicBezTo>
                    <a:pt x="16353" y="2857"/>
                    <a:pt x="15563" y="2736"/>
                    <a:pt x="15350" y="2979"/>
                  </a:cubicBezTo>
                  <a:cubicBezTo>
                    <a:pt x="15107" y="3192"/>
                    <a:pt x="15077" y="4012"/>
                    <a:pt x="15077" y="4012"/>
                  </a:cubicBezTo>
                  <a:lnTo>
                    <a:pt x="14773" y="4012"/>
                  </a:lnTo>
                  <a:cubicBezTo>
                    <a:pt x="14773" y="4012"/>
                    <a:pt x="14499" y="3192"/>
                    <a:pt x="14165" y="3252"/>
                  </a:cubicBezTo>
                  <a:cubicBezTo>
                    <a:pt x="13831" y="3283"/>
                    <a:pt x="13466" y="3769"/>
                    <a:pt x="13466" y="3769"/>
                  </a:cubicBezTo>
                  <a:lnTo>
                    <a:pt x="12919" y="3587"/>
                  </a:lnTo>
                  <a:cubicBezTo>
                    <a:pt x="12919" y="3587"/>
                    <a:pt x="13679" y="2492"/>
                    <a:pt x="13253" y="1489"/>
                  </a:cubicBezTo>
                  <a:cubicBezTo>
                    <a:pt x="13223" y="1429"/>
                    <a:pt x="12828" y="912"/>
                    <a:pt x="12372" y="1641"/>
                  </a:cubicBezTo>
                  <a:cubicBezTo>
                    <a:pt x="12372" y="1641"/>
                    <a:pt x="12341" y="881"/>
                    <a:pt x="11916" y="760"/>
                  </a:cubicBezTo>
                  <a:cubicBezTo>
                    <a:pt x="11733" y="699"/>
                    <a:pt x="11156" y="1155"/>
                    <a:pt x="11156" y="1155"/>
                  </a:cubicBezTo>
                  <a:cubicBezTo>
                    <a:pt x="11156" y="1155"/>
                    <a:pt x="10700" y="0"/>
                    <a:pt x="10426" y="0"/>
                  </a:cubicBezTo>
                  <a:cubicBezTo>
                    <a:pt x="10214" y="0"/>
                    <a:pt x="9910" y="122"/>
                    <a:pt x="9758" y="608"/>
                  </a:cubicBezTo>
                  <a:cubicBezTo>
                    <a:pt x="9606" y="1125"/>
                    <a:pt x="9423" y="1763"/>
                    <a:pt x="9423" y="1763"/>
                  </a:cubicBezTo>
                  <a:cubicBezTo>
                    <a:pt x="9423" y="1763"/>
                    <a:pt x="9150" y="395"/>
                    <a:pt x="8603" y="304"/>
                  </a:cubicBezTo>
                  <a:cubicBezTo>
                    <a:pt x="8420" y="274"/>
                    <a:pt x="8207" y="547"/>
                    <a:pt x="7995" y="699"/>
                  </a:cubicBezTo>
                  <a:cubicBezTo>
                    <a:pt x="7660" y="1003"/>
                    <a:pt x="7447" y="1337"/>
                    <a:pt x="7447" y="1337"/>
                  </a:cubicBezTo>
                  <a:cubicBezTo>
                    <a:pt x="7447" y="1337"/>
                    <a:pt x="6080" y="669"/>
                    <a:pt x="5958" y="699"/>
                  </a:cubicBezTo>
                  <a:cubicBezTo>
                    <a:pt x="5867" y="730"/>
                    <a:pt x="5259" y="608"/>
                    <a:pt x="5502" y="1489"/>
                  </a:cubicBezTo>
                  <a:cubicBezTo>
                    <a:pt x="5502" y="1489"/>
                    <a:pt x="6140" y="2979"/>
                    <a:pt x="6110" y="3344"/>
                  </a:cubicBezTo>
                  <a:cubicBezTo>
                    <a:pt x="6110" y="3344"/>
                    <a:pt x="4347" y="2249"/>
                    <a:pt x="3435" y="3131"/>
                  </a:cubicBezTo>
                  <a:cubicBezTo>
                    <a:pt x="2888" y="3708"/>
                    <a:pt x="4195" y="4620"/>
                    <a:pt x="4195" y="4620"/>
                  </a:cubicBezTo>
                  <a:cubicBezTo>
                    <a:pt x="4195" y="4620"/>
                    <a:pt x="2189" y="4012"/>
                    <a:pt x="1855" y="4863"/>
                  </a:cubicBezTo>
                  <a:cubicBezTo>
                    <a:pt x="1460" y="5745"/>
                    <a:pt x="3253" y="6687"/>
                    <a:pt x="3253" y="6687"/>
                  </a:cubicBezTo>
                  <a:cubicBezTo>
                    <a:pt x="3253" y="6687"/>
                    <a:pt x="3891" y="6900"/>
                    <a:pt x="3891" y="7113"/>
                  </a:cubicBezTo>
                  <a:cubicBezTo>
                    <a:pt x="3891" y="7113"/>
                    <a:pt x="3040" y="7751"/>
                    <a:pt x="3101" y="8268"/>
                  </a:cubicBezTo>
                  <a:cubicBezTo>
                    <a:pt x="3192" y="8754"/>
                    <a:pt x="4712" y="9088"/>
                    <a:pt x="4712" y="9119"/>
                  </a:cubicBezTo>
                  <a:cubicBezTo>
                    <a:pt x="4712" y="9179"/>
                    <a:pt x="3800" y="10091"/>
                    <a:pt x="3830" y="10335"/>
                  </a:cubicBezTo>
                  <a:cubicBezTo>
                    <a:pt x="3861" y="10578"/>
                    <a:pt x="4286" y="10942"/>
                    <a:pt x="4560" y="11003"/>
                  </a:cubicBezTo>
                  <a:cubicBezTo>
                    <a:pt x="4560" y="11003"/>
                    <a:pt x="4195" y="11338"/>
                    <a:pt x="4286" y="11702"/>
                  </a:cubicBezTo>
                  <a:cubicBezTo>
                    <a:pt x="4408" y="12097"/>
                    <a:pt x="5016" y="12462"/>
                    <a:pt x="5016" y="12462"/>
                  </a:cubicBezTo>
                  <a:cubicBezTo>
                    <a:pt x="5016" y="12462"/>
                    <a:pt x="4408" y="12857"/>
                    <a:pt x="4408" y="13222"/>
                  </a:cubicBezTo>
                  <a:cubicBezTo>
                    <a:pt x="4438" y="13617"/>
                    <a:pt x="4955" y="13800"/>
                    <a:pt x="4955" y="13800"/>
                  </a:cubicBezTo>
                  <a:cubicBezTo>
                    <a:pt x="4955" y="13800"/>
                    <a:pt x="4560" y="13891"/>
                    <a:pt x="4469" y="14195"/>
                  </a:cubicBezTo>
                  <a:cubicBezTo>
                    <a:pt x="4408" y="14438"/>
                    <a:pt x="4864" y="14803"/>
                    <a:pt x="4803" y="14985"/>
                  </a:cubicBezTo>
                  <a:cubicBezTo>
                    <a:pt x="4803" y="14985"/>
                    <a:pt x="4347" y="14863"/>
                    <a:pt x="4134" y="15198"/>
                  </a:cubicBezTo>
                  <a:cubicBezTo>
                    <a:pt x="3952" y="15715"/>
                    <a:pt x="4104" y="16961"/>
                    <a:pt x="4104" y="169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330125" y="1769325"/>
              <a:ext cx="507625" cy="537675"/>
            </a:xfrm>
            <a:custGeom>
              <a:avLst/>
              <a:gdLst/>
              <a:ahLst/>
              <a:cxnLst/>
              <a:rect l="l" t="t" r="r" b="b"/>
              <a:pathLst>
                <a:path w="20305" h="21507" extrusionOk="0">
                  <a:moveTo>
                    <a:pt x="10426" y="0"/>
                  </a:moveTo>
                  <a:cubicBezTo>
                    <a:pt x="10213" y="0"/>
                    <a:pt x="9909" y="122"/>
                    <a:pt x="9757" y="608"/>
                  </a:cubicBezTo>
                  <a:cubicBezTo>
                    <a:pt x="9605" y="1094"/>
                    <a:pt x="9423" y="1733"/>
                    <a:pt x="9423" y="1733"/>
                  </a:cubicBezTo>
                  <a:cubicBezTo>
                    <a:pt x="9423" y="1733"/>
                    <a:pt x="9149" y="365"/>
                    <a:pt x="8602" y="304"/>
                  </a:cubicBezTo>
                  <a:cubicBezTo>
                    <a:pt x="8592" y="302"/>
                    <a:pt x="8581" y="301"/>
                    <a:pt x="8570" y="301"/>
                  </a:cubicBezTo>
                  <a:cubicBezTo>
                    <a:pt x="8395" y="301"/>
                    <a:pt x="8195" y="526"/>
                    <a:pt x="7994" y="669"/>
                  </a:cubicBezTo>
                  <a:cubicBezTo>
                    <a:pt x="7660" y="973"/>
                    <a:pt x="7447" y="1307"/>
                    <a:pt x="7447" y="1307"/>
                  </a:cubicBezTo>
                  <a:cubicBezTo>
                    <a:pt x="7447" y="1307"/>
                    <a:pt x="6139" y="668"/>
                    <a:pt x="5968" y="668"/>
                  </a:cubicBezTo>
                  <a:cubicBezTo>
                    <a:pt x="5964" y="668"/>
                    <a:pt x="5960" y="668"/>
                    <a:pt x="5958" y="669"/>
                  </a:cubicBezTo>
                  <a:cubicBezTo>
                    <a:pt x="5866" y="730"/>
                    <a:pt x="5259" y="608"/>
                    <a:pt x="5502" y="1489"/>
                  </a:cubicBezTo>
                  <a:cubicBezTo>
                    <a:pt x="5502" y="1489"/>
                    <a:pt x="6140" y="2948"/>
                    <a:pt x="6110" y="3344"/>
                  </a:cubicBezTo>
                  <a:cubicBezTo>
                    <a:pt x="6110" y="3344"/>
                    <a:pt x="5196" y="2776"/>
                    <a:pt x="4344" y="2776"/>
                  </a:cubicBezTo>
                  <a:cubicBezTo>
                    <a:pt x="4012" y="2776"/>
                    <a:pt x="3690" y="2862"/>
                    <a:pt x="3435" y="3100"/>
                  </a:cubicBezTo>
                  <a:cubicBezTo>
                    <a:pt x="2888" y="3678"/>
                    <a:pt x="4195" y="4590"/>
                    <a:pt x="4195" y="4590"/>
                  </a:cubicBezTo>
                  <a:cubicBezTo>
                    <a:pt x="4195" y="4590"/>
                    <a:pt x="3521" y="4385"/>
                    <a:pt x="2889" y="4385"/>
                  </a:cubicBezTo>
                  <a:cubicBezTo>
                    <a:pt x="2431" y="4385"/>
                    <a:pt x="1995" y="4493"/>
                    <a:pt x="1854" y="4863"/>
                  </a:cubicBezTo>
                  <a:cubicBezTo>
                    <a:pt x="1459" y="5745"/>
                    <a:pt x="3252" y="6687"/>
                    <a:pt x="3252" y="6687"/>
                  </a:cubicBezTo>
                  <a:cubicBezTo>
                    <a:pt x="3252" y="6687"/>
                    <a:pt x="3891" y="6869"/>
                    <a:pt x="3891" y="7113"/>
                  </a:cubicBezTo>
                  <a:cubicBezTo>
                    <a:pt x="3891" y="7113"/>
                    <a:pt x="3040" y="7751"/>
                    <a:pt x="3100" y="8237"/>
                  </a:cubicBezTo>
                  <a:cubicBezTo>
                    <a:pt x="3192" y="8724"/>
                    <a:pt x="4711" y="9088"/>
                    <a:pt x="4711" y="9119"/>
                  </a:cubicBezTo>
                  <a:cubicBezTo>
                    <a:pt x="4711" y="9149"/>
                    <a:pt x="3800" y="10061"/>
                    <a:pt x="3830" y="10335"/>
                  </a:cubicBezTo>
                  <a:cubicBezTo>
                    <a:pt x="3860" y="10547"/>
                    <a:pt x="4286" y="10942"/>
                    <a:pt x="4559" y="10973"/>
                  </a:cubicBezTo>
                  <a:cubicBezTo>
                    <a:pt x="4559" y="10973"/>
                    <a:pt x="4195" y="11307"/>
                    <a:pt x="4286" y="11702"/>
                  </a:cubicBezTo>
                  <a:cubicBezTo>
                    <a:pt x="4407" y="12067"/>
                    <a:pt x="5015" y="12462"/>
                    <a:pt x="5015" y="12462"/>
                  </a:cubicBezTo>
                  <a:cubicBezTo>
                    <a:pt x="5015" y="12462"/>
                    <a:pt x="4407" y="12827"/>
                    <a:pt x="4407" y="13222"/>
                  </a:cubicBezTo>
                  <a:cubicBezTo>
                    <a:pt x="4438" y="13587"/>
                    <a:pt x="4955" y="13800"/>
                    <a:pt x="4955" y="13800"/>
                  </a:cubicBezTo>
                  <a:cubicBezTo>
                    <a:pt x="4955" y="13800"/>
                    <a:pt x="4559" y="13860"/>
                    <a:pt x="4468" y="14164"/>
                  </a:cubicBezTo>
                  <a:cubicBezTo>
                    <a:pt x="4407" y="14438"/>
                    <a:pt x="4863" y="14772"/>
                    <a:pt x="4803" y="14955"/>
                  </a:cubicBezTo>
                  <a:cubicBezTo>
                    <a:pt x="4803" y="14955"/>
                    <a:pt x="4746" y="14943"/>
                    <a:pt x="4663" y="14943"/>
                  </a:cubicBezTo>
                  <a:cubicBezTo>
                    <a:pt x="4511" y="14943"/>
                    <a:pt x="4272" y="14981"/>
                    <a:pt x="4134" y="15198"/>
                  </a:cubicBezTo>
                  <a:cubicBezTo>
                    <a:pt x="3952" y="15684"/>
                    <a:pt x="4104" y="16930"/>
                    <a:pt x="4104" y="16930"/>
                  </a:cubicBezTo>
                  <a:cubicBezTo>
                    <a:pt x="4012" y="17022"/>
                    <a:pt x="2797" y="18815"/>
                    <a:pt x="486" y="20547"/>
                  </a:cubicBezTo>
                  <a:cubicBezTo>
                    <a:pt x="486" y="20547"/>
                    <a:pt x="0" y="21034"/>
                    <a:pt x="365" y="21399"/>
                  </a:cubicBezTo>
                  <a:cubicBezTo>
                    <a:pt x="453" y="21473"/>
                    <a:pt x="596" y="21507"/>
                    <a:pt x="773" y="21507"/>
                  </a:cubicBezTo>
                  <a:cubicBezTo>
                    <a:pt x="1393" y="21507"/>
                    <a:pt x="2439" y="21097"/>
                    <a:pt x="3100" y="20578"/>
                  </a:cubicBezTo>
                  <a:cubicBezTo>
                    <a:pt x="3982" y="19940"/>
                    <a:pt x="6535" y="17508"/>
                    <a:pt x="7569" y="14772"/>
                  </a:cubicBezTo>
                  <a:cubicBezTo>
                    <a:pt x="7569" y="14772"/>
                    <a:pt x="7751" y="14955"/>
                    <a:pt x="7903" y="15259"/>
                  </a:cubicBezTo>
                  <a:cubicBezTo>
                    <a:pt x="7995" y="15444"/>
                    <a:pt x="8201" y="15550"/>
                    <a:pt x="8422" y="15550"/>
                  </a:cubicBezTo>
                  <a:cubicBezTo>
                    <a:pt x="8565" y="15550"/>
                    <a:pt x="8714" y="15506"/>
                    <a:pt x="8845" y="15411"/>
                  </a:cubicBezTo>
                  <a:cubicBezTo>
                    <a:pt x="9149" y="15198"/>
                    <a:pt x="10335" y="14316"/>
                    <a:pt x="10304" y="13891"/>
                  </a:cubicBezTo>
                  <a:cubicBezTo>
                    <a:pt x="10263" y="13620"/>
                    <a:pt x="9979" y="13578"/>
                    <a:pt x="9804" y="13578"/>
                  </a:cubicBezTo>
                  <a:cubicBezTo>
                    <a:pt x="9724" y="13578"/>
                    <a:pt x="9666" y="13587"/>
                    <a:pt x="9666" y="13587"/>
                  </a:cubicBezTo>
                  <a:cubicBezTo>
                    <a:pt x="9666" y="13587"/>
                    <a:pt x="9149" y="12675"/>
                    <a:pt x="9271" y="12462"/>
                  </a:cubicBezTo>
                  <a:cubicBezTo>
                    <a:pt x="9362" y="12219"/>
                    <a:pt x="9453" y="11733"/>
                    <a:pt x="10122" y="11277"/>
                  </a:cubicBezTo>
                  <a:cubicBezTo>
                    <a:pt x="10156" y="11255"/>
                    <a:pt x="10193" y="11245"/>
                    <a:pt x="10233" y="11245"/>
                  </a:cubicBezTo>
                  <a:cubicBezTo>
                    <a:pt x="10702" y="11245"/>
                    <a:pt x="11567" y="12596"/>
                    <a:pt x="11763" y="12736"/>
                  </a:cubicBezTo>
                  <a:cubicBezTo>
                    <a:pt x="11968" y="12859"/>
                    <a:pt x="12172" y="13105"/>
                    <a:pt x="12497" y="13105"/>
                  </a:cubicBezTo>
                  <a:cubicBezTo>
                    <a:pt x="12655" y="13105"/>
                    <a:pt x="12842" y="13047"/>
                    <a:pt x="13070" y="12888"/>
                  </a:cubicBezTo>
                  <a:cubicBezTo>
                    <a:pt x="13891" y="12219"/>
                    <a:pt x="14134" y="12006"/>
                    <a:pt x="14134" y="11763"/>
                  </a:cubicBezTo>
                  <a:cubicBezTo>
                    <a:pt x="14081" y="11578"/>
                    <a:pt x="14005" y="11254"/>
                    <a:pt x="13725" y="11254"/>
                  </a:cubicBezTo>
                  <a:cubicBezTo>
                    <a:pt x="13684" y="11254"/>
                    <a:pt x="13638" y="11261"/>
                    <a:pt x="13587" y="11277"/>
                  </a:cubicBezTo>
                  <a:cubicBezTo>
                    <a:pt x="13424" y="11318"/>
                    <a:pt x="13230" y="11358"/>
                    <a:pt x="13045" y="11358"/>
                  </a:cubicBezTo>
                  <a:cubicBezTo>
                    <a:pt x="12815" y="11358"/>
                    <a:pt x="12597" y="11296"/>
                    <a:pt x="12462" y="11094"/>
                  </a:cubicBezTo>
                  <a:cubicBezTo>
                    <a:pt x="12219" y="10760"/>
                    <a:pt x="12067" y="10152"/>
                    <a:pt x="11854" y="9787"/>
                  </a:cubicBezTo>
                  <a:lnTo>
                    <a:pt x="11915" y="9544"/>
                  </a:lnTo>
                  <a:lnTo>
                    <a:pt x="12706" y="8845"/>
                  </a:lnTo>
                  <a:cubicBezTo>
                    <a:pt x="12706" y="8845"/>
                    <a:pt x="14195" y="9635"/>
                    <a:pt x="14316" y="9666"/>
                  </a:cubicBezTo>
                  <a:cubicBezTo>
                    <a:pt x="14373" y="9723"/>
                    <a:pt x="14883" y="10498"/>
                    <a:pt x="15197" y="10498"/>
                  </a:cubicBezTo>
                  <a:cubicBezTo>
                    <a:pt x="15218" y="10498"/>
                    <a:pt x="15239" y="10494"/>
                    <a:pt x="15259" y="10487"/>
                  </a:cubicBezTo>
                  <a:cubicBezTo>
                    <a:pt x="15563" y="10395"/>
                    <a:pt x="16718" y="9575"/>
                    <a:pt x="16870" y="8815"/>
                  </a:cubicBezTo>
                  <a:cubicBezTo>
                    <a:pt x="16870" y="8815"/>
                    <a:pt x="16631" y="8444"/>
                    <a:pt x="16105" y="8444"/>
                  </a:cubicBezTo>
                  <a:cubicBezTo>
                    <a:pt x="16068" y="8444"/>
                    <a:pt x="16029" y="8446"/>
                    <a:pt x="15988" y="8450"/>
                  </a:cubicBezTo>
                  <a:lnTo>
                    <a:pt x="15076" y="7933"/>
                  </a:lnTo>
                  <a:lnTo>
                    <a:pt x="15076" y="7933"/>
                  </a:lnTo>
                  <a:cubicBezTo>
                    <a:pt x="15077" y="7933"/>
                    <a:pt x="15867" y="7994"/>
                    <a:pt x="16110" y="7994"/>
                  </a:cubicBezTo>
                  <a:cubicBezTo>
                    <a:pt x="16323" y="8055"/>
                    <a:pt x="17508" y="8207"/>
                    <a:pt x="17721" y="8237"/>
                  </a:cubicBezTo>
                  <a:cubicBezTo>
                    <a:pt x="17819" y="8250"/>
                    <a:pt x="17962" y="8277"/>
                    <a:pt x="18133" y="8277"/>
                  </a:cubicBezTo>
                  <a:cubicBezTo>
                    <a:pt x="18386" y="8277"/>
                    <a:pt x="18702" y="8217"/>
                    <a:pt x="19028" y="7964"/>
                  </a:cubicBezTo>
                  <a:cubicBezTo>
                    <a:pt x="19545" y="7599"/>
                    <a:pt x="19818" y="7143"/>
                    <a:pt x="19818" y="7143"/>
                  </a:cubicBezTo>
                  <a:cubicBezTo>
                    <a:pt x="19818" y="7143"/>
                    <a:pt x="19840" y="6741"/>
                    <a:pt x="19445" y="6741"/>
                  </a:cubicBezTo>
                  <a:cubicBezTo>
                    <a:pt x="19379" y="6741"/>
                    <a:pt x="19301" y="6752"/>
                    <a:pt x="19210" y="6778"/>
                  </a:cubicBezTo>
                  <a:cubicBezTo>
                    <a:pt x="18759" y="6929"/>
                    <a:pt x="18581" y="7079"/>
                    <a:pt x="18344" y="7079"/>
                  </a:cubicBezTo>
                  <a:cubicBezTo>
                    <a:pt x="18245" y="7079"/>
                    <a:pt x="18137" y="7053"/>
                    <a:pt x="17994" y="6991"/>
                  </a:cubicBezTo>
                  <a:cubicBezTo>
                    <a:pt x="17508" y="6748"/>
                    <a:pt x="17113" y="6748"/>
                    <a:pt x="17022" y="6383"/>
                  </a:cubicBezTo>
                  <a:cubicBezTo>
                    <a:pt x="17022" y="6383"/>
                    <a:pt x="17508" y="5927"/>
                    <a:pt x="17934" y="4590"/>
                  </a:cubicBezTo>
                  <a:lnTo>
                    <a:pt x="19210" y="3252"/>
                  </a:lnTo>
                  <a:cubicBezTo>
                    <a:pt x="19210" y="3252"/>
                    <a:pt x="19970" y="2766"/>
                    <a:pt x="20000" y="2644"/>
                  </a:cubicBezTo>
                  <a:cubicBezTo>
                    <a:pt x="20000" y="2644"/>
                    <a:pt x="20152" y="2432"/>
                    <a:pt x="20092" y="2249"/>
                  </a:cubicBezTo>
                  <a:cubicBezTo>
                    <a:pt x="20092" y="2249"/>
                    <a:pt x="20304" y="2128"/>
                    <a:pt x="20244" y="1885"/>
                  </a:cubicBezTo>
                  <a:cubicBezTo>
                    <a:pt x="20152" y="1672"/>
                    <a:pt x="20000" y="1307"/>
                    <a:pt x="19393" y="1246"/>
                  </a:cubicBezTo>
                  <a:cubicBezTo>
                    <a:pt x="19316" y="1239"/>
                    <a:pt x="19240" y="1235"/>
                    <a:pt x="19166" y="1235"/>
                  </a:cubicBezTo>
                  <a:cubicBezTo>
                    <a:pt x="18688" y="1235"/>
                    <a:pt x="18256" y="1371"/>
                    <a:pt x="17900" y="1371"/>
                  </a:cubicBezTo>
                  <a:cubicBezTo>
                    <a:pt x="17870" y="1371"/>
                    <a:pt x="17841" y="1370"/>
                    <a:pt x="17812" y="1368"/>
                  </a:cubicBezTo>
                  <a:cubicBezTo>
                    <a:pt x="17812" y="1368"/>
                    <a:pt x="17356" y="1398"/>
                    <a:pt x="16931" y="1793"/>
                  </a:cubicBezTo>
                  <a:cubicBezTo>
                    <a:pt x="16505" y="2158"/>
                    <a:pt x="16414" y="2401"/>
                    <a:pt x="16353" y="2857"/>
                  </a:cubicBezTo>
                  <a:cubicBezTo>
                    <a:pt x="16353" y="2857"/>
                    <a:pt x="16128" y="2823"/>
                    <a:pt x="15886" y="2823"/>
                  </a:cubicBezTo>
                  <a:cubicBezTo>
                    <a:pt x="15674" y="2823"/>
                    <a:pt x="15449" y="2849"/>
                    <a:pt x="15350" y="2948"/>
                  </a:cubicBezTo>
                  <a:cubicBezTo>
                    <a:pt x="15107" y="3192"/>
                    <a:pt x="15076" y="3982"/>
                    <a:pt x="15076" y="3982"/>
                  </a:cubicBezTo>
                  <a:lnTo>
                    <a:pt x="14772" y="3982"/>
                  </a:lnTo>
                  <a:cubicBezTo>
                    <a:pt x="14772" y="3982"/>
                    <a:pt x="14509" y="3221"/>
                    <a:pt x="14183" y="3221"/>
                  </a:cubicBezTo>
                  <a:cubicBezTo>
                    <a:pt x="14177" y="3221"/>
                    <a:pt x="14171" y="3221"/>
                    <a:pt x="14165" y="3222"/>
                  </a:cubicBezTo>
                  <a:cubicBezTo>
                    <a:pt x="13830" y="3252"/>
                    <a:pt x="13465" y="3769"/>
                    <a:pt x="13465" y="3769"/>
                  </a:cubicBezTo>
                  <a:lnTo>
                    <a:pt x="12918" y="3556"/>
                  </a:lnTo>
                  <a:cubicBezTo>
                    <a:pt x="12918" y="3556"/>
                    <a:pt x="13678" y="2462"/>
                    <a:pt x="13253" y="1489"/>
                  </a:cubicBezTo>
                  <a:cubicBezTo>
                    <a:pt x="13235" y="1436"/>
                    <a:pt x="13091" y="1246"/>
                    <a:pt x="12884" y="1246"/>
                  </a:cubicBezTo>
                  <a:cubicBezTo>
                    <a:pt x="12737" y="1246"/>
                    <a:pt x="12559" y="1340"/>
                    <a:pt x="12371" y="1641"/>
                  </a:cubicBezTo>
                  <a:cubicBezTo>
                    <a:pt x="12371" y="1641"/>
                    <a:pt x="12341" y="882"/>
                    <a:pt x="11915" y="760"/>
                  </a:cubicBezTo>
                  <a:cubicBezTo>
                    <a:pt x="11899" y="752"/>
                    <a:pt x="11879" y="748"/>
                    <a:pt x="11856" y="748"/>
                  </a:cubicBezTo>
                  <a:cubicBezTo>
                    <a:pt x="11633" y="748"/>
                    <a:pt x="11155" y="1125"/>
                    <a:pt x="11155" y="1125"/>
                  </a:cubicBezTo>
                  <a:cubicBezTo>
                    <a:pt x="11155" y="1125"/>
                    <a:pt x="10699" y="0"/>
                    <a:pt x="104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425100" y="2754900"/>
              <a:ext cx="507625" cy="537700"/>
            </a:xfrm>
            <a:custGeom>
              <a:avLst/>
              <a:gdLst/>
              <a:ahLst/>
              <a:cxnLst/>
              <a:rect l="l" t="t" r="r" b="b"/>
              <a:pathLst>
                <a:path w="20305" h="21508" extrusionOk="0">
                  <a:moveTo>
                    <a:pt x="10426" y="0"/>
                  </a:moveTo>
                  <a:cubicBezTo>
                    <a:pt x="10183" y="0"/>
                    <a:pt x="9910" y="122"/>
                    <a:pt x="9758" y="608"/>
                  </a:cubicBezTo>
                  <a:cubicBezTo>
                    <a:pt x="9606" y="1125"/>
                    <a:pt x="9423" y="1763"/>
                    <a:pt x="9423" y="1763"/>
                  </a:cubicBezTo>
                  <a:cubicBezTo>
                    <a:pt x="9423" y="1763"/>
                    <a:pt x="9150" y="395"/>
                    <a:pt x="8603" y="304"/>
                  </a:cubicBezTo>
                  <a:cubicBezTo>
                    <a:pt x="8593" y="302"/>
                    <a:pt x="8584" y="302"/>
                    <a:pt x="8574" y="302"/>
                  </a:cubicBezTo>
                  <a:cubicBezTo>
                    <a:pt x="8398" y="302"/>
                    <a:pt x="8196" y="555"/>
                    <a:pt x="7995" y="699"/>
                  </a:cubicBezTo>
                  <a:cubicBezTo>
                    <a:pt x="7660" y="1003"/>
                    <a:pt x="7448" y="1338"/>
                    <a:pt x="7448" y="1338"/>
                  </a:cubicBezTo>
                  <a:cubicBezTo>
                    <a:pt x="7448" y="1338"/>
                    <a:pt x="6140" y="698"/>
                    <a:pt x="5968" y="698"/>
                  </a:cubicBezTo>
                  <a:cubicBezTo>
                    <a:pt x="5964" y="698"/>
                    <a:pt x="5961" y="699"/>
                    <a:pt x="5958" y="699"/>
                  </a:cubicBezTo>
                  <a:cubicBezTo>
                    <a:pt x="5867" y="730"/>
                    <a:pt x="5259" y="608"/>
                    <a:pt x="5502" y="1489"/>
                  </a:cubicBezTo>
                  <a:cubicBezTo>
                    <a:pt x="5502" y="1489"/>
                    <a:pt x="6141" y="2979"/>
                    <a:pt x="6110" y="3344"/>
                  </a:cubicBezTo>
                  <a:cubicBezTo>
                    <a:pt x="6110" y="3344"/>
                    <a:pt x="5214" y="2788"/>
                    <a:pt x="4369" y="2788"/>
                  </a:cubicBezTo>
                  <a:cubicBezTo>
                    <a:pt x="4029" y="2788"/>
                    <a:pt x="3697" y="2878"/>
                    <a:pt x="3435" y="3131"/>
                  </a:cubicBezTo>
                  <a:cubicBezTo>
                    <a:pt x="2888" y="3708"/>
                    <a:pt x="4195" y="4620"/>
                    <a:pt x="4195" y="4620"/>
                  </a:cubicBezTo>
                  <a:cubicBezTo>
                    <a:pt x="4195" y="4620"/>
                    <a:pt x="3501" y="4410"/>
                    <a:pt x="2861" y="4410"/>
                  </a:cubicBezTo>
                  <a:cubicBezTo>
                    <a:pt x="2414" y="4410"/>
                    <a:pt x="1992" y="4513"/>
                    <a:pt x="1855" y="4863"/>
                  </a:cubicBezTo>
                  <a:cubicBezTo>
                    <a:pt x="1460" y="5745"/>
                    <a:pt x="3253" y="6687"/>
                    <a:pt x="3253" y="6687"/>
                  </a:cubicBezTo>
                  <a:cubicBezTo>
                    <a:pt x="3253" y="6687"/>
                    <a:pt x="3891" y="6900"/>
                    <a:pt x="3891" y="7113"/>
                  </a:cubicBezTo>
                  <a:cubicBezTo>
                    <a:pt x="3891" y="7113"/>
                    <a:pt x="3040" y="7751"/>
                    <a:pt x="3101" y="8268"/>
                  </a:cubicBezTo>
                  <a:cubicBezTo>
                    <a:pt x="3192" y="8754"/>
                    <a:pt x="4712" y="9088"/>
                    <a:pt x="4712" y="9119"/>
                  </a:cubicBezTo>
                  <a:cubicBezTo>
                    <a:pt x="4712" y="9180"/>
                    <a:pt x="3800" y="10091"/>
                    <a:pt x="3830" y="10335"/>
                  </a:cubicBezTo>
                  <a:cubicBezTo>
                    <a:pt x="3861" y="10578"/>
                    <a:pt x="4286" y="10943"/>
                    <a:pt x="4560" y="11003"/>
                  </a:cubicBezTo>
                  <a:cubicBezTo>
                    <a:pt x="4560" y="11003"/>
                    <a:pt x="4195" y="11338"/>
                    <a:pt x="4286" y="11702"/>
                  </a:cubicBezTo>
                  <a:cubicBezTo>
                    <a:pt x="4408" y="12098"/>
                    <a:pt x="5016" y="12462"/>
                    <a:pt x="5016" y="12462"/>
                  </a:cubicBezTo>
                  <a:cubicBezTo>
                    <a:pt x="5016" y="12462"/>
                    <a:pt x="4408" y="12857"/>
                    <a:pt x="4408" y="13222"/>
                  </a:cubicBezTo>
                  <a:cubicBezTo>
                    <a:pt x="4438" y="13617"/>
                    <a:pt x="4955" y="13800"/>
                    <a:pt x="4955" y="13800"/>
                  </a:cubicBezTo>
                  <a:cubicBezTo>
                    <a:pt x="4955" y="13800"/>
                    <a:pt x="4560" y="13891"/>
                    <a:pt x="4469" y="14195"/>
                  </a:cubicBezTo>
                  <a:cubicBezTo>
                    <a:pt x="4408" y="14438"/>
                    <a:pt x="4864" y="14803"/>
                    <a:pt x="4803" y="14985"/>
                  </a:cubicBezTo>
                  <a:cubicBezTo>
                    <a:pt x="4803" y="14985"/>
                    <a:pt x="4722" y="14964"/>
                    <a:pt x="4613" y="14964"/>
                  </a:cubicBezTo>
                  <a:cubicBezTo>
                    <a:pt x="4462" y="14964"/>
                    <a:pt x="4258" y="15004"/>
                    <a:pt x="4134" y="15198"/>
                  </a:cubicBezTo>
                  <a:cubicBezTo>
                    <a:pt x="3952" y="15715"/>
                    <a:pt x="4104" y="16961"/>
                    <a:pt x="4104" y="16961"/>
                  </a:cubicBezTo>
                  <a:cubicBezTo>
                    <a:pt x="4013" y="17022"/>
                    <a:pt x="2797" y="18815"/>
                    <a:pt x="487" y="20578"/>
                  </a:cubicBezTo>
                  <a:cubicBezTo>
                    <a:pt x="487" y="20578"/>
                    <a:pt x="1" y="21064"/>
                    <a:pt x="365" y="21399"/>
                  </a:cubicBezTo>
                  <a:cubicBezTo>
                    <a:pt x="454" y="21474"/>
                    <a:pt x="597" y="21507"/>
                    <a:pt x="777" y="21507"/>
                  </a:cubicBezTo>
                  <a:cubicBezTo>
                    <a:pt x="1396" y="21507"/>
                    <a:pt x="2441" y="21104"/>
                    <a:pt x="3101" y="20608"/>
                  </a:cubicBezTo>
                  <a:cubicBezTo>
                    <a:pt x="3982" y="19970"/>
                    <a:pt x="6536" y="17508"/>
                    <a:pt x="7569" y="14772"/>
                  </a:cubicBezTo>
                  <a:cubicBezTo>
                    <a:pt x="7569" y="14772"/>
                    <a:pt x="7751" y="14985"/>
                    <a:pt x="7903" y="15289"/>
                  </a:cubicBezTo>
                  <a:cubicBezTo>
                    <a:pt x="7995" y="15472"/>
                    <a:pt x="8197" y="15567"/>
                    <a:pt x="8416" y="15567"/>
                  </a:cubicBezTo>
                  <a:cubicBezTo>
                    <a:pt x="8561" y="15567"/>
                    <a:pt x="8713" y="15526"/>
                    <a:pt x="8846" y="15441"/>
                  </a:cubicBezTo>
                  <a:cubicBezTo>
                    <a:pt x="9180" y="15198"/>
                    <a:pt x="10335" y="14347"/>
                    <a:pt x="10305" y="13921"/>
                  </a:cubicBezTo>
                  <a:cubicBezTo>
                    <a:pt x="10266" y="13650"/>
                    <a:pt x="10018" y="13601"/>
                    <a:pt x="9843" y="13601"/>
                  </a:cubicBezTo>
                  <a:cubicBezTo>
                    <a:pt x="9743" y="13601"/>
                    <a:pt x="9666" y="13617"/>
                    <a:pt x="9666" y="13617"/>
                  </a:cubicBezTo>
                  <a:cubicBezTo>
                    <a:pt x="9666" y="13617"/>
                    <a:pt x="9150" y="12705"/>
                    <a:pt x="9271" y="12462"/>
                  </a:cubicBezTo>
                  <a:cubicBezTo>
                    <a:pt x="9362" y="12250"/>
                    <a:pt x="9454" y="11733"/>
                    <a:pt x="10122" y="11277"/>
                  </a:cubicBezTo>
                  <a:cubicBezTo>
                    <a:pt x="10153" y="11259"/>
                    <a:pt x="10187" y="11251"/>
                    <a:pt x="10223" y="11251"/>
                  </a:cubicBezTo>
                  <a:cubicBezTo>
                    <a:pt x="10689" y="11251"/>
                    <a:pt x="11566" y="12595"/>
                    <a:pt x="11764" y="12736"/>
                  </a:cubicBezTo>
                  <a:cubicBezTo>
                    <a:pt x="11968" y="12859"/>
                    <a:pt x="12173" y="13105"/>
                    <a:pt x="12498" y="13105"/>
                  </a:cubicBezTo>
                  <a:cubicBezTo>
                    <a:pt x="12656" y="13105"/>
                    <a:pt x="12842" y="13047"/>
                    <a:pt x="13071" y="12888"/>
                  </a:cubicBezTo>
                  <a:cubicBezTo>
                    <a:pt x="13891" y="12250"/>
                    <a:pt x="14135" y="12006"/>
                    <a:pt x="14135" y="11794"/>
                  </a:cubicBezTo>
                  <a:cubicBezTo>
                    <a:pt x="14080" y="11577"/>
                    <a:pt x="14002" y="11263"/>
                    <a:pt x="13704" y="11263"/>
                  </a:cubicBezTo>
                  <a:cubicBezTo>
                    <a:pt x="13669" y="11263"/>
                    <a:pt x="13630" y="11267"/>
                    <a:pt x="13587" y="11277"/>
                  </a:cubicBezTo>
                  <a:cubicBezTo>
                    <a:pt x="13417" y="11319"/>
                    <a:pt x="13213" y="11369"/>
                    <a:pt x="13020" y="11369"/>
                  </a:cubicBezTo>
                  <a:cubicBezTo>
                    <a:pt x="12799" y="11369"/>
                    <a:pt x="12592" y="11305"/>
                    <a:pt x="12463" y="11094"/>
                  </a:cubicBezTo>
                  <a:cubicBezTo>
                    <a:pt x="12189" y="10730"/>
                    <a:pt x="12068" y="10152"/>
                    <a:pt x="11855" y="9818"/>
                  </a:cubicBezTo>
                  <a:lnTo>
                    <a:pt x="11916" y="9544"/>
                  </a:lnTo>
                  <a:lnTo>
                    <a:pt x="12706" y="8845"/>
                  </a:lnTo>
                  <a:cubicBezTo>
                    <a:pt x="12706" y="8845"/>
                    <a:pt x="14195" y="9666"/>
                    <a:pt x="14317" y="9696"/>
                  </a:cubicBezTo>
                  <a:cubicBezTo>
                    <a:pt x="14374" y="9725"/>
                    <a:pt x="14883" y="10498"/>
                    <a:pt x="15197" y="10498"/>
                  </a:cubicBezTo>
                  <a:cubicBezTo>
                    <a:pt x="15219" y="10498"/>
                    <a:pt x="15240" y="10494"/>
                    <a:pt x="15259" y="10487"/>
                  </a:cubicBezTo>
                  <a:cubicBezTo>
                    <a:pt x="15563" y="10426"/>
                    <a:pt x="16718" y="9575"/>
                    <a:pt x="16870" y="8815"/>
                  </a:cubicBezTo>
                  <a:cubicBezTo>
                    <a:pt x="16870" y="8815"/>
                    <a:pt x="16647" y="8468"/>
                    <a:pt x="16156" y="8468"/>
                  </a:cubicBezTo>
                  <a:cubicBezTo>
                    <a:pt x="16103" y="8468"/>
                    <a:pt x="16048" y="8472"/>
                    <a:pt x="15989" y="8480"/>
                  </a:cubicBezTo>
                  <a:lnTo>
                    <a:pt x="15077" y="7964"/>
                  </a:lnTo>
                  <a:lnTo>
                    <a:pt x="15077" y="7964"/>
                  </a:lnTo>
                  <a:cubicBezTo>
                    <a:pt x="15077" y="7964"/>
                    <a:pt x="15867" y="8025"/>
                    <a:pt x="16110" y="8025"/>
                  </a:cubicBezTo>
                  <a:cubicBezTo>
                    <a:pt x="16323" y="8055"/>
                    <a:pt x="17509" y="8207"/>
                    <a:pt x="17721" y="8268"/>
                  </a:cubicBezTo>
                  <a:cubicBezTo>
                    <a:pt x="17819" y="8280"/>
                    <a:pt x="17962" y="8307"/>
                    <a:pt x="18133" y="8307"/>
                  </a:cubicBezTo>
                  <a:cubicBezTo>
                    <a:pt x="18387" y="8307"/>
                    <a:pt x="18702" y="8248"/>
                    <a:pt x="19028" y="7994"/>
                  </a:cubicBezTo>
                  <a:cubicBezTo>
                    <a:pt x="19545" y="7599"/>
                    <a:pt x="19819" y="7143"/>
                    <a:pt x="19819" y="7143"/>
                  </a:cubicBezTo>
                  <a:cubicBezTo>
                    <a:pt x="19819" y="7143"/>
                    <a:pt x="19841" y="6770"/>
                    <a:pt x="19455" y="6770"/>
                  </a:cubicBezTo>
                  <a:cubicBezTo>
                    <a:pt x="19387" y="6770"/>
                    <a:pt x="19306" y="6781"/>
                    <a:pt x="19211" y="6809"/>
                  </a:cubicBezTo>
                  <a:cubicBezTo>
                    <a:pt x="18764" y="6936"/>
                    <a:pt x="18586" y="7093"/>
                    <a:pt x="18352" y="7093"/>
                  </a:cubicBezTo>
                  <a:cubicBezTo>
                    <a:pt x="18252" y="7093"/>
                    <a:pt x="18141" y="7064"/>
                    <a:pt x="17995" y="6991"/>
                  </a:cubicBezTo>
                  <a:cubicBezTo>
                    <a:pt x="17509" y="6778"/>
                    <a:pt x="17113" y="6778"/>
                    <a:pt x="17022" y="6383"/>
                  </a:cubicBezTo>
                  <a:cubicBezTo>
                    <a:pt x="17022" y="6383"/>
                    <a:pt x="17509" y="5927"/>
                    <a:pt x="17934" y="4620"/>
                  </a:cubicBezTo>
                  <a:lnTo>
                    <a:pt x="19211" y="3283"/>
                  </a:lnTo>
                  <a:cubicBezTo>
                    <a:pt x="19211" y="3283"/>
                    <a:pt x="19971" y="2796"/>
                    <a:pt x="20001" y="2675"/>
                  </a:cubicBezTo>
                  <a:cubicBezTo>
                    <a:pt x="20001" y="2675"/>
                    <a:pt x="20153" y="2432"/>
                    <a:pt x="20092" y="2249"/>
                  </a:cubicBezTo>
                  <a:cubicBezTo>
                    <a:pt x="20092" y="2249"/>
                    <a:pt x="20305" y="2128"/>
                    <a:pt x="20244" y="1915"/>
                  </a:cubicBezTo>
                  <a:cubicBezTo>
                    <a:pt x="20153" y="1672"/>
                    <a:pt x="20001" y="1338"/>
                    <a:pt x="19393" y="1277"/>
                  </a:cubicBezTo>
                  <a:cubicBezTo>
                    <a:pt x="19295" y="1262"/>
                    <a:pt x="19199" y="1256"/>
                    <a:pt x="19104" y="1256"/>
                  </a:cubicBezTo>
                  <a:cubicBezTo>
                    <a:pt x="18679" y="1256"/>
                    <a:pt x="18290" y="1378"/>
                    <a:pt x="17962" y="1378"/>
                  </a:cubicBezTo>
                  <a:cubicBezTo>
                    <a:pt x="17911" y="1378"/>
                    <a:pt x="17861" y="1375"/>
                    <a:pt x="17812" y="1368"/>
                  </a:cubicBezTo>
                  <a:cubicBezTo>
                    <a:pt x="17812" y="1368"/>
                    <a:pt x="17357" y="1429"/>
                    <a:pt x="16931" y="1793"/>
                  </a:cubicBezTo>
                  <a:cubicBezTo>
                    <a:pt x="16505" y="2189"/>
                    <a:pt x="16414" y="2401"/>
                    <a:pt x="16353" y="2857"/>
                  </a:cubicBezTo>
                  <a:cubicBezTo>
                    <a:pt x="16353" y="2857"/>
                    <a:pt x="16156" y="2827"/>
                    <a:pt x="15932" y="2827"/>
                  </a:cubicBezTo>
                  <a:cubicBezTo>
                    <a:pt x="15708" y="2827"/>
                    <a:pt x="15457" y="2857"/>
                    <a:pt x="15350" y="2979"/>
                  </a:cubicBezTo>
                  <a:cubicBezTo>
                    <a:pt x="15107" y="3192"/>
                    <a:pt x="15077" y="4012"/>
                    <a:pt x="15077" y="4012"/>
                  </a:cubicBezTo>
                  <a:lnTo>
                    <a:pt x="14773" y="4012"/>
                  </a:lnTo>
                  <a:cubicBezTo>
                    <a:pt x="14773" y="4012"/>
                    <a:pt x="14519" y="3249"/>
                    <a:pt x="14201" y="3249"/>
                  </a:cubicBezTo>
                  <a:cubicBezTo>
                    <a:pt x="14189" y="3249"/>
                    <a:pt x="14177" y="3250"/>
                    <a:pt x="14165" y="3252"/>
                  </a:cubicBezTo>
                  <a:cubicBezTo>
                    <a:pt x="13831" y="3283"/>
                    <a:pt x="13466" y="3769"/>
                    <a:pt x="13466" y="3769"/>
                  </a:cubicBezTo>
                  <a:lnTo>
                    <a:pt x="12919" y="3587"/>
                  </a:lnTo>
                  <a:cubicBezTo>
                    <a:pt x="12919" y="3587"/>
                    <a:pt x="13679" y="2493"/>
                    <a:pt x="13253" y="1489"/>
                  </a:cubicBezTo>
                  <a:cubicBezTo>
                    <a:pt x="13235" y="1453"/>
                    <a:pt x="13087" y="1255"/>
                    <a:pt x="12875" y="1255"/>
                  </a:cubicBezTo>
                  <a:cubicBezTo>
                    <a:pt x="12730" y="1255"/>
                    <a:pt x="12556" y="1347"/>
                    <a:pt x="12372" y="1641"/>
                  </a:cubicBezTo>
                  <a:cubicBezTo>
                    <a:pt x="12372" y="1641"/>
                    <a:pt x="12341" y="882"/>
                    <a:pt x="11916" y="760"/>
                  </a:cubicBezTo>
                  <a:cubicBezTo>
                    <a:pt x="11904" y="756"/>
                    <a:pt x="11891" y="754"/>
                    <a:pt x="11877" y="754"/>
                  </a:cubicBezTo>
                  <a:cubicBezTo>
                    <a:pt x="11663" y="754"/>
                    <a:pt x="11156" y="1155"/>
                    <a:pt x="11156" y="1155"/>
                  </a:cubicBezTo>
                  <a:cubicBezTo>
                    <a:pt x="11156" y="1155"/>
                    <a:pt x="10700" y="0"/>
                    <a:pt x="104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599850" y="730025"/>
              <a:ext cx="1661925" cy="938100"/>
            </a:xfrm>
            <a:custGeom>
              <a:avLst/>
              <a:gdLst/>
              <a:ahLst/>
              <a:cxnLst/>
              <a:rect l="l" t="t" r="r" b="b"/>
              <a:pathLst>
                <a:path w="66477" h="37524" extrusionOk="0">
                  <a:moveTo>
                    <a:pt x="5852" y="0"/>
                  </a:moveTo>
                  <a:cubicBezTo>
                    <a:pt x="3993" y="0"/>
                    <a:pt x="1312" y="399"/>
                    <a:pt x="761" y="2848"/>
                  </a:cubicBezTo>
                  <a:cubicBezTo>
                    <a:pt x="1" y="6283"/>
                    <a:pt x="974" y="8502"/>
                    <a:pt x="2068" y="11024"/>
                  </a:cubicBezTo>
                  <a:cubicBezTo>
                    <a:pt x="3223" y="13517"/>
                    <a:pt x="8633" y="22879"/>
                    <a:pt x="17509" y="25918"/>
                  </a:cubicBezTo>
                  <a:cubicBezTo>
                    <a:pt x="17509" y="25918"/>
                    <a:pt x="18968" y="28350"/>
                    <a:pt x="19788" y="29019"/>
                  </a:cubicBezTo>
                  <a:lnTo>
                    <a:pt x="20092" y="32788"/>
                  </a:lnTo>
                  <a:cubicBezTo>
                    <a:pt x="20092" y="32788"/>
                    <a:pt x="20123" y="33730"/>
                    <a:pt x="19788" y="34247"/>
                  </a:cubicBezTo>
                  <a:cubicBezTo>
                    <a:pt x="19393" y="34733"/>
                    <a:pt x="17509" y="36435"/>
                    <a:pt x="17995" y="37317"/>
                  </a:cubicBezTo>
                  <a:cubicBezTo>
                    <a:pt x="18068" y="37462"/>
                    <a:pt x="18213" y="37523"/>
                    <a:pt x="18407" y="37523"/>
                  </a:cubicBezTo>
                  <a:cubicBezTo>
                    <a:pt x="19424" y="37523"/>
                    <a:pt x="21764" y="35827"/>
                    <a:pt x="21764" y="35827"/>
                  </a:cubicBezTo>
                  <a:cubicBezTo>
                    <a:pt x="21764" y="35827"/>
                    <a:pt x="23314" y="35250"/>
                    <a:pt x="23162" y="33487"/>
                  </a:cubicBezTo>
                  <a:cubicBezTo>
                    <a:pt x="22980" y="31693"/>
                    <a:pt x="23041" y="30052"/>
                    <a:pt x="23406" y="29900"/>
                  </a:cubicBezTo>
                  <a:cubicBezTo>
                    <a:pt x="23740" y="29748"/>
                    <a:pt x="24530" y="28654"/>
                    <a:pt x="24530" y="28654"/>
                  </a:cubicBezTo>
                  <a:lnTo>
                    <a:pt x="25229" y="28107"/>
                  </a:lnTo>
                  <a:lnTo>
                    <a:pt x="25837" y="29475"/>
                  </a:lnTo>
                  <a:cubicBezTo>
                    <a:pt x="25837" y="29475"/>
                    <a:pt x="25928" y="33092"/>
                    <a:pt x="26324" y="33578"/>
                  </a:cubicBezTo>
                  <a:cubicBezTo>
                    <a:pt x="26382" y="33655"/>
                    <a:pt x="26490" y="33688"/>
                    <a:pt x="26631" y="33688"/>
                  </a:cubicBezTo>
                  <a:cubicBezTo>
                    <a:pt x="27380" y="33688"/>
                    <a:pt x="29067" y="32773"/>
                    <a:pt x="29272" y="32697"/>
                  </a:cubicBezTo>
                  <a:cubicBezTo>
                    <a:pt x="29545" y="32605"/>
                    <a:pt x="30731" y="31602"/>
                    <a:pt x="30944" y="31481"/>
                  </a:cubicBezTo>
                  <a:cubicBezTo>
                    <a:pt x="31156" y="31390"/>
                    <a:pt x="31673" y="31086"/>
                    <a:pt x="31552" y="30964"/>
                  </a:cubicBezTo>
                  <a:cubicBezTo>
                    <a:pt x="31400" y="30842"/>
                    <a:pt x="31004" y="30782"/>
                    <a:pt x="31004" y="30690"/>
                  </a:cubicBezTo>
                  <a:cubicBezTo>
                    <a:pt x="31004" y="30630"/>
                    <a:pt x="30457" y="27134"/>
                    <a:pt x="29849" y="25614"/>
                  </a:cubicBezTo>
                  <a:cubicBezTo>
                    <a:pt x="29849" y="25614"/>
                    <a:pt x="31369" y="25310"/>
                    <a:pt x="31643" y="25219"/>
                  </a:cubicBezTo>
                  <a:cubicBezTo>
                    <a:pt x="31643" y="25219"/>
                    <a:pt x="32980" y="26313"/>
                    <a:pt x="33193" y="27165"/>
                  </a:cubicBezTo>
                  <a:cubicBezTo>
                    <a:pt x="33588" y="28684"/>
                    <a:pt x="32980" y="29718"/>
                    <a:pt x="33315" y="30326"/>
                  </a:cubicBezTo>
                  <a:cubicBezTo>
                    <a:pt x="33405" y="30494"/>
                    <a:pt x="33513" y="30563"/>
                    <a:pt x="33653" y="30563"/>
                  </a:cubicBezTo>
                  <a:cubicBezTo>
                    <a:pt x="33842" y="30563"/>
                    <a:pt x="34091" y="30439"/>
                    <a:pt x="34439" y="30265"/>
                  </a:cubicBezTo>
                  <a:cubicBezTo>
                    <a:pt x="35047" y="29961"/>
                    <a:pt x="36476" y="29201"/>
                    <a:pt x="36476" y="29201"/>
                  </a:cubicBezTo>
                  <a:lnTo>
                    <a:pt x="37844" y="28593"/>
                  </a:lnTo>
                  <a:cubicBezTo>
                    <a:pt x="37844" y="28593"/>
                    <a:pt x="38330" y="27681"/>
                    <a:pt x="37904" y="26526"/>
                  </a:cubicBezTo>
                  <a:cubicBezTo>
                    <a:pt x="37479" y="25341"/>
                    <a:pt x="37540" y="24429"/>
                    <a:pt x="37722" y="23487"/>
                  </a:cubicBezTo>
                  <a:cubicBezTo>
                    <a:pt x="37904" y="22514"/>
                    <a:pt x="37995" y="22271"/>
                    <a:pt x="37995" y="22271"/>
                  </a:cubicBezTo>
                  <a:cubicBezTo>
                    <a:pt x="37995" y="22271"/>
                    <a:pt x="38524" y="22041"/>
                    <a:pt x="38822" y="22041"/>
                  </a:cubicBezTo>
                  <a:cubicBezTo>
                    <a:pt x="38867" y="22041"/>
                    <a:pt x="38906" y="22046"/>
                    <a:pt x="38938" y="22058"/>
                  </a:cubicBezTo>
                  <a:cubicBezTo>
                    <a:pt x="39211" y="22149"/>
                    <a:pt x="40154" y="22970"/>
                    <a:pt x="40154" y="22970"/>
                  </a:cubicBezTo>
                  <a:cubicBezTo>
                    <a:pt x="40154" y="22970"/>
                    <a:pt x="41339" y="24155"/>
                    <a:pt x="41552" y="25310"/>
                  </a:cubicBezTo>
                  <a:cubicBezTo>
                    <a:pt x="41552" y="25310"/>
                    <a:pt x="41369" y="26101"/>
                    <a:pt x="42251" y="26101"/>
                  </a:cubicBezTo>
                  <a:cubicBezTo>
                    <a:pt x="42261" y="26101"/>
                    <a:pt x="42270" y="26101"/>
                    <a:pt x="42280" y="26101"/>
                  </a:cubicBezTo>
                  <a:cubicBezTo>
                    <a:pt x="43123" y="26101"/>
                    <a:pt x="45292" y="24853"/>
                    <a:pt x="45442" y="24733"/>
                  </a:cubicBezTo>
                  <a:cubicBezTo>
                    <a:pt x="45594" y="24611"/>
                    <a:pt x="46537" y="24338"/>
                    <a:pt x="46233" y="23730"/>
                  </a:cubicBezTo>
                  <a:cubicBezTo>
                    <a:pt x="45929" y="23122"/>
                    <a:pt x="45746" y="23365"/>
                    <a:pt x="45351" y="22879"/>
                  </a:cubicBezTo>
                  <a:cubicBezTo>
                    <a:pt x="45017" y="22362"/>
                    <a:pt x="43072" y="19718"/>
                    <a:pt x="42889" y="19535"/>
                  </a:cubicBezTo>
                  <a:cubicBezTo>
                    <a:pt x="42889" y="19535"/>
                    <a:pt x="43862" y="19292"/>
                    <a:pt x="44257" y="19231"/>
                  </a:cubicBezTo>
                  <a:cubicBezTo>
                    <a:pt x="44327" y="19214"/>
                    <a:pt x="44454" y="19207"/>
                    <a:pt x="44632" y="19207"/>
                  </a:cubicBezTo>
                  <a:cubicBezTo>
                    <a:pt x="46146" y="19207"/>
                    <a:pt x="51271" y="19753"/>
                    <a:pt x="54689" y="19753"/>
                  </a:cubicBezTo>
                  <a:cubicBezTo>
                    <a:pt x="55952" y="19753"/>
                    <a:pt x="56981" y="19678"/>
                    <a:pt x="57510" y="19474"/>
                  </a:cubicBezTo>
                  <a:cubicBezTo>
                    <a:pt x="57510" y="19474"/>
                    <a:pt x="59029" y="18988"/>
                    <a:pt x="59272" y="18927"/>
                  </a:cubicBezTo>
                  <a:cubicBezTo>
                    <a:pt x="59485" y="18836"/>
                    <a:pt x="66476" y="16222"/>
                    <a:pt x="66324" y="15493"/>
                  </a:cubicBezTo>
                  <a:cubicBezTo>
                    <a:pt x="66220" y="15058"/>
                    <a:pt x="65768" y="14852"/>
                    <a:pt x="65098" y="14852"/>
                  </a:cubicBezTo>
                  <a:cubicBezTo>
                    <a:pt x="64597" y="14852"/>
                    <a:pt x="63974" y="14967"/>
                    <a:pt x="63285" y="15189"/>
                  </a:cubicBezTo>
                  <a:cubicBezTo>
                    <a:pt x="61953" y="15649"/>
                    <a:pt x="59954" y="16089"/>
                    <a:pt x="58829" y="16089"/>
                  </a:cubicBezTo>
                  <a:cubicBezTo>
                    <a:pt x="58619" y="16089"/>
                    <a:pt x="58439" y="16073"/>
                    <a:pt x="58300" y="16040"/>
                  </a:cubicBezTo>
                  <a:cubicBezTo>
                    <a:pt x="57996" y="15949"/>
                    <a:pt x="57358" y="15827"/>
                    <a:pt x="57358" y="15827"/>
                  </a:cubicBezTo>
                  <a:lnTo>
                    <a:pt x="53528" y="15189"/>
                  </a:lnTo>
                  <a:cubicBezTo>
                    <a:pt x="53528" y="15189"/>
                    <a:pt x="45351" y="13000"/>
                    <a:pt x="42950" y="11663"/>
                  </a:cubicBezTo>
                  <a:cubicBezTo>
                    <a:pt x="42950" y="11663"/>
                    <a:pt x="38239" y="9444"/>
                    <a:pt x="37296" y="9262"/>
                  </a:cubicBezTo>
                  <a:cubicBezTo>
                    <a:pt x="36639" y="9134"/>
                    <a:pt x="35612" y="8637"/>
                    <a:pt x="33885" y="8637"/>
                  </a:cubicBezTo>
                  <a:cubicBezTo>
                    <a:pt x="33136" y="8637"/>
                    <a:pt x="32256" y="8731"/>
                    <a:pt x="31217" y="8988"/>
                  </a:cubicBezTo>
                  <a:lnTo>
                    <a:pt x="30852" y="9079"/>
                  </a:lnTo>
                  <a:cubicBezTo>
                    <a:pt x="30852" y="9079"/>
                    <a:pt x="26232" y="10569"/>
                    <a:pt x="23466" y="12879"/>
                  </a:cubicBezTo>
                  <a:cubicBezTo>
                    <a:pt x="21430" y="14581"/>
                    <a:pt x="19940" y="16040"/>
                    <a:pt x="17934" y="18775"/>
                  </a:cubicBezTo>
                  <a:cubicBezTo>
                    <a:pt x="17934" y="18775"/>
                    <a:pt x="17399" y="19189"/>
                    <a:pt x="16960" y="19189"/>
                  </a:cubicBezTo>
                  <a:cubicBezTo>
                    <a:pt x="16908" y="19189"/>
                    <a:pt x="16858" y="19183"/>
                    <a:pt x="16810" y="19171"/>
                  </a:cubicBezTo>
                  <a:cubicBezTo>
                    <a:pt x="16415" y="19110"/>
                    <a:pt x="13162" y="18563"/>
                    <a:pt x="10731" y="16556"/>
                  </a:cubicBezTo>
                  <a:cubicBezTo>
                    <a:pt x="8299" y="14550"/>
                    <a:pt x="5867" y="11784"/>
                    <a:pt x="4925" y="7681"/>
                  </a:cubicBezTo>
                  <a:cubicBezTo>
                    <a:pt x="4925" y="7682"/>
                    <a:pt x="4925" y="7682"/>
                    <a:pt x="4925" y="7682"/>
                  </a:cubicBezTo>
                  <a:cubicBezTo>
                    <a:pt x="4918" y="7682"/>
                    <a:pt x="4777" y="7078"/>
                    <a:pt x="4955" y="6040"/>
                  </a:cubicBezTo>
                  <a:cubicBezTo>
                    <a:pt x="5077" y="5432"/>
                    <a:pt x="6019" y="4307"/>
                    <a:pt x="7296" y="3730"/>
                  </a:cubicBezTo>
                  <a:cubicBezTo>
                    <a:pt x="8542" y="3152"/>
                    <a:pt x="8299" y="1936"/>
                    <a:pt x="8299" y="1936"/>
                  </a:cubicBezTo>
                  <a:cubicBezTo>
                    <a:pt x="8299" y="1936"/>
                    <a:pt x="8694" y="1602"/>
                    <a:pt x="8694" y="1298"/>
                  </a:cubicBezTo>
                  <a:cubicBezTo>
                    <a:pt x="8694" y="994"/>
                    <a:pt x="8512" y="143"/>
                    <a:pt x="7448" y="82"/>
                  </a:cubicBezTo>
                  <a:cubicBezTo>
                    <a:pt x="7139" y="57"/>
                    <a:pt x="6554" y="0"/>
                    <a:pt x="58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980550" y="1788175"/>
              <a:ext cx="636800" cy="985750"/>
            </a:xfrm>
            <a:custGeom>
              <a:avLst/>
              <a:gdLst/>
              <a:ahLst/>
              <a:cxnLst/>
              <a:rect l="l" t="t" r="r" b="b"/>
              <a:pathLst>
                <a:path w="25472" h="39430" extrusionOk="0">
                  <a:moveTo>
                    <a:pt x="21121" y="1"/>
                  </a:moveTo>
                  <a:cubicBezTo>
                    <a:pt x="20141" y="1"/>
                    <a:pt x="19235" y="241"/>
                    <a:pt x="18268" y="523"/>
                  </a:cubicBezTo>
                  <a:cubicBezTo>
                    <a:pt x="16596" y="1039"/>
                    <a:pt x="10365" y="3501"/>
                    <a:pt x="7660" y="8638"/>
                  </a:cubicBezTo>
                  <a:cubicBezTo>
                    <a:pt x="7660" y="8638"/>
                    <a:pt x="6019" y="9307"/>
                    <a:pt x="5532" y="9733"/>
                  </a:cubicBezTo>
                  <a:lnTo>
                    <a:pt x="3192" y="9550"/>
                  </a:lnTo>
                  <a:cubicBezTo>
                    <a:pt x="3192" y="9550"/>
                    <a:pt x="2614" y="9489"/>
                    <a:pt x="2341" y="9185"/>
                  </a:cubicBezTo>
                  <a:cubicBezTo>
                    <a:pt x="2085" y="8958"/>
                    <a:pt x="1322" y="7770"/>
                    <a:pt x="727" y="7770"/>
                  </a:cubicBezTo>
                  <a:cubicBezTo>
                    <a:pt x="686" y="7770"/>
                    <a:pt x="647" y="7776"/>
                    <a:pt x="608" y="7787"/>
                  </a:cubicBezTo>
                  <a:cubicBezTo>
                    <a:pt x="0" y="7970"/>
                    <a:pt x="1155" y="10219"/>
                    <a:pt x="1155" y="10219"/>
                  </a:cubicBezTo>
                  <a:cubicBezTo>
                    <a:pt x="1155" y="10219"/>
                    <a:pt x="1368" y="11252"/>
                    <a:pt x="2493" y="11313"/>
                  </a:cubicBezTo>
                  <a:cubicBezTo>
                    <a:pt x="3587" y="11404"/>
                    <a:pt x="4620" y="11587"/>
                    <a:pt x="4651" y="11769"/>
                  </a:cubicBezTo>
                  <a:cubicBezTo>
                    <a:pt x="4742" y="12012"/>
                    <a:pt x="5320" y="12590"/>
                    <a:pt x="5320" y="12590"/>
                  </a:cubicBezTo>
                  <a:lnTo>
                    <a:pt x="5563" y="13046"/>
                  </a:lnTo>
                  <a:lnTo>
                    <a:pt x="4651" y="13289"/>
                  </a:lnTo>
                  <a:cubicBezTo>
                    <a:pt x="4651" y="13289"/>
                    <a:pt x="3477" y="13160"/>
                    <a:pt x="2697" y="13160"/>
                  </a:cubicBezTo>
                  <a:cubicBezTo>
                    <a:pt x="2404" y="13160"/>
                    <a:pt x="2167" y="13178"/>
                    <a:pt x="2067" y="13228"/>
                  </a:cubicBezTo>
                  <a:cubicBezTo>
                    <a:pt x="1733" y="13410"/>
                    <a:pt x="2310" y="14961"/>
                    <a:pt x="2341" y="15113"/>
                  </a:cubicBezTo>
                  <a:cubicBezTo>
                    <a:pt x="2371" y="15325"/>
                    <a:pt x="2858" y="16116"/>
                    <a:pt x="2918" y="16268"/>
                  </a:cubicBezTo>
                  <a:cubicBezTo>
                    <a:pt x="2946" y="16407"/>
                    <a:pt x="3077" y="16700"/>
                    <a:pt x="3145" y="16700"/>
                  </a:cubicBezTo>
                  <a:cubicBezTo>
                    <a:pt x="3151" y="16700"/>
                    <a:pt x="3157" y="16698"/>
                    <a:pt x="3162" y="16693"/>
                  </a:cubicBezTo>
                  <a:cubicBezTo>
                    <a:pt x="3253" y="16602"/>
                    <a:pt x="3313" y="16328"/>
                    <a:pt x="3405" y="16328"/>
                  </a:cubicBezTo>
                  <a:cubicBezTo>
                    <a:pt x="3465" y="16328"/>
                    <a:pt x="5654" y="16328"/>
                    <a:pt x="6657" y="16116"/>
                  </a:cubicBezTo>
                  <a:cubicBezTo>
                    <a:pt x="6657" y="16116"/>
                    <a:pt x="6718" y="17088"/>
                    <a:pt x="6748" y="17240"/>
                  </a:cubicBezTo>
                  <a:cubicBezTo>
                    <a:pt x="6748" y="17240"/>
                    <a:pt x="5958" y="17970"/>
                    <a:pt x="5411" y="18000"/>
                  </a:cubicBezTo>
                  <a:cubicBezTo>
                    <a:pt x="5324" y="18009"/>
                    <a:pt x="5240" y="18012"/>
                    <a:pt x="5158" y="18012"/>
                  </a:cubicBezTo>
                  <a:cubicBezTo>
                    <a:pt x="4486" y="18012"/>
                    <a:pt x="4001" y="17756"/>
                    <a:pt x="3651" y="17756"/>
                  </a:cubicBezTo>
                  <a:cubicBezTo>
                    <a:pt x="3584" y="17756"/>
                    <a:pt x="3523" y="17765"/>
                    <a:pt x="3465" y="17787"/>
                  </a:cubicBezTo>
                  <a:cubicBezTo>
                    <a:pt x="3162" y="17909"/>
                    <a:pt x="3253" y="18091"/>
                    <a:pt x="3405" y="18456"/>
                  </a:cubicBezTo>
                  <a:cubicBezTo>
                    <a:pt x="3526" y="18882"/>
                    <a:pt x="3861" y="19793"/>
                    <a:pt x="3861" y="19793"/>
                  </a:cubicBezTo>
                  <a:lnTo>
                    <a:pt x="4073" y="20705"/>
                  </a:lnTo>
                  <a:cubicBezTo>
                    <a:pt x="4073" y="20705"/>
                    <a:pt x="4437" y="20983"/>
                    <a:pt x="5002" y="20983"/>
                  </a:cubicBezTo>
                  <a:cubicBezTo>
                    <a:pt x="5111" y="20983"/>
                    <a:pt x="5227" y="20973"/>
                    <a:pt x="5350" y="20948"/>
                  </a:cubicBezTo>
                  <a:cubicBezTo>
                    <a:pt x="5610" y="20897"/>
                    <a:pt x="5844" y="20873"/>
                    <a:pt x="6064" y="20873"/>
                  </a:cubicBezTo>
                  <a:cubicBezTo>
                    <a:pt x="6487" y="20873"/>
                    <a:pt x="6854" y="20960"/>
                    <a:pt x="7235" y="21100"/>
                  </a:cubicBezTo>
                  <a:cubicBezTo>
                    <a:pt x="7812" y="21283"/>
                    <a:pt x="7964" y="21344"/>
                    <a:pt x="7964" y="21344"/>
                  </a:cubicBezTo>
                  <a:cubicBezTo>
                    <a:pt x="7964" y="21344"/>
                    <a:pt x="8086" y="21800"/>
                    <a:pt x="7994" y="21952"/>
                  </a:cubicBezTo>
                  <a:cubicBezTo>
                    <a:pt x="7934" y="22104"/>
                    <a:pt x="7326" y="22651"/>
                    <a:pt x="7326" y="22651"/>
                  </a:cubicBezTo>
                  <a:cubicBezTo>
                    <a:pt x="7326" y="22651"/>
                    <a:pt x="6475" y="23259"/>
                    <a:pt x="5745" y="23289"/>
                  </a:cubicBezTo>
                  <a:cubicBezTo>
                    <a:pt x="5745" y="23289"/>
                    <a:pt x="5667" y="23258"/>
                    <a:pt x="5569" y="23258"/>
                  </a:cubicBezTo>
                  <a:cubicBezTo>
                    <a:pt x="5430" y="23258"/>
                    <a:pt x="5251" y="23320"/>
                    <a:pt x="5198" y="23623"/>
                  </a:cubicBezTo>
                  <a:cubicBezTo>
                    <a:pt x="5076" y="24170"/>
                    <a:pt x="5684" y="25660"/>
                    <a:pt x="5715" y="25721"/>
                  </a:cubicBezTo>
                  <a:cubicBezTo>
                    <a:pt x="5742" y="25829"/>
                    <a:pt x="5817" y="26322"/>
                    <a:pt x="6133" y="26322"/>
                  </a:cubicBezTo>
                  <a:cubicBezTo>
                    <a:pt x="6172" y="26322"/>
                    <a:pt x="6215" y="26315"/>
                    <a:pt x="6262" y="26298"/>
                  </a:cubicBezTo>
                  <a:cubicBezTo>
                    <a:pt x="6657" y="26146"/>
                    <a:pt x="6505" y="26025"/>
                    <a:pt x="6870" y="25842"/>
                  </a:cubicBezTo>
                  <a:cubicBezTo>
                    <a:pt x="7204" y="25690"/>
                    <a:pt x="9028" y="24748"/>
                    <a:pt x="9149" y="24626"/>
                  </a:cubicBezTo>
                  <a:cubicBezTo>
                    <a:pt x="9149" y="24626"/>
                    <a:pt x="9180" y="25265"/>
                    <a:pt x="9180" y="25508"/>
                  </a:cubicBezTo>
                  <a:cubicBezTo>
                    <a:pt x="9210" y="26055"/>
                    <a:pt x="7478" y="32256"/>
                    <a:pt x="7782" y="33623"/>
                  </a:cubicBezTo>
                  <a:cubicBezTo>
                    <a:pt x="7782" y="33623"/>
                    <a:pt x="7934" y="34626"/>
                    <a:pt x="7964" y="34778"/>
                  </a:cubicBezTo>
                  <a:cubicBezTo>
                    <a:pt x="7994" y="34929"/>
                    <a:pt x="8924" y="39430"/>
                    <a:pt x="9384" y="39430"/>
                  </a:cubicBezTo>
                  <a:cubicBezTo>
                    <a:pt x="9387" y="39430"/>
                    <a:pt x="9390" y="39429"/>
                    <a:pt x="9393" y="39429"/>
                  </a:cubicBezTo>
                  <a:cubicBezTo>
                    <a:pt x="9909" y="39399"/>
                    <a:pt x="10061" y="38608"/>
                    <a:pt x="9849" y="37575"/>
                  </a:cubicBezTo>
                  <a:cubicBezTo>
                    <a:pt x="9666" y="36541"/>
                    <a:pt x="9605" y="34961"/>
                    <a:pt x="9818" y="34414"/>
                  </a:cubicBezTo>
                  <a:cubicBezTo>
                    <a:pt x="9909" y="34231"/>
                    <a:pt x="10001" y="33867"/>
                    <a:pt x="10001" y="33867"/>
                  </a:cubicBezTo>
                  <a:lnTo>
                    <a:pt x="10760" y="31587"/>
                  </a:lnTo>
                  <a:cubicBezTo>
                    <a:pt x="10760" y="31587"/>
                    <a:pt x="12888" y="26754"/>
                    <a:pt x="13922" y="25417"/>
                  </a:cubicBezTo>
                  <a:cubicBezTo>
                    <a:pt x="13922" y="25417"/>
                    <a:pt x="15715" y="22711"/>
                    <a:pt x="15928" y="22164"/>
                  </a:cubicBezTo>
                  <a:cubicBezTo>
                    <a:pt x="16140" y="21587"/>
                    <a:pt x="16900" y="20584"/>
                    <a:pt x="16688" y="18426"/>
                  </a:cubicBezTo>
                  <a:lnTo>
                    <a:pt x="16657" y="18213"/>
                  </a:lnTo>
                  <a:cubicBezTo>
                    <a:pt x="16657" y="18213"/>
                    <a:pt x="16171" y="15234"/>
                    <a:pt x="15016" y="13289"/>
                  </a:cubicBezTo>
                  <a:cubicBezTo>
                    <a:pt x="14195" y="11860"/>
                    <a:pt x="13435" y="10827"/>
                    <a:pt x="11915" y="9337"/>
                  </a:cubicBezTo>
                  <a:cubicBezTo>
                    <a:pt x="11915" y="9337"/>
                    <a:pt x="11642" y="8881"/>
                    <a:pt x="11763" y="8638"/>
                  </a:cubicBezTo>
                  <a:cubicBezTo>
                    <a:pt x="11824" y="8365"/>
                    <a:pt x="12493" y="6450"/>
                    <a:pt x="13982" y="5143"/>
                  </a:cubicBezTo>
                  <a:cubicBezTo>
                    <a:pt x="15441" y="3805"/>
                    <a:pt x="17356" y="2590"/>
                    <a:pt x="19970" y="2346"/>
                  </a:cubicBezTo>
                  <a:cubicBezTo>
                    <a:pt x="20062" y="2559"/>
                    <a:pt x="20426" y="2498"/>
                    <a:pt x="21065" y="2742"/>
                  </a:cubicBezTo>
                  <a:cubicBezTo>
                    <a:pt x="21460" y="2863"/>
                    <a:pt x="22068" y="3532"/>
                    <a:pt x="22280" y="4383"/>
                  </a:cubicBezTo>
                  <a:cubicBezTo>
                    <a:pt x="22507" y="5147"/>
                    <a:pt x="23207" y="5173"/>
                    <a:pt x="23303" y="5173"/>
                  </a:cubicBezTo>
                  <a:cubicBezTo>
                    <a:pt x="23310" y="5173"/>
                    <a:pt x="23314" y="5173"/>
                    <a:pt x="23314" y="5173"/>
                  </a:cubicBezTo>
                  <a:cubicBezTo>
                    <a:pt x="23314" y="5173"/>
                    <a:pt x="23466" y="5447"/>
                    <a:pt x="23648" y="5477"/>
                  </a:cubicBezTo>
                  <a:cubicBezTo>
                    <a:pt x="23680" y="5482"/>
                    <a:pt x="23719" y="5485"/>
                    <a:pt x="23762" y="5485"/>
                  </a:cubicBezTo>
                  <a:cubicBezTo>
                    <a:pt x="24007" y="5485"/>
                    <a:pt x="24400" y="5382"/>
                    <a:pt x="24530" y="4839"/>
                  </a:cubicBezTo>
                  <a:cubicBezTo>
                    <a:pt x="24682" y="4170"/>
                    <a:pt x="25472" y="1252"/>
                    <a:pt x="23435" y="462"/>
                  </a:cubicBezTo>
                  <a:cubicBezTo>
                    <a:pt x="22590" y="129"/>
                    <a:pt x="21836" y="1"/>
                    <a:pt x="211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154550" y="1298175"/>
              <a:ext cx="364000" cy="579300"/>
            </a:xfrm>
            <a:custGeom>
              <a:avLst/>
              <a:gdLst/>
              <a:ahLst/>
              <a:cxnLst/>
              <a:rect l="l" t="t" r="r" b="b"/>
              <a:pathLst>
                <a:path w="14560" h="23172" extrusionOk="0">
                  <a:moveTo>
                    <a:pt x="9142" y="1"/>
                  </a:moveTo>
                  <a:cubicBezTo>
                    <a:pt x="9057" y="1"/>
                    <a:pt x="8968" y="10"/>
                    <a:pt x="8876" y="31"/>
                  </a:cubicBezTo>
                  <a:cubicBezTo>
                    <a:pt x="7660" y="305"/>
                    <a:pt x="7082" y="943"/>
                    <a:pt x="6444" y="1673"/>
                  </a:cubicBezTo>
                  <a:cubicBezTo>
                    <a:pt x="5775" y="2402"/>
                    <a:pt x="3557" y="5502"/>
                    <a:pt x="3860" y="8815"/>
                  </a:cubicBezTo>
                  <a:cubicBezTo>
                    <a:pt x="3860" y="8815"/>
                    <a:pt x="3283" y="9636"/>
                    <a:pt x="3161" y="10001"/>
                  </a:cubicBezTo>
                  <a:lnTo>
                    <a:pt x="1976" y="10639"/>
                  </a:lnTo>
                  <a:cubicBezTo>
                    <a:pt x="1976" y="10639"/>
                    <a:pt x="1725" y="10765"/>
                    <a:pt x="1542" y="10765"/>
                  </a:cubicBezTo>
                  <a:cubicBezTo>
                    <a:pt x="1524" y="10765"/>
                    <a:pt x="1506" y="10764"/>
                    <a:pt x="1490" y="10761"/>
                  </a:cubicBezTo>
                  <a:cubicBezTo>
                    <a:pt x="1338" y="10717"/>
                    <a:pt x="878" y="10520"/>
                    <a:pt x="548" y="10520"/>
                  </a:cubicBezTo>
                  <a:cubicBezTo>
                    <a:pt x="416" y="10520"/>
                    <a:pt x="305" y="10552"/>
                    <a:pt x="243" y="10639"/>
                  </a:cubicBezTo>
                  <a:cubicBezTo>
                    <a:pt x="0" y="10943"/>
                    <a:pt x="1277" y="11612"/>
                    <a:pt x="1277" y="11612"/>
                  </a:cubicBezTo>
                  <a:cubicBezTo>
                    <a:pt x="1277" y="11612"/>
                    <a:pt x="1491" y="11843"/>
                    <a:pt x="1823" y="11843"/>
                  </a:cubicBezTo>
                  <a:cubicBezTo>
                    <a:pt x="1942" y="11843"/>
                    <a:pt x="2075" y="11813"/>
                    <a:pt x="2219" y="11733"/>
                  </a:cubicBezTo>
                  <a:cubicBezTo>
                    <a:pt x="2713" y="11474"/>
                    <a:pt x="3162" y="11258"/>
                    <a:pt x="3339" y="11258"/>
                  </a:cubicBezTo>
                  <a:cubicBezTo>
                    <a:pt x="3369" y="11258"/>
                    <a:pt x="3391" y="11264"/>
                    <a:pt x="3405" y="11278"/>
                  </a:cubicBezTo>
                  <a:cubicBezTo>
                    <a:pt x="3496" y="11338"/>
                    <a:pt x="3952" y="11460"/>
                    <a:pt x="3952" y="11460"/>
                  </a:cubicBezTo>
                  <a:lnTo>
                    <a:pt x="4225" y="11612"/>
                  </a:lnTo>
                  <a:lnTo>
                    <a:pt x="3891" y="12037"/>
                  </a:lnTo>
                  <a:cubicBezTo>
                    <a:pt x="3891" y="12037"/>
                    <a:pt x="2736" y="12615"/>
                    <a:pt x="2645" y="12797"/>
                  </a:cubicBezTo>
                  <a:cubicBezTo>
                    <a:pt x="2523" y="12980"/>
                    <a:pt x="3283" y="13557"/>
                    <a:pt x="3344" y="13618"/>
                  </a:cubicBezTo>
                  <a:cubicBezTo>
                    <a:pt x="3435" y="13709"/>
                    <a:pt x="3921" y="13922"/>
                    <a:pt x="4012" y="14013"/>
                  </a:cubicBezTo>
                  <a:cubicBezTo>
                    <a:pt x="4063" y="14039"/>
                    <a:pt x="4178" y="14149"/>
                    <a:pt x="4232" y="14149"/>
                  </a:cubicBezTo>
                  <a:cubicBezTo>
                    <a:pt x="4242" y="14149"/>
                    <a:pt x="4251" y="14145"/>
                    <a:pt x="4256" y="14135"/>
                  </a:cubicBezTo>
                  <a:cubicBezTo>
                    <a:pt x="4316" y="14044"/>
                    <a:pt x="4225" y="13922"/>
                    <a:pt x="4256" y="13892"/>
                  </a:cubicBezTo>
                  <a:cubicBezTo>
                    <a:pt x="4316" y="13892"/>
                    <a:pt x="5319" y="13223"/>
                    <a:pt x="5745" y="12797"/>
                  </a:cubicBezTo>
                  <a:cubicBezTo>
                    <a:pt x="5745" y="12797"/>
                    <a:pt x="6049" y="13253"/>
                    <a:pt x="6140" y="13314"/>
                  </a:cubicBezTo>
                  <a:cubicBezTo>
                    <a:pt x="6140" y="13314"/>
                    <a:pt x="5988" y="13922"/>
                    <a:pt x="5715" y="14135"/>
                  </a:cubicBezTo>
                  <a:cubicBezTo>
                    <a:pt x="5289" y="14469"/>
                    <a:pt x="4833" y="14439"/>
                    <a:pt x="4712" y="14621"/>
                  </a:cubicBezTo>
                  <a:cubicBezTo>
                    <a:pt x="4620" y="14773"/>
                    <a:pt x="4712" y="14803"/>
                    <a:pt x="4924" y="14955"/>
                  </a:cubicBezTo>
                  <a:cubicBezTo>
                    <a:pt x="5107" y="15107"/>
                    <a:pt x="5563" y="15442"/>
                    <a:pt x="5563" y="15442"/>
                  </a:cubicBezTo>
                  <a:lnTo>
                    <a:pt x="5927" y="15806"/>
                  </a:lnTo>
                  <a:cubicBezTo>
                    <a:pt x="5927" y="15806"/>
                    <a:pt x="5938" y="15807"/>
                    <a:pt x="5958" y="15807"/>
                  </a:cubicBezTo>
                  <a:cubicBezTo>
                    <a:pt x="6057" y="15807"/>
                    <a:pt x="6373" y="15786"/>
                    <a:pt x="6626" y="15533"/>
                  </a:cubicBezTo>
                  <a:cubicBezTo>
                    <a:pt x="6930" y="15229"/>
                    <a:pt x="7234" y="15107"/>
                    <a:pt x="7569" y="15047"/>
                  </a:cubicBezTo>
                  <a:cubicBezTo>
                    <a:pt x="7903" y="14955"/>
                    <a:pt x="8025" y="14955"/>
                    <a:pt x="8025" y="14955"/>
                  </a:cubicBezTo>
                  <a:cubicBezTo>
                    <a:pt x="8025" y="14955"/>
                    <a:pt x="8207" y="15138"/>
                    <a:pt x="8207" y="15229"/>
                  </a:cubicBezTo>
                  <a:cubicBezTo>
                    <a:pt x="8207" y="15320"/>
                    <a:pt x="8116" y="15776"/>
                    <a:pt x="8116" y="15776"/>
                  </a:cubicBezTo>
                  <a:cubicBezTo>
                    <a:pt x="8116" y="15776"/>
                    <a:pt x="7903" y="16293"/>
                    <a:pt x="7569" y="16566"/>
                  </a:cubicBezTo>
                  <a:cubicBezTo>
                    <a:pt x="7569" y="16566"/>
                    <a:pt x="7295" y="16627"/>
                    <a:pt x="7417" y="16901"/>
                  </a:cubicBezTo>
                  <a:cubicBezTo>
                    <a:pt x="7538" y="17174"/>
                    <a:pt x="8268" y="17691"/>
                    <a:pt x="8329" y="17721"/>
                  </a:cubicBezTo>
                  <a:cubicBezTo>
                    <a:pt x="8351" y="17766"/>
                    <a:pt x="8486" y="17923"/>
                    <a:pt x="8616" y="17923"/>
                  </a:cubicBezTo>
                  <a:cubicBezTo>
                    <a:pt x="8665" y="17923"/>
                    <a:pt x="8713" y="17901"/>
                    <a:pt x="8754" y="17843"/>
                  </a:cubicBezTo>
                  <a:cubicBezTo>
                    <a:pt x="8906" y="17661"/>
                    <a:pt x="8785" y="17630"/>
                    <a:pt x="8906" y="17448"/>
                  </a:cubicBezTo>
                  <a:cubicBezTo>
                    <a:pt x="9028" y="17235"/>
                    <a:pt x="9575" y="16262"/>
                    <a:pt x="9636" y="16141"/>
                  </a:cubicBezTo>
                  <a:cubicBezTo>
                    <a:pt x="9636" y="16141"/>
                    <a:pt x="9848" y="16445"/>
                    <a:pt x="9940" y="16566"/>
                  </a:cubicBezTo>
                  <a:cubicBezTo>
                    <a:pt x="10122" y="16810"/>
                    <a:pt x="11186" y="20335"/>
                    <a:pt x="11763" y="20883"/>
                  </a:cubicBezTo>
                  <a:cubicBezTo>
                    <a:pt x="11763" y="20883"/>
                    <a:pt x="12128" y="21308"/>
                    <a:pt x="12219" y="21399"/>
                  </a:cubicBezTo>
                  <a:cubicBezTo>
                    <a:pt x="12278" y="21458"/>
                    <a:pt x="13991" y="23171"/>
                    <a:pt x="14314" y="23171"/>
                  </a:cubicBezTo>
                  <a:cubicBezTo>
                    <a:pt x="14328" y="23171"/>
                    <a:pt x="14339" y="23168"/>
                    <a:pt x="14347" y="23162"/>
                  </a:cubicBezTo>
                  <a:cubicBezTo>
                    <a:pt x="14560" y="23010"/>
                    <a:pt x="14377" y="22554"/>
                    <a:pt x="13982" y="22159"/>
                  </a:cubicBezTo>
                  <a:cubicBezTo>
                    <a:pt x="13617" y="21734"/>
                    <a:pt x="13040" y="20974"/>
                    <a:pt x="13010" y="20670"/>
                  </a:cubicBezTo>
                  <a:cubicBezTo>
                    <a:pt x="12979" y="20548"/>
                    <a:pt x="12918" y="20335"/>
                    <a:pt x="12918" y="20335"/>
                  </a:cubicBezTo>
                  <a:lnTo>
                    <a:pt x="12584" y="18998"/>
                  </a:lnTo>
                  <a:cubicBezTo>
                    <a:pt x="12584" y="18998"/>
                    <a:pt x="12098" y="16019"/>
                    <a:pt x="12219" y="15077"/>
                  </a:cubicBezTo>
                  <a:cubicBezTo>
                    <a:pt x="12219" y="15077"/>
                    <a:pt x="12250" y="13253"/>
                    <a:pt x="12159" y="12919"/>
                  </a:cubicBezTo>
                  <a:cubicBezTo>
                    <a:pt x="12098" y="12554"/>
                    <a:pt x="12128" y="11885"/>
                    <a:pt x="11368" y="10913"/>
                  </a:cubicBezTo>
                  <a:lnTo>
                    <a:pt x="11307" y="10791"/>
                  </a:lnTo>
                  <a:cubicBezTo>
                    <a:pt x="11307" y="10791"/>
                    <a:pt x="10152" y="9545"/>
                    <a:pt x="8967" y="8967"/>
                  </a:cubicBezTo>
                  <a:cubicBezTo>
                    <a:pt x="8146" y="8542"/>
                    <a:pt x="7447" y="8268"/>
                    <a:pt x="6292" y="8056"/>
                  </a:cubicBezTo>
                  <a:cubicBezTo>
                    <a:pt x="6292" y="8056"/>
                    <a:pt x="6019" y="7904"/>
                    <a:pt x="5988" y="7752"/>
                  </a:cubicBezTo>
                  <a:cubicBezTo>
                    <a:pt x="5927" y="7600"/>
                    <a:pt x="5623" y="6505"/>
                    <a:pt x="5927" y="5381"/>
                  </a:cubicBezTo>
                  <a:cubicBezTo>
                    <a:pt x="6231" y="4287"/>
                    <a:pt x="6778" y="3101"/>
                    <a:pt x="7964" y="2189"/>
                  </a:cubicBezTo>
                  <a:cubicBezTo>
                    <a:pt x="7842" y="2037"/>
                    <a:pt x="8025" y="1946"/>
                    <a:pt x="8420" y="1825"/>
                  </a:cubicBezTo>
                  <a:cubicBezTo>
                    <a:pt x="8445" y="1821"/>
                    <a:pt x="8473" y="1819"/>
                    <a:pt x="8505" y="1819"/>
                  </a:cubicBezTo>
                  <a:cubicBezTo>
                    <a:pt x="8745" y="1819"/>
                    <a:pt x="9165" y="1928"/>
                    <a:pt x="9514" y="2250"/>
                  </a:cubicBezTo>
                  <a:cubicBezTo>
                    <a:pt x="9652" y="2377"/>
                    <a:pt x="9791" y="2416"/>
                    <a:pt x="9909" y="2416"/>
                  </a:cubicBezTo>
                  <a:cubicBezTo>
                    <a:pt x="10103" y="2416"/>
                    <a:pt x="10244" y="2311"/>
                    <a:pt x="10244" y="2311"/>
                  </a:cubicBezTo>
                  <a:cubicBezTo>
                    <a:pt x="10244" y="2311"/>
                    <a:pt x="10329" y="2362"/>
                    <a:pt x="10410" y="2362"/>
                  </a:cubicBezTo>
                  <a:cubicBezTo>
                    <a:pt x="10437" y="2362"/>
                    <a:pt x="10464" y="2356"/>
                    <a:pt x="10487" y="2341"/>
                  </a:cubicBezTo>
                  <a:cubicBezTo>
                    <a:pt x="10608" y="2311"/>
                    <a:pt x="10851" y="2128"/>
                    <a:pt x="10730" y="1794"/>
                  </a:cubicBezTo>
                  <a:cubicBezTo>
                    <a:pt x="10618" y="1429"/>
                    <a:pt x="10168" y="1"/>
                    <a:pt x="91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96025" y="4181650"/>
              <a:ext cx="883025" cy="923100"/>
            </a:xfrm>
            <a:custGeom>
              <a:avLst/>
              <a:gdLst/>
              <a:ahLst/>
              <a:cxnLst/>
              <a:rect l="l" t="t" r="r" b="b"/>
              <a:pathLst>
                <a:path w="35321" h="36924" extrusionOk="0">
                  <a:moveTo>
                    <a:pt x="518" y="1"/>
                  </a:moveTo>
                  <a:cubicBezTo>
                    <a:pt x="390" y="1"/>
                    <a:pt x="304" y="23"/>
                    <a:pt x="274" y="74"/>
                  </a:cubicBezTo>
                  <a:cubicBezTo>
                    <a:pt x="0" y="530"/>
                    <a:pt x="669" y="1168"/>
                    <a:pt x="1733" y="1654"/>
                  </a:cubicBezTo>
                  <a:cubicBezTo>
                    <a:pt x="2797" y="2110"/>
                    <a:pt x="4317" y="2961"/>
                    <a:pt x="4681" y="3478"/>
                  </a:cubicBezTo>
                  <a:cubicBezTo>
                    <a:pt x="4803" y="3660"/>
                    <a:pt x="5107" y="3995"/>
                    <a:pt x="5107" y="3995"/>
                  </a:cubicBezTo>
                  <a:lnTo>
                    <a:pt x="6779" y="6092"/>
                  </a:lnTo>
                  <a:cubicBezTo>
                    <a:pt x="6779" y="6092"/>
                    <a:pt x="9970" y="10955"/>
                    <a:pt x="10608" y="12688"/>
                  </a:cubicBezTo>
                  <a:cubicBezTo>
                    <a:pt x="10608" y="12688"/>
                    <a:pt x="12007" y="15971"/>
                    <a:pt x="12432" y="16487"/>
                  </a:cubicBezTo>
                  <a:cubicBezTo>
                    <a:pt x="12858" y="17035"/>
                    <a:pt x="13314" y="18311"/>
                    <a:pt x="15441" y="19405"/>
                  </a:cubicBezTo>
                  <a:lnTo>
                    <a:pt x="15654" y="19527"/>
                  </a:lnTo>
                  <a:cubicBezTo>
                    <a:pt x="15654" y="19527"/>
                    <a:pt x="18694" y="20864"/>
                    <a:pt x="21217" y="20925"/>
                  </a:cubicBezTo>
                  <a:cubicBezTo>
                    <a:pt x="21615" y="20945"/>
                    <a:pt x="21994" y="20956"/>
                    <a:pt x="22367" y="20956"/>
                  </a:cubicBezTo>
                  <a:cubicBezTo>
                    <a:pt x="23704" y="20956"/>
                    <a:pt x="24966" y="20812"/>
                    <a:pt x="26749" y="20408"/>
                  </a:cubicBezTo>
                  <a:cubicBezTo>
                    <a:pt x="26749" y="20408"/>
                    <a:pt x="27326" y="20439"/>
                    <a:pt x="27508" y="20682"/>
                  </a:cubicBezTo>
                  <a:cubicBezTo>
                    <a:pt x="27721" y="20895"/>
                    <a:pt x="29119" y="22658"/>
                    <a:pt x="29454" y="24816"/>
                  </a:cubicBezTo>
                  <a:cubicBezTo>
                    <a:pt x="29788" y="26974"/>
                    <a:pt x="29788" y="29497"/>
                    <a:pt x="28420" y="32020"/>
                  </a:cubicBezTo>
                  <a:cubicBezTo>
                    <a:pt x="28390" y="32080"/>
                    <a:pt x="28208" y="32445"/>
                    <a:pt x="27630" y="32901"/>
                  </a:cubicBezTo>
                  <a:cubicBezTo>
                    <a:pt x="27420" y="33073"/>
                    <a:pt x="26944" y="33197"/>
                    <a:pt x="26393" y="33197"/>
                  </a:cubicBezTo>
                  <a:cubicBezTo>
                    <a:pt x="26069" y="33197"/>
                    <a:pt x="25719" y="33154"/>
                    <a:pt x="25381" y="33053"/>
                  </a:cubicBezTo>
                  <a:cubicBezTo>
                    <a:pt x="25246" y="33017"/>
                    <a:pt x="25122" y="33002"/>
                    <a:pt x="25009" y="33002"/>
                  </a:cubicBezTo>
                  <a:cubicBezTo>
                    <a:pt x="24361" y="33002"/>
                    <a:pt x="24074" y="33509"/>
                    <a:pt x="24074" y="33509"/>
                  </a:cubicBezTo>
                  <a:cubicBezTo>
                    <a:pt x="24074" y="33509"/>
                    <a:pt x="23709" y="33509"/>
                    <a:pt x="23557" y="33661"/>
                  </a:cubicBezTo>
                  <a:cubicBezTo>
                    <a:pt x="23405" y="33813"/>
                    <a:pt x="23162" y="34299"/>
                    <a:pt x="23648" y="34877"/>
                  </a:cubicBezTo>
                  <a:cubicBezTo>
                    <a:pt x="24053" y="35305"/>
                    <a:pt x="25517" y="36924"/>
                    <a:pt x="27068" y="36924"/>
                  </a:cubicBezTo>
                  <a:cubicBezTo>
                    <a:pt x="27499" y="36924"/>
                    <a:pt x="27936" y="36799"/>
                    <a:pt x="28360" y="36488"/>
                  </a:cubicBezTo>
                  <a:cubicBezTo>
                    <a:pt x="30305" y="35059"/>
                    <a:pt x="30822" y="33479"/>
                    <a:pt x="31399" y="31655"/>
                  </a:cubicBezTo>
                  <a:cubicBezTo>
                    <a:pt x="31977" y="29831"/>
                    <a:pt x="33405" y="22536"/>
                    <a:pt x="30214" y="16943"/>
                  </a:cubicBezTo>
                  <a:cubicBezTo>
                    <a:pt x="30214" y="16943"/>
                    <a:pt x="30548" y="14998"/>
                    <a:pt x="30457" y="14299"/>
                  </a:cubicBezTo>
                  <a:lnTo>
                    <a:pt x="32007" y="12232"/>
                  </a:lnTo>
                  <a:cubicBezTo>
                    <a:pt x="32007" y="12232"/>
                    <a:pt x="32372" y="11746"/>
                    <a:pt x="32828" y="11624"/>
                  </a:cubicBezTo>
                  <a:cubicBezTo>
                    <a:pt x="33253" y="11563"/>
                    <a:pt x="35016" y="11563"/>
                    <a:pt x="35168" y="10864"/>
                  </a:cubicBezTo>
                  <a:cubicBezTo>
                    <a:pt x="35320" y="10196"/>
                    <a:pt x="32524" y="9922"/>
                    <a:pt x="32524" y="9922"/>
                  </a:cubicBezTo>
                  <a:cubicBezTo>
                    <a:pt x="32524" y="9922"/>
                    <a:pt x="32300" y="9832"/>
                    <a:pt x="31989" y="9832"/>
                  </a:cubicBezTo>
                  <a:cubicBezTo>
                    <a:pt x="31624" y="9832"/>
                    <a:pt x="31139" y="9957"/>
                    <a:pt x="30761" y="10499"/>
                  </a:cubicBezTo>
                  <a:cubicBezTo>
                    <a:pt x="30067" y="11424"/>
                    <a:pt x="29319" y="12239"/>
                    <a:pt x="29038" y="12239"/>
                  </a:cubicBezTo>
                  <a:cubicBezTo>
                    <a:pt x="29023" y="12239"/>
                    <a:pt x="29010" y="12237"/>
                    <a:pt x="28998" y="12232"/>
                  </a:cubicBezTo>
                  <a:cubicBezTo>
                    <a:pt x="28967" y="12223"/>
                    <a:pt x="28923" y="12220"/>
                    <a:pt x="28869" y="12220"/>
                  </a:cubicBezTo>
                  <a:cubicBezTo>
                    <a:pt x="28543" y="12220"/>
                    <a:pt x="27873" y="12354"/>
                    <a:pt x="27873" y="12354"/>
                  </a:cubicBezTo>
                  <a:lnTo>
                    <a:pt x="27296" y="12323"/>
                  </a:lnTo>
                  <a:lnTo>
                    <a:pt x="27600" y="11320"/>
                  </a:lnTo>
                  <a:cubicBezTo>
                    <a:pt x="27600" y="11320"/>
                    <a:pt x="29180" y="9436"/>
                    <a:pt x="29241" y="8980"/>
                  </a:cubicBezTo>
                  <a:cubicBezTo>
                    <a:pt x="29271" y="8554"/>
                    <a:pt x="27478" y="8129"/>
                    <a:pt x="27296" y="8068"/>
                  </a:cubicBezTo>
                  <a:cubicBezTo>
                    <a:pt x="27113" y="7977"/>
                    <a:pt x="26049" y="7977"/>
                    <a:pt x="25898" y="7916"/>
                  </a:cubicBezTo>
                  <a:cubicBezTo>
                    <a:pt x="25803" y="7897"/>
                    <a:pt x="25602" y="7854"/>
                    <a:pt x="25464" y="7854"/>
                  </a:cubicBezTo>
                  <a:cubicBezTo>
                    <a:pt x="25381" y="7854"/>
                    <a:pt x="25320" y="7870"/>
                    <a:pt x="25320" y="7916"/>
                  </a:cubicBezTo>
                  <a:cubicBezTo>
                    <a:pt x="25320" y="8037"/>
                    <a:pt x="25502" y="8250"/>
                    <a:pt x="25502" y="8341"/>
                  </a:cubicBezTo>
                  <a:cubicBezTo>
                    <a:pt x="25472" y="8372"/>
                    <a:pt x="24135" y="10408"/>
                    <a:pt x="23770" y="11472"/>
                  </a:cubicBezTo>
                  <a:cubicBezTo>
                    <a:pt x="23770" y="11472"/>
                    <a:pt x="22797" y="10955"/>
                    <a:pt x="22645" y="10864"/>
                  </a:cubicBezTo>
                  <a:cubicBezTo>
                    <a:pt x="22645" y="10864"/>
                    <a:pt x="22463" y="9709"/>
                    <a:pt x="22736" y="9162"/>
                  </a:cubicBezTo>
                  <a:cubicBezTo>
                    <a:pt x="23223" y="8220"/>
                    <a:pt x="24013" y="7946"/>
                    <a:pt x="24104" y="7490"/>
                  </a:cubicBezTo>
                  <a:cubicBezTo>
                    <a:pt x="24165" y="7156"/>
                    <a:pt x="23952" y="7126"/>
                    <a:pt x="23496" y="7004"/>
                  </a:cubicBezTo>
                  <a:lnTo>
                    <a:pt x="21976" y="6609"/>
                  </a:lnTo>
                  <a:lnTo>
                    <a:pt x="20973" y="6305"/>
                  </a:lnTo>
                  <a:cubicBezTo>
                    <a:pt x="20973" y="6305"/>
                    <a:pt x="20305" y="6548"/>
                    <a:pt x="20001" y="7338"/>
                  </a:cubicBezTo>
                  <a:cubicBezTo>
                    <a:pt x="19697" y="8129"/>
                    <a:pt x="19241" y="8585"/>
                    <a:pt x="18694" y="9010"/>
                  </a:cubicBezTo>
                  <a:cubicBezTo>
                    <a:pt x="18177" y="9436"/>
                    <a:pt x="18025" y="9527"/>
                    <a:pt x="18025" y="9527"/>
                  </a:cubicBezTo>
                  <a:cubicBezTo>
                    <a:pt x="18025" y="9527"/>
                    <a:pt x="17539" y="9344"/>
                    <a:pt x="17417" y="9192"/>
                  </a:cubicBezTo>
                  <a:cubicBezTo>
                    <a:pt x="17326" y="9040"/>
                    <a:pt x="17174" y="8189"/>
                    <a:pt x="17174" y="8189"/>
                  </a:cubicBezTo>
                  <a:cubicBezTo>
                    <a:pt x="17174" y="8189"/>
                    <a:pt x="17113" y="7034"/>
                    <a:pt x="17539" y="6305"/>
                  </a:cubicBezTo>
                  <a:cubicBezTo>
                    <a:pt x="17539" y="6305"/>
                    <a:pt x="17995" y="5971"/>
                    <a:pt x="17569" y="5606"/>
                  </a:cubicBezTo>
                  <a:cubicBezTo>
                    <a:pt x="17144" y="5180"/>
                    <a:pt x="15411" y="4876"/>
                    <a:pt x="15289" y="4846"/>
                  </a:cubicBezTo>
                  <a:cubicBezTo>
                    <a:pt x="15220" y="4846"/>
                    <a:pt x="14992" y="4747"/>
                    <a:pt x="14786" y="4747"/>
                  </a:cubicBezTo>
                  <a:cubicBezTo>
                    <a:pt x="14632" y="4747"/>
                    <a:pt x="14490" y="4802"/>
                    <a:pt x="14438" y="4998"/>
                  </a:cubicBezTo>
                  <a:cubicBezTo>
                    <a:pt x="14347" y="5454"/>
                    <a:pt x="14530" y="5393"/>
                    <a:pt x="14499" y="5819"/>
                  </a:cubicBezTo>
                  <a:cubicBezTo>
                    <a:pt x="14438" y="6244"/>
                    <a:pt x="14226" y="8493"/>
                    <a:pt x="14226" y="8676"/>
                  </a:cubicBezTo>
                  <a:cubicBezTo>
                    <a:pt x="14226" y="8676"/>
                    <a:pt x="13618" y="8341"/>
                    <a:pt x="13374" y="8220"/>
                  </a:cubicBezTo>
                  <a:cubicBezTo>
                    <a:pt x="12858" y="7916"/>
                    <a:pt x="8146" y="2597"/>
                    <a:pt x="6657" y="2019"/>
                  </a:cubicBezTo>
                  <a:cubicBezTo>
                    <a:pt x="6657" y="2019"/>
                    <a:pt x="5624" y="1563"/>
                    <a:pt x="5472" y="1533"/>
                  </a:cubicBezTo>
                  <a:cubicBezTo>
                    <a:pt x="5336" y="1452"/>
                    <a:pt x="1548" y="1"/>
                    <a:pt x="5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43750" y="2423575"/>
              <a:ext cx="364000" cy="580050"/>
            </a:xfrm>
            <a:custGeom>
              <a:avLst/>
              <a:gdLst/>
              <a:ahLst/>
              <a:cxnLst/>
              <a:rect l="l" t="t" r="r" b="b"/>
              <a:pathLst>
                <a:path w="14560" h="23202" extrusionOk="0">
                  <a:moveTo>
                    <a:pt x="9112" y="0"/>
                  </a:moveTo>
                  <a:cubicBezTo>
                    <a:pt x="9027" y="0"/>
                    <a:pt x="8938" y="10"/>
                    <a:pt x="8845" y="31"/>
                  </a:cubicBezTo>
                  <a:cubicBezTo>
                    <a:pt x="7629" y="305"/>
                    <a:pt x="7052" y="943"/>
                    <a:pt x="6413" y="1672"/>
                  </a:cubicBezTo>
                  <a:cubicBezTo>
                    <a:pt x="5775" y="2402"/>
                    <a:pt x="3526" y="5502"/>
                    <a:pt x="3830" y="8815"/>
                  </a:cubicBezTo>
                  <a:cubicBezTo>
                    <a:pt x="3830" y="8815"/>
                    <a:pt x="3252" y="9666"/>
                    <a:pt x="3161" y="10001"/>
                  </a:cubicBezTo>
                  <a:lnTo>
                    <a:pt x="1976" y="10639"/>
                  </a:lnTo>
                  <a:cubicBezTo>
                    <a:pt x="1976" y="10639"/>
                    <a:pt x="1725" y="10765"/>
                    <a:pt x="1542" y="10765"/>
                  </a:cubicBezTo>
                  <a:cubicBezTo>
                    <a:pt x="1524" y="10765"/>
                    <a:pt x="1506" y="10763"/>
                    <a:pt x="1489" y="10761"/>
                  </a:cubicBezTo>
                  <a:cubicBezTo>
                    <a:pt x="1335" y="10739"/>
                    <a:pt x="861" y="10525"/>
                    <a:pt x="520" y="10525"/>
                  </a:cubicBezTo>
                  <a:cubicBezTo>
                    <a:pt x="390" y="10525"/>
                    <a:pt x="280" y="10556"/>
                    <a:pt x="213" y="10639"/>
                  </a:cubicBezTo>
                  <a:cubicBezTo>
                    <a:pt x="0" y="10943"/>
                    <a:pt x="1246" y="11642"/>
                    <a:pt x="1246" y="11642"/>
                  </a:cubicBezTo>
                  <a:cubicBezTo>
                    <a:pt x="1246" y="11642"/>
                    <a:pt x="1468" y="11848"/>
                    <a:pt x="1786" y="11848"/>
                  </a:cubicBezTo>
                  <a:cubicBezTo>
                    <a:pt x="1908" y="11848"/>
                    <a:pt x="2045" y="11818"/>
                    <a:pt x="2188" y="11733"/>
                  </a:cubicBezTo>
                  <a:cubicBezTo>
                    <a:pt x="2699" y="11464"/>
                    <a:pt x="3186" y="11267"/>
                    <a:pt x="3334" y="11267"/>
                  </a:cubicBezTo>
                  <a:cubicBezTo>
                    <a:pt x="3353" y="11267"/>
                    <a:pt x="3367" y="11270"/>
                    <a:pt x="3374" y="11277"/>
                  </a:cubicBezTo>
                  <a:cubicBezTo>
                    <a:pt x="3496" y="11369"/>
                    <a:pt x="3951" y="11490"/>
                    <a:pt x="3951" y="11490"/>
                  </a:cubicBezTo>
                  <a:lnTo>
                    <a:pt x="4225" y="11642"/>
                  </a:lnTo>
                  <a:lnTo>
                    <a:pt x="3860" y="12037"/>
                  </a:lnTo>
                  <a:cubicBezTo>
                    <a:pt x="3860" y="12037"/>
                    <a:pt x="2736" y="12615"/>
                    <a:pt x="2614" y="12797"/>
                  </a:cubicBezTo>
                  <a:cubicBezTo>
                    <a:pt x="2492" y="13010"/>
                    <a:pt x="3252" y="13557"/>
                    <a:pt x="3344" y="13648"/>
                  </a:cubicBezTo>
                  <a:cubicBezTo>
                    <a:pt x="3404" y="13709"/>
                    <a:pt x="3921" y="13952"/>
                    <a:pt x="3982" y="14013"/>
                  </a:cubicBezTo>
                  <a:cubicBezTo>
                    <a:pt x="4053" y="14060"/>
                    <a:pt x="4161" y="14163"/>
                    <a:pt x="4219" y="14163"/>
                  </a:cubicBezTo>
                  <a:cubicBezTo>
                    <a:pt x="4236" y="14163"/>
                    <a:pt x="4249" y="14155"/>
                    <a:pt x="4255" y="14135"/>
                  </a:cubicBezTo>
                  <a:cubicBezTo>
                    <a:pt x="4286" y="14074"/>
                    <a:pt x="4225" y="13952"/>
                    <a:pt x="4255" y="13922"/>
                  </a:cubicBezTo>
                  <a:cubicBezTo>
                    <a:pt x="4286" y="13922"/>
                    <a:pt x="5319" y="13223"/>
                    <a:pt x="5745" y="12797"/>
                  </a:cubicBezTo>
                  <a:cubicBezTo>
                    <a:pt x="5745" y="12797"/>
                    <a:pt x="6049" y="13253"/>
                    <a:pt x="6110" y="13344"/>
                  </a:cubicBezTo>
                  <a:cubicBezTo>
                    <a:pt x="6110" y="13344"/>
                    <a:pt x="5958" y="13952"/>
                    <a:pt x="5684" y="14135"/>
                  </a:cubicBezTo>
                  <a:cubicBezTo>
                    <a:pt x="5258" y="14469"/>
                    <a:pt x="4803" y="14439"/>
                    <a:pt x="4711" y="14621"/>
                  </a:cubicBezTo>
                  <a:cubicBezTo>
                    <a:pt x="4590" y="14773"/>
                    <a:pt x="4711" y="14834"/>
                    <a:pt x="4894" y="14986"/>
                  </a:cubicBezTo>
                  <a:cubicBezTo>
                    <a:pt x="5076" y="15138"/>
                    <a:pt x="5532" y="15472"/>
                    <a:pt x="5532" y="15472"/>
                  </a:cubicBezTo>
                  <a:lnTo>
                    <a:pt x="5927" y="15806"/>
                  </a:lnTo>
                  <a:cubicBezTo>
                    <a:pt x="5927" y="15806"/>
                    <a:pt x="5937" y="15807"/>
                    <a:pt x="5956" y="15807"/>
                  </a:cubicBezTo>
                  <a:cubicBezTo>
                    <a:pt x="6047" y="15807"/>
                    <a:pt x="6343" y="15786"/>
                    <a:pt x="6596" y="15533"/>
                  </a:cubicBezTo>
                  <a:cubicBezTo>
                    <a:pt x="6900" y="15229"/>
                    <a:pt x="7204" y="15138"/>
                    <a:pt x="7538" y="15046"/>
                  </a:cubicBezTo>
                  <a:cubicBezTo>
                    <a:pt x="7903" y="14986"/>
                    <a:pt x="7994" y="14986"/>
                    <a:pt x="7994" y="14986"/>
                  </a:cubicBezTo>
                  <a:cubicBezTo>
                    <a:pt x="7994" y="14986"/>
                    <a:pt x="8207" y="15168"/>
                    <a:pt x="8207" y="15229"/>
                  </a:cubicBezTo>
                  <a:cubicBezTo>
                    <a:pt x="8207" y="15320"/>
                    <a:pt x="8085" y="15776"/>
                    <a:pt x="8085" y="15776"/>
                  </a:cubicBezTo>
                  <a:cubicBezTo>
                    <a:pt x="8085" y="15776"/>
                    <a:pt x="7903" y="16293"/>
                    <a:pt x="7569" y="16566"/>
                  </a:cubicBezTo>
                  <a:cubicBezTo>
                    <a:pt x="7569" y="16566"/>
                    <a:pt x="7295" y="16657"/>
                    <a:pt x="7417" y="16901"/>
                  </a:cubicBezTo>
                  <a:cubicBezTo>
                    <a:pt x="7508" y="17174"/>
                    <a:pt x="8237" y="17721"/>
                    <a:pt x="8328" y="17752"/>
                  </a:cubicBezTo>
                  <a:cubicBezTo>
                    <a:pt x="8351" y="17775"/>
                    <a:pt x="8478" y="17935"/>
                    <a:pt x="8604" y="17935"/>
                  </a:cubicBezTo>
                  <a:cubicBezTo>
                    <a:pt x="8645" y="17935"/>
                    <a:pt x="8686" y="17918"/>
                    <a:pt x="8724" y="17873"/>
                  </a:cubicBezTo>
                  <a:cubicBezTo>
                    <a:pt x="8876" y="17660"/>
                    <a:pt x="8784" y="17630"/>
                    <a:pt x="8876" y="17448"/>
                  </a:cubicBezTo>
                  <a:cubicBezTo>
                    <a:pt x="8997" y="17265"/>
                    <a:pt x="9575" y="16262"/>
                    <a:pt x="9605" y="16141"/>
                  </a:cubicBezTo>
                  <a:cubicBezTo>
                    <a:pt x="9605" y="16141"/>
                    <a:pt x="9848" y="16445"/>
                    <a:pt x="9909" y="16566"/>
                  </a:cubicBezTo>
                  <a:cubicBezTo>
                    <a:pt x="10091" y="16840"/>
                    <a:pt x="11155" y="20335"/>
                    <a:pt x="11733" y="20913"/>
                  </a:cubicBezTo>
                  <a:cubicBezTo>
                    <a:pt x="11733" y="20913"/>
                    <a:pt x="12097" y="21308"/>
                    <a:pt x="12189" y="21399"/>
                  </a:cubicBezTo>
                  <a:cubicBezTo>
                    <a:pt x="12276" y="21458"/>
                    <a:pt x="13993" y="23201"/>
                    <a:pt x="14288" y="23201"/>
                  </a:cubicBezTo>
                  <a:cubicBezTo>
                    <a:pt x="14300" y="23201"/>
                    <a:pt x="14309" y="23198"/>
                    <a:pt x="14316" y="23192"/>
                  </a:cubicBezTo>
                  <a:cubicBezTo>
                    <a:pt x="14560" y="23040"/>
                    <a:pt x="14347" y="22585"/>
                    <a:pt x="13982" y="22159"/>
                  </a:cubicBezTo>
                  <a:cubicBezTo>
                    <a:pt x="13556" y="21703"/>
                    <a:pt x="13040" y="20974"/>
                    <a:pt x="12979" y="20670"/>
                  </a:cubicBezTo>
                  <a:cubicBezTo>
                    <a:pt x="12949" y="20548"/>
                    <a:pt x="12918" y="20335"/>
                    <a:pt x="12918" y="20335"/>
                  </a:cubicBezTo>
                  <a:lnTo>
                    <a:pt x="12584" y="18998"/>
                  </a:lnTo>
                  <a:cubicBezTo>
                    <a:pt x="12584" y="18998"/>
                    <a:pt x="12067" y="16049"/>
                    <a:pt x="12189" y="15077"/>
                  </a:cubicBezTo>
                  <a:cubicBezTo>
                    <a:pt x="12189" y="15077"/>
                    <a:pt x="12219" y="13253"/>
                    <a:pt x="12158" y="12919"/>
                  </a:cubicBezTo>
                  <a:cubicBezTo>
                    <a:pt x="12067" y="12584"/>
                    <a:pt x="12097" y="11885"/>
                    <a:pt x="11338" y="10913"/>
                  </a:cubicBezTo>
                  <a:lnTo>
                    <a:pt x="11277" y="10791"/>
                  </a:lnTo>
                  <a:cubicBezTo>
                    <a:pt x="11277" y="10791"/>
                    <a:pt x="10122" y="9545"/>
                    <a:pt x="8967" y="8967"/>
                  </a:cubicBezTo>
                  <a:cubicBezTo>
                    <a:pt x="8116" y="8542"/>
                    <a:pt x="7447" y="8299"/>
                    <a:pt x="6262" y="8055"/>
                  </a:cubicBezTo>
                  <a:cubicBezTo>
                    <a:pt x="6262" y="8055"/>
                    <a:pt x="5988" y="7903"/>
                    <a:pt x="5958" y="7752"/>
                  </a:cubicBezTo>
                  <a:cubicBezTo>
                    <a:pt x="5927" y="7600"/>
                    <a:pt x="5623" y="6505"/>
                    <a:pt x="5927" y="5411"/>
                  </a:cubicBezTo>
                  <a:cubicBezTo>
                    <a:pt x="6231" y="4286"/>
                    <a:pt x="6748" y="3131"/>
                    <a:pt x="7933" y="2220"/>
                  </a:cubicBezTo>
                  <a:cubicBezTo>
                    <a:pt x="7812" y="2007"/>
                    <a:pt x="8024" y="1916"/>
                    <a:pt x="8389" y="1824"/>
                  </a:cubicBezTo>
                  <a:cubicBezTo>
                    <a:pt x="8413" y="1821"/>
                    <a:pt x="8439" y="1820"/>
                    <a:pt x="8467" y="1820"/>
                  </a:cubicBezTo>
                  <a:cubicBezTo>
                    <a:pt x="8727" y="1820"/>
                    <a:pt x="9154" y="1948"/>
                    <a:pt x="9483" y="2250"/>
                  </a:cubicBezTo>
                  <a:cubicBezTo>
                    <a:pt x="9633" y="2377"/>
                    <a:pt x="9774" y="2416"/>
                    <a:pt x="9892" y="2416"/>
                  </a:cubicBezTo>
                  <a:cubicBezTo>
                    <a:pt x="10084" y="2416"/>
                    <a:pt x="10213" y="2311"/>
                    <a:pt x="10213" y="2311"/>
                  </a:cubicBezTo>
                  <a:cubicBezTo>
                    <a:pt x="10213" y="2311"/>
                    <a:pt x="10325" y="2378"/>
                    <a:pt x="10433" y="2378"/>
                  </a:cubicBezTo>
                  <a:cubicBezTo>
                    <a:pt x="10451" y="2378"/>
                    <a:pt x="10469" y="2376"/>
                    <a:pt x="10487" y="2371"/>
                  </a:cubicBezTo>
                  <a:cubicBezTo>
                    <a:pt x="10608" y="2311"/>
                    <a:pt x="10821" y="2128"/>
                    <a:pt x="10699" y="1794"/>
                  </a:cubicBezTo>
                  <a:cubicBezTo>
                    <a:pt x="10615" y="1429"/>
                    <a:pt x="10142" y="0"/>
                    <a:pt x="91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995725" y="2768575"/>
              <a:ext cx="804000" cy="569925"/>
            </a:xfrm>
            <a:custGeom>
              <a:avLst/>
              <a:gdLst/>
              <a:ahLst/>
              <a:cxnLst/>
              <a:rect l="l" t="t" r="r" b="b"/>
              <a:pathLst>
                <a:path w="32160" h="22797" extrusionOk="0">
                  <a:moveTo>
                    <a:pt x="28907" y="10061"/>
                  </a:moveTo>
                  <a:cubicBezTo>
                    <a:pt x="28998" y="10365"/>
                    <a:pt x="28937" y="11095"/>
                    <a:pt x="28542" y="11642"/>
                  </a:cubicBezTo>
                  <a:cubicBezTo>
                    <a:pt x="28177" y="12280"/>
                    <a:pt x="28603" y="12675"/>
                    <a:pt x="28603" y="12675"/>
                  </a:cubicBezTo>
                  <a:cubicBezTo>
                    <a:pt x="28603" y="12675"/>
                    <a:pt x="28512" y="12918"/>
                    <a:pt x="28603" y="13070"/>
                  </a:cubicBezTo>
                  <a:cubicBezTo>
                    <a:pt x="28664" y="13162"/>
                    <a:pt x="28968" y="13526"/>
                    <a:pt x="29454" y="13253"/>
                  </a:cubicBezTo>
                  <a:cubicBezTo>
                    <a:pt x="29971" y="12979"/>
                    <a:pt x="32159" y="11915"/>
                    <a:pt x="31551" y="10244"/>
                  </a:cubicBezTo>
                  <a:cubicBezTo>
                    <a:pt x="30943" y="8572"/>
                    <a:pt x="29910" y="7903"/>
                    <a:pt x="28785" y="7143"/>
                  </a:cubicBezTo>
                  <a:cubicBezTo>
                    <a:pt x="27630" y="6383"/>
                    <a:pt x="22767" y="3860"/>
                    <a:pt x="18208" y="4985"/>
                  </a:cubicBezTo>
                  <a:cubicBezTo>
                    <a:pt x="18208" y="4985"/>
                    <a:pt x="16931" y="4316"/>
                    <a:pt x="16384" y="4256"/>
                  </a:cubicBezTo>
                  <a:lnTo>
                    <a:pt x="15259" y="2736"/>
                  </a:lnTo>
                  <a:cubicBezTo>
                    <a:pt x="15259" y="2736"/>
                    <a:pt x="14986" y="2341"/>
                    <a:pt x="14986" y="2037"/>
                  </a:cubicBezTo>
                  <a:cubicBezTo>
                    <a:pt x="15016" y="1733"/>
                    <a:pt x="15381" y="487"/>
                    <a:pt x="14925" y="274"/>
                  </a:cubicBezTo>
                  <a:cubicBezTo>
                    <a:pt x="14469" y="0"/>
                    <a:pt x="13739" y="1885"/>
                    <a:pt x="13739" y="1885"/>
                  </a:cubicBezTo>
                  <a:cubicBezTo>
                    <a:pt x="13739" y="1885"/>
                    <a:pt x="13192" y="2584"/>
                    <a:pt x="13770" y="3253"/>
                  </a:cubicBezTo>
                  <a:cubicBezTo>
                    <a:pt x="14347" y="3982"/>
                    <a:pt x="14712" y="4681"/>
                    <a:pt x="14651" y="4833"/>
                  </a:cubicBezTo>
                  <a:cubicBezTo>
                    <a:pt x="14560" y="4985"/>
                    <a:pt x="14499" y="5654"/>
                    <a:pt x="14499" y="5654"/>
                  </a:cubicBezTo>
                  <a:lnTo>
                    <a:pt x="14347" y="6079"/>
                  </a:lnTo>
                  <a:lnTo>
                    <a:pt x="13679" y="5654"/>
                  </a:lnTo>
                  <a:cubicBezTo>
                    <a:pt x="13679" y="5654"/>
                    <a:pt x="12676" y="4134"/>
                    <a:pt x="12372" y="4073"/>
                  </a:cubicBezTo>
                  <a:cubicBezTo>
                    <a:pt x="12068" y="3952"/>
                    <a:pt x="11399" y="5137"/>
                    <a:pt x="11338" y="5228"/>
                  </a:cubicBezTo>
                  <a:cubicBezTo>
                    <a:pt x="11247" y="5350"/>
                    <a:pt x="11034" y="6110"/>
                    <a:pt x="10943" y="6201"/>
                  </a:cubicBezTo>
                  <a:cubicBezTo>
                    <a:pt x="10882" y="6292"/>
                    <a:pt x="10761" y="6566"/>
                    <a:pt x="10852" y="6566"/>
                  </a:cubicBezTo>
                  <a:cubicBezTo>
                    <a:pt x="10943" y="6566"/>
                    <a:pt x="11156" y="6505"/>
                    <a:pt x="11156" y="6535"/>
                  </a:cubicBezTo>
                  <a:cubicBezTo>
                    <a:pt x="11186" y="6566"/>
                    <a:pt x="12311" y="7903"/>
                    <a:pt x="13010" y="8389"/>
                  </a:cubicBezTo>
                  <a:cubicBezTo>
                    <a:pt x="13010" y="8389"/>
                    <a:pt x="12432" y="8906"/>
                    <a:pt x="12372" y="9028"/>
                  </a:cubicBezTo>
                  <a:cubicBezTo>
                    <a:pt x="12372" y="9028"/>
                    <a:pt x="11490" y="8906"/>
                    <a:pt x="11186" y="8602"/>
                  </a:cubicBezTo>
                  <a:cubicBezTo>
                    <a:pt x="10609" y="8085"/>
                    <a:pt x="10578" y="7478"/>
                    <a:pt x="10274" y="7326"/>
                  </a:cubicBezTo>
                  <a:cubicBezTo>
                    <a:pt x="10031" y="7204"/>
                    <a:pt x="9970" y="7356"/>
                    <a:pt x="9818" y="7630"/>
                  </a:cubicBezTo>
                  <a:cubicBezTo>
                    <a:pt x="9636" y="7933"/>
                    <a:pt x="9241" y="8633"/>
                    <a:pt x="9241" y="8633"/>
                  </a:cubicBezTo>
                  <a:lnTo>
                    <a:pt x="8815" y="9240"/>
                  </a:lnTo>
                  <a:cubicBezTo>
                    <a:pt x="8815" y="9240"/>
                    <a:pt x="8876" y="9757"/>
                    <a:pt x="9362" y="10152"/>
                  </a:cubicBezTo>
                  <a:cubicBezTo>
                    <a:pt x="9849" y="10517"/>
                    <a:pt x="10092" y="10943"/>
                    <a:pt x="10274" y="11399"/>
                  </a:cubicBezTo>
                  <a:cubicBezTo>
                    <a:pt x="10457" y="11854"/>
                    <a:pt x="10517" y="12006"/>
                    <a:pt x="10517" y="12006"/>
                  </a:cubicBezTo>
                  <a:cubicBezTo>
                    <a:pt x="10517" y="12006"/>
                    <a:pt x="10274" y="12310"/>
                    <a:pt x="10153" y="12341"/>
                  </a:cubicBezTo>
                  <a:cubicBezTo>
                    <a:pt x="10031" y="12371"/>
                    <a:pt x="9393" y="12280"/>
                    <a:pt x="9393" y="12280"/>
                  </a:cubicBezTo>
                  <a:cubicBezTo>
                    <a:pt x="9393" y="12280"/>
                    <a:pt x="8603" y="12067"/>
                    <a:pt x="8177" y="11672"/>
                  </a:cubicBezTo>
                  <a:cubicBezTo>
                    <a:pt x="8177" y="11672"/>
                    <a:pt x="8025" y="11277"/>
                    <a:pt x="7691" y="11520"/>
                  </a:cubicBezTo>
                  <a:cubicBezTo>
                    <a:pt x="7295" y="11733"/>
                    <a:pt x="6748" y="12888"/>
                    <a:pt x="6718" y="12949"/>
                  </a:cubicBezTo>
                  <a:cubicBezTo>
                    <a:pt x="6657" y="13040"/>
                    <a:pt x="6323" y="13405"/>
                    <a:pt x="6627" y="13557"/>
                  </a:cubicBezTo>
                  <a:cubicBezTo>
                    <a:pt x="6931" y="13739"/>
                    <a:pt x="6931" y="13587"/>
                    <a:pt x="7235" y="13709"/>
                  </a:cubicBezTo>
                  <a:cubicBezTo>
                    <a:pt x="7539" y="13830"/>
                    <a:pt x="9058" y="14438"/>
                    <a:pt x="9180" y="14469"/>
                  </a:cubicBezTo>
                  <a:cubicBezTo>
                    <a:pt x="9180" y="14469"/>
                    <a:pt x="8785" y="14803"/>
                    <a:pt x="8663" y="14955"/>
                  </a:cubicBezTo>
                  <a:cubicBezTo>
                    <a:pt x="8329" y="15259"/>
                    <a:pt x="3648" y="17508"/>
                    <a:pt x="2979" y="18420"/>
                  </a:cubicBezTo>
                  <a:cubicBezTo>
                    <a:pt x="2979" y="18420"/>
                    <a:pt x="2432" y="19028"/>
                    <a:pt x="2371" y="19149"/>
                  </a:cubicBezTo>
                  <a:cubicBezTo>
                    <a:pt x="2311" y="19271"/>
                    <a:pt x="1" y="22219"/>
                    <a:pt x="274" y="22523"/>
                  </a:cubicBezTo>
                  <a:cubicBezTo>
                    <a:pt x="548" y="22797"/>
                    <a:pt x="1125" y="22493"/>
                    <a:pt x="1642" y="21855"/>
                  </a:cubicBezTo>
                  <a:cubicBezTo>
                    <a:pt x="2189" y="21186"/>
                    <a:pt x="3101" y="20274"/>
                    <a:pt x="3557" y="20122"/>
                  </a:cubicBezTo>
                  <a:cubicBezTo>
                    <a:pt x="3709" y="20092"/>
                    <a:pt x="4013" y="19940"/>
                    <a:pt x="4013" y="19940"/>
                  </a:cubicBezTo>
                  <a:lnTo>
                    <a:pt x="5776" y="19180"/>
                  </a:lnTo>
                  <a:cubicBezTo>
                    <a:pt x="5776" y="19180"/>
                    <a:pt x="9849" y="17934"/>
                    <a:pt x="11217" y="17812"/>
                  </a:cubicBezTo>
                  <a:cubicBezTo>
                    <a:pt x="11217" y="17812"/>
                    <a:pt x="13800" y="17478"/>
                    <a:pt x="14256" y="17326"/>
                  </a:cubicBezTo>
                  <a:cubicBezTo>
                    <a:pt x="14712" y="17143"/>
                    <a:pt x="15715" y="17083"/>
                    <a:pt x="16931" y="15806"/>
                  </a:cubicBezTo>
                  <a:lnTo>
                    <a:pt x="17022" y="15654"/>
                  </a:lnTo>
                  <a:cubicBezTo>
                    <a:pt x="17022" y="15654"/>
                    <a:pt x="18603" y="13800"/>
                    <a:pt x="19150" y="12037"/>
                  </a:cubicBezTo>
                  <a:cubicBezTo>
                    <a:pt x="19575" y="10760"/>
                    <a:pt x="19819" y="9757"/>
                    <a:pt x="19910" y="8055"/>
                  </a:cubicBezTo>
                  <a:cubicBezTo>
                    <a:pt x="19910" y="8055"/>
                    <a:pt x="20092" y="7660"/>
                    <a:pt x="20274" y="7569"/>
                  </a:cubicBezTo>
                  <a:cubicBezTo>
                    <a:pt x="20457" y="7447"/>
                    <a:pt x="21977" y="6839"/>
                    <a:pt x="23557" y="7022"/>
                  </a:cubicBezTo>
                  <a:cubicBezTo>
                    <a:pt x="25168" y="7204"/>
                    <a:pt x="26931" y="7751"/>
                    <a:pt x="28451" y="9240"/>
                  </a:cubicBezTo>
                  <a:cubicBezTo>
                    <a:pt x="28481" y="9332"/>
                    <a:pt x="28664" y="9544"/>
                    <a:pt x="28907" y="100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738900" y="4606750"/>
              <a:ext cx="1101875" cy="781950"/>
            </a:xfrm>
            <a:custGeom>
              <a:avLst/>
              <a:gdLst/>
              <a:ahLst/>
              <a:cxnLst/>
              <a:rect l="l" t="t" r="r" b="b"/>
              <a:pathLst>
                <a:path w="44075" h="31278" extrusionOk="0">
                  <a:moveTo>
                    <a:pt x="39637" y="13739"/>
                  </a:moveTo>
                  <a:cubicBezTo>
                    <a:pt x="39788" y="14164"/>
                    <a:pt x="39667" y="15137"/>
                    <a:pt x="39150" y="15958"/>
                  </a:cubicBezTo>
                  <a:cubicBezTo>
                    <a:pt x="38603" y="16748"/>
                    <a:pt x="39211" y="17356"/>
                    <a:pt x="39211" y="17356"/>
                  </a:cubicBezTo>
                  <a:cubicBezTo>
                    <a:pt x="39211" y="17356"/>
                    <a:pt x="39150" y="17690"/>
                    <a:pt x="39211" y="17842"/>
                  </a:cubicBezTo>
                  <a:cubicBezTo>
                    <a:pt x="39333" y="18025"/>
                    <a:pt x="39728" y="18450"/>
                    <a:pt x="40396" y="18116"/>
                  </a:cubicBezTo>
                  <a:cubicBezTo>
                    <a:pt x="41035" y="17782"/>
                    <a:pt x="44074" y="16292"/>
                    <a:pt x="43254" y="14012"/>
                  </a:cubicBezTo>
                  <a:cubicBezTo>
                    <a:pt x="42433" y="11733"/>
                    <a:pt x="41035" y="10791"/>
                    <a:pt x="39454" y="9757"/>
                  </a:cubicBezTo>
                  <a:cubicBezTo>
                    <a:pt x="37843" y="8724"/>
                    <a:pt x="31247" y="5319"/>
                    <a:pt x="24955" y="6778"/>
                  </a:cubicBezTo>
                  <a:cubicBezTo>
                    <a:pt x="24955" y="6778"/>
                    <a:pt x="23223" y="5927"/>
                    <a:pt x="22493" y="5836"/>
                  </a:cubicBezTo>
                  <a:lnTo>
                    <a:pt x="20943" y="3739"/>
                  </a:lnTo>
                  <a:cubicBezTo>
                    <a:pt x="20943" y="3739"/>
                    <a:pt x="20548" y="3222"/>
                    <a:pt x="20609" y="2797"/>
                  </a:cubicBezTo>
                  <a:cubicBezTo>
                    <a:pt x="20639" y="2371"/>
                    <a:pt x="21095" y="669"/>
                    <a:pt x="20487" y="334"/>
                  </a:cubicBezTo>
                  <a:cubicBezTo>
                    <a:pt x="19879" y="0"/>
                    <a:pt x="18846" y="2584"/>
                    <a:pt x="18846" y="2584"/>
                  </a:cubicBezTo>
                  <a:cubicBezTo>
                    <a:pt x="18846" y="2584"/>
                    <a:pt x="18116" y="3496"/>
                    <a:pt x="18937" y="4468"/>
                  </a:cubicBezTo>
                  <a:cubicBezTo>
                    <a:pt x="19697" y="5471"/>
                    <a:pt x="20244" y="6414"/>
                    <a:pt x="20092" y="6626"/>
                  </a:cubicBezTo>
                  <a:cubicBezTo>
                    <a:pt x="19940" y="6870"/>
                    <a:pt x="19910" y="7781"/>
                    <a:pt x="19910" y="7781"/>
                  </a:cubicBezTo>
                  <a:lnTo>
                    <a:pt x="19727" y="8298"/>
                  </a:lnTo>
                  <a:lnTo>
                    <a:pt x="18846" y="7721"/>
                  </a:lnTo>
                  <a:cubicBezTo>
                    <a:pt x="18846" y="7721"/>
                    <a:pt x="17448" y="5684"/>
                    <a:pt x="17053" y="5532"/>
                  </a:cubicBezTo>
                  <a:cubicBezTo>
                    <a:pt x="16657" y="5380"/>
                    <a:pt x="15776" y="6961"/>
                    <a:pt x="15654" y="7173"/>
                  </a:cubicBezTo>
                  <a:cubicBezTo>
                    <a:pt x="15533" y="7325"/>
                    <a:pt x="15229" y="8359"/>
                    <a:pt x="15138" y="8480"/>
                  </a:cubicBezTo>
                  <a:cubicBezTo>
                    <a:pt x="15046" y="8602"/>
                    <a:pt x="14864" y="9028"/>
                    <a:pt x="14955" y="9028"/>
                  </a:cubicBezTo>
                  <a:cubicBezTo>
                    <a:pt x="15077" y="9058"/>
                    <a:pt x="15350" y="8906"/>
                    <a:pt x="15381" y="8997"/>
                  </a:cubicBezTo>
                  <a:cubicBezTo>
                    <a:pt x="15411" y="9028"/>
                    <a:pt x="17022" y="10882"/>
                    <a:pt x="17934" y="11520"/>
                  </a:cubicBezTo>
                  <a:lnTo>
                    <a:pt x="17022" y="12432"/>
                  </a:lnTo>
                  <a:cubicBezTo>
                    <a:pt x="17022" y="12432"/>
                    <a:pt x="15837" y="12280"/>
                    <a:pt x="15381" y="11885"/>
                  </a:cubicBezTo>
                  <a:cubicBezTo>
                    <a:pt x="14621" y="11155"/>
                    <a:pt x="14590" y="10304"/>
                    <a:pt x="14165" y="10091"/>
                  </a:cubicBezTo>
                  <a:cubicBezTo>
                    <a:pt x="13861" y="9939"/>
                    <a:pt x="13739" y="10122"/>
                    <a:pt x="13527" y="10547"/>
                  </a:cubicBezTo>
                  <a:cubicBezTo>
                    <a:pt x="13283" y="10973"/>
                    <a:pt x="12736" y="11915"/>
                    <a:pt x="12736" y="11915"/>
                  </a:cubicBezTo>
                  <a:lnTo>
                    <a:pt x="12159" y="12736"/>
                  </a:lnTo>
                  <a:cubicBezTo>
                    <a:pt x="12159" y="12736"/>
                    <a:pt x="12189" y="13465"/>
                    <a:pt x="12888" y="13952"/>
                  </a:cubicBezTo>
                  <a:cubicBezTo>
                    <a:pt x="13557" y="14499"/>
                    <a:pt x="13861" y="15016"/>
                    <a:pt x="14135" y="15684"/>
                  </a:cubicBezTo>
                  <a:cubicBezTo>
                    <a:pt x="14378" y="16292"/>
                    <a:pt x="14438" y="16475"/>
                    <a:pt x="14438" y="16475"/>
                  </a:cubicBezTo>
                  <a:cubicBezTo>
                    <a:pt x="14438" y="16475"/>
                    <a:pt x="14135" y="16900"/>
                    <a:pt x="13952" y="16961"/>
                  </a:cubicBezTo>
                  <a:cubicBezTo>
                    <a:pt x="13770" y="16991"/>
                    <a:pt x="12888" y="16900"/>
                    <a:pt x="12888" y="16900"/>
                  </a:cubicBezTo>
                  <a:cubicBezTo>
                    <a:pt x="12888" y="16900"/>
                    <a:pt x="11764" y="16657"/>
                    <a:pt x="11217" y="16049"/>
                  </a:cubicBezTo>
                  <a:cubicBezTo>
                    <a:pt x="11217" y="16049"/>
                    <a:pt x="11004" y="15532"/>
                    <a:pt x="10517" y="15836"/>
                  </a:cubicBezTo>
                  <a:cubicBezTo>
                    <a:pt x="10031" y="16140"/>
                    <a:pt x="9241" y="17690"/>
                    <a:pt x="9150" y="17812"/>
                  </a:cubicBezTo>
                  <a:cubicBezTo>
                    <a:pt x="9119" y="17903"/>
                    <a:pt x="8663" y="18420"/>
                    <a:pt x="9028" y="18663"/>
                  </a:cubicBezTo>
                  <a:cubicBezTo>
                    <a:pt x="9454" y="18906"/>
                    <a:pt x="9454" y="18724"/>
                    <a:pt x="9879" y="18876"/>
                  </a:cubicBezTo>
                  <a:cubicBezTo>
                    <a:pt x="10305" y="19028"/>
                    <a:pt x="12341" y="19848"/>
                    <a:pt x="12524" y="19879"/>
                  </a:cubicBezTo>
                  <a:lnTo>
                    <a:pt x="11855" y="20578"/>
                  </a:lnTo>
                  <a:cubicBezTo>
                    <a:pt x="11399" y="21003"/>
                    <a:pt x="4985" y="24073"/>
                    <a:pt x="4013" y="25320"/>
                  </a:cubicBezTo>
                  <a:cubicBezTo>
                    <a:pt x="4013" y="25320"/>
                    <a:pt x="3314" y="26201"/>
                    <a:pt x="3222" y="26323"/>
                  </a:cubicBezTo>
                  <a:cubicBezTo>
                    <a:pt x="3101" y="26414"/>
                    <a:pt x="1" y="30517"/>
                    <a:pt x="365" y="30912"/>
                  </a:cubicBezTo>
                  <a:cubicBezTo>
                    <a:pt x="760" y="31277"/>
                    <a:pt x="1520" y="30821"/>
                    <a:pt x="2280" y="29970"/>
                  </a:cubicBezTo>
                  <a:cubicBezTo>
                    <a:pt x="3010" y="29058"/>
                    <a:pt x="4256" y="27842"/>
                    <a:pt x="4864" y="27630"/>
                  </a:cubicBezTo>
                  <a:cubicBezTo>
                    <a:pt x="5077" y="27569"/>
                    <a:pt x="5472" y="27387"/>
                    <a:pt x="5472" y="27387"/>
                  </a:cubicBezTo>
                  <a:lnTo>
                    <a:pt x="7934" y="26353"/>
                  </a:lnTo>
                  <a:cubicBezTo>
                    <a:pt x="7934" y="26353"/>
                    <a:pt x="13527" y="24590"/>
                    <a:pt x="15381" y="24499"/>
                  </a:cubicBezTo>
                  <a:cubicBezTo>
                    <a:pt x="15381" y="24499"/>
                    <a:pt x="18907" y="24043"/>
                    <a:pt x="19575" y="23800"/>
                  </a:cubicBezTo>
                  <a:cubicBezTo>
                    <a:pt x="20183" y="23557"/>
                    <a:pt x="21551" y="23466"/>
                    <a:pt x="23223" y="21733"/>
                  </a:cubicBezTo>
                  <a:lnTo>
                    <a:pt x="23405" y="21520"/>
                  </a:lnTo>
                  <a:cubicBezTo>
                    <a:pt x="23405" y="21520"/>
                    <a:pt x="25533" y="18997"/>
                    <a:pt x="26293" y="16596"/>
                  </a:cubicBezTo>
                  <a:cubicBezTo>
                    <a:pt x="26870" y="14833"/>
                    <a:pt x="27205" y="13435"/>
                    <a:pt x="27326" y="11125"/>
                  </a:cubicBezTo>
                  <a:cubicBezTo>
                    <a:pt x="27326" y="11125"/>
                    <a:pt x="27509" y="10578"/>
                    <a:pt x="27782" y="10487"/>
                  </a:cubicBezTo>
                  <a:cubicBezTo>
                    <a:pt x="28025" y="10365"/>
                    <a:pt x="30123" y="9484"/>
                    <a:pt x="32281" y="9757"/>
                  </a:cubicBezTo>
                  <a:cubicBezTo>
                    <a:pt x="34469" y="10031"/>
                    <a:pt x="36901" y="10730"/>
                    <a:pt x="38968" y="12766"/>
                  </a:cubicBezTo>
                  <a:cubicBezTo>
                    <a:pt x="39059" y="12766"/>
                    <a:pt x="39363" y="13070"/>
                    <a:pt x="39637" y="137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72475" y="203825"/>
              <a:ext cx="470400" cy="912125"/>
            </a:xfrm>
            <a:custGeom>
              <a:avLst/>
              <a:gdLst/>
              <a:ahLst/>
              <a:cxnLst/>
              <a:rect l="l" t="t" r="r" b="b"/>
              <a:pathLst>
                <a:path w="18816" h="36485" extrusionOk="0">
                  <a:moveTo>
                    <a:pt x="12230" y="0"/>
                  </a:moveTo>
                  <a:cubicBezTo>
                    <a:pt x="11907" y="0"/>
                    <a:pt x="11230" y="559"/>
                    <a:pt x="10091" y="3835"/>
                  </a:cubicBezTo>
                  <a:cubicBezTo>
                    <a:pt x="8967" y="7148"/>
                    <a:pt x="8967" y="9337"/>
                    <a:pt x="9028" y="10188"/>
                  </a:cubicBezTo>
                  <a:cubicBezTo>
                    <a:pt x="9082" y="10351"/>
                    <a:pt x="8917" y="10466"/>
                    <a:pt x="8794" y="10466"/>
                  </a:cubicBezTo>
                  <a:cubicBezTo>
                    <a:pt x="8780" y="10466"/>
                    <a:pt x="8767" y="10464"/>
                    <a:pt x="8754" y="10461"/>
                  </a:cubicBezTo>
                  <a:cubicBezTo>
                    <a:pt x="8207" y="10340"/>
                    <a:pt x="7295" y="10188"/>
                    <a:pt x="6991" y="10096"/>
                  </a:cubicBezTo>
                  <a:cubicBezTo>
                    <a:pt x="6968" y="10089"/>
                    <a:pt x="6947" y="10085"/>
                    <a:pt x="6927" y="10085"/>
                  </a:cubicBezTo>
                  <a:cubicBezTo>
                    <a:pt x="6868" y="10085"/>
                    <a:pt x="6816" y="10119"/>
                    <a:pt x="6748" y="10188"/>
                  </a:cubicBezTo>
                  <a:cubicBezTo>
                    <a:pt x="6414" y="10644"/>
                    <a:pt x="5715" y="12346"/>
                    <a:pt x="5471" y="12954"/>
                  </a:cubicBezTo>
                  <a:cubicBezTo>
                    <a:pt x="5441" y="13106"/>
                    <a:pt x="5502" y="13258"/>
                    <a:pt x="5654" y="13288"/>
                  </a:cubicBezTo>
                  <a:cubicBezTo>
                    <a:pt x="5806" y="13349"/>
                    <a:pt x="5958" y="13349"/>
                    <a:pt x="6110" y="13349"/>
                  </a:cubicBezTo>
                  <a:cubicBezTo>
                    <a:pt x="6383" y="13349"/>
                    <a:pt x="7143" y="12619"/>
                    <a:pt x="7325" y="12528"/>
                  </a:cubicBezTo>
                  <a:cubicBezTo>
                    <a:pt x="7349" y="12522"/>
                    <a:pt x="7372" y="12519"/>
                    <a:pt x="7394" y="12519"/>
                  </a:cubicBezTo>
                  <a:cubicBezTo>
                    <a:pt x="7601" y="12519"/>
                    <a:pt x="7739" y="12759"/>
                    <a:pt x="7629" y="12923"/>
                  </a:cubicBezTo>
                  <a:cubicBezTo>
                    <a:pt x="7173" y="13683"/>
                    <a:pt x="7173" y="16267"/>
                    <a:pt x="7173" y="16267"/>
                  </a:cubicBezTo>
                  <a:lnTo>
                    <a:pt x="7173" y="17179"/>
                  </a:lnTo>
                  <a:cubicBezTo>
                    <a:pt x="7143" y="17513"/>
                    <a:pt x="7265" y="17756"/>
                    <a:pt x="7356" y="17847"/>
                  </a:cubicBezTo>
                  <a:cubicBezTo>
                    <a:pt x="7447" y="17939"/>
                    <a:pt x="7447" y="18060"/>
                    <a:pt x="7417" y="18121"/>
                  </a:cubicBezTo>
                  <a:cubicBezTo>
                    <a:pt x="7325" y="18303"/>
                    <a:pt x="7265" y="18607"/>
                    <a:pt x="7204" y="18668"/>
                  </a:cubicBezTo>
                  <a:cubicBezTo>
                    <a:pt x="6870" y="18850"/>
                    <a:pt x="6505" y="18850"/>
                    <a:pt x="6505" y="18850"/>
                  </a:cubicBezTo>
                  <a:cubicBezTo>
                    <a:pt x="5836" y="18850"/>
                    <a:pt x="5289" y="19185"/>
                    <a:pt x="5198" y="19215"/>
                  </a:cubicBezTo>
                  <a:cubicBezTo>
                    <a:pt x="5193" y="19219"/>
                    <a:pt x="5177" y="19221"/>
                    <a:pt x="5149" y="19221"/>
                  </a:cubicBezTo>
                  <a:cubicBezTo>
                    <a:pt x="4787" y="19221"/>
                    <a:pt x="2552" y="18872"/>
                    <a:pt x="2128" y="18759"/>
                  </a:cubicBezTo>
                  <a:cubicBezTo>
                    <a:pt x="2064" y="18748"/>
                    <a:pt x="2001" y="18743"/>
                    <a:pt x="1941" y="18743"/>
                  </a:cubicBezTo>
                  <a:cubicBezTo>
                    <a:pt x="1684" y="18743"/>
                    <a:pt x="1466" y="18832"/>
                    <a:pt x="1368" y="18881"/>
                  </a:cubicBezTo>
                  <a:lnTo>
                    <a:pt x="1246" y="19002"/>
                  </a:lnTo>
                  <a:lnTo>
                    <a:pt x="61" y="21434"/>
                  </a:lnTo>
                  <a:cubicBezTo>
                    <a:pt x="0" y="21556"/>
                    <a:pt x="61" y="21738"/>
                    <a:pt x="213" y="21768"/>
                  </a:cubicBezTo>
                  <a:cubicBezTo>
                    <a:pt x="381" y="21812"/>
                    <a:pt x="538" y="21832"/>
                    <a:pt x="686" y="21832"/>
                  </a:cubicBezTo>
                  <a:cubicBezTo>
                    <a:pt x="1664" y="21832"/>
                    <a:pt x="2209" y="20989"/>
                    <a:pt x="2341" y="20857"/>
                  </a:cubicBezTo>
                  <a:cubicBezTo>
                    <a:pt x="2432" y="20747"/>
                    <a:pt x="2501" y="20725"/>
                    <a:pt x="2542" y="20725"/>
                  </a:cubicBezTo>
                  <a:cubicBezTo>
                    <a:pt x="2569" y="20725"/>
                    <a:pt x="2584" y="20735"/>
                    <a:pt x="2584" y="20735"/>
                  </a:cubicBezTo>
                  <a:cubicBezTo>
                    <a:pt x="4559" y="21495"/>
                    <a:pt x="6079" y="21738"/>
                    <a:pt x="6353" y="21768"/>
                  </a:cubicBezTo>
                  <a:cubicBezTo>
                    <a:pt x="6403" y="21779"/>
                    <a:pt x="6488" y="21782"/>
                    <a:pt x="6587" y="21782"/>
                  </a:cubicBezTo>
                  <a:cubicBezTo>
                    <a:pt x="6785" y="21782"/>
                    <a:pt x="7042" y="21768"/>
                    <a:pt x="7204" y="21768"/>
                  </a:cubicBezTo>
                  <a:cubicBezTo>
                    <a:pt x="7325" y="21768"/>
                    <a:pt x="7447" y="21860"/>
                    <a:pt x="7477" y="21951"/>
                  </a:cubicBezTo>
                  <a:cubicBezTo>
                    <a:pt x="7569" y="22224"/>
                    <a:pt x="7751" y="22771"/>
                    <a:pt x="7812" y="23015"/>
                  </a:cubicBezTo>
                  <a:cubicBezTo>
                    <a:pt x="7873" y="23136"/>
                    <a:pt x="7812" y="23258"/>
                    <a:pt x="7721" y="23319"/>
                  </a:cubicBezTo>
                  <a:cubicBezTo>
                    <a:pt x="7447" y="23471"/>
                    <a:pt x="6900" y="23744"/>
                    <a:pt x="6657" y="24078"/>
                  </a:cubicBezTo>
                  <a:cubicBezTo>
                    <a:pt x="6292" y="24534"/>
                    <a:pt x="6505" y="25051"/>
                    <a:pt x="6961" y="25294"/>
                  </a:cubicBezTo>
                  <a:cubicBezTo>
                    <a:pt x="7025" y="25341"/>
                    <a:pt x="7106" y="25361"/>
                    <a:pt x="7199" y="25361"/>
                  </a:cubicBezTo>
                  <a:cubicBezTo>
                    <a:pt x="7593" y="25361"/>
                    <a:pt x="8191" y="25005"/>
                    <a:pt x="8511" y="24808"/>
                  </a:cubicBezTo>
                  <a:cubicBezTo>
                    <a:pt x="8566" y="24781"/>
                    <a:pt x="8626" y="24766"/>
                    <a:pt x="8682" y="24766"/>
                  </a:cubicBezTo>
                  <a:cubicBezTo>
                    <a:pt x="8751" y="24766"/>
                    <a:pt x="8812" y="24788"/>
                    <a:pt x="8845" y="24838"/>
                  </a:cubicBezTo>
                  <a:cubicBezTo>
                    <a:pt x="8936" y="24930"/>
                    <a:pt x="9028" y="25051"/>
                    <a:pt x="9119" y="25142"/>
                  </a:cubicBezTo>
                  <a:cubicBezTo>
                    <a:pt x="9240" y="25264"/>
                    <a:pt x="9180" y="25446"/>
                    <a:pt x="9028" y="25537"/>
                  </a:cubicBezTo>
                  <a:cubicBezTo>
                    <a:pt x="8845" y="25598"/>
                    <a:pt x="8663" y="25720"/>
                    <a:pt x="8541" y="25872"/>
                  </a:cubicBezTo>
                  <a:cubicBezTo>
                    <a:pt x="8329" y="26176"/>
                    <a:pt x="8541" y="26753"/>
                    <a:pt x="8997" y="26936"/>
                  </a:cubicBezTo>
                  <a:cubicBezTo>
                    <a:pt x="9057" y="26961"/>
                    <a:pt x="9119" y="26972"/>
                    <a:pt x="9181" y="26972"/>
                  </a:cubicBezTo>
                  <a:cubicBezTo>
                    <a:pt x="9497" y="26972"/>
                    <a:pt x="9828" y="26688"/>
                    <a:pt x="10031" y="26510"/>
                  </a:cubicBezTo>
                  <a:cubicBezTo>
                    <a:pt x="10084" y="26474"/>
                    <a:pt x="10138" y="26460"/>
                    <a:pt x="10191" y="26460"/>
                  </a:cubicBezTo>
                  <a:cubicBezTo>
                    <a:pt x="10229" y="26460"/>
                    <a:pt x="10266" y="26467"/>
                    <a:pt x="10304" y="26480"/>
                  </a:cubicBezTo>
                  <a:cubicBezTo>
                    <a:pt x="10578" y="26632"/>
                    <a:pt x="11155" y="26936"/>
                    <a:pt x="11702" y="27209"/>
                  </a:cubicBezTo>
                  <a:cubicBezTo>
                    <a:pt x="12432" y="27574"/>
                    <a:pt x="12949" y="27999"/>
                    <a:pt x="12949" y="27999"/>
                  </a:cubicBezTo>
                  <a:cubicBezTo>
                    <a:pt x="14286" y="29003"/>
                    <a:pt x="15289" y="30735"/>
                    <a:pt x="15502" y="31130"/>
                  </a:cubicBezTo>
                  <a:cubicBezTo>
                    <a:pt x="15532" y="31161"/>
                    <a:pt x="15532" y="31221"/>
                    <a:pt x="15532" y="31282"/>
                  </a:cubicBezTo>
                  <a:cubicBezTo>
                    <a:pt x="15380" y="32437"/>
                    <a:pt x="13709" y="33896"/>
                    <a:pt x="13709" y="33896"/>
                  </a:cubicBezTo>
                  <a:cubicBezTo>
                    <a:pt x="12584" y="35021"/>
                    <a:pt x="12310" y="35781"/>
                    <a:pt x="12280" y="36054"/>
                  </a:cubicBezTo>
                  <a:cubicBezTo>
                    <a:pt x="12219" y="36145"/>
                    <a:pt x="12280" y="36206"/>
                    <a:pt x="12310" y="36237"/>
                  </a:cubicBezTo>
                  <a:cubicBezTo>
                    <a:pt x="12506" y="36454"/>
                    <a:pt x="12732" y="36485"/>
                    <a:pt x="12846" y="36485"/>
                  </a:cubicBezTo>
                  <a:cubicBezTo>
                    <a:pt x="12891" y="36485"/>
                    <a:pt x="12918" y="36480"/>
                    <a:pt x="12918" y="36480"/>
                  </a:cubicBezTo>
                  <a:cubicBezTo>
                    <a:pt x="12926" y="36481"/>
                    <a:pt x="12934" y="36481"/>
                    <a:pt x="12942" y="36481"/>
                  </a:cubicBezTo>
                  <a:cubicBezTo>
                    <a:pt x="13505" y="36481"/>
                    <a:pt x="15836" y="34504"/>
                    <a:pt x="15836" y="34504"/>
                  </a:cubicBezTo>
                  <a:cubicBezTo>
                    <a:pt x="15946" y="34395"/>
                    <a:pt x="16362" y="34373"/>
                    <a:pt x="16716" y="34373"/>
                  </a:cubicBezTo>
                  <a:cubicBezTo>
                    <a:pt x="16952" y="34373"/>
                    <a:pt x="17162" y="34383"/>
                    <a:pt x="17234" y="34383"/>
                  </a:cubicBezTo>
                  <a:cubicBezTo>
                    <a:pt x="17447" y="34383"/>
                    <a:pt x="17630" y="34261"/>
                    <a:pt x="17782" y="34109"/>
                  </a:cubicBezTo>
                  <a:cubicBezTo>
                    <a:pt x="18410" y="33480"/>
                    <a:pt x="18508" y="32528"/>
                    <a:pt x="18424" y="32528"/>
                  </a:cubicBezTo>
                  <a:cubicBezTo>
                    <a:pt x="18423" y="32528"/>
                    <a:pt x="18421" y="32528"/>
                    <a:pt x="18420" y="32528"/>
                  </a:cubicBezTo>
                  <a:cubicBezTo>
                    <a:pt x="18815" y="30613"/>
                    <a:pt x="16444" y="27088"/>
                    <a:pt x="16140" y="26601"/>
                  </a:cubicBezTo>
                  <a:cubicBezTo>
                    <a:pt x="15836" y="26115"/>
                    <a:pt x="15836" y="25112"/>
                    <a:pt x="15867" y="23136"/>
                  </a:cubicBezTo>
                  <a:cubicBezTo>
                    <a:pt x="15927" y="21160"/>
                    <a:pt x="15168" y="19063"/>
                    <a:pt x="15016" y="18577"/>
                  </a:cubicBezTo>
                  <a:cubicBezTo>
                    <a:pt x="14894" y="18091"/>
                    <a:pt x="12949" y="14413"/>
                    <a:pt x="12797" y="14139"/>
                  </a:cubicBezTo>
                  <a:lnTo>
                    <a:pt x="12797" y="14109"/>
                  </a:lnTo>
                  <a:cubicBezTo>
                    <a:pt x="9940" y="6358"/>
                    <a:pt x="12128" y="1525"/>
                    <a:pt x="12219" y="1282"/>
                  </a:cubicBezTo>
                  <a:lnTo>
                    <a:pt x="12219" y="1251"/>
                  </a:lnTo>
                  <a:cubicBezTo>
                    <a:pt x="12280" y="1130"/>
                    <a:pt x="12523" y="309"/>
                    <a:pt x="12432" y="96"/>
                  </a:cubicBezTo>
                  <a:cubicBezTo>
                    <a:pt x="12396" y="53"/>
                    <a:pt x="12330" y="0"/>
                    <a:pt x="122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75050" y="3568675"/>
              <a:ext cx="509150" cy="254375"/>
            </a:xfrm>
            <a:custGeom>
              <a:avLst/>
              <a:gdLst/>
              <a:ahLst/>
              <a:cxnLst/>
              <a:rect l="l" t="t" r="r" b="b"/>
              <a:pathLst>
                <a:path w="20366" h="10175" extrusionOk="0">
                  <a:moveTo>
                    <a:pt x="476" y="1"/>
                  </a:moveTo>
                  <a:cubicBezTo>
                    <a:pt x="469" y="1"/>
                    <a:pt x="462" y="1"/>
                    <a:pt x="456" y="3"/>
                  </a:cubicBezTo>
                  <a:cubicBezTo>
                    <a:pt x="335" y="64"/>
                    <a:pt x="1" y="398"/>
                    <a:pt x="2098" y="1887"/>
                  </a:cubicBezTo>
                  <a:cubicBezTo>
                    <a:pt x="3678" y="3012"/>
                    <a:pt x="4894" y="3346"/>
                    <a:pt x="5350" y="3468"/>
                  </a:cubicBezTo>
                  <a:cubicBezTo>
                    <a:pt x="5441" y="3498"/>
                    <a:pt x="5472" y="3620"/>
                    <a:pt x="5441" y="3711"/>
                  </a:cubicBezTo>
                  <a:cubicBezTo>
                    <a:pt x="5229" y="3954"/>
                    <a:pt x="5016" y="4471"/>
                    <a:pt x="4925" y="4623"/>
                  </a:cubicBezTo>
                  <a:cubicBezTo>
                    <a:pt x="4894" y="4653"/>
                    <a:pt x="4894" y="4714"/>
                    <a:pt x="4925" y="4775"/>
                  </a:cubicBezTo>
                  <a:cubicBezTo>
                    <a:pt x="5137" y="5018"/>
                    <a:pt x="5928" y="5687"/>
                    <a:pt x="6232" y="5900"/>
                  </a:cubicBezTo>
                  <a:cubicBezTo>
                    <a:pt x="6254" y="5933"/>
                    <a:pt x="6285" y="5946"/>
                    <a:pt x="6316" y="5946"/>
                  </a:cubicBezTo>
                  <a:cubicBezTo>
                    <a:pt x="6369" y="5946"/>
                    <a:pt x="6425" y="5908"/>
                    <a:pt x="6444" y="5869"/>
                  </a:cubicBezTo>
                  <a:cubicBezTo>
                    <a:pt x="6505" y="5778"/>
                    <a:pt x="6505" y="5717"/>
                    <a:pt x="6536" y="5626"/>
                  </a:cubicBezTo>
                  <a:cubicBezTo>
                    <a:pt x="6566" y="5474"/>
                    <a:pt x="6292" y="4957"/>
                    <a:pt x="6292" y="4805"/>
                  </a:cubicBezTo>
                  <a:cubicBezTo>
                    <a:pt x="6292" y="4701"/>
                    <a:pt x="6392" y="4654"/>
                    <a:pt x="6474" y="4654"/>
                  </a:cubicBezTo>
                  <a:cubicBezTo>
                    <a:pt x="6512" y="4654"/>
                    <a:pt x="6547" y="4664"/>
                    <a:pt x="6566" y="4684"/>
                  </a:cubicBezTo>
                  <a:cubicBezTo>
                    <a:pt x="6900" y="5079"/>
                    <a:pt x="8329" y="5474"/>
                    <a:pt x="8329" y="5474"/>
                  </a:cubicBezTo>
                  <a:lnTo>
                    <a:pt x="8815" y="5626"/>
                  </a:lnTo>
                  <a:cubicBezTo>
                    <a:pt x="8884" y="5667"/>
                    <a:pt x="8952" y="5683"/>
                    <a:pt x="9013" y="5683"/>
                  </a:cubicBezTo>
                  <a:cubicBezTo>
                    <a:pt x="9086" y="5683"/>
                    <a:pt x="9147" y="5659"/>
                    <a:pt x="9180" y="5626"/>
                  </a:cubicBezTo>
                  <a:cubicBezTo>
                    <a:pt x="9271" y="5626"/>
                    <a:pt x="9302" y="5626"/>
                    <a:pt x="9332" y="5687"/>
                  </a:cubicBezTo>
                  <a:cubicBezTo>
                    <a:pt x="9423" y="5748"/>
                    <a:pt x="9606" y="5839"/>
                    <a:pt x="9606" y="5869"/>
                  </a:cubicBezTo>
                  <a:cubicBezTo>
                    <a:pt x="9697" y="6082"/>
                    <a:pt x="9606" y="6295"/>
                    <a:pt x="9606" y="6295"/>
                  </a:cubicBezTo>
                  <a:cubicBezTo>
                    <a:pt x="9514" y="6629"/>
                    <a:pt x="9606" y="6994"/>
                    <a:pt x="9606" y="7055"/>
                  </a:cubicBezTo>
                  <a:cubicBezTo>
                    <a:pt x="9606" y="7085"/>
                    <a:pt x="8967" y="8422"/>
                    <a:pt x="8846" y="8635"/>
                  </a:cubicBezTo>
                  <a:cubicBezTo>
                    <a:pt x="8754" y="8787"/>
                    <a:pt x="8785" y="8969"/>
                    <a:pt x="8785" y="9061"/>
                  </a:cubicBezTo>
                  <a:cubicBezTo>
                    <a:pt x="8785" y="9091"/>
                    <a:pt x="8785" y="9091"/>
                    <a:pt x="8815" y="9121"/>
                  </a:cubicBezTo>
                  <a:lnTo>
                    <a:pt x="9910" y="10155"/>
                  </a:lnTo>
                  <a:cubicBezTo>
                    <a:pt x="9947" y="10167"/>
                    <a:pt x="9985" y="10175"/>
                    <a:pt x="10021" y="10175"/>
                  </a:cubicBezTo>
                  <a:cubicBezTo>
                    <a:pt x="10071" y="10175"/>
                    <a:pt x="10117" y="10160"/>
                    <a:pt x="10153" y="10124"/>
                  </a:cubicBezTo>
                  <a:cubicBezTo>
                    <a:pt x="10517" y="9517"/>
                    <a:pt x="10062" y="8939"/>
                    <a:pt x="10001" y="8817"/>
                  </a:cubicBezTo>
                  <a:cubicBezTo>
                    <a:pt x="9940" y="8666"/>
                    <a:pt x="10001" y="8666"/>
                    <a:pt x="10001" y="8666"/>
                  </a:cubicBezTo>
                  <a:cubicBezTo>
                    <a:pt x="10761" y="7723"/>
                    <a:pt x="11095" y="6933"/>
                    <a:pt x="11156" y="6811"/>
                  </a:cubicBezTo>
                  <a:cubicBezTo>
                    <a:pt x="11217" y="6751"/>
                    <a:pt x="11277" y="6507"/>
                    <a:pt x="11308" y="6355"/>
                  </a:cubicBezTo>
                  <a:cubicBezTo>
                    <a:pt x="11369" y="6295"/>
                    <a:pt x="11399" y="6234"/>
                    <a:pt x="11460" y="6234"/>
                  </a:cubicBezTo>
                  <a:lnTo>
                    <a:pt x="12128" y="6234"/>
                  </a:lnTo>
                  <a:cubicBezTo>
                    <a:pt x="12189" y="6234"/>
                    <a:pt x="12280" y="6295"/>
                    <a:pt x="12280" y="6355"/>
                  </a:cubicBezTo>
                  <a:cubicBezTo>
                    <a:pt x="12311" y="6538"/>
                    <a:pt x="12341" y="6903"/>
                    <a:pt x="12493" y="7085"/>
                  </a:cubicBezTo>
                  <a:cubicBezTo>
                    <a:pt x="12611" y="7217"/>
                    <a:pt x="12735" y="7271"/>
                    <a:pt x="12857" y="7271"/>
                  </a:cubicBezTo>
                  <a:cubicBezTo>
                    <a:pt x="12987" y="7271"/>
                    <a:pt x="13113" y="7210"/>
                    <a:pt x="13223" y="7115"/>
                  </a:cubicBezTo>
                  <a:cubicBezTo>
                    <a:pt x="13405" y="6963"/>
                    <a:pt x="13314" y="6447"/>
                    <a:pt x="13223" y="6203"/>
                  </a:cubicBezTo>
                  <a:cubicBezTo>
                    <a:pt x="13192" y="6143"/>
                    <a:pt x="13223" y="6051"/>
                    <a:pt x="13314" y="6021"/>
                  </a:cubicBezTo>
                  <a:lnTo>
                    <a:pt x="13527" y="5900"/>
                  </a:lnTo>
                  <a:cubicBezTo>
                    <a:pt x="13543" y="5894"/>
                    <a:pt x="13559" y="5892"/>
                    <a:pt x="13575" y="5892"/>
                  </a:cubicBezTo>
                  <a:cubicBezTo>
                    <a:pt x="13647" y="5892"/>
                    <a:pt x="13709" y="5946"/>
                    <a:pt x="13709" y="6021"/>
                  </a:cubicBezTo>
                  <a:cubicBezTo>
                    <a:pt x="13739" y="6082"/>
                    <a:pt x="13739" y="6264"/>
                    <a:pt x="13831" y="6325"/>
                  </a:cubicBezTo>
                  <a:cubicBezTo>
                    <a:pt x="13884" y="6406"/>
                    <a:pt x="13980" y="6445"/>
                    <a:pt x="14085" y="6445"/>
                  </a:cubicBezTo>
                  <a:cubicBezTo>
                    <a:pt x="14218" y="6445"/>
                    <a:pt x="14367" y="6383"/>
                    <a:pt x="14469" y="6264"/>
                  </a:cubicBezTo>
                  <a:cubicBezTo>
                    <a:pt x="14621" y="6051"/>
                    <a:pt x="14530" y="5748"/>
                    <a:pt x="14438" y="5596"/>
                  </a:cubicBezTo>
                  <a:cubicBezTo>
                    <a:pt x="14438" y="5565"/>
                    <a:pt x="14438" y="5504"/>
                    <a:pt x="14469" y="5444"/>
                  </a:cubicBezTo>
                  <a:cubicBezTo>
                    <a:pt x="14590" y="5352"/>
                    <a:pt x="14864" y="5048"/>
                    <a:pt x="15077" y="4805"/>
                  </a:cubicBezTo>
                  <a:cubicBezTo>
                    <a:pt x="15381" y="4501"/>
                    <a:pt x="15685" y="4289"/>
                    <a:pt x="15685" y="4289"/>
                  </a:cubicBezTo>
                  <a:cubicBezTo>
                    <a:pt x="16414" y="3711"/>
                    <a:pt x="17539" y="3437"/>
                    <a:pt x="17782" y="3407"/>
                  </a:cubicBezTo>
                  <a:lnTo>
                    <a:pt x="17843" y="3407"/>
                  </a:lnTo>
                  <a:cubicBezTo>
                    <a:pt x="18481" y="3681"/>
                    <a:pt x="18967" y="4805"/>
                    <a:pt x="18967" y="4805"/>
                  </a:cubicBezTo>
                  <a:cubicBezTo>
                    <a:pt x="19363" y="5596"/>
                    <a:pt x="19758" y="5869"/>
                    <a:pt x="19910" y="5960"/>
                  </a:cubicBezTo>
                  <a:lnTo>
                    <a:pt x="20031" y="5960"/>
                  </a:lnTo>
                  <a:cubicBezTo>
                    <a:pt x="20244" y="5839"/>
                    <a:pt x="20244" y="5656"/>
                    <a:pt x="20244" y="5656"/>
                  </a:cubicBezTo>
                  <a:cubicBezTo>
                    <a:pt x="20366" y="5383"/>
                    <a:pt x="19636" y="3741"/>
                    <a:pt x="19636" y="3741"/>
                  </a:cubicBezTo>
                  <a:cubicBezTo>
                    <a:pt x="19575" y="3620"/>
                    <a:pt x="19758" y="3103"/>
                    <a:pt x="19788" y="2982"/>
                  </a:cubicBezTo>
                  <a:cubicBezTo>
                    <a:pt x="19849" y="2860"/>
                    <a:pt x="19849" y="2769"/>
                    <a:pt x="19758" y="2647"/>
                  </a:cubicBezTo>
                  <a:cubicBezTo>
                    <a:pt x="19518" y="2248"/>
                    <a:pt x="19092" y="2058"/>
                    <a:pt x="18990" y="2058"/>
                  </a:cubicBezTo>
                  <a:cubicBezTo>
                    <a:pt x="18975" y="2058"/>
                    <a:pt x="18967" y="2062"/>
                    <a:pt x="18967" y="2070"/>
                  </a:cubicBezTo>
                  <a:cubicBezTo>
                    <a:pt x="18715" y="1923"/>
                    <a:pt x="18366" y="1868"/>
                    <a:pt x="17983" y="1868"/>
                  </a:cubicBezTo>
                  <a:cubicBezTo>
                    <a:pt x="16940" y="1868"/>
                    <a:pt x="15648" y="2276"/>
                    <a:pt x="15381" y="2343"/>
                  </a:cubicBezTo>
                  <a:cubicBezTo>
                    <a:pt x="15337" y="2352"/>
                    <a:pt x="15289" y="2356"/>
                    <a:pt x="15235" y="2356"/>
                  </a:cubicBezTo>
                  <a:cubicBezTo>
                    <a:pt x="14916" y="2356"/>
                    <a:pt x="14407" y="2204"/>
                    <a:pt x="13496" y="1918"/>
                  </a:cubicBezTo>
                  <a:cubicBezTo>
                    <a:pt x="12716" y="1672"/>
                    <a:pt x="11821" y="1640"/>
                    <a:pt x="11280" y="1640"/>
                  </a:cubicBezTo>
                  <a:cubicBezTo>
                    <a:pt x="11083" y="1640"/>
                    <a:pt x="10933" y="1644"/>
                    <a:pt x="10852" y="1644"/>
                  </a:cubicBezTo>
                  <a:cubicBezTo>
                    <a:pt x="10842" y="1643"/>
                    <a:pt x="10830" y="1643"/>
                    <a:pt x="10816" y="1643"/>
                  </a:cubicBezTo>
                  <a:cubicBezTo>
                    <a:pt x="10401" y="1643"/>
                    <a:pt x="8233" y="2071"/>
                    <a:pt x="8086" y="2100"/>
                  </a:cubicBezTo>
                  <a:lnTo>
                    <a:pt x="8055" y="2100"/>
                  </a:lnTo>
                  <a:cubicBezTo>
                    <a:pt x="7751" y="2118"/>
                    <a:pt x="7456" y="2126"/>
                    <a:pt x="7171" y="2126"/>
                  </a:cubicBezTo>
                  <a:cubicBezTo>
                    <a:pt x="3115" y="2126"/>
                    <a:pt x="1119" y="420"/>
                    <a:pt x="1034" y="307"/>
                  </a:cubicBezTo>
                  <a:cubicBezTo>
                    <a:pt x="976" y="278"/>
                    <a:pt x="615" y="1"/>
                    <a:pt x="4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846075" y="3043825"/>
              <a:ext cx="358675" cy="699300"/>
            </a:xfrm>
            <a:custGeom>
              <a:avLst/>
              <a:gdLst/>
              <a:ahLst/>
              <a:cxnLst/>
              <a:rect l="l" t="t" r="r" b="b"/>
              <a:pathLst>
                <a:path w="14347" h="27972" extrusionOk="0">
                  <a:moveTo>
                    <a:pt x="9258" y="1"/>
                  </a:moveTo>
                  <a:cubicBezTo>
                    <a:pt x="9027" y="1"/>
                    <a:pt x="8507" y="437"/>
                    <a:pt x="7660" y="2911"/>
                  </a:cubicBezTo>
                  <a:cubicBezTo>
                    <a:pt x="6809" y="5465"/>
                    <a:pt x="6809" y="7136"/>
                    <a:pt x="6839" y="7775"/>
                  </a:cubicBezTo>
                  <a:cubicBezTo>
                    <a:pt x="6893" y="7883"/>
                    <a:pt x="6778" y="7992"/>
                    <a:pt x="6666" y="7992"/>
                  </a:cubicBezTo>
                  <a:cubicBezTo>
                    <a:pt x="6652" y="7992"/>
                    <a:pt x="6639" y="7991"/>
                    <a:pt x="6626" y="7987"/>
                  </a:cubicBezTo>
                  <a:cubicBezTo>
                    <a:pt x="6201" y="7896"/>
                    <a:pt x="5471" y="7744"/>
                    <a:pt x="5259" y="7714"/>
                  </a:cubicBezTo>
                  <a:cubicBezTo>
                    <a:pt x="5167" y="7714"/>
                    <a:pt x="5107" y="7714"/>
                    <a:pt x="5076" y="7775"/>
                  </a:cubicBezTo>
                  <a:cubicBezTo>
                    <a:pt x="4803" y="8139"/>
                    <a:pt x="4255" y="9477"/>
                    <a:pt x="4073" y="9933"/>
                  </a:cubicBezTo>
                  <a:cubicBezTo>
                    <a:pt x="4043" y="10024"/>
                    <a:pt x="4103" y="10146"/>
                    <a:pt x="4225" y="10176"/>
                  </a:cubicBezTo>
                  <a:cubicBezTo>
                    <a:pt x="4347" y="10237"/>
                    <a:pt x="4468" y="10237"/>
                    <a:pt x="4559" y="10237"/>
                  </a:cubicBezTo>
                  <a:cubicBezTo>
                    <a:pt x="4772" y="10237"/>
                    <a:pt x="5380" y="9659"/>
                    <a:pt x="5562" y="9568"/>
                  </a:cubicBezTo>
                  <a:cubicBezTo>
                    <a:pt x="5583" y="9560"/>
                    <a:pt x="5604" y="9556"/>
                    <a:pt x="5624" y="9556"/>
                  </a:cubicBezTo>
                  <a:cubicBezTo>
                    <a:pt x="5751" y="9556"/>
                    <a:pt x="5854" y="9710"/>
                    <a:pt x="5775" y="9842"/>
                  </a:cubicBezTo>
                  <a:cubicBezTo>
                    <a:pt x="5441" y="10450"/>
                    <a:pt x="5441" y="12425"/>
                    <a:pt x="5441" y="12425"/>
                  </a:cubicBezTo>
                  <a:lnTo>
                    <a:pt x="5441" y="13124"/>
                  </a:lnTo>
                  <a:cubicBezTo>
                    <a:pt x="5441" y="13367"/>
                    <a:pt x="5532" y="13519"/>
                    <a:pt x="5593" y="13641"/>
                  </a:cubicBezTo>
                  <a:cubicBezTo>
                    <a:pt x="5684" y="13671"/>
                    <a:pt x="5684" y="13763"/>
                    <a:pt x="5623" y="13823"/>
                  </a:cubicBezTo>
                  <a:cubicBezTo>
                    <a:pt x="5562" y="13975"/>
                    <a:pt x="5532" y="14249"/>
                    <a:pt x="5471" y="14249"/>
                  </a:cubicBezTo>
                  <a:cubicBezTo>
                    <a:pt x="5259" y="14401"/>
                    <a:pt x="4955" y="14401"/>
                    <a:pt x="4955" y="14401"/>
                  </a:cubicBezTo>
                  <a:cubicBezTo>
                    <a:pt x="4468" y="14401"/>
                    <a:pt x="4043" y="14705"/>
                    <a:pt x="3951" y="14705"/>
                  </a:cubicBezTo>
                  <a:cubicBezTo>
                    <a:pt x="3921" y="14705"/>
                    <a:pt x="1945" y="14401"/>
                    <a:pt x="1611" y="14340"/>
                  </a:cubicBezTo>
                  <a:cubicBezTo>
                    <a:pt x="1547" y="14316"/>
                    <a:pt x="1485" y="14307"/>
                    <a:pt x="1426" y="14307"/>
                  </a:cubicBezTo>
                  <a:cubicBezTo>
                    <a:pt x="1262" y="14307"/>
                    <a:pt x="1123" y="14379"/>
                    <a:pt x="1034" y="14401"/>
                  </a:cubicBezTo>
                  <a:cubicBezTo>
                    <a:pt x="1003" y="14401"/>
                    <a:pt x="973" y="14431"/>
                    <a:pt x="973" y="14492"/>
                  </a:cubicBezTo>
                  <a:lnTo>
                    <a:pt x="61" y="16346"/>
                  </a:lnTo>
                  <a:cubicBezTo>
                    <a:pt x="0" y="16468"/>
                    <a:pt x="61" y="16559"/>
                    <a:pt x="152" y="16589"/>
                  </a:cubicBezTo>
                  <a:cubicBezTo>
                    <a:pt x="298" y="16635"/>
                    <a:pt x="434" y="16655"/>
                    <a:pt x="561" y="16655"/>
                  </a:cubicBezTo>
                  <a:cubicBezTo>
                    <a:pt x="1279" y="16655"/>
                    <a:pt x="1690" y="16024"/>
                    <a:pt x="1793" y="15921"/>
                  </a:cubicBezTo>
                  <a:cubicBezTo>
                    <a:pt x="1874" y="15840"/>
                    <a:pt x="1915" y="15826"/>
                    <a:pt x="1933" y="15826"/>
                  </a:cubicBezTo>
                  <a:cubicBezTo>
                    <a:pt x="1942" y="15826"/>
                    <a:pt x="1945" y="15830"/>
                    <a:pt x="1945" y="15830"/>
                  </a:cubicBezTo>
                  <a:cubicBezTo>
                    <a:pt x="3465" y="16468"/>
                    <a:pt x="4651" y="16589"/>
                    <a:pt x="4833" y="16650"/>
                  </a:cubicBezTo>
                  <a:lnTo>
                    <a:pt x="5532" y="16650"/>
                  </a:lnTo>
                  <a:cubicBezTo>
                    <a:pt x="5593" y="16650"/>
                    <a:pt x="5684" y="16711"/>
                    <a:pt x="5714" y="16802"/>
                  </a:cubicBezTo>
                  <a:cubicBezTo>
                    <a:pt x="5775" y="17015"/>
                    <a:pt x="5897" y="17440"/>
                    <a:pt x="5988" y="17623"/>
                  </a:cubicBezTo>
                  <a:cubicBezTo>
                    <a:pt x="6018" y="17714"/>
                    <a:pt x="5988" y="17805"/>
                    <a:pt x="5897" y="17866"/>
                  </a:cubicBezTo>
                  <a:cubicBezTo>
                    <a:pt x="5684" y="17988"/>
                    <a:pt x="5259" y="18170"/>
                    <a:pt x="5076" y="18413"/>
                  </a:cubicBezTo>
                  <a:cubicBezTo>
                    <a:pt x="4803" y="18808"/>
                    <a:pt x="4955" y="19143"/>
                    <a:pt x="5289" y="19386"/>
                  </a:cubicBezTo>
                  <a:cubicBezTo>
                    <a:pt x="5334" y="19411"/>
                    <a:pt x="5389" y="19422"/>
                    <a:pt x="5449" y="19422"/>
                  </a:cubicBezTo>
                  <a:cubicBezTo>
                    <a:pt x="5755" y="19422"/>
                    <a:pt x="6221" y="19143"/>
                    <a:pt x="6474" y="18991"/>
                  </a:cubicBezTo>
                  <a:cubicBezTo>
                    <a:pt x="6497" y="18980"/>
                    <a:pt x="6527" y="18972"/>
                    <a:pt x="6561" y="18972"/>
                  </a:cubicBezTo>
                  <a:cubicBezTo>
                    <a:pt x="6620" y="18972"/>
                    <a:pt x="6690" y="18994"/>
                    <a:pt x="6748" y="19051"/>
                  </a:cubicBezTo>
                  <a:cubicBezTo>
                    <a:pt x="6778" y="19112"/>
                    <a:pt x="6839" y="19203"/>
                    <a:pt x="6930" y="19264"/>
                  </a:cubicBezTo>
                  <a:cubicBezTo>
                    <a:pt x="6991" y="19386"/>
                    <a:pt x="6961" y="19538"/>
                    <a:pt x="6839" y="19568"/>
                  </a:cubicBezTo>
                  <a:cubicBezTo>
                    <a:pt x="6687" y="19659"/>
                    <a:pt x="6535" y="19720"/>
                    <a:pt x="6474" y="19842"/>
                  </a:cubicBezTo>
                  <a:cubicBezTo>
                    <a:pt x="6292" y="20055"/>
                    <a:pt x="6474" y="20480"/>
                    <a:pt x="6809" y="20632"/>
                  </a:cubicBezTo>
                  <a:cubicBezTo>
                    <a:pt x="6856" y="20653"/>
                    <a:pt x="6906" y="20662"/>
                    <a:pt x="6958" y="20662"/>
                  </a:cubicBezTo>
                  <a:cubicBezTo>
                    <a:pt x="7202" y="20662"/>
                    <a:pt x="7473" y="20454"/>
                    <a:pt x="7599" y="20328"/>
                  </a:cubicBezTo>
                  <a:cubicBezTo>
                    <a:pt x="7652" y="20292"/>
                    <a:pt x="7695" y="20278"/>
                    <a:pt x="7740" y="20278"/>
                  </a:cubicBezTo>
                  <a:cubicBezTo>
                    <a:pt x="7772" y="20278"/>
                    <a:pt x="7804" y="20285"/>
                    <a:pt x="7842" y="20298"/>
                  </a:cubicBezTo>
                  <a:cubicBezTo>
                    <a:pt x="8055" y="20389"/>
                    <a:pt x="8511" y="20632"/>
                    <a:pt x="8936" y="20814"/>
                  </a:cubicBezTo>
                  <a:cubicBezTo>
                    <a:pt x="9514" y="21088"/>
                    <a:pt x="9879" y="21422"/>
                    <a:pt x="9879" y="21422"/>
                  </a:cubicBezTo>
                  <a:cubicBezTo>
                    <a:pt x="10912" y="22182"/>
                    <a:pt x="11702" y="23520"/>
                    <a:pt x="11854" y="23824"/>
                  </a:cubicBezTo>
                  <a:cubicBezTo>
                    <a:pt x="11915" y="23854"/>
                    <a:pt x="11915" y="23915"/>
                    <a:pt x="11915" y="23945"/>
                  </a:cubicBezTo>
                  <a:cubicBezTo>
                    <a:pt x="11794" y="24857"/>
                    <a:pt x="10487" y="25951"/>
                    <a:pt x="10487" y="25951"/>
                  </a:cubicBezTo>
                  <a:cubicBezTo>
                    <a:pt x="9635" y="26833"/>
                    <a:pt x="9423" y="27410"/>
                    <a:pt x="9392" y="27623"/>
                  </a:cubicBezTo>
                  <a:cubicBezTo>
                    <a:pt x="9392" y="27653"/>
                    <a:pt x="9392" y="27745"/>
                    <a:pt x="9423" y="27775"/>
                  </a:cubicBezTo>
                  <a:cubicBezTo>
                    <a:pt x="9569" y="27939"/>
                    <a:pt x="9725" y="27972"/>
                    <a:pt x="9828" y="27972"/>
                  </a:cubicBezTo>
                  <a:cubicBezTo>
                    <a:pt x="9896" y="27972"/>
                    <a:pt x="9939" y="27957"/>
                    <a:pt x="9939" y="27957"/>
                  </a:cubicBezTo>
                  <a:cubicBezTo>
                    <a:pt x="9946" y="27958"/>
                    <a:pt x="9954" y="27959"/>
                    <a:pt x="9962" y="27959"/>
                  </a:cubicBezTo>
                  <a:cubicBezTo>
                    <a:pt x="10374" y="27959"/>
                    <a:pt x="12158" y="26438"/>
                    <a:pt x="12158" y="26438"/>
                  </a:cubicBezTo>
                  <a:cubicBezTo>
                    <a:pt x="12241" y="26368"/>
                    <a:pt x="12443" y="26350"/>
                    <a:pt x="12651" y="26350"/>
                  </a:cubicBezTo>
                  <a:cubicBezTo>
                    <a:pt x="12900" y="26350"/>
                    <a:pt x="13156" y="26377"/>
                    <a:pt x="13222" y="26377"/>
                  </a:cubicBezTo>
                  <a:cubicBezTo>
                    <a:pt x="13405" y="26377"/>
                    <a:pt x="13557" y="26286"/>
                    <a:pt x="13648" y="26194"/>
                  </a:cubicBezTo>
                  <a:cubicBezTo>
                    <a:pt x="14164" y="25678"/>
                    <a:pt x="14195" y="24918"/>
                    <a:pt x="14043" y="24918"/>
                  </a:cubicBezTo>
                  <a:cubicBezTo>
                    <a:pt x="14347" y="23489"/>
                    <a:pt x="12523" y="20754"/>
                    <a:pt x="12280" y="20358"/>
                  </a:cubicBezTo>
                  <a:cubicBezTo>
                    <a:pt x="12006" y="19994"/>
                    <a:pt x="12006" y="19234"/>
                    <a:pt x="12067" y="17714"/>
                  </a:cubicBezTo>
                  <a:cubicBezTo>
                    <a:pt x="12098" y="16194"/>
                    <a:pt x="11490" y="14583"/>
                    <a:pt x="11368" y="14219"/>
                  </a:cubicBezTo>
                  <a:cubicBezTo>
                    <a:pt x="11246" y="13823"/>
                    <a:pt x="9787" y="10997"/>
                    <a:pt x="9666" y="10784"/>
                  </a:cubicBezTo>
                  <a:lnTo>
                    <a:pt x="9666" y="10753"/>
                  </a:lnTo>
                  <a:cubicBezTo>
                    <a:pt x="7508" y="4826"/>
                    <a:pt x="9180" y="1148"/>
                    <a:pt x="9240" y="936"/>
                  </a:cubicBezTo>
                  <a:cubicBezTo>
                    <a:pt x="9271" y="844"/>
                    <a:pt x="9484" y="237"/>
                    <a:pt x="9392" y="85"/>
                  </a:cubicBezTo>
                  <a:cubicBezTo>
                    <a:pt x="9377" y="47"/>
                    <a:pt x="9333" y="1"/>
                    <a:pt x="92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5061150" y="272625"/>
              <a:ext cx="857175" cy="882500"/>
            </a:xfrm>
            <a:custGeom>
              <a:avLst/>
              <a:gdLst/>
              <a:ahLst/>
              <a:cxnLst/>
              <a:rect l="l" t="t" r="r" b="b"/>
              <a:pathLst>
                <a:path w="34287" h="35300" extrusionOk="0">
                  <a:moveTo>
                    <a:pt x="1128" y="1"/>
                  </a:moveTo>
                  <a:cubicBezTo>
                    <a:pt x="968" y="1"/>
                    <a:pt x="801" y="55"/>
                    <a:pt x="639" y="202"/>
                  </a:cubicBezTo>
                  <a:cubicBezTo>
                    <a:pt x="1" y="779"/>
                    <a:pt x="639" y="3332"/>
                    <a:pt x="1581" y="4852"/>
                  </a:cubicBezTo>
                  <a:cubicBezTo>
                    <a:pt x="2493" y="6372"/>
                    <a:pt x="6171" y="10840"/>
                    <a:pt x="10548" y="12876"/>
                  </a:cubicBezTo>
                  <a:cubicBezTo>
                    <a:pt x="10548" y="12876"/>
                    <a:pt x="10244" y="13120"/>
                    <a:pt x="9697" y="13363"/>
                  </a:cubicBezTo>
                  <a:cubicBezTo>
                    <a:pt x="9180" y="13576"/>
                    <a:pt x="9028" y="14335"/>
                    <a:pt x="9332" y="14883"/>
                  </a:cubicBezTo>
                  <a:cubicBezTo>
                    <a:pt x="9636" y="15399"/>
                    <a:pt x="10943" y="17466"/>
                    <a:pt x="11642" y="17466"/>
                  </a:cubicBezTo>
                  <a:cubicBezTo>
                    <a:pt x="12311" y="17466"/>
                    <a:pt x="12220" y="16463"/>
                    <a:pt x="12220" y="16463"/>
                  </a:cubicBezTo>
                  <a:cubicBezTo>
                    <a:pt x="12220" y="16463"/>
                    <a:pt x="13433" y="15916"/>
                    <a:pt x="13944" y="15916"/>
                  </a:cubicBezTo>
                  <a:cubicBezTo>
                    <a:pt x="14011" y="15916"/>
                    <a:pt x="14066" y="15925"/>
                    <a:pt x="14104" y="15946"/>
                  </a:cubicBezTo>
                  <a:cubicBezTo>
                    <a:pt x="14438" y="16129"/>
                    <a:pt x="15259" y="16372"/>
                    <a:pt x="15928" y="17527"/>
                  </a:cubicBezTo>
                  <a:cubicBezTo>
                    <a:pt x="16353" y="18256"/>
                    <a:pt x="13648" y="19655"/>
                    <a:pt x="13344" y="20019"/>
                  </a:cubicBezTo>
                  <a:cubicBezTo>
                    <a:pt x="12979" y="20506"/>
                    <a:pt x="12220" y="20931"/>
                    <a:pt x="12979" y="22086"/>
                  </a:cubicBezTo>
                  <a:cubicBezTo>
                    <a:pt x="13891" y="23527"/>
                    <a:pt x="14234" y="23972"/>
                    <a:pt x="14613" y="23972"/>
                  </a:cubicBezTo>
                  <a:cubicBezTo>
                    <a:pt x="14626" y="23972"/>
                    <a:pt x="14638" y="23972"/>
                    <a:pt x="14651" y="23971"/>
                  </a:cubicBezTo>
                  <a:cubicBezTo>
                    <a:pt x="15016" y="23971"/>
                    <a:pt x="15685" y="23819"/>
                    <a:pt x="15563" y="23150"/>
                  </a:cubicBezTo>
                  <a:cubicBezTo>
                    <a:pt x="15442" y="22512"/>
                    <a:pt x="15350" y="21661"/>
                    <a:pt x="15958" y="21326"/>
                  </a:cubicBezTo>
                  <a:cubicBezTo>
                    <a:pt x="16597" y="20992"/>
                    <a:pt x="17569" y="20840"/>
                    <a:pt x="18177" y="20506"/>
                  </a:cubicBezTo>
                  <a:lnTo>
                    <a:pt x="18603" y="20658"/>
                  </a:lnTo>
                  <a:lnTo>
                    <a:pt x="19636" y="22056"/>
                  </a:lnTo>
                  <a:cubicBezTo>
                    <a:pt x="19636" y="22056"/>
                    <a:pt x="18116" y="24427"/>
                    <a:pt x="18025" y="24579"/>
                  </a:cubicBezTo>
                  <a:cubicBezTo>
                    <a:pt x="17934" y="24731"/>
                    <a:pt x="16475" y="25521"/>
                    <a:pt x="16597" y="26038"/>
                  </a:cubicBezTo>
                  <a:cubicBezTo>
                    <a:pt x="16688" y="26585"/>
                    <a:pt x="17904" y="28530"/>
                    <a:pt x="19089" y="28865"/>
                  </a:cubicBezTo>
                  <a:cubicBezTo>
                    <a:pt x="19089" y="28865"/>
                    <a:pt x="19819" y="28469"/>
                    <a:pt x="19727" y="27436"/>
                  </a:cubicBezTo>
                  <a:lnTo>
                    <a:pt x="20730" y="26007"/>
                  </a:lnTo>
                  <a:lnTo>
                    <a:pt x="20730" y="26007"/>
                  </a:lnTo>
                  <a:cubicBezTo>
                    <a:pt x="20730" y="26008"/>
                    <a:pt x="20548" y="27284"/>
                    <a:pt x="20457" y="27679"/>
                  </a:cubicBezTo>
                  <a:cubicBezTo>
                    <a:pt x="20396" y="28044"/>
                    <a:pt x="19940" y="29989"/>
                    <a:pt x="19849" y="30324"/>
                  </a:cubicBezTo>
                  <a:cubicBezTo>
                    <a:pt x="19758" y="30688"/>
                    <a:pt x="19545" y="31570"/>
                    <a:pt x="20122" y="32512"/>
                  </a:cubicBezTo>
                  <a:cubicBezTo>
                    <a:pt x="20700" y="33454"/>
                    <a:pt x="21399" y="33910"/>
                    <a:pt x="21399" y="33910"/>
                  </a:cubicBezTo>
                  <a:cubicBezTo>
                    <a:pt x="21399" y="33910"/>
                    <a:pt x="21441" y="33917"/>
                    <a:pt x="21503" y="33917"/>
                  </a:cubicBezTo>
                  <a:cubicBezTo>
                    <a:pt x="21728" y="33917"/>
                    <a:pt x="22221" y="33824"/>
                    <a:pt x="22007" y="32968"/>
                  </a:cubicBezTo>
                  <a:cubicBezTo>
                    <a:pt x="21764" y="31843"/>
                    <a:pt x="21399" y="31752"/>
                    <a:pt x="21855" y="30931"/>
                  </a:cubicBezTo>
                  <a:cubicBezTo>
                    <a:pt x="22311" y="30141"/>
                    <a:pt x="22311" y="29564"/>
                    <a:pt x="23010" y="29412"/>
                  </a:cubicBezTo>
                  <a:cubicBezTo>
                    <a:pt x="23010" y="29412"/>
                    <a:pt x="23740" y="30293"/>
                    <a:pt x="25806" y="31175"/>
                  </a:cubicBezTo>
                  <a:lnTo>
                    <a:pt x="27782" y="33454"/>
                  </a:lnTo>
                  <a:cubicBezTo>
                    <a:pt x="27782" y="33454"/>
                    <a:pt x="28481" y="34792"/>
                    <a:pt x="28664" y="34822"/>
                  </a:cubicBezTo>
                  <a:cubicBezTo>
                    <a:pt x="28664" y="34822"/>
                    <a:pt x="28888" y="35005"/>
                    <a:pt x="29135" y="35005"/>
                  </a:cubicBezTo>
                  <a:cubicBezTo>
                    <a:pt x="29190" y="35005"/>
                    <a:pt x="29247" y="34996"/>
                    <a:pt x="29302" y="34974"/>
                  </a:cubicBezTo>
                  <a:cubicBezTo>
                    <a:pt x="29302" y="34974"/>
                    <a:pt x="29418" y="35300"/>
                    <a:pt x="29712" y="35300"/>
                  </a:cubicBezTo>
                  <a:cubicBezTo>
                    <a:pt x="29754" y="35300"/>
                    <a:pt x="29800" y="35293"/>
                    <a:pt x="29849" y="35278"/>
                  </a:cubicBezTo>
                  <a:cubicBezTo>
                    <a:pt x="30183" y="35156"/>
                    <a:pt x="30822" y="34974"/>
                    <a:pt x="31035" y="33971"/>
                  </a:cubicBezTo>
                  <a:cubicBezTo>
                    <a:pt x="31217" y="32998"/>
                    <a:pt x="30913" y="32056"/>
                    <a:pt x="31065" y="31327"/>
                  </a:cubicBezTo>
                  <a:cubicBezTo>
                    <a:pt x="31065" y="31327"/>
                    <a:pt x="31095" y="30567"/>
                    <a:pt x="30487" y="29837"/>
                  </a:cubicBezTo>
                  <a:cubicBezTo>
                    <a:pt x="29880" y="29108"/>
                    <a:pt x="29576" y="28925"/>
                    <a:pt x="28816" y="28773"/>
                  </a:cubicBezTo>
                  <a:cubicBezTo>
                    <a:pt x="28816" y="28773"/>
                    <a:pt x="29089" y="27436"/>
                    <a:pt x="28785" y="27041"/>
                  </a:cubicBezTo>
                  <a:cubicBezTo>
                    <a:pt x="28451" y="26615"/>
                    <a:pt x="27113" y="26433"/>
                    <a:pt x="27113" y="26433"/>
                  </a:cubicBezTo>
                  <a:lnTo>
                    <a:pt x="27144" y="25886"/>
                  </a:lnTo>
                  <a:cubicBezTo>
                    <a:pt x="27144" y="25886"/>
                    <a:pt x="28512" y="25551"/>
                    <a:pt x="28451" y="25004"/>
                  </a:cubicBezTo>
                  <a:cubicBezTo>
                    <a:pt x="28390" y="24488"/>
                    <a:pt x="27691" y="23849"/>
                    <a:pt x="27691" y="23849"/>
                  </a:cubicBezTo>
                  <a:lnTo>
                    <a:pt x="28056" y="22937"/>
                  </a:lnTo>
                  <a:cubicBezTo>
                    <a:pt x="28056" y="22937"/>
                    <a:pt x="29225" y="23898"/>
                    <a:pt x="30577" y="23898"/>
                  </a:cubicBezTo>
                  <a:cubicBezTo>
                    <a:pt x="30856" y="23898"/>
                    <a:pt x="31144" y="23857"/>
                    <a:pt x="31430" y="23758"/>
                  </a:cubicBezTo>
                  <a:cubicBezTo>
                    <a:pt x="31551" y="23728"/>
                    <a:pt x="32433" y="23150"/>
                    <a:pt x="31339" y="22330"/>
                  </a:cubicBezTo>
                  <a:lnTo>
                    <a:pt x="31339" y="22330"/>
                  </a:lnTo>
                  <a:cubicBezTo>
                    <a:pt x="31339" y="22330"/>
                    <a:pt x="31348" y="22330"/>
                    <a:pt x="31365" y="22330"/>
                  </a:cubicBezTo>
                  <a:cubicBezTo>
                    <a:pt x="31548" y="22330"/>
                    <a:pt x="32609" y="22304"/>
                    <a:pt x="32858" y="21722"/>
                  </a:cubicBezTo>
                  <a:cubicBezTo>
                    <a:pt x="32949" y="21418"/>
                    <a:pt x="32311" y="20415"/>
                    <a:pt x="32311" y="20415"/>
                  </a:cubicBezTo>
                  <a:cubicBezTo>
                    <a:pt x="32311" y="20415"/>
                    <a:pt x="34226" y="19776"/>
                    <a:pt x="34256" y="19381"/>
                  </a:cubicBezTo>
                  <a:cubicBezTo>
                    <a:pt x="34287" y="19016"/>
                    <a:pt x="34135" y="18469"/>
                    <a:pt x="33345" y="18165"/>
                  </a:cubicBezTo>
                  <a:cubicBezTo>
                    <a:pt x="32554" y="17831"/>
                    <a:pt x="31490" y="17497"/>
                    <a:pt x="31490" y="17497"/>
                  </a:cubicBezTo>
                  <a:cubicBezTo>
                    <a:pt x="31490" y="17497"/>
                    <a:pt x="33801" y="17223"/>
                    <a:pt x="33983" y="16402"/>
                  </a:cubicBezTo>
                  <a:cubicBezTo>
                    <a:pt x="34074" y="16098"/>
                    <a:pt x="33679" y="15673"/>
                    <a:pt x="33405" y="15339"/>
                  </a:cubicBezTo>
                  <a:cubicBezTo>
                    <a:pt x="32949" y="14761"/>
                    <a:pt x="32433" y="14305"/>
                    <a:pt x="32433" y="14305"/>
                  </a:cubicBezTo>
                  <a:cubicBezTo>
                    <a:pt x="32433" y="14305"/>
                    <a:pt x="33770" y="12147"/>
                    <a:pt x="33709" y="11995"/>
                  </a:cubicBezTo>
                  <a:cubicBezTo>
                    <a:pt x="33683" y="11862"/>
                    <a:pt x="33890" y="11096"/>
                    <a:pt x="32934" y="11096"/>
                  </a:cubicBezTo>
                  <a:cubicBezTo>
                    <a:pt x="32801" y="11096"/>
                    <a:pt x="32645" y="11111"/>
                    <a:pt x="32463" y="11144"/>
                  </a:cubicBezTo>
                  <a:cubicBezTo>
                    <a:pt x="32463" y="11144"/>
                    <a:pt x="30351" y="11891"/>
                    <a:pt x="29494" y="11891"/>
                  </a:cubicBezTo>
                  <a:cubicBezTo>
                    <a:pt x="29420" y="11891"/>
                    <a:pt x="29355" y="11885"/>
                    <a:pt x="29302" y="11873"/>
                  </a:cubicBezTo>
                  <a:cubicBezTo>
                    <a:pt x="29302" y="11873"/>
                    <a:pt x="31369" y="9138"/>
                    <a:pt x="30031" y="7527"/>
                  </a:cubicBezTo>
                  <a:cubicBezTo>
                    <a:pt x="29871" y="7331"/>
                    <a:pt x="29679" y="7252"/>
                    <a:pt x="29472" y="7252"/>
                  </a:cubicBezTo>
                  <a:cubicBezTo>
                    <a:pt x="28622" y="7252"/>
                    <a:pt x="27539" y="8591"/>
                    <a:pt x="27539" y="8591"/>
                  </a:cubicBezTo>
                  <a:cubicBezTo>
                    <a:pt x="27539" y="8591"/>
                    <a:pt x="28785" y="5399"/>
                    <a:pt x="27417" y="4700"/>
                  </a:cubicBezTo>
                  <a:cubicBezTo>
                    <a:pt x="27258" y="4615"/>
                    <a:pt x="27093" y="4578"/>
                    <a:pt x="26926" y="4578"/>
                  </a:cubicBezTo>
                  <a:cubicBezTo>
                    <a:pt x="25656" y="4578"/>
                    <a:pt x="24256" y="6737"/>
                    <a:pt x="24256" y="6737"/>
                  </a:cubicBezTo>
                  <a:cubicBezTo>
                    <a:pt x="24256" y="6737"/>
                    <a:pt x="23831" y="7770"/>
                    <a:pt x="23496" y="7770"/>
                  </a:cubicBezTo>
                  <a:cubicBezTo>
                    <a:pt x="23496" y="7770"/>
                    <a:pt x="22543" y="6280"/>
                    <a:pt x="21786" y="6280"/>
                  </a:cubicBezTo>
                  <a:cubicBezTo>
                    <a:pt x="21779" y="6280"/>
                    <a:pt x="21771" y="6280"/>
                    <a:pt x="21764" y="6281"/>
                  </a:cubicBezTo>
                  <a:cubicBezTo>
                    <a:pt x="20943" y="6372"/>
                    <a:pt x="20153" y="8803"/>
                    <a:pt x="20092" y="8803"/>
                  </a:cubicBezTo>
                  <a:cubicBezTo>
                    <a:pt x="20003" y="8803"/>
                    <a:pt x="18653" y="7221"/>
                    <a:pt x="18230" y="7221"/>
                  </a:cubicBezTo>
                  <a:cubicBezTo>
                    <a:pt x="18222" y="7221"/>
                    <a:pt x="18215" y="7222"/>
                    <a:pt x="18208" y="7223"/>
                  </a:cubicBezTo>
                  <a:cubicBezTo>
                    <a:pt x="17812" y="7284"/>
                    <a:pt x="17204" y="7892"/>
                    <a:pt x="17053" y="8348"/>
                  </a:cubicBezTo>
                  <a:cubicBezTo>
                    <a:pt x="17053" y="8348"/>
                    <a:pt x="16584" y="7796"/>
                    <a:pt x="15988" y="7796"/>
                  </a:cubicBezTo>
                  <a:cubicBezTo>
                    <a:pt x="15958" y="7796"/>
                    <a:pt x="15928" y="7798"/>
                    <a:pt x="15897" y="7800"/>
                  </a:cubicBezTo>
                  <a:cubicBezTo>
                    <a:pt x="15259" y="7922"/>
                    <a:pt x="14530" y="8895"/>
                    <a:pt x="14530" y="8895"/>
                  </a:cubicBezTo>
                  <a:cubicBezTo>
                    <a:pt x="14530" y="8895"/>
                    <a:pt x="14013" y="7831"/>
                    <a:pt x="13344" y="7831"/>
                  </a:cubicBezTo>
                  <a:cubicBezTo>
                    <a:pt x="12706" y="7831"/>
                    <a:pt x="12372" y="8712"/>
                    <a:pt x="12372" y="8712"/>
                  </a:cubicBezTo>
                  <a:cubicBezTo>
                    <a:pt x="12372" y="8712"/>
                    <a:pt x="12250" y="8044"/>
                    <a:pt x="11824" y="7892"/>
                  </a:cubicBezTo>
                  <a:cubicBezTo>
                    <a:pt x="11779" y="7877"/>
                    <a:pt x="11734" y="7870"/>
                    <a:pt x="11687" y="7870"/>
                  </a:cubicBezTo>
                  <a:cubicBezTo>
                    <a:pt x="11291" y="7870"/>
                    <a:pt x="10850" y="8356"/>
                    <a:pt x="10526" y="8356"/>
                  </a:cubicBezTo>
                  <a:cubicBezTo>
                    <a:pt x="10502" y="8356"/>
                    <a:pt x="10479" y="8353"/>
                    <a:pt x="10457" y="8348"/>
                  </a:cubicBezTo>
                  <a:cubicBezTo>
                    <a:pt x="10457" y="8348"/>
                    <a:pt x="10730" y="7588"/>
                    <a:pt x="10213" y="7162"/>
                  </a:cubicBezTo>
                  <a:cubicBezTo>
                    <a:pt x="9749" y="6891"/>
                    <a:pt x="8743" y="6842"/>
                    <a:pt x="8073" y="6842"/>
                  </a:cubicBezTo>
                  <a:cubicBezTo>
                    <a:pt x="7690" y="6842"/>
                    <a:pt x="7417" y="6858"/>
                    <a:pt x="7417" y="6858"/>
                  </a:cubicBezTo>
                  <a:cubicBezTo>
                    <a:pt x="7356" y="6706"/>
                    <a:pt x="4529" y="4487"/>
                    <a:pt x="2007" y="475"/>
                  </a:cubicBezTo>
                  <a:cubicBezTo>
                    <a:pt x="2007" y="475"/>
                    <a:pt x="1600" y="1"/>
                    <a:pt x="1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604425" y="3241125"/>
              <a:ext cx="964350" cy="873375"/>
            </a:xfrm>
            <a:custGeom>
              <a:avLst/>
              <a:gdLst/>
              <a:ahLst/>
              <a:cxnLst/>
              <a:rect l="l" t="t" r="r" b="b"/>
              <a:pathLst>
                <a:path w="38574" h="34935" extrusionOk="0">
                  <a:moveTo>
                    <a:pt x="21774" y="0"/>
                  </a:moveTo>
                  <a:cubicBezTo>
                    <a:pt x="21372" y="0"/>
                    <a:pt x="20909" y="166"/>
                    <a:pt x="20548" y="916"/>
                  </a:cubicBezTo>
                  <a:cubicBezTo>
                    <a:pt x="20184" y="1767"/>
                    <a:pt x="19758" y="2861"/>
                    <a:pt x="19758" y="2861"/>
                  </a:cubicBezTo>
                  <a:cubicBezTo>
                    <a:pt x="19758" y="2861"/>
                    <a:pt x="19515" y="430"/>
                    <a:pt x="18664" y="217"/>
                  </a:cubicBezTo>
                  <a:cubicBezTo>
                    <a:pt x="18627" y="208"/>
                    <a:pt x="18590" y="204"/>
                    <a:pt x="18553" y="204"/>
                  </a:cubicBezTo>
                  <a:cubicBezTo>
                    <a:pt x="18220" y="204"/>
                    <a:pt x="17864" y="545"/>
                    <a:pt x="17509" y="764"/>
                  </a:cubicBezTo>
                  <a:cubicBezTo>
                    <a:pt x="16901" y="1220"/>
                    <a:pt x="16384" y="1767"/>
                    <a:pt x="16384" y="1767"/>
                  </a:cubicBezTo>
                  <a:cubicBezTo>
                    <a:pt x="16384" y="1767"/>
                    <a:pt x="14267" y="365"/>
                    <a:pt x="14002" y="365"/>
                  </a:cubicBezTo>
                  <a:cubicBezTo>
                    <a:pt x="13994" y="365"/>
                    <a:pt x="13988" y="366"/>
                    <a:pt x="13983" y="369"/>
                  </a:cubicBezTo>
                  <a:cubicBezTo>
                    <a:pt x="13975" y="371"/>
                    <a:pt x="13963" y="371"/>
                    <a:pt x="13950" y="371"/>
                  </a:cubicBezTo>
                  <a:cubicBezTo>
                    <a:pt x="13903" y="371"/>
                    <a:pt x="13829" y="363"/>
                    <a:pt x="13742" y="363"/>
                  </a:cubicBezTo>
                  <a:cubicBezTo>
                    <a:pt x="13405" y="363"/>
                    <a:pt x="12881" y="483"/>
                    <a:pt x="13041" y="1646"/>
                  </a:cubicBezTo>
                  <a:cubicBezTo>
                    <a:pt x="13041" y="1646"/>
                    <a:pt x="13861" y="4351"/>
                    <a:pt x="13709" y="4989"/>
                  </a:cubicBezTo>
                  <a:cubicBezTo>
                    <a:pt x="13709" y="4989"/>
                    <a:pt x="12048" y="3653"/>
                    <a:pt x="10493" y="3653"/>
                  </a:cubicBezTo>
                  <a:cubicBezTo>
                    <a:pt x="10030" y="3653"/>
                    <a:pt x="9578" y="3771"/>
                    <a:pt x="9180" y="4077"/>
                  </a:cubicBezTo>
                  <a:cubicBezTo>
                    <a:pt x="8086" y="4928"/>
                    <a:pt x="10214" y="6752"/>
                    <a:pt x="10214" y="6752"/>
                  </a:cubicBezTo>
                  <a:cubicBezTo>
                    <a:pt x="10214" y="6752"/>
                    <a:pt x="8728" y="6104"/>
                    <a:pt x="7503" y="6104"/>
                  </a:cubicBezTo>
                  <a:cubicBezTo>
                    <a:pt x="6891" y="6104"/>
                    <a:pt x="6344" y="6266"/>
                    <a:pt x="6080" y="6752"/>
                  </a:cubicBezTo>
                  <a:cubicBezTo>
                    <a:pt x="5290" y="8181"/>
                    <a:pt x="8117" y="10156"/>
                    <a:pt x="8117" y="10156"/>
                  </a:cubicBezTo>
                  <a:cubicBezTo>
                    <a:pt x="8117" y="10156"/>
                    <a:pt x="9180" y="10612"/>
                    <a:pt x="9180" y="11007"/>
                  </a:cubicBezTo>
                  <a:cubicBezTo>
                    <a:pt x="9180" y="11007"/>
                    <a:pt x="7570" y="11980"/>
                    <a:pt x="7600" y="12831"/>
                  </a:cubicBezTo>
                  <a:cubicBezTo>
                    <a:pt x="7630" y="13652"/>
                    <a:pt x="10184" y="14564"/>
                    <a:pt x="10184" y="14655"/>
                  </a:cubicBezTo>
                  <a:cubicBezTo>
                    <a:pt x="10184" y="14716"/>
                    <a:pt x="8421" y="16114"/>
                    <a:pt x="8481" y="16539"/>
                  </a:cubicBezTo>
                  <a:cubicBezTo>
                    <a:pt x="8512" y="16965"/>
                    <a:pt x="9120" y="17634"/>
                    <a:pt x="9606" y="17846"/>
                  </a:cubicBezTo>
                  <a:cubicBezTo>
                    <a:pt x="9606" y="17846"/>
                    <a:pt x="8937" y="18333"/>
                    <a:pt x="9028" y="19062"/>
                  </a:cubicBezTo>
                  <a:cubicBezTo>
                    <a:pt x="9120" y="19731"/>
                    <a:pt x="10153" y="20491"/>
                    <a:pt x="10153" y="20491"/>
                  </a:cubicBezTo>
                  <a:cubicBezTo>
                    <a:pt x="10153" y="20491"/>
                    <a:pt x="8998" y="21038"/>
                    <a:pt x="8968" y="21676"/>
                  </a:cubicBezTo>
                  <a:cubicBezTo>
                    <a:pt x="8968" y="22315"/>
                    <a:pt x="9849" y="22740"/>
                    <a:pt x="9849" y="22740"/>
                  </a:cubicBezTo>
                  <a:cubicBezTo>
                    <a:pt x="9849" y="22740"/>
                    <a:pt x="9120" y="22801"/>
                    <a:pt x="8937" y="23257"/>
                  </a:cubicBezTo>
                  <a:cubicBezTo>
                    <a:pt x="8725" y="23713"/>
                    <a:pt x="9484" y="24382"/>
                    <a:pt x="9393" y="24746"/>
                  </a:cubicBezTo>
                  <a:cubicBezTo>
                    <a:pt x="9393" y="24746"/>
                    <a:pt x="9166" y="24662"/>
                    <a:pt x="8884" y="24662"/>
                  </a:cubicBezTo>
                  <a:cubicBezTo>
                    <a:pt x="8630" y="24662"/>
                    <a:pt x="8333" y="24730"/>
                    <a:pt x="8117" y="24989"/>
                  </a:cubicBezTo>
                  <a:cubicBezTo>
                    <a:pt x="7752" y="25476"/>
                    <a:pt x="7782" y="27664"/>
                    <a:pt x="7782" y="27664"/>
                  </a:cubicBezTo>
                  <a:cubicBezTo>
                    <a:pt x="7630" y="27755"/>
                    <a:pt x="5199" y="30643"/>
                    <a:pt x="913" y="33227"/>
                  </a:cubicBezTo>
                  <a:cubicBezTo>
                    <a:pt x="913" y="33227"/>
                    <a:pt x="1" y="33987"/>
                    <a:pt x="578" y="34625"/>
                  </a:cubicBezTo>
                  <a:cubicBezTo>
                    <a:pt x="765" y="34840"/>
                    <a:pt x="1145" y="34934"/>
                    <a:pt x="1629" y="34934"/>
                  </a:cubicBezTo>
                  <a:cubicBezTo>
                    <a:pt x="2718" y="34934"/>
                    <a:pt x="4336" y="34457"/>
                    <a:pt x="5472" y="33804"/>
                  </a:cubicBezTo>
                  <a:cubicBezTo>
                    <a:pt x="7114" y="32892"/>
                    <a:pt x="11977" y="29154"/>
                    <a:pt x="14196" y="24625"/>
                  </a:cubicBezTo>
                  <a:cubicBezTo>
                    <a:pt x="14196" y="24625"/>
                    <a:pt x="14469" y="24989"/>
                    <a:pt x="14712" y="25537"/>
                  </a:cubicBezTo>
                  <a:cubicBezTo>
                    <a:pt x="14857" y="25928"/>
                    <a:pt x="15252" y="26138"/>
                    <a:pt x="15681" y="26138"/>
                  </a:cubicBezTo>
                  <a:cubicBezTo>
                    <a:pt x="15886" y="26138"/>
                    <a:pt x="16097" y="26090"/>
                    <a:pt x="16293" y="25992"/>
                  </a:cubicBezTo>
                  <a:cubicBezTo>
                    <a:pt x="16871" y="25689"/>
                    <a:pt x="19089" y="24351"/>
                    <a:pt x="19120" y="23652"/>
                  </a:cubicBezTo>
                  <a:cubicBezTo>
                    <a:pt x="19144" y="23068"/>
                    <a:pt x="18488" y="23010"/>
                    <a:pt x="18224" y="23010"/>
                  </a:cubicBezTo>
                  <a:cubicBezTo>
                    <a:pt x="18158" y="23010"/>
                    <a:pt x="18117" y="23014"/>
                    <a:pt x="18117" y="23014"/>
                  </a:cubicBezTo>
                  <a:cubicBezTo>
                    <a:pt x="18117" y="23014"/>
                    <a:pt x="17387" y="21372"/>
                    <a:pt x="17630" y="20977"/>
                  </a:cubicBezTo>
                  <a:cubicBezTo>
                    <a:pt x="17843" y="20612"/>
                    <a:pt x="18117" y="19792"/>
                    <a:pt x="19333" y="19123"/>
                  </a:cubicBezTo>
                  <a:cubicBezTo>
                    <a:pt x="19385" y="19094"/>
                    <a:pt x="19439" y="19080"/>
                    <a:pt x="19497" y="19080"/>
                  </a:cubicBezTo>
                  <a:cubicBezTo>
                    <a:pt x="20279" y="19080"/>
                    <a:pt x="21516" y="21610"/>
                    <a:pt x="21855" y="21950"/>
                  </a:cubicBezTo>
                  <a:cubicBezTo>
                    <a:pt x="22200" y="22209"/>
                    <a:pt x="22530" y="22712"/>
                    <a:pt x="23137" y="22712"/>
                  </a:cubicBezTo>
                  <a:cubicBezTo>
                    <a:pt x="23386" y="22712"/>
                    <a:pt x="23681" y="22627"/>
                    <a:pt x="24044" y="22406"/>
                  </a:cubicBezTo>
                  <a:cubicBezTo>
                    <a:pt x="25655" y="21433"/>
                    <a:pt x="26050" y="21099"/>
                    <a:pt x="26050" y="20734"/>
                  </a:cubicBezTo>
                  <a:cubicBezTo>
                    <a:pt x="26050" y="20356"/>
                    <a:pt x="25967" y="19727"/>
                    <a:pt x="25347" y="19727"/>
                  </a:cubicBezTo>
                  <a:cubicBezTo>
                    <a:pt x="25319" y="19727"/>
                    <a:pt x="25290" y="19728"/>
                    <a:pt x="25260" y="19731"/>
                  </a:cubicBezTo>
                  <a:cubicBezTo>
                    <a:pt x="25047" y="19750"/>
                    <a:pt x="24812" y="19773"/>
                    <a:pt x="24581" y="19773"/>
                  </a:cubicBezTo>
                  <a:cubicBezTo>
                    <a:pt x="24085" y="19773"/>
                    <a:pt x="23603" y="19670"/>
                    <a:pt x="23375" y="19214"/>
                  </a:cubicBezTo>
                  <a:cubicBezTo>
                    <a:pt x="23011" y="18515"/>
                    <a:pt x="22859" y="17543"/>
                    <a:pt x="22555" y="16843"/>
                  </a:cubicBezTo>
                  <a:lnTo>
                    <a:pt x="22707" y="16418"/>
                  </a:lnTo>
                  <a:lnTo>
                    <a:pt x="24226" y="15415"/>
                  </a:lnTo>
                  <a:cubicBezTo>
                    <a:pt x="24226" y="15415"/>
                    <a:pt x="26658" y="17087"/>
                    <a:pt x="26810" y="17147"/>
                  </a:cubicBezTo>
                  <a:cubicBezTo>
                    <a:pt x="26959" y="17237"/>
                    <a:pt x="27752" y="18760"/>
                    <a:pt x="28299" y="18760"/>
                  </a:cubicBezTo>
                  <a:cubicBezTo>
                    <a:pt x="28309" y="18760"/>
                    <a:pt x="28319" y="18759"/>
                    <a:pt x="28330" y="18758"/>
                  </a:cubicBezTo>
                  <a:cubicBezTo>
                    <a:pt x="28907" y="18667"/>
                    <a:pt x="31005" y="17421"/>
                    <a:pt x="31369" y="16205"/>
                  </a:cubicBezTo>
                  <a:cubicBezTo>
                    <a:pt x="31369" y="16205"/>
                    <a:pt x="31031" y="15472"/>
                    <a:pt x="30056" y="15472"/>
                  </a:cubicBezTo>
                  <a:cubicBezTo>
                    <a:pt x="30019" y="15472"/>
                    <a:pt x="29980" y="15473"/>
                    <a:pt x="29941" y="15476"/>
                  </a:cubicBezTo>
                  <a:lnTo>
                    <a:pt x="28451" y="14412"/>
                  </a:lnTo>
                  <a:lnTo>
                    <a:pt x="28451" y="14412"/>
                  </a:lnTo>
                  <a:cubicBezTo>
                    <a:pt x="28452" y="14412"/>
                    <a:pt x="29819" y="14685"/>
                    <a:pt x="30245" y="14746"/>
                  </a:cubicBezTo>
                  <a:cubicBezTo>
                    <a:pt x="30670" y="14837"/>
                    <a:pt x="32646" y="15354"/>
                    <a:pt x="33011" y="15476"/>
                  </a:cubicBezTo>
                  <a:cubicBezTo>
                    <a:pt x="33221" y="15540"/>
                    <a:pt x="33559" y="15648"/>
                    <a:pt x="33985" y="15648"/>
                  </a:cubicBezTo>
                  <a:cubicBezTo>
                    <a:pt x="34362" y="15648"/>
                    <a:pt x="34806" y="15564"/>
                    <a:pt x="35290" y="15293"/>
                  </a:cubicBezTo>
                  <a:cubicBezTo>
                    <a:pt x="36324" y="14716"/>
                    <a:pt x="36810" y="13956"/>
                    <a:pt x="36810" y="13956"/>
                  </a:cubicBezTo>
                  <a:cubicBezTo>
                    <a:pt x="36810" y="13956"/>
                    <a:pt x="36956" y="13225"/>
                    <a:pt x="36157" y="13225"/>
                  </a:cubicBezTo>
                  <a:cubicBezTo>
                    <a:pt x="36064" y="13225"/>
                    <a:pt x="35958" y="13235"/>
                    <a:pt x="35838" y="13257"/>
                  </a:cubicBezTo>
                  <a:cubicBezTo>
                    <a:pt x="35077" y="13413"/>
                    <a:pt x="34754" y="13631"/>
                    <a:pt x="34404" y="13631"/>
                  </a:cubicBezTo>
                  <a:cubicBezTo>
                    <a:pt x="34208" y="13631"/>
                    <a:pt x="34004" y="13563"/>
                    <a:pt x="33710" y="13378"/>
                  </a:cubicBezTo>
                  <a:cubicBezTo>
                    <a:pt x="32859" y="12892"/>
                    <a:pt x="32251" y="12862"/>
                    <a:pt x="32099" y="12132"/>
                  </a:cubicBezTo>
                  <a:cubicBezTo>
                    <a:pt x="32099" y="12132"/>
                    <a:pt x="33011" y="11403"/>
                    <a:pt x="34014" y="9245"/>
                  </a:cubicBezTo>
                  <a:lnTo>
                    <a:pt x="36445" y="7238"/>
                  </a:lnTo>
                  <a:cubicBezTo>
                    <a:pt x="36445" y="7238"/>
                    <a:pt x="37844" y="6539"/>
                    <a:pt x="37904" y="6357"/>
                  </a:cubicBezTo>
                  <a:cubicBezTo>
                    <a:pt x="37904" y="6357"/>
                    <a:pt x="38208" y="6023"/>
                    <a:pt x="38117" y="5658"/>
                  </a:cubicBezTo>
                  <a:cubicBezTo>
                    <a:pt x="38117" y="5658"/>
                    <a:pt x="38573" y="5506"/>
                    <a:pt x="38421" y="5141"/>
                  </a:cubicBezTo>
                  <a:cubicBezTo>
                    <a:pt x="38300" y="4746"/>
                    <a:pt x="38148" y="4108"/>
                    <a:pt x="37084" y="3834"/>
                  </a:cubicBezTo>
                  <a:cubicBezTo>
                    <a:pt x="36781" y="3774"/>
                    <a:pt x="36484" y="3755"/>
                    <a:pt x="36196" y="3755"/>
                  </a:cubicBezTo>
                  <a:cubicBezTo>
                    <a:pt x="35730" y="3755"/>
                    <a:pt x="35292" y="3804"/>
                    <a:pt x="34905" y="3804"/>
                  </a:cubicBezTo>
                  <a:cubicBezTo>
                    <a:pt x="34693" y="3804"/>
                    <a:pt x="34495" y="3789"/>
                    <a:pt x="34318" y="3743"/>
                  </a:cubicBezTo>
                  <a:cubicBezTo>
                    <a:pt x="34318" y="3743"/>
                    <a:pt x="34295" y="3741"/>
                    <a:pt x="34253" y="3741"/>
                  </a:cubicBezTo>
                  <a:cubicBezTo>
                    <a:pt x="34045" y="3741"/>
                    <a:pt x="33365" y="3783"/>
                    <a:pt x="32707" y="4290"/>
                  </a:cubicBezTo>
                  <a:cubicBezTo>
                    <a:pt x="31916" y="4898"/>
                    <a:pt x="31734" y="5263"/>
                    <a:pt x="31521" y="6053"/>
                  </a:cubicBezTo>
                  <a:cubicBezTo>
                    <a:pt x="31521" y="6053"/>
                    <a:pt x="30900" y="5904"/>
                    <a:pt x="30360" y="5904"/>
                  </a:cubicBezTo>
                  <a:cubicBezTo>
                    <a:pt x="30089" y="5904"/>
                    <a:pt x="29839" y="5942"/>
                    <a:pt x="29698" y="6053"/>
                  </a:cubicBezTo>
                  <a:cubicBezTo>
                    <a:pt x="29302" y="6387"/>
                    <a:pt x="29029" y="7816"/>
                    <a:pt x="29029" y="7816"/>
                  </a:cubicBezTo>
                  <a:lnTo>
                    <a:pt x="28482" y="7755"/>
                  </a:lnTo>
                  <a:cubicBezTo>
                    <a:pt x="28482" y="7755"/>
                    <a:pt x="28184" y="6356"/>
                    <a:pt x="27589" y="6356"/>
                  </a:cubicBezTo>
                  <a:cubicBezTo>
                    <a:pt x="27583" y="6356"/>
                    <a:pt x="27576" y="6357"/>
                    <a:pt x="27570" y="6357"/>
                  </a:cubicBezTo>
                  <a:cubicBezTo>
                    <a:pt x="27023" y="6387"/>
                    <a:pt x="26324" y="7147"/>
                    <a:pt x="26324" y="7147"/>
                  </a:cubicBezTo>
                  <a:lnTo>
                    <a:pt x="25381" y="6691"/>
                  </a:lnTo>
                  <a:cubicBezTo>
                    <a:pt x="25381" y="6691"/>
                    <a:pt x="26932" y="4959"/>
                    <a:pt x="26354" y="3165"/>
                  </a:cubicBezTo>
                  <a:cubicBezTo>
                    <a:pt x="26335" y="3071"/>
                    <a:pt x="26103" y="2680"/>
                    <a:pt x="25710" y="2680"/>
                  </a:cubicBezTo>
                  <a:cubicBezTo>
                    <a:pt x="25473" y="2680"/>
                    <a:pt x="25177" y="2822"/>
                    <a:pt x="24834" y="3257"/>
                  </a:cubicBezTo>
                  <a:cubicBezTo>
                    <a:pt x="24834" y="3257"/>
                    <a:pt x="24925" y="1950"/>
                    <a:pt x="24226" y="1615"/>
                  </a:cubicBezTo>
                  <a:cubicBezTo>
                    <a:pt x="24194" y="1599"/>
                    <a:pt x="24153" y="1592"/>
                    <a:pt x="24106" y="1592"/>
                  </a:cubicBezTo>
                  <a:cubicBezTo>
                    <a:pt x="23708" y="1592"/>
                    <a:pt x="22859" y="2102"/>
                    <a:pt x="22859" y="2102"/>
                  </a:cubicBezTo>
                  <a:cubicBezTo>
                    <a:pt x="22859" y="2102"/>
                    <a:pt x="22251" y="95"/>
                    <a:pt x="21886" y="4"/>
                  </a:cubicBezTo>
                  <a:cubicBezTo>
                    <a:pt x="21849" y="2"/>
                    <a:pt x="21812" y="0"/>
                    <a:pt x="217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112775" y="-36275"/>
              <a:ext cx="1144425" cy="734175"/>
            </a:xfrm>
            <a:custGeom>
              <a:avLst/>
              <a:gdLst/>
              <a:ahLst/>
              <a:cxnLst/>
              <a:rect l="l" t="t" r="r" b="b"/>
              <a:pathLst>
                <a:path w="45777" h="29367" extrusionOk="0">
                  <a:moveTo>
                    <a:pt x="23500" y="1"/>
                  </a:moveTo>
                  <a:cubicBezTo>
                    <a:pt x="23201" y="1"/>
                    <a:pt x="22859" y="200"/>
                    <a:pt x="22707" y="1098"/>
                  </a:cubicBezTo>
                  <a:cubicBezTo>
                    <a:pt x="22707" y="1098"/>
                    <a:pt x="22646" y="3895"/>
                    <a:pt x="22281" y="4472"/>
                  </a:cubicBezTo>
                  <a:cubicBezTo>
                    <a:pt x="22281" y="4472"/>
                    <a:pt x="20744" y="2057"/>
                    <a:pt x="18938" y="2057"/>
                  </a:cubicBezTo>
                  <a:cubicBezTo>
                    <a:pt x="18728" y="2057"/>
                    <a:pt x="18514" y="2089"/>
                    <a:pt x="18299" y="2162"/>
                  </a:cubicBezTo>
                  <a:cubicBezTo>
                    <a:pt x="16962" y="2618"/>
                    <a:pt x="18451" y="4989"/>
                    <a:pt x="18451" y="4989"/>
                  </a:cubicBezTo>
                  <a:cubicBezTo>
                    <a:pt x="18451" y="4989"/>
                    <a:pt x="16685" y="3401"/>
                    <a:pt x="15365" y="3401"/>
                  </a:cubicBezTo>
                  <a:cubicBezTo>
                    <a:pt x="15052" y="3401"/>
                    <a:pt x="14763" y="3491"/>
                    <a:pt x="14530" y="3712"/>
                  </a:cubicBezTo>
                  <a:cubicBezTo>
                    <a:pt x="13314" y="4807"/>
                    <a:pt x="15412" y="7573"/>
                    <a:pt x="15412" y="7573"/>
                  </a:cubicBezTo>
                  <a:cubicBezTo>
                    <a:pt x="15412" y="7573"/>
                    <a:pt x="16293" y="8393"/>
                    <a:pt x="16141" y="8728"/>
                  </a:cubicBezTo>
                  <a:cubicBezTo>
                    <a:pt x="16141" y="8728"/>
                    <a:pt x="14287" y="9092"/>
                    <a:pt x="14044" y="9944"/>
                  </a:cubicBezTo>
                  <a:cubicBezTo>
                    <a:pt x="13801" y="10734"/>
                    <a:pt x="15959" y="12436"/>
                    <a:pt x="15898" y="12497"/>
                  </a:cubicBezTo>
                  <a:cubicBezTo>
                    <a:pt x="15868" y="12558"/>
                    <a:pt x="13770" y="13317"/>
                    <a:pt x="13679" y="13743"/>
                  </a:cubicBezTo>
                  <a:cubicBezTo>
                    <a:pt x="13557" y="14168"/>
                    <a:pt x="13922" y="14989"/>
                    <a:pt x="14317" y="15293"/>
                  </a:cubicBezTo>
                  <a:cubicBezTo>
                    <a:pt x="14317" y="15293"/>
                    <a:pt x="13497" y="15567"/>
                    <a:pt x="13405" y="16235"/>
                  </a:cubicBezTo>
                  <a:cubicBezTo>
                    <a:pt x="13253" y="16934"/>
                    <a:pt x="13983" y="17998"/>
                    <a:pt x="13983" y="17998"/>
                  </a:cubicBezTo>
                  <a:cubicBezTo>
                    <a:pt x="13983" y="17998"/>
                    <a:pt x="12706" y="18120"/>
                    <a:pt x="12494" y="18758"/>
                  </a:cubicBezTo>
                  <a:cubicBezTo>
                    <a:pt x="12250" y="19366"/>
                    <a:pt x="12980" y="20035"/>
                    <a:pt x="12980" y="20035"/>
                  </a:cubicBezTo>
                  <a:cubicBezTo>
                    <a:pt x="12980" y="20035"/>
                    <a:pt x="12842" y="20006"/>
                    <a:pt x="12661" y="20006"/>
                  </a:cubicBezTo>
                  <a:cubicBezTo>
                    <a:pt x="12426" y="20006"/>
                    <a:pt x="12118" y="20055"/>
                    <a:pt x="11946" y="20278"/>
                  </a:cubicBezTo>
                  <a:cubicBezTo>
                    <a:pt x="11643" y="20643"/>
                    <a:pt x="12159" y="21494"/>
                    <a:pt x="11916" y="21798"/>
                  </a:cubicBezTo>
                  <a:cubicBezTo>
                    <a:pt x="11916" y="21798"/>
                    <a:pt x="11572" y="21502"/>
                    <a:pt x="11148" y="21502"/>
                  </a:cubicBezTo>
                  <a:cubicBezTo>
                    <a:pt x="10995" y="21502"/>
                    <a:pt x="10831" y="21541"/>
                    <a:pt x="10670" y="21646"/>
                  </a:cubicBezTo>
                  <a:cubicBezTo>
                    <a:pt x="10062" y="22071"/>
                    <a:pt x="9363" y="24138"/>
                    <a:pt x="9363" y="24138"/>
                  </a:cubicBezTo>
                  <a:cubicBezTo>
                    <a:pt x="9211" y="24199"/>
                    <a:pt x="5989" y="26114"/>
                    <a:pt x="1095" y="27208"/>
                  </a:cubicBezTo>
                  <a:cubicBezTo>
                    <a:pt x="1095" y="27208"/>
                    <a:pt x="1" y="27603"/>
                    <a:pt x="335" y="28454"/>
                  </a:cubicBezTo>
                  <a:cubicBezTo>
                    <a:pt x="575" y="29044"/>
                    <a:pt x="2054" y="29367"/>
                    <a:pt x="3544" y="29367"/>
                  </a:cubicBezTo>
                  <a:cubicBezTo>
                    <a:pt x="4129" y="29367"/>
                    <a:pt x="4715" y="29317"/>
                    <a:pt x="5229" y="29214"/>
                  </a:cubicBezTo>
                  <a:cubicBezTo>
                    <a:pt x="7053" y="28819"/>
                    <a:pt x="12858" y="26874"/>
                    <a:pt x="16445" y="23287"/>
                  </a:cubicBezTo>
                  <a:cubicBezTo>
                    <a:pt x="16445" y="23287"/>
                    <a:pt x="16597" y="23713"/>
                    <a:pt x="16627" y="24321"/>
                  </a:cubicBezTo>
                  <a:cubicBezTo>
                    <a:pt x="16655" y="24870"/>
                    <a:pt x="17228" y="25246"/>
                    <a:pt x="17810" y="25246"/>
                  </a:cubicBezTo>
                  <a:cubicBezTo>
                    <a:pt x="17872" y="25246"/>
                    <a:pt x="17934" y="25241"/>
                    <a:pt x="17995" y="25232"/>
                  </a:cubicBezTo>
                  <a:cubicBezTo>
                    <a:pt x="18634" y="25111"/>
                    <a:pt x="21156" y="24564"/>
                    <a:pt x="21430" y="23895"/>
                  </a:cubicBezTo>
                  <a:cubicBezTo>
                    <a:pt x="21673" y="23196"/>
                    <a:pt x="20670" y="22983"/>
                    <a:pt x="20670" y="22983"/>
                  </a:cubicBezTo>
                  <a:cubicBezTo>
                    <a:pt x="20670" y="22983"/>
                    <a:pt x="20518" y="21190"/>
                    <a:pt x="20852" y="20886"/>
                  </a:cubicBezTo>
                  <a:cubicBezTo>
                    <a:pt x="21187" y="20612"/>
                    <a:pt x="21673" y="19913"/>
                    <a:pt x="23102" y="19670"/>
                  </a:cubicBezTo>
                  <a:cubicBezTo>
                    <a:pt x="23121" y="19667"/>
                    <a:pt x="23141" y="19665"/>
                    <a:pt x="23160" y="19665"/>
                  </a:cubicBezTo>
                  <a:cubicBezTo>
                    <a:pt x="23971" y="19665"/>
                    <a:pt x="24354" y="22720"/>
                    <a:pt x="24621" y="23135"/>
                  </a:cubicBezTo>
                  <a:cubicBezTo>
                    <a:pt x="24905" y="23573"/>
                    <a:pt x="25057" y="24340"/>
                    <a:pt x="25969" y="24340"/>
                  </a:cubicBezTo>
                  <a:cubicBezTo>
                    <a:pt x="26132" y="24340"/>
                    <a:pt x="26320" y="24315"/>
                    <a:pt x="26536" y="24260"/>
                  </a:cubicBezTo>
                  <a:cubicBezTo>
                    <a:pt x="28330" y="23865"/>
                    <a:pt x="28877" y="23652"/>
                    <a:pt x="29029" y="23318"/>
                  </a:cubicBezTo>
                  <a:cubicBezTo>
                    <a:pt x="29120" y="22953"/>
                    <a:pt x="29242" y="22254"/>
                    <a:pt x="28573" y="22132"/>
                  </a:cubicBezTo>
                  <a:cubicBezTo>
                    <a:pt x="27874" y="21980"/>
                    <a:pt x="27053" y="21767"/>
                    <a:pt x="26932" y="21038"/>
                  </a:cubicBezTo>
                  <a:cubicBezTo>
                    <a:pt x="26810" y="20308"/>
                    <a:pt x="26992" y="19305"/>
                    <a:pt x="26901" y="18576"/>
                  </a:cubicBezTo>
                  <a:lnTo>
                    <a:pt x="27205" y="18211"/>
                  </a:lnTo>
                  <a:lnTo>
                    <a:pt x="28938" y="17725"/>
                  </a:lnTo>
                  <a:cubicBezTo>
                    <a:pt x="28938" y="17725"/>
                    <a:pt x="30731" y="20096"/>
                    <a:pt x="30853" y="20187"/>
                  </a:cubicBezTo>
                  <a:cubicBezTo>
                    <a:pt x="30944" y="20308"/>
                    <a:pt x="31187" y="22071"/>
                    <a:pt x="31764" y="22193"/>
                  </a:cubicBezTo>
                  <a:cubicBezTo>
                    <a:pt x="31806" y="22200"/>
                    <a:pt x="31857" y="22203"/>
                    <a:pt x="31918" y="22203"/>
                  </a:cubicBezTo>
                  <a:cubicBezTo>
                    <a:pt x="32660" y="22203"/>
                    <a:pt x="34740" y="21689"/>
                    <a:pt x="35442" y="20734"/>
                  </a:cubicBezTo>
                  <a:cubicBezTo>
                    <a:pt x="35442" y="20734"/>
                    <a:pt x="35321" y="19852"/>
                    <a:pt x="34287" y="19549"/>
                  </a:cubicBezTo>
                  <a:lnTo>
                    <a:pt x="33223" y="18059"/>
                  </a:lnTo>
                  <a:lnTo>
                    <a:pt x="33223" y="18059"/>
                  </a:lnTo>
                  <a:cubicBezTo>
                    <a:pt x="33224" y="18059"/>
                    <a:pt x="34439" y="18758"/>
                    <a:pt x="34804" y="18941"/>
                  </a:cubicBezTo>
                  <a:cubicBezTo>
                    <a:pt x="35169" y="19184"/>
                    <a:pt x="36871" y="20308"/>
                    <a:pt x="37175" y="20491"/>
                  </a:cubicBezTo>
                  <a:cubicBezTo>
                    <a:pt x="37429" y="20694"/>
                    <a:pt x="38001" y="21088"/>
                    <a:pt x="38874" y="21088"/>
                  </a:cubicBezTo>
                  <a:cubicBezTo>
                    <a:pt x="39046" y="21088"/>
                    <a:pt x="39229" y="21073"/>
                    <a:pt x="39424" y="21038"/>
                  </a:cubicBezTo>
                  <a:cubicBezTo>
                    <a:pt x="40579" y="20795"/>
                    <a:pt x="41278" y="20278"/>
                    <a:pt x="41278" y="20278"/>
                  </a:cubicBezTo>
                  <a:cubicBezTo>
                    <a:pt x="41278" y="20278"/>
                    <a:pt x="41734" y="19488"/>
                    <a:pt x="40579" y="19336"/>
                  </a:cubicBezTo>
                  <a:cubicBezTo>
                    <a:pt x="39394" y="19184"/>
                    <a:pt x="39120" y="19488"/>
                    <a:pt x="38512" y="18758"/>
                  </a:cubicBezTo>
                  <a:cubicBezTo>
                    <a:pt x="37874" y="17998"/>
                    <a:pt x="37296" y="17816"/>
                    <a:pt x="37418" y="17056"/>
                  </a:cubicBezTo>
                  <a:cubicBezTo>
                    <a:pt x="37418" y="17056"/>
                    <a:pt x="38512" y="16661"/>
                    <a:pt x="40154" y="14928"/>
                  </a:cubicBezTo>
                  <a:lnTo>
                    <a:pt x="43102" y="13773"/>
                  </a:lnTo>
                  <a:cubicBezTo>
                    <a:pt x="43102" y="13773"/>
                    <a:pt x="44683" y="13591"/>
                    <a:pt x="44774" y="13439"/>
                  </a:cubicBezTo>
                  <a:cubicBezTo>
                    <a:pt x="44774" y="13439"/>
                    <a:pt x="45199" y="13196"/>
                    <a:pt x="45199" y="12831"/>
                  </a:cubicBezTo>
                  <a:cubicBezTo>
                    <a:pt x="45199" y="12831"/>
                    <a:pt x="45655" y="12831"/>
                    <a:pt x="45686" y="12406"/>
                  </a:cubicBezTo>
                  <a:cubicBezTo>
                    <a:pt x="45686" y="12041"/>
                    <a:pt x="45777" y="11342"/>
                    <a:pt x="44865" y="10764"/>
                  </a:cubicBezTo>
                  <a:cubicBezTo>
                    <a:pt x="43953" y="10217"/>
                    <a:pt x="42889" y="10217"/>
                    <a:pt x="42251" y="9792"/>
                  </a:cubicBezTo>
                  <a:cubicBezTo>
                    <a:pt x="42251" y="9792"/>
                    <a:pt x="41947" y="9665"/>
                    <a:pt x="41479" y="9665"/>
                  </a:cubicBezTo>
                  <a:cubicBezTo>
                    <a:pt x="41221" y="9665"/>
                    <a:pt x="40914" y="9703"/>
                    <a:pt x="40579" y="9822"/>
                  </a:cubicBezTo>
                  <a:cubicBezTo>
                    <a:pt x="39607" y="10156"/>
                    <a:pt x="39303" y="10399"/>
                    <a:pt x="38907" y="11068"/>
                  </a:cubicBezTo>
                  <a:cubicBezTo>
                    <a:pt x="38907" y="11068"/>
                    <a:pt x="37972" y="10483"/>
                    <a:pt x="37373" y="10483"/>
                  </a:cubicBezTo>
                  <a:cubicBezTo>
                    <a:pt x="37289" y="10483"/>
                    <a:pt x="37212" y="10495"/>
                    <a:pt x="37144" y="10521"/>
                  </a:cubicBezTo>
                  <a:cubicBezTo>
                    <a:pt x="36628" y="10703"/>
                    <a:pt x="35929" y="11950"/>
                    <a:pt x="35929" y="11950"/>
                  </a:cubicBezTo>
                  <a:lnTo>
                    <a:pt x="35442" y="11737"/>
                  </a:lnTo>
                  <a:cubicBezTo>
                    <a:pt x="35442" y="11737"/>
                    <a:pt x="35594" y="10278"/>
                    <a:pt x="35017" y="10095"/>
                  </a:cubicBezTo>
                  <a:cubicBezTo>
                    <a:pt x="34939" y="10075"/>
                    <a:pt x="34856" y="10066"/>
                    <a:pt x="34770" y="10066"/>
                  </a:cubicBezTo>
                  <a:cubicBezTo>
                    <a:pt x="34225" y="10066"/>
                    <a:pt x="33588" y="10430"/>
                    <a:pt x="33588" y="10430"/>
                  </a:cubicBezTo>
                  <a:lnTo>
                    <a:pt x="32828" y="9700"/>
                  </a:lnTo>
                  <a:cubicBezTo>
                    <a:pt x="32828" y="9700"/>
                    <a:pt x="34834" y="8545"/>
                    <a:pt x="34895" y="6661"/>
                  </a:cubicBezTo>
                  <a:cubicBezTo>
                    <a:pt x="34895" y="6550"/>
                    <a:pt x="34765" y="5984"/>
                    <a:pt x="34221" y="5984"/>
                  </a:cubicBezTo>
                  <a:cubicBezTo>
                    <a:pt x="34020" y="5984"/>
                    <a:pt x="33764" y="6061"/>
                    <a:pt x="33436" y="6266"/>
                  </a:cubicBezTo>
                  <a:cubicBezTo>
                    <a:pt x="33436" y="6266"/>
                    <a:pt x="33923" y="5050"/>
                    <a:pt x="33375" y="4533"/>
                  </a:cubicBezTo>
                  <a:cubicBezTo>
                    <a:pt x="33307" y="4474"/>
                    <a:pt x="33163" y="4452"/>
                    <a:pt x="32990" y="4452"/>
                  </a:cubicBezTo>
                  <a:cubicBezTo>
                    <a:pt x="32547" y="4452"/>
                    <a:pt x="31916" y="4594"/>
                    <a:pt x="31916" y="4594"/>
                  </a:cubicBezTo>
                  <a:cubicBezTo>
                    <a:pt x="31916" y="4594"/>
                    <a:pt x="31977" y="2466"/>
                    <a:pt x="31612" y="2314"/>
                  </a:cubicBezTo>
                  <a:cubicBezTo>
                    <a:pt x="31465" y="2235"/>
                    <a:pt x="31300" y="2181"/>
                    <a:pt x="31117" y="2181"/>
                  </a:cubicBezTo>
                  <a:cubicBezTo>
                    <a:pt x="30810" y="2181"/>
                    <a:pt x="30451" y="2332"/>
                    <a:pt x="30032" y="2770"/>
                  </a:cubicBezTo>
                  <a:cubicBezTo>
                    <a:pt x="29424" y="3439"/>
                    <a:pt x="28664" y="4320"/>
                    <a:pt x="28664" y="4320"/>
                  </a:cubicBezTo>
                  <a:cubicBezTo>
                    <a:pt x="28664" y="4320"/>
                    <a:pt x="29242" y="1919"/>
                    <a:pt x="28482" y="1463"/>
                  </a:cubicBezTo>
                  <a:cubicBezTo>
                    <a:pt x="28407" y="1413"/>
                    <a:pt x="28311" y="1393"/>
                    <a:pt x="28203" y="1393"/>
                  </a:cubicBezTo>
                  <a:cubicBezTo>
                    <a:pt x="27917" y="1393"/>
                    <a:pt x="27544" y="1535"/>
                    <a:pt x="27236" y="1646"/>
                  </a:cubicBezTo>
                  <a:cubicBezTo>
                    <a:pt x="26506" y="1919"/>
                    <a:pt x="25837" y="2253"/>
                    <a:pt x="25837" y="2253"/>
                  </a:cubicBezTo>
                  <a:cubicBezTo>
                    <a:pt x="25837" y="2253"/>
                    <a:pt x="24166" y="126"/>
                    <a:pt x="24014" y="126"/>
                  </a:cubicBezTo>
                  <a:cubicBezTo>
                    <a:pt x="23946" y="126"/>
                    <a:pt x="23737" y="1"/>
                    <a:pt x="235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080175" y="3592925"/>
              <a:ext cx="963575" cy="872900"/>
            </a:xfrm>
            <a:custGeom>
              <a:avLst/>
              <a:gdLst/>
              <a:ahLst/>
              <a:cxnLst/>
              <a:rect l="l" t="t" r="r" b="b"/>
              <a:pathLst>
                <a:path w="38543" h="34916" extrusionOk="0">
                  <a:moveTo>
                    <a:pt x="21756" y="1"/>
                  </a:moveTo>
                  <a:cubicBezTo>
                    <a:pt x="21354" y="1"/>
                    <a:pt x="20877" y="151"/>
                    <a:pt x="20548" y="917"/>
                  </a:cubicBezTo>
                  <a:cubicBezTo>
                    <a:pt x="20153" y="1738"/>
                    <a:pt x="19758" y="2863"/>
                    <a:pt x="19758" y="2863"/>
                  </a:cubicBezTo>
                  <a:cubicBezTo>
                    <a:pt x="19758" y="2863"/>
                    <a:pt x="19515" y="431"/>
                    <a:pt x="18633" y="188"/>
                  </a:cubicBezTo>
                  <a:cubicBezTo>
                    <a:pt x="18608" y="183"/>
                    <a:pt x="18583" y="181"/>
                    <a:pt x="18557" y="181"/>
                  </a:cubicBezTo>
                  <a:cubicBezTo>
                    <a:pt x="18236" y="181"/>
                    <a:pt x="17846" y="512"/>
                    <a:pt x="17509" y="765"/>
                  </a:cubicBezTo>
                  <a:cubicBezTo>
                    <a:pt x="16901" y="1221"/>
                    <a:pt x="16354" y="1738"/>
                    <a:pt x="16354" y="1738"/>
                  </a:cubicBezTo>
                  <a:cubicBezTo>
                    <a:pt x="16354" y="1738"/>
                    <a:pt x="14225" y="338"/>
                    <a:pt x="13995" y="338"/>
                  </a:cubicBezTo>
                  <a:cubicBezTo>
                    <a:pt x="13990" y="338"/>
                    <a:pt x="13986" y="339"/>
                    <a:pt x="13983" y="340"/>
                  </a:cubicBezTo>
                  <a:cubicBezTo>
                    <a:pt x="13974" y="341"/>
                    <a:pt x="13963" y="342"/>
                    <a:pt x="13950" y="342"/>
                  </a:cubicBezTo>
                  <a:cubicBezTo>
                    <a:pt x="13904" y="342"/>
                    <a:pt x="13832" y="335"/>
                    <a:pt x="13747" y="335"/>
                  </a:cubicBezTo>
                  <a:cubicBezTo>
                    <a:pt x="13410" y="335"/>
                    <a:pt x="12873" y="454"/>
                    <a:pt x="13010" y="1647"/>
                  </a:cubicBezTo>
                  <a:cubicBezTo>
                    <a:pt x="13010" y="1647"/>
                    <a:pt x="13861" y="4322"/>
                    <a:pt x="13709" y="4990"/>
                  </a:cubicBezTo>
                  <a:cubicBezTo>
                    <a:pt x="13709" y="4990"/>
                    <a:pt x="12030" y="3654"/>
                    <a:pt x="10480" y="3654"/>
                  </a:cubicBezTo>
                  <a:cubicBezTo>
                    <a:pt x="10020" y="3654"/>
                    <a:pt x="9571" y="3772"/>
                    <a:pt x="9180" y="4078"/>
                  </a:cubicBezTo>
                  <a:cubicBezTo>
                    <a:pt x="8086" y="4899"/>
                    <a:pt x="10214" y="6723"/>
                    <a:pt x="10214" y="6723"/>
                  </a:cubicBezTo>
                  <a:cubicBezTo>
                    <a:pt x="10214" y="6723"/>
                    <a:pt x="8728" y="6088"/>
                    <a:pt x="7503" y="6088"/>
                  </a:cubicBezTo>
                  <a:cubicBezTo>
                    <a:pt x="6891" y="6088"/>
                    <a:pt x="6343" y="6247"/>
                    <a:pt x="6080" y="6723"/>
                  </a:cubicBezTo>
                  <a:cubicBezTo>
                    <a:pt x="5259" y="8182"/>
                    <a:pt x="8117" y="10158"/>
                    <a:pt x="8117" y="10158"/>
                  </a:cubicBezTo>
                  <a:cubicBezTo>
                    <a:pt x="8117" y="10158"/>
                    <a:pt x="9180" y="10613"/>
                    <a:pt x="9180" y="10978"/>
                  </a:cubicBezTo>
                  <a:cubicBezTo>
                    <a:pt x="9180" y="10978"/>
                    <a:pt x="7539" y="11981"/>
                    <a:pt x="7600" y="12802"/>
                  </a:cubicBezTo>
                  <a:cubicBezTo>
                    <a:pt x="7630" y="13653"/>
                    <a:pt x="10183" y="14565"/>
                    <a:pt x="10183" y="14626"/>
                  </a:cubicBezTo>
                  <a:cubicBezTo>
                    <a:pt x="10183" y="14717"/>
                    <a:pt x="8421" y="16115"/>
                    <a:pt x="8451" y="16541"/>
                  </a:cubicBezTo>
                  <a:cubicBezTo>
                    <a:pt x="8512" y="16936"/>
                    <a:pt x="9120" y="17635"/>
                    <a:pt x="9606" y="17817"/>
                  </a:cubicBezTo>
                  <a:cubicBezTo>
                    <a:pt x="9606" y="17817"/>
                    <a:pt x="8907" y="18304"/>
                    <a:pt x="9028" y="19033"/>
                  </a:cubicBezTo>
                  <a:cubicBezTo>
                    <a:pt x="9120" y="19732"/>
                    <a:pt x="10123" y="20492"/>
                    <a:pt x="10123" y="20492"/>
                  </a:cubicBezTo>
                  <a:cubicBezTo>
                    <a:pt x="10123" y="20492"/>
                    <a:pt x="8998" y="21009"/>
                    <a:pt x="8968" y="21647"/>
                  </a:cubicBezTo>
                  <a:cubicBezTo>
                    <a:pt x="8907" y="22316"/>
                    <a:pt x="9819" y="22711"/>
                    <a:pt x="9819" y="22711"/>
                  </a:cubicBezTo>
                  <a:cubicBezTo>
                    <a:pt x="9819" y="22711"/>
                    <a:pt x="9120" y="22802"/>
                    <a:pt x="8907" y="23258"/>
                  </a:cubicBezTo>
                  <a:cubicBezTo>
                    <a:pt x="8724" y="23714"/>
                    <a:pt x="9484" y="24352"/>
                    <a:pt x="9363" y="24747"/>
                  </a:cubicBezTo>
                  <a:cubicBezTo>
                    <a:pt x="9363" y="24747"/>
                    <a:pt x="9132" y="24659"/>
                    <a:pt x="8848" y="24659"/>
                  </a:cubicBezTo>
                  <a:cubicBezTo>
                    <a:pt x="8606" y="24659"/>
                    <a:pt x="8326" y="24723"/>
                    <a:pt x="8117" y="24960"/>
                  </a:cubicBezTo>
                  <a:cubicBezTo>
                    <a:pt x="7752" y="25447"/>
                    <a:pt x="7782" y="27665"/>
                    <a:pt x="7782" y="27665"/>
                  </a:cubicBezTo>
                  <a:cubicBezTo>
                    <a:pt x="7630" y="27726"/>
                    <a:pt x="5199" y="30614"/>
                    <a:pt x="913" y="33197"/>
                  </a:cubicBezTo>
                  <a:cubicBezTo>
                    <a:pt x="913" y="33197"/>
                    <a:pt x="1" y="33957"/>
                    <a:pt x="578" y="34626"/>
                  </a:cubicBezTo>
                  <a:cubicBezTo>
                    <a:pt x="761" y="34827"/>
                    <a:pt x="1127" y="34915"/>
                    <a:pt x="1594" y="34915"/>
                  </a:cubicBezTo>
                  <a:cubicBezTo>
                    <a:pt x="2683" y="34915"/>
                    <a:pt x="4323" y="34434"/>
                    <a:pt x="5472" y="33775"/>
                  </a:cubicBezTo>
                  <a:cubicBezTo>
                    <a:pt x="7083" y="32863"/>
                    <a:pt x="11977" y="29155"/>
                    <a:pt x="14196" y="24626"/>
                  </a:cubicBezTo>
                  <a:cubicBezTo>
                    <a:pt x="14196" y="24626"/>
                    <a:pt x="14469" y="24960"/>
                    <a:pt x="14682" y="25538"/>
                  </a:cubicBezTo>
                  <a:cubicBezTo>
                    <a:pt x="14847" y="25929"/>
                    <a:pt x="15249" y="26139"/>
                    <a:pt x="15680" y="26139"/>
                  </a:cubicBezTo>
                  <a:cubicBezTo>
                    <a:pt x="15885" y="26139"/>
                    <a:pt x="16097" y="26092"/>
                    <a:pt x="16293" y="25994"/>
                  </a:cubicBezTo>
                  <a:cubicBezTo>
                    <a:pt x="16901" y="25690"/>
                    <a:pt x="19059" y="24352"/>
                    <a:pt x="19089" y="23623"/>
                  </a:cubicBezTo>
                  <a:cubicBezTo>
                    <a:pt x="19141" y="23027"/>
                    <a:pt x="18399" y="22983"/>
                    <a:pt x="18178" y="22983"/>
                  </a:cubicBezTo>
                  <a:cubicBezTo>
                    <a:pt x="18139" y="22983"/>
                    <a:pt x="18117" y="22984"/>
                    <a:pt x="18117" y="22984"/>
                  </a:cubicBezTo>
                  <a:cubicBezTo>
                    <a:pt x="18117" y="22984"/>
                    <a:pt x="17387" y="21343"/>
                    <a:pt x="17630" y="20978"/>
                  </a:cubicBezTo>
                  <a:cubicBezTo>
                    <a:pt x="17843" y="20583"/>
                    <a:pt x="18117" y="19793"/>
                    <a:pt x="19333" y="19124"/>
                  </a:cubicBezTo>
                  <a:cubicBezTo>
                    <a:pt x="19385" y="19095"/>
                    <a:pt x="19439" y="19082"/>
                    <a:pt x="19497" y="19082"/>
                  </a:cubicBezTo>
                  <a:cubicBezTo>
                    <a:pt x="20279" y="19082"/>
                    <a:pt x="21516" y="21609"/>
                    <a:pt x="21855" y="21921"/>
                  </a:cubicBezTo>
                  <a:cubicBezTo>
                    <a:pt x="22198" y="22199"/>
                    <a:pt x="22525" y="22688"/>
                    <a:pt x="23124" y="22688"/>
                  </a:cubicBezTo>
                  <a:cubicBezTo>
                    <a:pt x="23375" y="22688"/>
                    <a:pt x="23675" y="22601"/>
                    <a:pt x="24044" y="22377"/>
                  </a:cubicBezTo>
                  <a:cubicBezTo>
                    <a:pt x="25655" y="21434"/>
                    <a:pt x="26050" y="21100"/>
                    <a:pt x="26050" y="20705"/>
                  </a:cubicBezTo>
                  <a:cubicBezTo>
                    <a:pt x="26050" y="20362"/>
                    <a:pt x="25943" y="19724"/>
                    <a:pt x="25375" y="19724"/>
                  </a:cubicBezTo>
                  <a:cubicBezTo>
                    <a:pt x="25338" y="19724"/>
                    <a:pt x="25300" y="19727"/>
                    <a:pt x="25260" y="19732"/>
                  </a:cubicBezTo>
                  <a:cubicBezTo>
                    <a:pt x="25058" y="19750"/>
                    <a:pt x="24843" y="19767"/>
                    <a:pt x="24632" y="19767"/>
                  </a:cubicBezTo>
                  <a:cubicBezTo>
                    <a:pt x="24110" y="19767"/>
                    <a:pt x="23604" y="19661"/>
                    <a:pt x="23345" y="19185"/>
                  </a:cubicBezTo>
                  <a:cubicBezTo>
                    <a:pt x="23010" y="18547"/>
                    <a:pt x="22858" y="17513"/>
                    <a:pt x="22555" y="16845"/>
                  </a:cubicBezTo>
                  <a:lnTo>
                    <a:pt x="22707" y="16419"/>
                  </a:lnTo>
                  <a:lnTo>
                    <a:pt x="24226" y="15386"/>
                  </a:lnTo>
                  <a:cubicBezTo>
                    <a:pt x="24226" y="15386"/>
                    <a:pt x="26658" y="17057"/>
                    <a:pt x="26810" y="17149"/>
                  </a:cubicBezTo>
                  <a:cubicBezTo>
                    <a:pt x="26958" y="17208"/>
                    <a:pt x="27709" y="18733"/>
                    <a:pt x="28282" y="18733"/>
                  </a:cubicBezTo>
                  <a:cubicBezTo>
                    <a:pt x="28298" y="18733"/>
                    <a:pt x="28314" y="18732"/>
                    <a:pt x="28330" y="18729"/>
                  </a:cubicBezTo>
                  <a:cubicBezTo>
                    <a:pt x="28907" y="18668"/>
                    <a:pt x="31005" y="17392"/>
                    <a:pt x="31369" y="16176"/>
                  </a:cubicBezTo>
                  <a:cubicBezTo>
                    <a:pt x="31369" y="16176"/>
                    <a:pt x="31043" y="15469"/>
                    <a:pt x="30109" y="15469"/>
                  </a:cubicBezTo>
                  <a:cubicBezTo>
                    <a:pt x="30055" y="15469"/>
                    <a:pt x="29999" y="15472"/>
                    <a:pt x="29941" y="15477"/>
                  </a:cubicBezTo>
                  <a:lnTo>
                    <a:pt x="28451" y="14413"/>
                  </a:lnTo>
                  <a:lnTo>
                    <a:pt x="28451" y="14413"/>
                  </a:lnTo>
                  <a:cubicBezTo>
                    <a:pt x="28452" y="14413"/>
                    <a:pt x="29819" y="14656"/>
                    <a:pt x="30245" y="14747"/>
                  </a:cubicBezTo>
                  <a:cubicBezTo>
                    <a:pt x="30640" y="14808"/>
                    <a:pt x="32616" y="15355"/>
                    <a:pt x="33011" y="15477"/>
                  </a:cubicBezTo>
                  <a:cubicBezTo>
                    <a:pt x="33201" y="15524"/>
                    <a:pt x="33532" y="15622"/>
                    <a:pt x="33952" y="15622"/>
                  </a:cubicBezTo>
                  <a:cubicBezTo>
                    <a:pt x="34337" y="15622"/>
                    <a:pt x="34796" y="15540"/>
                    <a:pt x="35290" y="15264"/>
                  </a:cubicBezTo>
                  <a:cubicBezTo>
                    <a:pt x="36324" y="14717"/>
                    <a:pt x="36810" y="13957"/>
                    <a:pt x="36810" y="13957"/>
                  </a:cubicBezTo>
                  <a:cubicBezTo>
                    <a:pt x="36810" y="13957"/>
                    <a:pt x="36956" y="13226"/>
                    <a:pt x="36136" y="13226"/>
                  </a:cubicBezTo>
                  <a:cubicBezTo>
                    <a:pt x="36040" y="13226"/>
                    <a:pt x="35931" y="13236"/>
                    <a:pt x="35807" y="13258"/>
                  </a:cubicBezTo>
                  <a:cubicBezTo>
                    <a:pt x="35067" y="13414"/>
                    <a:pt x="34752" y="13619"/>
                    <a:pt x="34397" y="13619"/>
                  </a:cubicBezTo>
                  <a:cubicBezTo>
                    <a:pt x="34197" y="13619"/>
                    <a:pt x="33985" y="13554"/>
                    <a:pt x="33679" y="13379"/>
                  </a:cubicBezTo>
                  <a:cubicBezTo>
                    <a:pt x="32859" y="12893"/>
                    <a:pt x="32251" y="12832"/>
                    <a:pt x="32099" y="12133"/>
                  </a:cubicBezTo>
                  <a:cubicBezTo>
                    <a:pt x="32099" y="12133"/>
                    <a:pt x="33011" y="11404"/>
                    <a:pt x="33983" y="9215"/>
                  </a:cubicBezTo>
                  <a:lnTo>
                    <a:pt x="36415" y="7209"/>
                  </a:lnTo>
                  <a:cubicBezTo>
                    <a:pt x="36415" y="7209"/>
                    <a:pt x="37844" y="6540"/>
                    <a:pt x="37904" y="6328"/>
                  </a:cubicBezTo>
                  <a:cubicBezTo>
                    <a:pt x="37904" y="6328"/>
                    <a:pt x="38208" y="5993"/>
                    <a:pt x="38087" y="5659"/>
                  </a:cubicBezTo>
                  <a:cubicBezTo>
                    <a:pt x="38087" y="5659"/>
                    <a:pt x="38543" y="5507"/>
                    <a:pt x="38391" y="5112"/>
                  </a:cubicBezTo>
                  <a:cubicBezTo>
                    <a:pt x="38300" y="4747"/>
                    <a:pt x="38148" y="4109"/>
                    <a:pt x="37084" y="3835"/>
                  </a:cubicBezTo>
                  <a:cubicBezTo>
                    <a:pt x="36746" y="3758"/>
                    <a:pt x="36415" y="3736"/>
                    <a:pt x="36096" y="3736"/>
                  </a:cubicBezTo>
                  <a:cubicBezTo>
                    <a:pt x="35670" y="3736"/>
                    <a:pt x="35268" y="3775"/>
                    <a:pt x="34904" y="3775"/>
                  </a:cubicBezTo>
                  <a:cubicBezTo>
                    <a:pt x="34683" y="3775"/>
                    <a:pt x="34476" y="3761"/>
                    <a:pt x="34287" y="3714"/>
                  </a:cubicBezTo>
                  <a:cubicBezTo>
                    <a:pt x="34287" y="3714"/>
                    <a:pt x="34281" y="3713"/>
                    <a:pt x="34268" y="3713"/>
                  </a:cubicBezTo>
                  <a:cubicBezTo>
                    <a:pt x="34144" y="3713"/>
                    <a:pt x="33425" y="3739"/>
                    <a:pt x="32707" y="4291"/>
                  </a:cubicBezTo>
                  <a:cubicBezTo>
                    <a:pt x="31916" y="4899"/>
                    <a:pt x="31704" y="5233"/>
                    <a:pt x="31521" y="6054"/>
                  </a:cubicBezTo>
                  <a:cubicBezTo>
                    <a:pt x="31521" y="6054"/>
                    <a:pt x="30900" y="5892"/>
                    <a:pt x="30359" y="5892"/>
                  </a:cubicBezTo>
                  <a:cubicBezTo>
                    <a:pt x="30089" y="5892"/>
                    <a:pt x="29839" y="5933"/>
                    <a:pt x="29698" y="6054"/>
                  </a:cubicBezTo>
                  <a:cubicBezTo>
                    <a:pt x="29272" y="6388"/>
                    <a:pt x="29029" y="7787"/>
                    <a:pt x="29029" y="7787"/>
                  </a:cubicBezTo>
                  <a:lnTo>
                    <a:pt x="28482" y="7756"/>
                  </a:lnTo>
                  <a:cubicBezTo>
                    <a:pt x="28482" y="7756"/>
                    <a:pt x="28190" y="6356"/>
                    <a:pt x="27607" y="6356"/>
                  </a:cubicBezTo>
                  <a:cubicBezTo>
                    <a:pt x="27595" y="6356"/>
                    <a:pt x="27582" y="6357"/>
                    <a:pt x="27570" y="6358"/>
                  </a:cubicBezTo>
                  <a:cubicBezTo>
                    <a:pt x="26992" y="6388"/>
                    <a:pt x="26324" y="7148"/>
                    <a:pt x="26324" y="7148"/>
                  </a:cubicBezTo>
                  <a:lnTo>
                    <a:pt x="25381" y="6692"/>
                  </a:lnTo>
                  <a:cubicBezTo>
                    <a:pt x="25381" y="6692"/>
                    <a:pt x="26932" y="4930"/>
                    <a:pt x="26354" y="3167"/>
                  </a:cubicBezTo>
                  <a:cubicBezTo>
                    <a:pt x="26335" y="3071"/>
                    <a:pt x="26099" y="2674"/>
                    <a:pt x="25699" y="2674"/>
                  </a:cubicBezTo>
                  <a:cubicBezTo>
                    <a:pt x="25464" y="2674"/>
                    <a:pt x="25172" y="2811"/>
                    <a:pt x="24834" y="3227"/>
                  </a:cubicBezTo>
                  <a:cubicBezTo>
                    <a:pt x="24834" y="3227"/>
                    <a:pt x="24925" y="1951"/>
                    <a:pt x="24226" y="1586"/>
                  </a:cubicBezTo>
                  <a:cubicBezTo>
                    <a:pt x="24195" y="1570"/>
                    <a:pt x="24156" y="1564"/>
                    <a:pt x="24111" y="1564"/>
                  </a:cubicBezTo>
                  <a:cubicBezTo>
                    <a:pt x="23716" y="1564"/>
                    <a:pt x="22858" y="2103"/>
                    <a:pt x="22858" y="2103"/>
                  </a:cubicBezTo>
                  <a:cubicBezTo>
                    <a:pt x="22858" y="2103"/>
                    <a:pt x="22251" y="66"/>
                    <a:pt x="21886" y="5"/>
                  </a:cubicBezTo>
                  <a:cubicBezTo>
                    <a:pt x="21844" y="2"/>
                    <a:pt x="21800" y="1"/>
                    <a:pt x="217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577125" y="1525425"/>
              <a:ext cx="656575" cy="426125"/>
            </a:xfrm>
            <a:custGeom>
              <a:avLst/>
              <a:gdLst/>
              <a:ahLst/>
              <a:cxnLst/>
              <a:rect l="l" t="t" r="r" b="b"/>
              <a:pathLst>
                <a:path w="26263" h="17045" extrusionOk="0">
                  <a:moveTo>
                    <a:pt x="13277" y="0"/>
                  </a:moveTo>
                  <a:cubicBezTo>
                    <a:pt x="13104" y="0"/>
                    <a:pt x="12910" y="111"/>
                    <a:pt x="12858" y="637"/>
                  </a:cubicBezTo>
                  <a:cubicBezTo>
                    <a:pt x="12858" y="637"/>
                    <a:pt x="12858" y="2248"/>
                    <a:pt x="12645" y="2552"/>
                  </a:cubicBezTo>
                  <a:cubicBezTo>
                    <a:pt x="12645" y="2552"/>
                    <a:pt x="11747" y="1228"/>
                    <a:pt x="10742" y="1228"/>
                  </a:cubicBezTo>
                  <a:cubicBezTo>
                    <a:pt x="10608" y="1228"/>
                    <a:pt x="10471" y="1252"/>
                    <a:pt x="10335" y="1306"/>
                  </a:cubicBezTo>
                  <a:cubicBezTo>
                    <a:pt x="9575" y="1580"/>
                    <a:pt x="10456" y="2947"/>
                    <a:pt x="10456" y="2947"/>
                  </a:cubicBezTo>
                  <a:cubicBezTo>
                    <a:pt x="10456" y="2947"/>
                    <a:pt x="9416" y="2064"/>
                    <a:pt x="8660" y="2064"/>
                  </a:cubicBezTo>
                  <a:cubicBezTo>
                    <a:pt x="8476" y="2064"/>
                    <a:pt x="8308" y="2117"/>
                    <a:pt x="8177" y="2248"/>
                  </a:cubicBezTo>
                  <a:cubicBezTo>
                    <a:pt x="7478" y="2917"/>
                    <a:pt x="8754" y="4498"/>
                    <a:pt x="8754" y="4498"/>
                  </a:cubicBezTo>
                  <a:cubicBezTo>
                    <a:pt x="8754" y="4498"/>
                    <a:pt x="9241" y="4954"/>
                    <a:pt x="9210" y="5136"/>
                  </a:cubicBezTo>
                  <a:cubicBezTo>
                    <a:pt x="9210" y="5136"/>
                    <a:pt x="8146" y="5409"/>
                    <a:pt x="8025" y="5865"/>
                  </a:cubicBezTo>
                  <a:cubicBezTo>
                    <a:pt x="7903" y="6321"/>
                    <a:pt x="9149" y="7264"/>
                    <a:pt x="9119" y="7324"/>
                  </a:cubicBezTo>
                  <a:cubicBezTo>
                    <a:pt x="9119" y="7355"/>
                    <a:pt x="7903" y="7841"/>
                    <a:pt x="7873" y="8084"/>
                  </a:cubicBezTo>
                  <a:cubicBezTo>
                    <a:pt x="7842" y="8297"/>
                    <a:pt x="8055" y="8783"/>
                    <a:pt x="8298" y="8996"/>
                  </a:cubicBezTo>
                  <a:cubicBezTo>
                    <a:pt x="8298" y="8996"/>
                    <a:pt x="7842" y="9148"/>
                    <a:pt x="7751" y="9543"/>
                  </a:cubicBezTo>
                  <a:cubicBezTo>
                    <a:pt x="7690" y="9969"/>
                    <a:pt x="8146" y="10546"/>
                    <a:pt x="8146" y="10546"/>
                  </a:cubicBezTo>
                  <a:cubicBezTo>
                    <a:pt x="8146" y="10546"/>
                    <a:pt x="7417" y="10607"/>
                    <a:pt x="7295" y="11002"/>
                  </a:cubicBezTo>
                  <a:cubicBezTo>
                    <a:pt x="7174" y="11367"/>
                    <a:pt x="7599" y="11732"/>
                    <a:pt x="7599" y="11732"/>
                  </a:cubicBezTo>
                  <a:cubicBezTo>
                    <a:pt x="7599" y="11732"/>
                    <a:pt x="7521" y="11715"/>
                    <a:pt x="7417" y="11715"/>
                  </a:cubicBezTo>
                  <a:cubicBezTo>
                    <a:pt x="7279" y="11715"/>
                    <a:pt x="7095" y="11745"/>
                    <a:pt x="6991" y="11884"/>
                  </a:cubicBezTo>
                  <a:cubicBezTo>
                    <a:pt x="6809" y="12097"/>
                    <a:pt x="7113" y="12552"/>
                    <a:pt x="6991" y="12765"/>
                  </a:cubicBezTo>
                  <a:cubicBezTo>
                    <a:pt x="6991" y="12765"/>
                    <a:pt x="6795" y="12585"/>
                    <a:pt x="6547" y="12585"/>
                  </a:cubicBezTo>
                  <a:cubicBezTo>
                    <a:pt x="6456" y="12585"/>
                    <a:pt x="6359" y="12609"/>
                    <a:pt x="6262" y="12674"/>
                  </a:cubicBezTo>
                  <a:cubicBezTo>
                    <a:pt x="5745" y="12796"/>
                    <a:pt x="5411" y="13981"/>
                    <a:pt x="5411" y="13981"/>
                  </a:cubicBezTo>
                  <a:cubicBezTo>
                    <a:pt x="5319" y="14011"/>
                    <a:pt x="3465" y="15136"/>
                    <a:pt x="639" y="15835"/>
                  </a:cubicBezTo>
                  <a:cubicBezTo>
                    <a:pt x="639" y="15835"/>
                    <a:pt x="0" y="16109"/>
                    <a:pt x="243" y="16565"/>
                  </a:cubicBezTo>
                  <a:cubicBezTo>
                    <a:pt x="388" y="16875"/>
                    <a:pt x="1166" y="17044"/>
                    <a:pt x="1975" y="17044"/>
                  </a:cubicBezTo>
                  <a:cubicBezTo>
                    <a:pt x="2354" y="17044"/>
                    <a:pt x="2740" y="17007"/>
                    <a:pt x="3070" y="16929"/>
                  </a:cubicBezTo>
                  <a:cubicBezTo>
                    <a:pt x="4134" y="16717"/>
                    <a:pt x="7447" y="15501"/>
                    <a:pt x="9453" y="13373"/>
                  </a:cubicBezTo>
                  <a:cubicBezTo>
                    <a:pt x="9453" y="13373"/>
                    <a:pt x="9544" y="13586"/>
                    <a:pt x="9575" y="13920"/>
                  </a:cubicBezTo>
                  <a:cubicBezTo>
                    <a:pt x="9603" y="14262"/>
                    <a:pt x="9952" y="14470"/>
                    <a:pt x="10296" y="14470"/>
                  </a:cubicBezTo>
                  <a:cubicBezTo>
                    <a:pt x="10319" y="14470"/>
                    <a:pt x="10342" y="14469"/>
                    <a:pt x="10365" y="14467"/>
                  </a:cubicBezTo>
                  <a:cubicBezTo>
                    <a:pt x="10760" y="14376"/>
                    <a:pt x="12158" y="14042"/>
                    <a:pt x="12310" y="13616"/>
                  </a:cubicBezTo>
                  <a:cubicBezTo>
                    <a:pt x="12462" y="13252"/>
                    <a:pt x="11855" y="13100"/>
                    <a:pt x="11855" y="13100"/>
                  </a:cubicBezTo>
                  <a:cubicBezTo>
                    <a:pt x="11855" y="13100"/>
                    <a:pt x="11733" y="12066"/>
                    <a:pt x="11946" y="11914"/>
                  </a:cubicBezTo>
                  <a:cubicBezTo>
                    <a:pt x="12128" y="11762"/>
                    <a:pt x="12402" y="11337"/>
                    <a:pt x="13192" y="11185"/>
                  </a:cubicBezTo>
                  <a:cubicBezTo>
                    <a:pt x="13200" y="11184"/>
                    <a:pt x="13208" y="11183"/>
                    <a:pt x="13216" y="11183"/>
                  </a:cubicBezTo>
                  <a:cubicBezTo>
                    <a:pt x="13687" y="11183"/>
                    <a:pt x="13954" y="12951"/>
                    <a:pt x="14104" y="13160"/>
                  </a:cubicBezTo>
                  <a:cubicBezTo>
                    <a:pt x="14287" y="13422"/>
                    <a:pt x="14380" y="13865"/>
                    <a:pt x="14929" y="13865"/>
                  </a:cubicBezTo>
                  <a:cubicBezTo>
                    <a:pt x="15016" y="13865"/>
                    <a:pt x="15116" y="13854"/>
                    <a:pt x="15228" y="13829"/>
                  </a:cubicBezTo>
                  <a:cubicBezTo>
                    <a:pt x="16262" y="13555"/>
                    <a:pt x="16566" y="13434"/>
                    <a:pt x="16657" y="13252"/>
                  </a:cubicBezTo>
                  <a:cubicBezTo>
                    <a:pt x="16718" y="13069"/>
                    <a:pt x="16748" y="12644"/>
                    <a:pt x="16383" y="12552"/>
                  </a:cubicBezTo>
                  <a:cubicBezTo>
                    <a:pt x="15988" y="12492"/>
                    <a:pt x="15502" y="12370"/>
                    <a:pt x="15441" y="11945"/>
                  </a:cubicBezTo>
                  <a:cubicBezTo>
                    <a:pt x="15350" y="11549"/>
                    <a:pt x="15472" y="10941"/>
                    <a:pt x="15380" y="10516"/>
                  </a:cubicBezTo>
                  <a:lnTo>
                    <a:pt x="15532" y="10273"/>
                  </a:lnTo>
                  <a:lnTo>
                    <a:pt x="16566" y="9969"/>
                  </a:lnTo>
                  <a:cubicBezTo>
                    <a:pt x="16566" y="9969"/>
                    <a:pt x="17630" y="11306"/>
                    <a:pt x="17721" y="11367"/>
                  </a:cubicBezTo>
                  <a:cubicBezTo>
                    <a:pt x="17782" y="11458"/>
                    <a:pt x="17934" y="12431"/>
                    <a:pt x="18268" y="12522"/>
                  </a:cubicBezTo>
                  <a:cubicBezTo>
                    <a:pt x="18285" y="12523"/>
                    <a:pt x="18303" y="12524"/>
                    <a:pt x="18324" y="12524"/>
                  </a:cubicBezTo>
                  <a:cubicBezTo>
                    <a:pt x="18750" y="12524"/>
                    <a:pt x="19961" y="12221"/>
                    <a:pt x="20396" y="11641"/>
                  </a:cubicBezTo>
                  <a:cubicBezTo>
                    <a:pt x="20396" y="11641"/>
                    <a:pt x="20335" y="11154"/>
                    <a:pt x="19727" y="11002"/>
                  </a:cubicBezTo>
                  <a:lnTo>
                    <a:pt x="19089" y="10151"/>
                  </a:lnTo>
                  <a:lnTo>
                    <a:pt x="19089" y="10151"/>
                  </a:lnTo>
                  <a:cubicBezTo>
                    <a:pt x="19089" y="10151"/>
                    <a:pt x="19757" y="10546"/>
                    <a:pt x="20001" y="10668"/>
                  </a:cubicBezTo>
                  <a:cubicBezTo>
                    <a:pt x="20213" y="10789"/>
                    <a:pt x="21216" y="11428"/>
                    <a:pt x="21399" y="11549"/>
                  </a:cubicBezTo>
                  <a:cubicBezTo>
                    <a:pt x="21546" y="11623"/>
                    <a:pt x="21870" y="11834"/>
                    <a:pt x="22325" y="11834"/>
                  </a:cubicBezTo>
                  <a:cubicBezTo>
                    <a:pt x="22434" y="11834"/>
                    <a:pt x="22551" y="11822"/>
                    <a:pt x="22675" y="11793"/>
                  </a:cubicBezTo>
                  <a:cubicBezTo>
                    <a:pt x="23344" y="11641"/>
                    <a:pt x="23739" y="11337"/>
                    <a:pt x="23739" y="11337"/>
                  </a:cubicBezTo>
                  <a:cubicBezTo>
                    <a:pt x="23739" y="11337"/>
                    <a:pt x="24013" y="10881"/>
                    <a:pt x="23344" y="10820"/>
                  </a:cubicBezTo>
                  <a:cubicBezTo>
                    <a:pt x="23178" y="10798"/>
                    <a:pt x="23043" y="10794"/>
                    <a:pt x="22929" y="10794"/>
                  </a:cubicBezTo>
                  <a:cubicBezTo>
                    <a:pt x="22847" y="10794"/>
                    <a:pt x="22776" y="10796"/>
                    <a:pt x="22712" y="10796"/>
                  </a:cubicBezTo>
                  <a:cubicBezTo>
                    <a:pt x="22491" y="10796"/>
                    <a:pt x="22357" y="10768"/>
                    <a:pt x="22159" y="10516"/>
                  </a:cubicBezTo>
                  <a:cubicBezTo>
                    <a:pt x="21764" y="10090"/>
                    <a:pt x="21429" y="9969"/>
                    <a:pt x="21520" y="9543"/>
                  </a:cubicBezTo>
                  <a:cubicBezTo>
                    <a:pt x="21520" y="9543"/>
                    <a:pt x="22159" y="9331"/>
                    <a:pt x="23071" y="8297"/>
                  </a:cubicBezTo>
                  <a:lnTo>
                    <a:pt x="24773" y="7628"/>
                  </a:lnTo>
                  <a:cubicBezTo>
                    <a:pt x="24773" y="7628"/>
                    <a:pt x="25685" y="7476"/>
                    <a:pt x="25715" y="7385"/>
                  </a:cubicBezTo>
                  <a:cubicBezTo>
                    <a:pt x="25715" y="7385"/>
                    <a:pt x="25958" y="7233"/>
                    <a:pt x="25958" y="7051"/>
                  </a:cubicBezTo>
                  <a:cubicBezTo>
                    <a:pt x="25958" y="7051"/>
                    <a:pt x="26232" y="7051"/>
                    <a:pt x="26232" y="6808"/>
                  </a:cubicBezTo>
                  <a:cubicBezTo>
                    <a:pt x="26232" y="6595"/>
                    <a:pt x="26262" y="6200"/>
                    <a:pt x="25715" y="5896"/>
                  </a:cubicBezTo>
                  <a:cubicBezTo>
                    <a:pt x="25198" y="5592"/>
                    <a:pt x="24590" y="5592"/>
                    <a:pt x="24195" y="5379"/>
                  </a:cubicBezTo>
                  <a:cubicBezTo>
                    <a:pt x="24195" y="5379"/>
                    <a:pt x="24041" y="5320"/>
                    <a:pt x="23792" y="5320"/>
                  </a:cubicBezTo>
                  <a:cubicBezTo>
                    <a:pt x="23642" y="5320"/>
                    <a:pt x="23458" y="5341"/>
                    <a:pt x="23253" y="5409"/>
                  </a:cubicBezTo>
                  <a:cubicBezTo>
                    <a:pt x="22736" y="5592"/>
                    <a:pt x="22523" y="5744"/>
                    <a:pt x="22311" y="6169"/>
                  </a:cubicBezTo>
                  <a:cubicBezTo>
                    <a:pt x="22311" y="6169"/>
                    <a:pt x="21752" y="5844"/>
                    <a:pt x="21429" y="5844"/>
                  </a:cubicBezTo>
                  <a:cubicBezTo>
                    <a:pt x="21383" y="5844"/>
                    <a:pt x="21342" y="5850"/>
                    <a:pt x="21308" y="5865"/>
                  </a:cubicBezTo>
                  <a:cubicBezTo>
                    <a:pt x="21064" y="5987"/>
                    <a:pt x="20639" y="6716"/>
                    <a:pt x="20639" y="6716"/>
                  </a:cubicBezTo>
                  <a:lnTo>
                    <a:pt x="20335" y="6595"/>
                  </a:lnTo>
                  <a:cubicBezTo>
                    <a:pt x="20335" y="6595"/>
                    <a:pt x="20396" y="5744"/>
                    <a:pt x="20061" y="5683"/>
                  </a:cubicBezTo>
                  <a:cubicBezTo>
                    <a:pt x="20022" y="5671"/>
                    <a:pt x="19978" y="5666"/>
                    <a:pt x="19933" y="5666"/>
                  </a:cubicBezTo>
                  <a:cubicBezTo>
                    <a:pt x="19631" y="5666"/>
                    <a:pt x="19241" y="5896"/>
                    <a:pt x="19241" y="5896"/>
                  </a:cubicBezTo>
                  <a:lnTo>
                    <a:pt x="18785" y="5501"/>
                  </a:lnTo>
                  <a:cubicBezTo>
                    <a:pt x="18785" y="5501"/>
                    <a:pt x="19909" y="4771"/>
                    <a:pt x="19909" y="3707"/>
                  </a:cubicBezTo>
                  <a:cubicBezTo>
                    <a:pt x="19909" y="3641"/>
                    <a:pt x="19828" y="3296"/>
                    <a:pt x="19497" y="3296"/>
                  </a:cubicBezTo>
                  <a:cubicBezTo>
                    <a:pt x="19377" y="3296"/>
                    <a:pt x="19223" y="3342"/>
                    <a:pt x="19028" y="3464"/>
                  </a:cubicBezTo>
                  <a:cubicBezTo>
                    <a:pt x="19028" y="3464"/>
                    <a:pt x="19301" y="2765"/>
                    <a:pt x="18998" y="2491"/>
                  </a:cubicBezTo>
                  <a:cubicBezTo>
                    <a:pt x="18953" y="2447"/>
                    <a:pt x="18863" y="2431"/>
                    <a:pt x="18759" y="2431"/>
                  </a:cubicBezTo>
                  <a:cubicBezTo>
                    <a:pt x="18510" y="2431"/>
                    <a:pt x="18177" y="2522"/>
                    <a:pt x="18177" y="2522"/>
                  </a:cubicBezTo>
                  <a:cubicBezTo>
                    <a:pt x="18177" y="2522"/>
                    <a:pt x="18177" y="1306"/>
                    <a:pt x="17964" y="1184"/>
                  </a:cubicBezTo>
                  <a:cubicBezTo>
                    <a:pt x="17903" y="1154"/>
                    <a:pt x="17826" y="1134"/>
                    <a:pt x="17737" y="1134"/>
                  </a:cubicBezTo>
                  <a:cubicBezTo>
                    <a:pt x="17559" y="1134"/>
                    <a:pt x="17336" y="1215"/>
                    <a:pt x="17113" y="1458"/>
                  </a:cubicBezTo>
                  <a:cubicBezTo>
                    <a:pt x="16748" y="1884"/>
                    <a:pt x="16353" y="2370"/>
                    <a:pt x="16353" y="2370"/>
                  </a:cubicBezTo>
                  <a:cubicBezTo>
                    <a:pt x="16353" y="2370"/>
                    <a:pt x="16657" y="1002"/>
                    <a:pt x="16201" y="729"/>
                  </a:cubicBezTo>
                  <a:cubicBezTo>
                    <a:pt x="16168" y="708"/>
                    <a:pt x="16126" y="700"/>
                    <a:pt x="16080" y="700"/>
                  </a:cubicBezTo>
                  <a:cubicBezTo>
                    <a:pt x="15916" y="700"/>
                    <a:pt x="15685" y="803"/>
                    <a:pt x="15472" y="850"/>
                  </a:cubicBezTo>
                  <a:cubicBezTo>
                    <a:pt x="15046" y="1002"/>
                    <a:pt x="14681" y="1245"/>
                    <a:pt x="14681" y="1245"/>
                  </a:cubicBezTo>
                  <a:cubicBezTo>
                    <a:pt x="14681" y="1245"/>
                    <a:pt x="13678" y="60"/>
                    <a:pt x="13557" y="60"/>
                  </a:cubicBezTo>
                  <a:cubicBezTo>
                    <a:pt x="13518" y="60"/>
                    <a:pt x="13403" y="0"/>
                    <a:pt x="13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085450" y="1448850"/>
              <a:ext cx="602625" cy="817500"/>
            </a:xfrm>
            <a:custGeom>
              <a:avLst/>
              <a:gdLst/>
              <a:ahLst/>
              <a:cxnLst/>
              <a:rect l="l" t="t" r="r" b="b"/>
              <a:pathLst>
                <a:path w="24105" h="32700" extrusionOk="0">
                  <a:moveTo>
                    <a:pt x="835" y="1"/>
                  </a:moveTo>
                  <a:cubicBezTo>
                    <a:pt x="745" y="1"/>
                    <a:pt x="648" y="25"/>
                    <a:pt x="548" y="83"/>
                  </a:cubicBezTo>
                  <a:cubicBezTo>
                    <a:pt x="0" y="418"/>
                    <a:pt x="0" y="2485"/>
                    <a:pt x="396" y="3792"/>
                  </a:cubicBezTo>
                  <a:cubicBezTo>
                    <a:pt x="821" y="5129"/>
                    <a:pt x="2797" y="9324"/>
                    <a:pt x="5806" y="11694"/>
                  </a:cubicBezTo>
                  <a:cubicBezTo>
                    <a:pt x="5806" y="11694"/>
                    <a:pt x="5502" y="11846"/>
                    <a:pt x="5046" y="11938"/>
                  </a:cubicBezTo>
                  <a:cubicBezTo>
                    <a:pt x="4590" y="11998"/>
                    <a:pt x="4317" y="12545"/>
                    <a:pt x="4469" y="13032"/>
                  </a:cubicBezTo>
                  <a:cubicBezTo>
                    <a:pt x="4621" y="13549"/>
                    <a:pt x="5229" y="15342"/>
                    <a:pt x="5776" y="15463"/>
                  </a:cubicBezTo>
                  <a:cubicBezTo>
                    <a:pt x="5821" y="15477"/>
                    <a:pt x="5863" y="15483"/>
                    <a:pt x="5902" y="15483"/>
                  </a:cubicBezTo>
                  <a:cubicBezTo>
                    <a:pt x="6308" y="15483"/>
                    <a:pt x="6384" y="14825"/>
                    <a:pt x="6384" y="14825"/>
                  </a:cubicBezTo>
                  <a:cubicBezTo>
                    <a:pt x="6384" y="14825"/>
                    <a:pt x="7010" y="14694"/>
                    <a:pt x="7476" y="14694"/>
                  </a:cubicBezTo>
                  <a:cubicBezTo>
                    <a:pt x="7683" y="14694"/>
                    <a:pt x="7859" y="14720"/>
                    <a:pt x="7934" y="14795"/>
                  </a:cubicBezTo>
                  <a:cubicBezTo>
                    <a:pt x="8146" y="15008"/>
                    <a:pt x="8724" y="15311"/>
                    <a:pt x="9028" y="16345"/>
                  </a:cubicBezTo>
                  <a:cubicBezTo>
                    <a:pt x="9210" y="16983"/>
                    <a:pt x="6870" y="17561"/>
                    <a:pt x="6566" y="17743"/>
                  </a:cubicBezTo>
                  <a:cubicBezTo>
                    <a:pt x="6171" y="18047"/>
                    <a:pt x="5502" y="18260"/>
                    <a:pt x="5867" y="19293"/>
                  </a:cubicBezTo>
                  <a:cubicBezTo>
                    <a:pt x="6323" y="20631"/>
                    <a:pt x="6536" y="21026"/>
                    <a:pt x="6779" y="21056"/>
                  </a:cubicBezTo>
                  <a:cubicBezTo>
                    <a:pt x="6849" y="21072"/>
                    <a:pt x="6936" y="21083"/>
                    <a:pt x="7029" y="21083"/>
                  </a:cubicBezTo>
                  <a:cubicBezTo>
                    <a:pt x="7298" y="21083"/>
                    <a:pt x="7607" y="20985"/>
                    <a:pt x="7630" y="20600"/>
                  </a:cubicBezTo>
                  <a:cubicBezTo>
                    <a:pt x="7660" y="20053"/>
                    <a:pt x="7782" y="19415"/>
                    <a:pt x="8298" y="19263"/>
                  </a:cubicBezTo>
                  <a:cubicBezTo>
                    <a:pt x="8846" y="19111"/>
                    <a:pt x="9636" y="19202"/>
                    <a:pt x="10153" y="19050"/>
                  </a:cubicBezTo>
                  <a:lnTo>
                    <a:pt x="10487" y="19233"/>
                  </a:lnTo>
                  <a:lnTo>
                    <a:pt x="11004" y="20540"/>
                  </a:lnTo>
                  <a:cubicBezTo>
                    <a:pt x="11004" y="20540"/>
                    <a:pt x="9362" y="22059"/>
                    <a:pt x="9302" y="22150"/>
                  </a:cubicBezTo>
                  <a:cubicBezTo>
                    <a:pt x="9210" y="22272"/>
                    <a:pt x="7934" y="22576"/>
                    <a:pt x="7873" y="23032"/>
                  </a:cubicBezTo>
                  <a:cubicBezTo>
                    <a:pt x="7843" y="23457"/>
                    <a:pt x="8450" y="25190"/>
                    <a:pt x="9302" y="25707"/>
                  </a:cubicBezTo>
                  <a:cubicBezTo>
                    <a:pt x="9302" y="25707"/>
                    <a:pt x="9940" y="25555"/>
                    <a:pt x="10061" y="24734"/>
                  </a:cubicBezTo>
                  <a:lnTo>
                    <a:pt x="11064" y="23822"/>
                  </a:lnTo>
                  <a:lnTo>
                    <a:pt x="11064" y="23822"/>
                  </a:lnTo>
                  <a:cubicBezTo>
                    <a:pt x="11064" y="23822"/>
                    <a:pt x="10669" y="24795"/>
                    <a:pt x="10548" y="25099"/>
                  </a:cubicBezTo>
                  <a:cubicBezTo>
                    <a:pt x="10426" y="25403"/>
                    <a:pt x="9727" y="26771"/>
                    <a:pt x="9605" y="27014"/>
                  </a:cubicBezTo>
                  <a:cubicBezTo>
                    <a:pt x="9484" y="27287"/>
                    <a:pt x="9089" y="27895"/>
                    <a:pt x="9362" y="28746"/>
                  </a:cubicBezTo>
                  <a:cubicBezTo>
                    <a:pt x="9636" y="29567"/>
                    <a:pt x="10092" y="30053"/>
                    <a:pt x="10092" y="30053"/>
                  </a:cubicBezTo>
                  <a:cubicBezTo>
                    <a:pt x="10092" y="30053"/>
                    <a:pt x="10185" y="30093"/>
                    <a:pt x="10301" y="30093"/>
                  </a:cubicBezTo>
                  <a:cubicBezTo>
                    <a:pt x="10487" y="30093"/>
                    <a:pt x="10730" y="29989"/>
                    <a:pt x="10730" y="29445"/>
                  </a:cubicBezTo>
                  <a:cubicBezTo>
                    <a:pt x="10730" y="28534"/>
                    <a:pt x="10457" y="28382"/>
                    <a:pt x="11004" y="27865"/>
                  </a:cubicBezTo>
                  <a:cubicBezTo>
                    <a:pt x="11461" y="27351"/>
                    <a:pt x="11596" y="26917"/>
                    <a:pt x="12089" y="26917"/>
                  </a:cubicBezTo>
                  <a:cubicBezTo>
                    <a:pt x="12121" y="26917"/>
                    <a:pt x="12154" y="26919"/>
                    <a:pt x="12189" y="26923"/>
                  </a:cubicBezTo>
                  <a:cubicBezTo>
                    <a:pt x="12189" y="26923"/>
                    <a:pt x="12554" y="27713"/>
                    <a:pt x="14013" y="28777"/>
                  </a:cubicBezTo>
                  <a:lnTo>
                    <a:pt x="15107" y="30904"/>
                  </a:lnTo>
                  <a:cubicBezTo>
                    <a:pt x="15107" y="30904"/>
                    <a:pt x="15381" y="32029"/>
                    <a:pt x="15533" y="32120"/>
                  </a:cubicBezTo>
                  <a:cubicBezTo>
                    <a:pt x="15533" y="32120"/>
                    <a:pt x="15745" y="32394"/>
                    <a:pt x="16019" y="32394"/>
                  </a:cubicBezTo>
                  <a:cubicBezTo>
                    <a:pt x="16019" y="32394"/>
                    <a:pt x="16047" y="32700"/>
                    <a:pt x="16315" y="32700"/>
                  </a:cubicBezTo>
                  <a:cubicBezTo>
                    <a:pt x="16327" y="32700"/>
                    <a:pt x="16340" y="32699"/>
                    <a:pt x="16353" y="32698"/>
                  </a:cubicBezTo>
                  <a:cubicBezTo>
                    <a:pt x="16657" y="32637"/>
                    <a:pt x="17144" y="32637"/>
                    <a:pt x="17508" y="31938"/>
                  </a:cubicBezTo>
                  <a:cubicBezTo>
                    <a:pt x="17843" y="31208"/>
                    <a:pt x="17752" y="30418"/>
                    <a:pt x="18025" y="29871"/>
                  </a:cubicBezTo>
                  <a:cubicBezTo>
                    <a:pt x="18025" y="29871"/>
                    <a:pt x="18177" y="29293"/>
                    <a:pt x="17873" y="28625"/>
                  </a:cubicBezTo>
                  <a:cubicBezTo>
                    <a:pt x="17539" y="27926"/>
                    <a:pt x="17356" y="27743"/>
                    <a:pt x="16779" y="27470"/>
                  </a:cubicBezTo>
                  <a:cubicBezTo>
                    <a:pt x="16779" y="27470"/>
                    <a:pt x="17235" y="26497"/>
                    <a:pt x="17052" y="26163"/>
                  </a:cubicBezTo>
                  <a:cubicBezTo>
                    <a:pt x="16840" y="25768"/>
                    <a:pt x="15867" y="25403"/>
                    <a:pt x="15867" y="25403"/>
                  </a:cubicBezTo>
                  <a:lnTo>
                    <a:pt x="15989" y="25008"/>
                  </a:lnTo>
                  <a:cubicBezTo>
                    <a:pt x="15989" y="25008"/>
                    <a:pt x="17083" y="25008"/>
                    <a:pt x="17144" y="24552"/>
                  </a:cubicBezTo>
                  <a:cubicBezTo>
                    <a:pt x="17235" y="24126"/>
                    <a:pt x="16779" y="23488"/>
                    <a:pt x="16779" y="23488"/>
                  </a:cubicBezTo>
                  <a:lnTo>
                    <a:pt x="17235" y="22880"/>
                  </a:lnTo>
                  <a:cubicBezTo>
                    <a:pt x="17235" y="22880"/>
                    <a:pt x="18233" y="24191"/>
                    <a:pt x="19565" y="24191"/>
                  </a:cubicBezTo>
                  <a:cubicBezTo>
                    <a:pt x="19609" y="24191"/>
                    <a:pt x="19653" y="24190"/>
                    <a:pt x="19697" y="24187"/>
                  </a:cubicBezTo>
                  <a:cubicBezTo>
                    <a:pt x="19818" y="24187"/>
                    <a:pt x="20578" y="23883"/>
                    <a:pt x="19879" y="23032"/>
                  </a:cubicBezTo>
                  <a:lnTo>
                    <a:pt x="19879" y="23032"/>
                  </a:lnTo>
                  <a:cubicBezTo>
                    <a:pt x="19879" y="23032"/>
                    <a:pt x="20169" y="23113"/>
                    <a:pt x="20486" y="23113"/>
                  </a:cubicBezTo>
                  <a:cubicBezTo>
                    <a:pt x="20750" y="23113"/>
                    <a:pt x="21034" y="23057"/>
                    <a:pt x="21186" y="22850"/>
                  </a:cubicBezTo>
                  <a:cubicBezTo>
                    <a:pt x="21338" y="22667"/>
                    <a:pt x="21034" y="21755"/>
                    <a:pt x="21034" y="21755"/>
                  </a:cubicBezTo>
                  <a:cubicBezTo>
                    <a:pt x="21034" y="21755"/>
                    <a:pt x="22615" y="21634"/>
                    <a:pt x="22706" y="21330"/>
                  </a:cubicBezTo>
                  <a:cubicBezTo>
                    <a:pt x="22828" y="21026"/>
                    <a:pt x="22767" y="20600"/>
                    <a:pt x="22250" y="20236"/>
                  </a:cubicBezTo>
                  <a:cubicBezTo>
                    <a:pt x="21673" y="19810"/>
                    <a:pt x="20943" y="19354"/>
                    <a:pt x="20943" y="19354"/>
                  </a:cubicBezTo>
                  <a:lnTo>
                    <a:pt x="20943" y="19354"/>
                  </a:lnTo>
                  <a:cubicBezTo>
                    <a:pt x="20943" y="19354"/>
                    <a:pt x="21252" y="19390"/>
                    <a:pt x="21637" y="19390"/>
                  </a:cubicBezTo>
                  <a:cubicBezTo>
                    <a:pt x="22187" y="19390"/>
                    <a:pt x="22892" y="19317"/>
                    <a:pt x="23071" y="18959"/>
                  </a:cubicBezTo>
                  <a:cubicBezTo>
                    <a:pt x="23192" y="18746"/>
                    <a:pt x="23010" y="18351"/>
                    <a:pt x="22858" y="18047"/>
                  </a:cubicBezTo>
                  <a:cubicBezTo>
                    <a:pt x="22584" y="17530"/>
                    <a:pt x="22280" y="17074"/>
                    <a:pt x="22280" y="17074"/>
                  </a:cubicBezTo>
                  <a:cubicBezTo>
                    <a:pt x="22280" y="17074"/>
                    <a:pt x="23739" y="15615"/>
                    <a:pt x="23739" y="15524"/>
                  </a:cubicBezTo>
                  <a:cubicBezTo>
                    <a:pt x="23739" y="15403"/>
                    <a:pt x="24104" y="14704"/>
                    <a:pt x="22888" y="14612"/>
                  </a:cubicBezTo>
                  <a:cubicBezTo>
                    <a:pt x="22888" y="14612"/>
                    <a:pt x="22122" y="14678"/>
                    <a:pt x="21411" y="14678"/>
                  </a:cubicBezTo>
                  <a:cubicBezTo>
                    <a:pt x="20937" y="14678"/>
                    <a:pt x="20487" y="14649"/>
                    <a:pt x="20305" y="14552"/>
                  </a:cubicBezTo>
                  <a:cubicBezTo>
                    <a:pt x="20305" y="14552"/>
                    <a:pt x="22402" y="12849"/>
                    <a:pt x="21703" y="11360"/>
                  </a:cubicBezTo>
                  <a:cubicBezTo>
                    <a:pt x="21582" y="11110"/>
                    <a:pt x="21376" y="11019"/>
                    <a:pt x="21138" y="11019"/>
                  </a:cubicBezTo>
                  <a:cubicBezTo>
                    <a:pt x="20479" y="11019"/>
                    <a:pt x="19575" y="11725"/>
                    <a:pt x="19575" y="11725"/>
                  </a:cubicBezTo>
                  <a:cubicBezTo>
                    <a:pt x="19575" y="11725"/>
                    <a:pt x="21186" y="9476"/>
                    <a:pt x="20244" y="8685"/>
                  </a:cubicBezTo>
                  <a:cubicBezTo>
                    <a:pt x="20063" y="8532"/>
                    <a:pt x="19850" y="8470"/>
                    <a:pt x="19624" y="8470"/>
                  </a:cubicBezTo>
                  <a:cubicBezTo>
                    <a:pt x="18635" y="8470"/>
                    <a:pt x="17387" y="9658"/>
                    <a:pt x="17387" y="9658"/>
                  </a:cubicBezTo>
                  <a:cubicBezTo>
                    <a:pt x="17387" y="9658"/>
                    <a:pt x="16902" y="10304"/>
                    <a:pt x="16642" y="10304"/>
                  </a:cubicBezTo>
                  <a:cubicBezTo>
                    <a:pt x="16626" y="10304"/>
                    <a:pt x="16611" y="10302"/>
                    <a:pt x="16597" y="10296"/>
                  </a:cubicBezTo>
                  <a:cubicBezTo>
                    <a:pt x="16597" y="10296"/>
                    <a:pt x="16141" y="8928"/>
                    <a:pt x="15533" y="8807"/>
                  </a:cubicBezTo>
                  <a:cubicBezTo>
                    <a:pt x="15517" y="8804"/>
                    <a:pt x="15501" y="8803"/>
                    <a:pt x="15485" y="8803"/>
                  </a:cubicBezTo>
                  <a:cubicBezTo>
                    <a:pt x="14868" y="8803"/>
                    <a:pt x="13799" y="10448"/>
                    <a:pt x="13770" y="10448"/>
                  </a:cubicBezTo>
                  <a:cubicBezTo>
                    <a:pt x="13739" y="10448"/>
                    <a:pt x="12949" y="8928"/>
                    <a:pt x="12645" y="8898"/>
                  </a:cubicBezTo>
                  <a:cubicBezTo>
                    <a:pt x="12632" y="8897"/>
                    <a:pt x="12619" y="8896"/>
                    <a:pt x="12605" y="8896"/>
                  </a:cubicBezTo>
                  <a:cubicBezTo>
                    <a:pt x="12290" y="8896"/>
                    <a:pt x="11723" y="9216"/>
                    <a:pt x="11490" y="9536"/>
                  </a:cubicBezTo>
                  <a:cubicBezTo>
                    <a:pt x="11490" y="9536"/>
                    <a:pt x="11216" y="8989"/>
                    <a:pt x="10700" y="8928"/>
                  </a:cubicBezTo>
                  <a:cubicBezTo>
                    <a:pt x="10686" y="8928"/>
                    <a:pt x="10673" y="8927"/>
                    <a:pt x="10659" y="8927"/>
                  </a:cubicBezTo>
                  <a:cubicBezTo>
                    <a:pt x="10119" y="8927"/>
                    <a:pt x="9454" y="9506"/>
                    <a:pt x="9454" y="9506"/>
                  </a:cubicBezTo>
                  <a:cubicBezTo>
                    <a:pt x="9454" y="9506"/>
                    <a:pt x="9241" y="8564"/>
                    <a:pt x="8754" y="8442"/>
                  </a:cubicBezTo>
                  <a:cubicBezTo>
                    <a:pt x="8710" y="8431"/>
                    <a:pt x="8666" y="8426"/>
                    <a:pt x="8624" y="8426"/>
                  </a:cubicBezTo>
                  <a:cubicBezTo>
                    <a:pt x="8194" y="8426"/>
                    <a:pt x="7843" y="8928"/>
                    <a:pt x="7843" y="8928"/>
                  </a:cubicBezTo>
                  <a:cubicBezTo>
                    <a:pt x="7843" y="8928"/>
                    <a:pt x="7873" y="8412"/>
                    <a:pt x="7569" y="8169"/>
                  </a:cubicBezTo>
                  <a:cubicBezTo>
                    <a:pt x="7514" y="8135"/>
                    <a:pt x="7449" y="8122"/>
                    <a:pt x="7378" y="8122"/>
                  </a:cubicBezTo>
                  <a:cubicBezTo>
                    <a:pt x="7108" y="8122"/>
                    <a:pt x="6754" y="8312"/>
                    <a:pt x="6545" y="8312"/>
                  </a:cubicBezTo>
                  <a:cubicBezTo>
                    <a:pt x="6506" y="8312"/>
                    <a:pt x="6472" y="8306"/>
                    <a:pt x="6444" y="8290"/>
                  </a:cubicBezTo>
                  <a:cubicBezTo>
                    <a:pt x="6444" y="8290"/>
                    <a:pt x="6779" y="7773"/>
                    <a:pt x="6475" y="7348"/>
                  </a:cubicBezTo>
                  <a:cubicBezTo>
                    <a:pt x="6140" y="6862"/>
                    <a:pt x="4560" y="6497"/>
                    <a:pt x="4560" y="6497"/>
                  </a:cubicBezTo>
                  <a:cubicBezTo>
                    <a:pt x="4499" y="6406"/>
                    <a:pt x="2766" y="4156"/>
                    <a:pt x="1551" y="539"/>
                  </a:cubicBezTo>
                  <a:cubicBezTo>
                    <a:pt x="1551" y="539"/>
                    <a:pt x="1261" y="1"/>
                    <a:pt x="8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5731375" y="3410450"/>
              <a:ext cx="785750" cy="618975"/>
            </a:xfrm>
            <a:custGeom>
              <a:avLst/>
              <a:gdLst/>
              <a:ahLst/>
              <a:cxnLst/>
              <a:rect l="l" t="t" r="r" b="b"/>
              <a:pathLst>
                <a:path w="31430" h="24759" extrusionOk="0">
                  <a:moveTo>
                    <a:pt x="29879" y="1"/>
                  </a:moveTo>
                  <a:cubicBezTo>
                    <a:pt x="29090" y="1"/>
                    <a:pt x="28073" y="206"/>
                    <a:pt x="27326" y="526"/>
                  </a:cubicBezTo>
                  <a:cubicBezTo>
                    <a:pt x="26019" y="1073"/>
                    <a:pt x="22037" y="3414"/>
                    <a:pt x="19940" y="6605"/>
                  </a:cubicBezTo>
                  <a:cubicBezTo>
                    <a:pt x="19940" y="6605"/>
                    <a:pt x="19758" y="6362"/>
                    <a:pt x="19636" y="5906"/>
                  </a:cubicBezTo>
                  <a:cubicBezTo>
                    <a:pt x="19541" y="5549"/>
                    <a:pt x="19184" y="5341"/>
                    <a:pt x="18815" y="5341"/>
                  </a:cubicBezTo>
                  <a:cubicBezTo>
                    <a:pt x="18713" y="5341"/>
                    <a:pt x="18610" y="5357"/>
                    <a:pt x="18512" y="5390"/>
                  </a:cubicBezTo>
                  <a:cubicBezTo>
                    <a:pt x="18056" y="5602"/>
                    <a:pt x="16262" y="6362"/>
                    <a:pt x="16171" y="6909"/>
                  </a:cubicBezTo>
                  <a:cubicBezTo>
                    <a:pt x="16110" y="7456"/>
                    <a:pt x="16870" y="7487"/>
                    <a:pt x="16870" y="7487"/>
                  </a:cubicBezTo>
                  <a:cubicBezTo>
                    <a:pt x="16870" y="7487"/>
                    <a:pt x="17235" y="8794"/>
                    <a:pt x="17053" y="9037"/>
                  </a:cubicBezTo>
                  <a:cubicBezTo>
                    <a:pt x="16870" y="9311"/>
                    <a:pt x="16597" y="9888"/>
                    <a:pt x="15624" y="10253"/>
                  </a:cubicBezTo>
                  <a:cubicBezTo>
                    <a:pt x="15593" y="10265"/>
                    <a:pt x="15562" y="10271"/>
                    <a:pt x="15530" y="10271"/>
                  </a:cubicBezTo>
                  <a:cubicBezTo>
                    <a:pt x="14935" y="10271"/>
                    <a:pt x="14185" y="8202"/>
                    <a:pt x="13983" y="7943"/>
                  </a:cubicBezTo>
                  <a:cubicBezTo>
                    <a:pt x="13726" y="7686"/>
                    <a:pt x="13523" y="7215"/>
                    <a:pt x="12977" y="7215"/>
                  </a:cubicBezTo>
                  <a:cubicBezTo>
                    <a:pt x="12810" y="7215"/>
                    <a:pt x="12613" y="7259"/>
                    <a:pt x="12372" y="7365"/>
                  </a:cubicBezTo>
                  <a:cubicBezTo>
                    <a:pt x="11125" y="7943"/>
                    <a:pt x="10761" y="8186"/>
                    <a:pt x="10700" y="8429"/>
                  </a:cubicBezTo>
                  <a:cubicBezTo>
                    <a:pt x="10669" y="8733"/>
                    <a:pt x="10700" y="9250"/>
                    <a:pt x="11247" y="9250"/>
                  </a:cubicBezTo>
                  <a:cubicBezTo>
                    <a:pt x="11764" y="9250"/>
                    <a:pt x="12432" y="9280"/>
                    <a:pt x="12615" y="9797"/>
                  </a:cubicBezTo>
                  <a:cubicBezTo>
                    <a:pt x="12797" y="10344"/>
                    <a:pt x="12797" y="11104"/>
                    <a:pt x="12980" y="11621"/>
                  </a:cubicBezTo>
                  <a:lnTo>
                    <a:pt x="12828" y="11925"/>
                  </a:lnTo>
                  <a:lnTo>
                    <a:pt x="11612" y="12532"/>
                  </a:lnTo>
                  <a:cubicBezTo>
                    <a:pt x="11612" y="12532"/>
                    <a:pt x="9940" y="11073"/>
                    <a:pt x="9849" y="10982"/>
                  </a:cubicBezTo>
                  <a:cubicBezTo>
                    <a:pt x="9727" y="10921"/>
                    <a:pt x="9271" y="9645"/>
                    <a:pt x="8846" y="9645"/>
                  </a:cubicBezTo>
                  <a:cubicBezTo>
                    <a:pt x="8420" y="9645"/>
                    <a:pt x="6718" y="10405"/>
                    <a:pt x="6353" y="11286"/>
                  </a:cubicBezTo>
                  <a:cubicBezTo>
                    <a:pt x="6353" y="11286"/>
                    <a:pt x="6536" y="11894"/>
                    <a:pt x="7356" y="11985"/>
                  </a:cubicBezTo>
                  <a:lnTo>
                    <a:pt x="8390" y="12928"/>
                  </a:lnTo>
                  <a:cubicBezTo>
                    <a:pt x="8390" y="12928"/>
                    <a:pt x="7417" y="12624"/>
                    <a:pt x="7113" y="12502"/>
                  </a:cubicBezTo>
                  <a:cubicBezTo>
                    <a:pt x="6809" y="12380"/>
                    <a:pt x="5350" y="11833"/>
                    <a:pt x="5077" y="11712"/>
                  </a:cubicBezTo>
                  <a:cubicBezTo>
                    <a:pt x="4915" y="11631"/>
                    <a:pt x="4563" y="11482"/>
                    <a:pt x="4113" y="11482"/>
                  </a:cubicBezTo>
                  <a:cubicBezTo>
                    <a:pt x="3888" y="11482"/>
                    <a:pt x="3638" y="11519"/>
                    <a:pt x="3374" y="11621"/>
                  </a:cubicBezTo>
                  <a:cubicBezTo>
                    <a:pt x="2584" y="11985"/>
                    <a:pt x="2128" y="12472"/>
                    <a:pt x="2128" y="12472"/>
                  </a:cubicBezTo>
                  <a:cubicBezTo>
                    <a:pt x="2128" y="12472"/>
                    <a:pt x="1896" y="13081"/>
                    <a:pt x="2735" y="13081"/>
                  </a:cubicBezTo>
                  <a:cubicBezTo>
                    <a:pt x="2755" y="13081"/>
                    <a:pt x="2776" y="13080"/>
                    <a:pt x="2797" y="13080"/>
                  </a:cubicBezTo>
                  <a:cubicBezTo>
                    <a:pt x="3283" y="13029"/>
                    <a:pt x="3547" y="12933"/>
                    <a:pt x="3783" y="12933"/>
                  </a:cubicBezTo>
                  <a:cubicBezTo>
                    <a:pt x="3975" y="12933"/>
                    <a:pt x="4149" y="12997"/>
                    <a:pt x="4408" y="13201"/>
                  </a:cubicBezTo>
                  <a:cubicBezTo>
                    <a:pt x="4985" y="13657"/>
                    <a:pt x="5441" y="13718"/>
                    <a:pt x="5472" y="14295"/>
                  </a:cubicBezTo>
                  <a:cubicBezTo>
                    <a:pt x="5472" y="14295"/>
                    <a:pt x="4712" y="14751"/>
                    <a:pt x="3770" y="16271"/>
                  </a:cubicBezTo>
                  <a:lnTo>
                    <a:pt x="1733" y="17548"/>
                  </a:lnTo>
                  <a:cubicBezTo>
                    <a:pt x="1733" y="17548"/>
                    <a:pt x="608" y="17943"/>
                    <a:pt x="578" y="18095"/>
                  </a:cubicBezTo>
                  <a:cubicBezTo>
                    <a:pt x="578" y="18095"/>
                    <a:pt x="304" y="18308"/>
                    <a:pt x="335" y="18581"/>
                  </a:cubicBezTo>
                  <a:cubicBezTo>
                    <a:pt x="335" y="18581"/>
                    <a:pt x="1" y="18672"/>
                    <a:pt x="31" y="18976"/>
                  </a:cubicBezTo>
                  <a:cubicBezTo>
                    <a:pt x="61" y="19280"/>
                    <a:pt x="153" y="19767"/>
                    <a:pt x="912" y="20040"/>
                  </a:cubicBezTo>
                  <a:cubicBezTo>
                    <a:pt x="1672" y="20283"/>
                    <a:pt x="2432" y="20192"/>
                    <a:pt x="3010" y="20375"/>
                  </a:cubicBezTo>
                  <a:cubicBezTo>
                    <a:pt x="3010" y="20375"/>
                    <a:pt x="3098" y="20392"/>
                    <a:pt x="3241" y="20392"/>
                  </a:cubicBezTo>
                  <a:cubicBezTo>
                    <a:pt x="3473" y="20392"/>
                    <a:pt x="3849" y="20346"/>
                    <a:pt x="4226" y="20101"/>
                  </a:cubicBezTo>
                  <a:cubicBezTo>
                    <a:pt x="4864" y="19736"/>
                    <a:pt x="5046" y="19493"/>
                    <a:pt x="5289" y="18916"/>
                  </a:cubicBezTo>
                  <a:cubicBezTo>
                    <a:pt x="5289" y="18916"/>
                    <a:pt x="5876" y="19147"/>
                    <a:pt x="6315" y="19147"/>
                  </a:cubicBezTo>
                  <a:cubicBezTo>
                    <a:pt x="6450" y="19147"/>
                    <a:pt x="6571" y="19125"/>
                    <a:pt x="6657" y="19068"/>
                  </a:cubicBezTo>
                  <a:cubicBezTo>
                    <a:pt x="6992" y="18885"/>
                    <a:pt x="7326" y="17821"/>
                    <a:pt x="7326" y="17821"/>
                  </a:cubicBezTo>
                  <a:lnTo>
                    <a:pt x="7751" y="17912"/>
                  </a:lnTo>
                  <a:cubicBezTo>
                    <a:pt x="7751" y="17912"/>
                    <a:pt x="7873" y="19007"/>
                    <a:pt x="8268" y="19037"/>
                  </a:cubicBezTo>
                  <a:cubicBezTo>
                    <a:pt x="8281" y="19038"/>
                    <a:pt x="8294" y="19038"/>
                    <a:pt x="8307" y="19038"/>
                  </a:cubicBezTo>
                  <a:cubicBezTo>
                    <a:pt x="8730" y="19038"/>
                    <a:pt x="9302" y="18581"/>
                    <a:pt x="9302" y="18581"/>
                  </a:cubicBezTo>
                  <a:lnTo>
                    <a:pt x="9940" y="19007"/>
                  </a:lnTo>
                  <a:cubicBezTo>
                    <a:pt x="9940" y="19007"/>
                    <a:pt x="8633" y="20192"/>
                    <a:pt x="8876" y="21560"/>
                  </a:cubicBezTo>
                  <a:cubicBezTo>
                    <a:pt x="8876" y="21621"/>
                    <a:pt x="9051" y="21963"/>
                    <a:pt x="9391" y="21963"/>
                  </a:cubicBezTo>
                  <a:cubicBezTo>
                    <a:pt x="9562" y="21963"/>
                    <a:pt x="9776" y="21876"/>
                    <a:pt x="10031" y="21621"/>
                  </a:cubicBezTo>
                  <a:lnTo>
                    <a:pt x="10031" y="21621"/>
                  </a:lnTo>
                  <a:cubicBezTo>
                    <a:pt x="10031" y="21621"/>
                    <a:pt x="9849" y="22563"/>
                    <a:pt x="10335" y="22867"/>
                  </a:cubicBezTo>
                  <a:cubicBezTo>
                    <a:pt x="10369" y="22891"/>
                    <a:pt x="10420" y="22902"/>
                    <a:pt x="10482" y="22902"/>
                  </a:cubicBezTo>
                  <a:cubicBezTo>
                    <a:pt x="10800" y="22902"/>
                    <a:pt x="11399" y="22624"/>
                    <a:pt x="11399" y="22624"/>
                  </a:cubicBezTo>
                  <a:cubicBezTo>
                    <a:pt x="11399" y="22624"/>
                    <a:pt x="11672" y="24174"/>
                    <a:pt x="11976" y="24235"/>
                  </a:cubicBezTo>
                  <a:cubicBezTo>
                    <a:pt x="12054" y="24258"/>
                    <a:pt x="12137" y="24273"/>
                    <a:pt x="12224" y="24273"/>
                  </a:cubicBezTo>
                  <a:cubicBezTo>
                    <a:pt x="12479" y="24273"/>
                    <a:pt x="12768" y="24141"/>
                    <a:pt x="13040" y="23688"/>
                  </a:cubicBezTo>
                  <a:cubicBezTo>
                    <a:pt x="13375" y="23080"/>
                    <a:pt x="13800" y="22320"/>
                    <a:pt x="13800" y="22320"/>
                  </a:cubicBezTo>
                  <a:lnTo>
                    <a:pt x="13800" y="22320"/>
                  </a:lnTo>
                  <a:cubicBezTo>
                    <a:pt x="13800" y="22320"/>
                    <a:pt x="13709" y="24174"/>
                    <a:pt x="14347" y="24387"/>
                  </a:cubicBezTo>
                  <a:cubicBezTo>
                    <a:pt x="14384" y="24400"/>
                    <a:pt x="14423" y="24407"/>
                    <a:pt x="14465" y="24407"/>
                  </a:cubicBezTo>
                  <a:cubicBezTo>
                    <a:pt x="14699" y="24407"/>
                    <a:pt x="15001" y="24212"/>
                    <a:pt x="15259" y="24083"/>
                  </a:cubicBezTo>
                  <a:cubicBezTo>
                    <a:pt x="15776" y="23779"/>
                    <a:pt x="16232" y="23444"/>
                    <a:pt x="16232" y="23444"/>
                  </a:cubicBezTo>
                  <a:cubicBezTo>
                    <a:pt x="16232" y="23444"/>
                    <a:pt x="17782" y="24751"/>
                    <a:pt x="17904" y="24751"/>
                  </a:cubicBezTo>
                  <a:cubicBezTo>
                    <a:pt x="17912" y="24746"/>
                    <a:pt x="17925" y="24744"/>
                    <a:pt x="17943" y="24744"/>
                  </a:cubicBezTo>
                  <a:cubicBezTo>
                    <a:pt x="17991" y="24744"/>
                    <a:pt x="18068" y="24758"/>
                    <a:pt x="18157" y="24758"/>
                  </a:cubicBezTo>
                  <a:cubicBezTo>
                    <a:pt x="18400" y="24758"/>
                    <a:pt x="18724" y="24650"/>
                    <a:pt x="18724" y="23840"/>
                  </a:cubicBezTo>
                  <a:cubicBezTo>
                    <a:pt x="18724" y="23840"/>
                    <a:pt x="18360" y="21742"/>
                    <a:pt x="18542" y="21256"/>
                  </a:cubicBezTo>
                  <a:lnTo>
                    <a:pt x="18542" y="21256"/>
                  </a:lnTo>
                  <a:cubicBezTo>
                    <a:pt x="18542" y="21256"/>
                    <a:pt x="19820" y="22555"/>
                    <a:pt x="21069" y="22555"/>
                  </a:cubicBezTo>
                  <a:cubicBezTo>
                    <a:pt x="21337" y="22555"/>
                    <a:pt x="21603" y="22495"/>
                    <a:pt x="21855" y="22350"/>
                  </a:cubicBezTo>
                  <a:cubicBezTo>
                    <a:pt x="22767" y="21803"/>
                    <a:pt x="21308" y="20253"/>
                    <a:pt x="21308" y="20253"/>
                  </a:cubicBezTo>
                  <a:lnTo>
                    <a:pt x="21308" y="20253"/>
                  </a:lnTo>
                  <a:cubicBezTo>
                    <a:pt x="21308" y="20253"/>
                    <a:pt x="22577" y="20985"/>
                    <a:pt x="23532" y="20985"/>
                  </a:cubicBezTo>
                  <a:cubicBezTo>
                    <a:pt x="23882" y="20985"/>
                    <a:pt x="24190" y="20887"/>
                    <a:pt x="24378" y="20618"/>
                  </a:cubicBezTo>
                  <a:cubicBezTo>
                    <a:pt x="25107" y="19645"/>
                    <a:pt x="23132" y="17912"/>
                    <a:pt x="23132" y="17912"/>
                  </a:cubicBezTo>
                  <a:cubicBezTo>
                    <a:pt x="23132" y="17912"/>
                    <a:pt x="22372" y="17457"/>
                    <a:pt x="22402" y="17183"/>
                  </a:cubicBezTo>
                  <a:cubicBezTo>
                    <a:pt x="22402" y="17183"/>
                    <a:pt x="23740" y="16605"/>
                    <a:pt x="23770" y="15967"/>
                  </a:cubicBezTo>
                  <a:cubicBezTo>
                    <a:pt x="23831" y="15329"/>
                    <a:pt x="22007" y="14417"/>
                    <a:pt x="22007" y="14356"/>
                  </a:cubicBezTo>
                  <a:cubicBezTo>
                    <a:pt x="22007" y="14326"/>
                    <a:pt x="23436" y="13414"/>
                    <a:pt x="23466" y="13080"/>
                  </a:cubicBezTo>
                  <a:cubicBezTo>
                    <a:pt x="23466" y="12745"/>
                    <a:pt x="23101" y="12198"/>
                    <a:pt x="22767" y="12016"/>
                  </a:cubicBezTo>
                  <a:cubicBezTo>
                    <a:pt x="22767" y="12016"/>
                    <a:pt x="23284" y="11712"/>
                    <a:pt x="23284" y="11165"/>
                  </a:cubicBezTo>
                  <a:cubicBezTo>
                    <a:pt x="23284" y="10648"/>
                    <a:pt x="22615" y="10010"/>
                    <a:pt x="22615" y="10010"/>
                  </a:cubicBezTo>
                  <a:cubicBezTo>
                    <a:pt x="22615" y="10010"/>
                    <a:pt x="23527" y="9706"/>
                    <a:pt x="23588" y="9189"/>
                  </a:cubicBezTo>
                  <a:cubicBezTo>
                    <a:pt x="23679" y="8703"/>
                    <a:pt x="23010" y="8338"/>
                    <a:pt x="23010" y="8338"/>
                  </a:cubicBezTo>
                  <a:cubicBezTo>
                    <a:pt x="23010" y="8338"/>
                    <a:pt x="23588" y="8338"/>
                    <a:pt x="23740" y="7973"/>
                  </a:cubicBezTo>
                  <a:cubicBezTo>
                    <a:pt x="23922" y="7639"/>
                    <a:pt x="23436" y="7122"/>
                    <a:pt x="23557" y="6848"/>
                  </a:cubicBezTo>
                  <a:lnTo>
                    <a:pt x="23557" y="6848"/>
                  </a:lnTo>
                  <a:cubicBezTo>
                    <a:pt x="23557" y="6849"/>
                    <a:pt x="23769" y="6960"/>
                    <a:pt x="24018" y="6960"/>
                  </a:cubicBezTo>
                  <a:cubicBezTo>
                    <a:pt x="24179" y="6960"/>
                    <a:pt x="24356" y="6913"/>
                    <a:pt x="24499" y="6757"/>
                  </a:cubicBezTo>
                  <a:cubicBezTo>
                    <a:pt x="24834" y="6514"/>
                    <a:pt x="24986" y="4873"/>
                    <a:pt x="24986" y="4873"/>
                  </a:cubicBezTo>
                  <a:cubicBezTo>
                    <a:pt x="25107" y="4842"/>
                    <a:pt x="27205" y="2897"/>
                    <a:pt x="30670" y="1377"/>
                  </a:cubicBezTo>
                  <a:cubicBezTo>
                    <a:pt x="30670" y="1377"/>
                    <a:pt x="31430" y="891"/>
                    <a:pt x="31035" y="344"/>
                  </a:cubicBezTo>
                  <a:cubicBezTo>
                    <a:pt x="30883" y="104"/>
                    <a:pt x="30438" y="1"/>
                    <a:pt x="298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841575" y="4722250"/>
              <a:ext cx="645925" cy="437725"/>
            </a:xfrm>
            <a:custGeom>
              <a:avLst/>
              <a:gdLst/>
              <a:ahLst/>
              <a:cxnLst/>
              <a:rect l="l" t="t" r="r" b="b"/>
              <a:pathLst>
                <a:path w="25837" h="17509" extrusionOk="0">
                  <a:moveTo>
                    <a:pt x="15746" y="0"/>
                  </a:moveTo>
                  <a:cubicBezTo>
                    <a:pt x="14773" y="0"/>
                    <a:pt x="14560" y="1976"/>
                    <a:pt x="14560" y="1976"/>
                  </a:cubicBezTo>
                  <a:cubicBezTo>
                    <a:pt x="14560" y="1976"/>
                    <a:pt x="14591" y="2675"/>
                    <a:pt x="14408" y="2736"/>
                  </a:cubicBezTo>
                  <a:cubicBezTo>
                    <a:pt x="14408" y="2736"/>
                    <a:pt x="13792" y="2358"/>
                    <a:pt x="13331" y="2358"/>
                  </a:cubicBezTo>
                  <a:cubicBezTo>
                    <a:pt x="13222" y="2358"/>
                    <a:pt x="13122" y="2380"/>
                    <a:pt x="13040" y="2432"/>
                  </a:cubicBezTo>
                  <a:cubicBezTo>
                    <a:pt x="12615" y="2705"/>
                    <a:pt x="12858" y="4225"/>
                    <a:pt x="12797" y="4256"/>
                  </a:cubicBezTo>
                  <a:cubicBezTo>
                    <a:pt x="12796" y="4257"/>
                    <a:pt x="12795" y="4257"/>
                    <a:pt x="12792" y="4257"/>
                  </a:cubicBezTo>
                  <a:cubicBezTo>
                    <a:pt x="12710" y="4257"/>
                    <a:pt x="11833" y="3893"/>
                    <a:pt x="11486" y="3893"/>
                  </a:cubicBezTo>
                  <a:cubicBezTo>
                    <a:pt x="11433" y="3893"/>
                    <a:pt x="11392" y="3902"/>
                    <a:pt x="11369" y="3921"/>
                  </a:cubicBezTo>
                  <a:cubicBezTo>
                    <a:pt x="11186" y="4073"/>
                    <a:pt x="10974" y="4560"/>
                    <a:pt x="11034" y="4833"/>
                  </a:cubicBezTo>
                  <a:cubicBezTo>
                    <a:pt x="11034" y="4833"/>
                    <a:pt x="10850" y="4747"/>
                    <a:pt x="10637" y="4747"/>
                  </a:cubicBezTo>
                  <a:cubicBezTo>
                    <a:pt x="10516" y="4747"/>
                    <a:pt x="10385" y="4775"/>
                    <a:pt x="10274" y="4864"/>
                  </a:cubicBezTo>
                  <a:cubicBezTo>
                    <a:pt x="9910" y="5107"/>
                    <a:pt x="9818" y="5806"/>
                    <a:pt x="9818" y="5806"/>
                  </a:cubicBezTo>
                  <a:cubicBezTo>
                    <a:pt x="9818" y="5806"/>
                    <a:pt x="9439" y="5506"/>
                    <a:pt x="9117" y="5506"/>
                  </a:cubicBezTo>
                  <a:cubicBezTo>
                    <a:pt x="9042" y="5506"/>
                    <a:pt x="8970" y="5522"/>
                    <a:pt x="8907" y="5563"/>
                  </a:cubicBezTo>
                  <a:cubicBezTo>
                    <a:pt x="8542" y="5745"/>
                    <a:pt x="8603" y="6323"/>
                    <a:pt x="8603" y="6323"/>
                  </a:cubicBezTo>
                  <a:cubicBezTo>
                    <a:pt x="8603" y="6323"/>
                    <a:pt x="8395" y="6012"/>
                    <a:pt x="8125" y="6012"/>
                  </a:cubicBezTo>
                  <a:cubicBezTo>
                    <a:pt x="8102" y="6012"/>
                    <a:pt x="8079" y="6014"/>
                    <a:pt x="8056" y="6019"/>
                  </a:cubicBezTo>
                  <a:cubicBezTo>
                    <a:pt x="7782" y="6049"/>
                    <a:pt x="7630" y="6566"/>
                    <a:pt x="7448" y="6657"/>
                  </a:cubicBezTo>
                  <a:cubicBezTo>
                    <a:pt x="7448" y="6657"/>
                    <a:pt x="7387" y="6140"/>
                    <a:pt x="6992" y="6079"/>
                  </a:cubicBezTo>
                  <a:cubicBezTo>
                    <a:pt x="6982" y="6076"/>
                    <a:pt x="6969" y="6075"/>
                    <a:pt x="6955" y="6075"/>
                  </a:cubicBezTo>
                  <a:cubicBezTo>
                    <a:pt x="6674" y="6075"/>
                    <a:pt x="5654" y="6626"/>
                    <a:pt x="5654" y="6626"/>
                  </a:cubicBezTo>
                  <a:cubicBezTo>
                    <a:pt x="5593" y="6566"/>
                    <a:pt x="3466" y="6110"/>
                    <a:pt x="1004" y="4651"/>
                  </a:cubicBezTo>
                  <a:cubicBezTo>
                    <a:pt x="1004" y="4651"/>
                    <a:pt x="816" y="4574"/>
                    <a:pt x="617" y="4574"/>
                  </a:cubicBezTo>
                  <a:cubicBezTo>
                    <a:pt x="441" y="4574"/>
                    <a:pt x="255" y="4635"/>
                    <a:pt x="183" y="4864"/>
                  </a:cubicBezTo>
                  <a:cubicBezTo>
                    <a:pt x="1" y="5350"/>
                    <a:pt x="1034" y="6535"/>
                    <a:pt x="1946" y="7113"/>
                  </a:cubicBezTo>
                  <a:cubicBezTo>
                    <a:pt x="2839" y="7678"/>
                    <a:pt x="5947" y="9060"/>
                    <a:pt x="8787" y="9060"/>
                  </a:cubicBezTo>
                  <a:cubicBezTo>
                    <a:pt x="8847" y="9060"/>
                    <a:pt x="8907" y="9059"/>
                    <a:pt x="8967" y="9058"/>
                  </a:cubicBezTo>
                  <a:lnTo>
                    <a:pt x="8967" y="9058"/>
                  </a:lnTo>
                  <a:cubicBezTo>
                    <a:pt x="8967" y="9058"/>
                    <a:pt x="8846" y="9271"/>
                    <a:pt x="8633" y="9544"/>
                  </a:cubicBezTo>
                  <a:cubicBezTo>
                    <a:pt x="8390" y="9818"/>
                    <a:pt x="8511" y="10274"/>
                    <a:pt x="8815" y="10456"/>
                  </a:cubicBezTo>
                  <a:cubicBezTo>
                    <a:pt x="9091" y="10649"/>
                    <a:pt x="10192" y="11267"/>
                    <a:pt x="10666" y="11267"/>
                  </a:cubicBezTo>
                  <a:cubicBezTo>
                    <a:pt x="10715" y="11267"/>
                    <a:pt x="10757" y="11261"/>
                    <a:pt x="10791" y="11247"/>
                  </a:cubicBezTo>
                  <a:cubicBezTo>
                    <a:pt x="11186" y="11064"/>
                    <a:pt x="10822" y="10578"/>
                    <a:pt x="10822" y="10578"/>
                  </a:cubicBezTo>
                  <a:cubicBezTo>
                    <a:pt x="10822" y="10578"/>
                    <a:pt x="11490" y="9757"/>
                    <a:pt x="11703" y="9757"/>
                  </a:cubicBezTo>
                  <a:cubicBezTo>
                    <a:pt x="11761" y="9757"/>
                    <a:pt x="11826" y="9755"/>
                    <a:pt x="11900" y="9755"/>
                  </a:cubicBezTo>
                  <a:cubicBezTo>
                    <a:pt x="12178" y="9755"/>
                    <a:pt x="12573" y="9792"/>
                    <a:pt x="13101" y="10152"/>
                  </a:cubicBezTo>
                  <a:cubicBezTo>
                    <a:pt x="13527" y="10426"/>
                    <a:pt x="12433" y="11946"/>
                    <a:pt x="12402" y="12189"/>
                  </a:cubicBezTo>
                  <a:cubicBezTo>
                    <a:pt x="12311" y="12584"/>
                    <a:pt x="12007" y="13010"/>
                    <a:pt x="12736" y="13465"/>
                  </a:cubicBezTo>
                  <a:cubicBezTo>
                    <a:pt x="13453" y="13871"/>
                    <a:pt x="13794" y="14052"/>
                    <a:pt x="13996" y="14052"/>
                  </a:cubicBezTo>
                  <a:cubicBezTo>
                    <a:pt x="14051" y="14052"/>
                    <a:pt x="14096" y="14039"/>
                    <a:pt x="14135" y="14013"/>
                  </a:cubicBezTo>
                  <a:cubicBezTo>
                    <a:pt x="14317" y="13921"/>
                    <a:pt x="14621" y="13678"/>
                    <a:pt x="14408" y="13344"/>
                  </a:cubicBezTo>
                  <a:cubicBezTo>
                    <a:pt x="14165" y="13010"/>
                    <a:pt x="13922" y="12584"/>
                    <a:pt x="14135" y="12250"/>
                  </a:cubicBezTo>
                  <a:cubicBezTo>
                    <a:pt x="14378" y="11885"/>
                    <a:pt x="14864" y="11551"/>
                    <a:pt x="15138" y="11186"/>
                  </a:cubicBezTo>
                  <a:lnTo>
                    <a:pt x="15381" y="11125"/>
                  </a:lnTo>
                  <a:lnTo>
                    <a:pt x="16354" y="11642"/>
                  </a:lnTo>
                  <a:cubicBezTo>
                    <a:pt x="16354" y="11642"/>
                    <a:pt x="16141" y="13344"/>
                    <a:pt x="16141" y="13405"/>
                  </a:cubicBezTo>
                  <a:cubicBezTo>
                    <a:pt x="16141" y="13526"/>
                    <a:pt x="15533" y="14377"/>
                    <a:pt x="15776" y="14590"/>
                  </a:cubicBezTo>
                  <a:cubicBezTo>
                    <a:pt x="15942" y="14838"/>
                    <a:pt x="16958" y="15462"/>
                    <a:pt x="17689" y="15462"/>
                  </a:cubicBezTo>
                  <a:cubicBezTo>
                    <a:pt x="17764" y="15462"/>
                    <a:pt x="17836" y="15455"/>
                    <a:pt x="17904" y="15441"/>
                  </a:cubicBezTo>
                  <a:cubicBezTo>
                    <a:pt x="17904" y="15441"/>
                    <a:pt x="18208" y="15016"/>
                    <a:pt x="17873" y="14469"/>
                  </a:cubicBezTo>
                  <a:lnTo>
                    <a:pt x="18025" y="13405"/>
                  </a:lnTo>
                  <a:cubicBezTo>
                    <a:pt x="18025" y="13405"/>
                    <a:pt x="18238" y="14165"/>
                    <a:pt x="18329" y="14408"/>
                  </a:cubicBezTo>
                  <a:cubicBezTo>
                    <a:pt x="18390" y="14621"/>
                    <a:pt x="18664" y="15806"/>
                    <a:pt x="18694" y="15988"/>
                  </a:cubicBezTo>
                  <a:cubicBezTo>
                    <a:pt x="18724" y="16231"/>
                    <a:pt x="18846" y="16748"/>
                    <a:pt x="19424" y="17113"/>
                  </a:cubicBezTo>
                  <a:cubicBezTo>
                    <a:pt x="20001" y="17447"/>
                    <a:pt x="20487" y="17508"/>
                    <a:pt x="20487" y="17508"/>
                  </a:cubicBezTo>
                  <a:cubicBezTo>
                    <a:pt x="20487" y="17508"/>
                    <a:pt x="20974" y="17356"/>
                    <a:pt x="20548" y="16839"/>
                  </a:cubicBezTo>
                  <a:cubicBezTo>
                    <a:pt x="20153" y="16292"/>
                    <a:pt x="19879" y="16353"/>
                    <a:pt x="19910" y="15776"/>
                  </a:cubicBezTo>
                  <a:cubicBezTo>
                    <a:pt x="19940" y="15198"/>
                    <a:pt x="19788" y="14894"/>
                    <a:pt x="20092" y="14621"/>
                  </a:cubicBezTo>
                  <a:cubicBezTo>
                    <a:pt x="20092" y="14621"/>
                    <a:pt x="20585" y="14842"/>
                    <a:pt x="21680" y="14842"/>
                  </a:cubicBezTo>
                  <a:cubicBezTo>
                    <a:pt x="21802" y="14842"/>
                    <a:pt x="21931" y="14839"/>
                    <a:pt x="22068" y="14833"/>
                  </a:cubicBezTo>
                  <a:lnTo>
                    <a:pt x="23801" y="15502"/>
                  </a:lnTo>
                  <a:cubicBezTo>
                    <a:pt x="23801" y="15502"/>
                    <a:pt x="24500" y="16019"/>
                    <a:pt x="24621" y="16019"/>
                  </a:cubicBezTo>
                  <a:cubicBezTo>
                    <a:pt x="24621" y="16019"/>
                    <a:pt x="24690" y="16034"/>
                    <a:pt x="24777" y="16034"/>
                  </a:cubicBezTo>
                  <a:cubicBezTo>
                    <a:pt x="24864" y="16034"/>
                    <a:pt x="24971" y="16019"/>
                    <a:pt x="25047" y="15958"/>
                  </a:cubicBezTo>
                  <a:cubicBezTo>
                    <a:pt x="25047" y="15958"/>
                    <a:pt x="25128" y="16039"/>
                    <a:pt x="25227" y="16039"/>
                  </a:cubicBezTo>
                  <a:cubicBezTo>
                    <a:pt x="25276" y="16039"/>
                    <a:pt x="25330" y="16019"/>
                    <a:pt x="25381" y="15958"/>
                  </a:cubicBezTo>
                  <a:cubicBezTo>
                    <a:pt x="25533" y="15806"/>
                    <a:pt x="25837" y="15532"/>
                    <a:pt x="25685" y="14924"/>
                  </a:cubicBezTo>
                  <a:cubicBezTo>
                    <a:pt x="25533" y="14317"/>
                    <a:pt x="25077" y="13921"/>
                    <a:pt x="25016" y="13496"/>
                  </a:cubicBezTo>
                  <a:cubicBezTo>
                    <a:pt x="25016" y="13496"/>
                    <a:pt x="24804" y="13070"/>
                    <a:pt x="24287" y="12858"/>
                  </a:cubicBezTo>
                  <a:cubicBezTo>
                    <a:pt x="23960" y="12712"/>
                    <a:pt x="23753" y="12643"/>
                    <a:pt x="23542" y="12643"/>
                  </a:cubicBezTo>
                  <a:cubicBezTo>
                    <a:pt x="23399" y="12643"/>
                    <a:pt x="23255" y="12675"/>
                    <a:pt x="23071" y="12736"/>
                  </a:cubicBezTo>
                  <a:cubicBezTo>
                    <a:pt x="23071" y="12736"/>
                    <a:pt x="22828" y="11915"/>
                    <a:pt x="22585" y="11824"/>
                  </a:cubicBezTo>
                  <a:cubicBezTo>
                    <a:pt x="22524" y="11800"/>
                    <a:pt x="22445" y="11790"/>
                    <a:pt x="22357" y="11790"/>
                  </a:cubicBezTo>
                  <a:cubicBezTo>
                    <a:pt x="22007" y="11790"/>
                    <a:pt x="21521" y="11946"/>
                    <a:pt x="21521" y="11946"/>
                  </a:cubicBezTo>
                  <a:lnTo>
                    <a:pt x="21399" y="11642"/>
                  </a:lnTo>
                  <a:cubicBezTo>
                    <a:pt x="21399" y="11642"/>
                    <a:pt x="22038" y="11064"/>
                    <a:pt x="21855" y="10791"/>
                  </a:cubicBezTo>
                  <a:cubicBezTo>
                    <a:pt x="21673" y="10517"/>
                    <a:pt x="21095" y="10365"/>
                    <a:pt x="21095" y="10365"/>
                  </a:cubicBezTo>
                  <a:lnTo>
                    <a:pt x="21065" y="9757"/>
                  </a:lnTo>
                  <a:lnTo>
                    <a:pt x="21065" y="9757"/>
                  </a:lnTo>
                  <a:cubicBezTo>
                    <a:pt x="21065" y="9757"/>
                    <a:pt x="21323" y="9817"/>
                    <a:pt x="21677" y="9817"/>
                  </a:cubicBezTo>
                  <a:cubicBezTo>
                    <a:pt x="22119" y="9817"/>
                    <a:pt x="22710" y="9723"/>
                    <a:pt x="23132" y="9301"/>
                  </a:cubicBezTo>
                  <a:cubicBezTo>
                    <a:pt x="23193" y="9241"/>
                    <a:pt x="23527" y="8693"/>
                    <a:pt x="22676" y="8541"/>
                  </a:cubicBezTo>
                  <a:cubicBezTo>
                    <a:pt x="22676" y="8541"/>
                    <a:pt x="23375" y="8237"/>
                    <a:pt x="23345" y="7782"/>
                  </a:cubicBezTo>
                  <a:cubicBezTo>
                    <a:pt x="23345" y="7599"/>
                    <a:pt x="22676" y="7234"/>
                    <a:pt x="22676" y="7234"/>
                  </a:cubicBezTo>
                  <a:cubicBezTo>
                    <a:pt x="22676" y="7234"/>
                    <a:pt x="23557" y="6353"/>
                    <a:pt x="23436" y="6140"/>
                  </a:cubicBezTo>
                  <a:cubicBezTo>
                    <a:pt x="23379" y="5941"/>
                    <a:pt x="23162" y="5742"/>
                    <a:pt x="22712" y="5742"/>
                  </a:cubicBezTo>
                  <a:cubicBezTo>
                    <a:pt x="22681" y="5742"/>
                    <a:pt x="22648" y="5743"/>
                    <a:pt x="22615" y="5745"/>
                  </a:cubicBezTo>
                  <a:cubicBezTo>
                    <a:pt x="22068" y="5775"/>
                    <a:pt x="21430" y="5836"/>
                    <a:pt x="21430" y="5836"/>
                  </a:cubicBezTo>
                  <a:cubicBezTo>
                    <a:pt x="21430" y="5836"/>
                    <a:pt x="22615" y="5076"/>
                    <a:pt x="22493" y="4560"/>
                  </a:cubicBezTo>
                  <a:cubicBezTo>
                    <a:pt x="22463" y="4377"/>
                    <a:pt x="22159" y="4256"/>
                    <a:pt x="21886" y="4134"/>
                  </a:cubicBezTo>
                  <a:cubicBezTo>
                    <a:pt x="21460" y="3952"/>
                    <a:pt x="21065" y="3830"/>
                    <a:pt x="21065" y="3830"/>
                  </a:cubicBezTo>
                  <a:cubicBezTo>
                    <a:pt x="21065" y="3830"/>
                    <a:pt x="21156" y="2280"/>
                    <a:pt x="21126" y="2250"/>
                  </a:cubicBezTo>
                  <a:cubicBezTo>
                    <a:pt x="21084" y="2187"/>
                    <a:pt x="21014" y="1895"/>
                    <a:pt x="20738" y="1895"/>
                  </a:cubicBezTo>
                  <a:cubicBezTo>
                    <a:pt x="20612" y="1895"/>
                    <a:pt x="20443" y="1956"/>
                    <a:pt x="20214" y="2128"/>
                  </a:cubicBezTo>
                  <a:cubicBezTo>
                    <a:pt x="20214" y="2128"/>
                    <a:pt x="19089" y="3253"/>
                    <a:pt x="18694" y="3374"/>
                  </a:cubicBezTo>
                  <a:cubicBezTo>
                    <a:pt x="18694" y="3374"/>
                    <a:pt x="19089" y="1338"/>
                    <a:pt x="17934" y="821"/>
                  </a:cubicBezTo>
                  <a:cubicBezTo>
                    <a:pt x="17866" y="789"/>
                    <a:pt x="17800" y="775"/>
                    <a:pt x="17739" y="775"/>
                  </a:cubicBezTo>
                  <a:cubicBezTo>
                    <a:pt x="17145" y="775"/>
                    <a:pt x="16870" y="2098"/>
                    <a:pt x="16870" y="2098"/>
                  </a:cubicBezTo>
                  <a:cubicBezTo>
                    <a:pt x="16870" y="2098"/>
                    <a:pt x="16688" y="0"/>
                    <a:pt x="157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868150" y="2362800"/>
              <a:ext cx="655800" cy="426400"/>
            </a:xfrm>
            <a:custGeom>
              <a:avLst/>
              <a:gdLst/>
              <a:ahLst/>
              <a:cxnLst/>
              <a:rect l="l" t="t" r="r" b="b"/>
              <a:pathLst>
                <a:path w="26232" h="17056" extrusionOk="0">
                  <a:moveTo>
                    <a:pt x="13262" y="1"/>
                  </a:moveTo>
                  <a:cubicBezTo>
                    <a:pt x="13089" y="1"/>
                    <a:pt x="12897" y="112"/>
                    <a:pt x="12827" y="638"/>
                  </a:cubicBezTo>
                  <a:cubicBezTo>
                    <a:pt x="12827" y="638"/>
                    <a:pt x="12827" y="2280"/>
                    <a:pt x="12645" y="2584"/>
                  </a:cubicBezTo>
                  <a:cubicBezTo>
                    <a:pt x="12645" y="2584"/>
                    <a:pt x="11723" y="1260"/>
                    <a:pt x="10713" y="1260"/>
                  </a:cubicBezTo>
                  <a:cubicBezTo>
                    <a:pt x="10577" y="1260"/>
                    <a:pt x="10441" y="1284"/>
                    <a:pt x="10304" y="1337"/>
                  </a:cubicBezTo>
                  <a:cubicBezTo>
                    <a:pt x="9544" y="1581"/>
                    <a:pt x="10426" y="2948"/>
                    <a:pt x="10426" y="2948"/>
                  </a:cubicBezTo>
                  <a:cubicBezTo>
                    <a:pt x="10426" y="2948"/>
                    <a:pt x="9423" y="2081"/>
                    <a:pt x="8662" y="2081"/>
                  </a:cubicBezTo>
                  <a:cubicBezTo>
                    <a:pt x="8467" y="2081"/>
                    <a:pt x="8288" y="2137"/>
                    <a:pt x="8146" y="2280"/>
                  </a:cubicBezTo>
                  <a:cubicBezTo>
                    <a:pt x="7477" y="2918"/>
                    <a:pt x="8724" y="4529"/>
                    <a:pt x="8724" y="4529"/>
                  </a:cubicBezTo>
                  <a:cubicBezTo>
                    <a:pt x="8724" y="4529"/>
                    <a:pt x="9210" y="4985"/>
                    <a:pt x="9180" y="5167"/>
                  </a:cubicBezTo>
                  <a:cubicBezTo>
                    <a:pt x="9180" y="5167"/>
                    <a:pt x="8116" y="5441"/>
                    <a:pt x="7994" y="5897"/>
                  </a:cubicBezTo>
                  <a:cubicBezTo>
                    <a:pt x="7873" y="6353"/>
                    <a:pt x="9149" y="7295"/>
                    <a:pt x="9088" y="7325"/>
                  </a:cubicBezTo>
                  <a:cubicBezTo>
                    <a:pt x="9088" y="7356"/>
                    <a:pt x="7873" y="7872"/>
                    <a:pt x="7842" y="8085"/>
                  </a:cubicBezTo>
                  <a:cubicBezTo>
                    <a:pt x="7812" y="8328"/>
                    <a:pt x="8024" y="8815"/>
                    <a:pt x="8268" y="8997"/>
                  </a:cubicBezTo>
                  <a:cubicBezTo>
                    <a:pt x="8268" y="8997"/>
                    <a:pt x="7812" y="9149"/>
                    <a:pt x="7721" y="9575"/>
                  </a:cubicBezTo>
                  <a:cubicBezTo>
                    <a:pt x="7660" y="10000"/>
                    <a:pt x="8116" y="10547"/>
                    <a:pt x="8116" y="10547"/>
                  </a:cubicBezTo>
                  <a:cubicBezTo>
                    <a:pt x="8116" y="10547"/>
                    <a:pt x="7386" y="10638"/>
                    <a:pt x="7265" y="11003"/>
                  </a:cubicBezTo>
                  <a:cubicBezTo>
                    <a:pt x="7173" y="11398"/>
                    <a:pt x="7569" y="11733"/>
                    <a:pt x="7569" y="11733"/>
                  </a:cubicBezTo>
                  <a:cubicBezTo>
                    <a:pt x="7569" y="11733"/>
                    <a:pt x="7516" y="11725"/>
                    <a:pt x="7440" y="11725"/>
                  </a:cubicBezTo>
                  <a:cubicBezTo>
                    <a:pt x="7305" y="11725"/>
                    <a:pt x="7096" y="11749"/>
                    <a:pt x="6961" y="11885"/>
                  </a:cubicBezTo>
                  <a:cubicBezTo>
                    <a:pt x="6778" y="12128"/>
                    <a:pt x="7082" y="12584"/>
                    <a:pt x="6961" y="12766"/>
                  </a:cubicBezTo>
                  <a:cubicBezTo>
                    <a:pt x="6961" y="12766"/>
                    <a:pt x="6761" y="12599"/>
                    <a:pt x="6521" y="12599"/>
                  </a:cubicBezTo>
                  <a:cubicBezTo>
                    <a:pt x="6437" y="12599"/>
                    <a:pt x="6348" y="12620"/>
                    <a:pt x="6262" y="12675"/>
                  </a:cubicBezTo>
                  <a:cubicBezTo>
                    <a:pt x="5714" y="12797"/>
                    <a:pt x="5380" y="13982"/>
                    <a:pt x="5380" y="13982"/>
                  </a:cubicBezTo>
                  <a:cubicBezTo>
                    <a:pt x="5319" y="14012"/>
                    <a:pt x="3435" y="15167"/>
                    <a:pt x="638" y="15836"/>
                  </a:cubicBezTo>
                  <a:cubicBezTo>
                    <a:pt x="638" y="15836"/>
                    <a:pt x="0" y="16110"/>
                    <a:pt x="213" y="16566"/>
                  </a:cubicBezTo>
                  <a:cubicBezTo>
                    <a:pt x="383" y="16885"/>
                    <a:pt x="1196" y="17055"/>
                    <a:pt x="2033" y="17055"/>
                  </a:cubicBezTo>
                  <a:cubicBezTo>
                    <a:pt x="2390" y="17055"/>
                    <a:pt x="2752" y="17024"/>
                    <a:pt x="3070" y="16961"/>
                  </a:cubicBezTo>
                  <a:cubicBezTo>
                    <a:pt x="4134" y="16718"/>
                    <a:pt x="7447" y="15502"/>
                    <a:pt x="9453" y="13374"/>
                  </a:cubicBezTo>
                  <a:cubicBezTo>
                    <a:pt x="9453" y="13374"/>
                    <a:pt x="9514" y="13617"/>
                    <a:pt x="9544" y="13952"/>
                  </a:cubicBezTo>
                  <a:cubicBezTo>
                    <a:pt x="9599" y="14251"/>
                    <a:pt x="9897" y="14478"/>
                    <a:pt x="10243" y="14478"/>
                  </a:cubicBezTo>
                  <a:cubicBezTo>
                    <a:pt x="10283" y="14478"/>
                    <a:pt x="10324" y="14475"/>
                    <a:pt x="10365" y="14468"/>
                  </a:cubicBezTo>
                  <a:cubicBezTo>
                    <a:pt x="10730" y="14407"/>
                    <a:pt x="12158" y="14073"/>
                    <a:pt x="12280" y="13648"/>
                  </a:cubicBezTo>
                  <a:cubicBezTo>
                    <a:pt x="12432" y="13252"/>
                    <a:pt x="11824" y="13100"/>
                    <a:pt x="11824" y="13100"/>
                  </a:cubicBezTo>
                  <a:cubicBezTo>
                    <a:pt x="11824" y="13100"/>
                    <a:pt x="11733" y="12097"/>
                    <a:pt x="11915" y="11945"/>
                  </a:cubicBezTo>
                  <a:cubicBezTo>
                    <a:pt x="12098" y="11793"/>
                    <a:pt x="12371" y="11368"/>
                    <a:pt x="13161" y="11216"/>
                  </a:cubicBezTo>
                  <a:cubicBezTo>
                    <a:pt x="13173" y="11214"/>
                    <a:pt x="13185" y="11213"/>
                    <a:pt x="13197" y="11213"/>
                  </a:cubicBezTo>
                  <a:cubicBezTo>
                    <a:pt x="13661" y="11213"/>
                    <a:pt x="13925" y="12954"/>
                    <a:pt x="14073" y="13192"/>
                  </a:cubicBezTo>
                  <a:cubicBezTo>
                    <a:pt x="14281" y="13452"/>
                    <a:pt x="14356" y="13868"/>
                    <a:pt x="14907" y="13868"/>
                  </a:cubicBezTo>
                  <a:cubicBezTo>
                    <a:pt x="15000" y="13868"/>
                    <a:pt x="15106" y="13856"/>
                    <a:pt x="15228" y="13830"/>
                  </a:cubicBezTo>
                  <a:cubicBezTo>
                    <a:pt x="16231" y="13556"/>
                    <a:pt x="16535" y="13465"/>
                    <a:pt x="16626" y="13252"/>
                  </a:cubicBezTo>
                  <a:cubicBezTo>
                    <a:pt x="16718" y="13040"/>
                    <a:pt x="16748" y="12645"/>
                    <a:pt x="16353" y="12584"/>
                  </a:cubicBezTo>
                  <a:cubicBezTo>
                    <a:pt x="15988" y="12493"/>
                    <a:pt x="15471" y="12401"/>
                    <a:pt x="15411" y="11976"/>
                  </a:cubicBezTo>
                  <a:cubicBezTo>
                    <a:pt x="15319" y="11550"/>
                    <a:pt x="15441" y="10942"/>
                    <a:pt x="15380" y="10517"/>
                  </a:cubicBezTo>
                  <a:lnTo>
                    <a:pt x="15532" y="10304"/>
                  </a:lnTo>
                  <a:lnTo>
                    <a:pt x="16535" y="10000"/>
                  </a:lnTo>
                  <a:cubicBezTo>
                    <a:pt x="16535" y="10000"/>
                    <a:pt x="17599" y="11307"/>
                    <a:pt x="17690" y="11398"/>
                  </a:cubicBezTo>
                  <a:cubicBezTo>
                    <a:pt x="17751" y="11459"/>
                    <a:pt x="17903" y="12462"/>
                    <a:pt x="18268" y="12523"/>
                  </a:cubicBezTo>
                  <a:cubicBezTo>
                    <a:pt x="18296" y="12528"/>
                    <a:pt x="18331" y="12531"/>
                    <a:pt x="18372" y="12531"/>
                  </a:cubicBezTo>
                  <a:cubicBezTo>
                    <a:pt x="18820" y="12531"/>
                    <a:pt x="19978" y="12229"/>
                    <a:pt x="20396" y="11672"/>
                  </a:cubicBezTo>
                  <a:cubicBezTo>
                    <a:pt x="20396" y="11672"/>
                    <a:pt x="20304" y="11155"/>
                    <a:pt x="19696" y="11003"/>
                  </a:cubicBezTo>
                  <a:lnTo>
                    <a:pt x="19058" y="10183"/>
                  </a:lnTo>
                  <a:lnTo>
                    <a:pt x="19058" y="10183"/>
                  </a:lnTo>
                  <a:cubicBezTo>
                    <a:pt x="19058" y="10183"/>
                    <a:pt x="19788" y="10547"/>
                    <a:pt x="19970" y="10669"/>
                  </a:cubicBezTo>
                  <a:cubicBezTo>
                    <a:pt x="20183" y="10790"/>
                    <a:pt x="21186" y="11429"/>
                    <a:pt x="21368" y="11550"/>
                  </a:cubicBezTo>
                  <a:cubicBezTo>
                    <a:pt x="21515" y="11648"/>
                    <a:pt x="21861" y="11865"/>
                    <a:pt x="22324" y="11865"/>
                  </a:cubicBezTo>
                  <a:cubicBezTo>
                    <a:pt x="22435" y="11865"/>
                    <a:pt x="22552" y="11853"/>
                    <a:pt x="22675" y="11824"/>
                  </a:cubicBezTo>
                  <a:cubicBezTo>
                    <a:pt x="23314" y="11672"/>
                    <a:pt x="23739" y="11368"/>
                    <a:pt x="23739" y="11368"/>
                  </a:cubicBezTo>
                  <a:cubicBezTo>
                    <a:pt x="23739" y="11368"/>
                    <a:pt x="23982" y="10912"/>
                    <a:pt x="23314" y="10821"/>
                  </a:cubicBezTo>
                  <a:cubicBezTo>
                    <a:pt x="23184" y="10810"/>
                    <a:pt x="23074" y="10807"/>
                    <a:pt x="22978" y="10807"/>
                  </a:cubicBezTo>
                  <a:cubicBezTo>
                    <a:pt x="22872" y="10807"/>
                    <a:pt x="22784" y="10810"/>
                    <a:pt x="22706" y="10810"/>
                  </a:cubicBezTo>
                  <a:cubicBezTo>
                    <a:pt x="22470" y="10810"/>
                    <a:pt x="22333" y="10778"/>
                    <a:pt x="22128" y="10517"/>
                  </a:cubicBezTo>
                  <a:cubicBezTo>
                    <a:pt x="21763" y="10122"/>
                    <a:pt x="21399" y="10000"/>
                    <a:pt x="21490" y="9575"/>
                  </a:cubicBezTo>
                  <a:cubicBezTo>
                    <a:pt x="21490" y="9575"/>
                    <a:pt x="22128" y="9362"/>
                    <a:pt x="23040" y="8328"/>
                  </a:cubicBezTo>
                  <a:lnTo>
                    <a:pt x="24742" y="7629"/>
                  </a:lnTo>
                  <a:cubicBezTo>
                    <a:pt x="24742" y="7629"/>
                    <a:pt x="25654" y="7477"/>
                    <a:pt x="25715" y="7417"/>
                  </a:cubicBezTo>
                  <a:cubicBezTo>
                    <a:pt x="25715" y="7417"/>
                    <a:pt x="25928" y="7265"/>
                    <a:pt x="25928" y="7052"/>
                  </a:cubicBezTo>
                  <a:cubicBezTo>
                    <a:pt x="25928" y="7052"/>
                    <a:pt x="26201" y="7052"/>
                    <a:pt x="26201" y="6839"/>
                  </a:cubicBezTo>
                  <a:cubicBezTo>
                    <a:pt x="26201" y="6596"/>
                    <a:pt x="26232" y="6231"/>
                    <a:pt x="25715" y="5927"/>
                  </a:cubicBezTo>
                  <a:cubicBezTo>
                    <a:pt x="25168" y="5623"/>
                    <a:pt x="24560" y="5623"/>
                    <a:pt x="24195" y="5380"/>
                  </a:cubicBezTo>
                  <a:cubicBezTo>
                    <a:pt x="24195" y="5380"/>
                    <a:pt x="24048" y="5327"/>
                    <a:pt x="23815" y="5327"/>
                  </a:cubicBezTo>
                  <a:cubicBezTo>
                    <a:pt x="23652" y="5327"/>
                    <a:pt x="23448" y="5353"/>
                    <a:pt x="23222" y="5441"/>
                  </a:cubicBezTo>
                  <a:cubicBezTo>
                    <a:pt x="22706" y="5623"/>
                    <a:pt x="22523" y="5775"/>
                    <a:pt x="22280" y="6201"/>
                  </a:cubicBezTo>
                  <a:cubicBezTo>
                    <a:pt x="22280" y="6201"/>
                    <a:pt x="21722" y="5875"/>
                    <a:pt x="21419" y="5875"/>
                  </a:cubicBezTo>
                  <a:cubicBezTo>
                    <a:pt x="21376" y="5875"/>
                    <a:pt x="21338" y="5882"/>
                    <a:pt x="21307" y="5897"/>
                  </a:cubicBezTo>
                  <a:cubicBezTo>
                    <a:pt x="21003" y="5988"/>
                    <a:pt x="20608" y="6717"/>
                    <a:pt x="20608" y="6717"/>
                  </a:cubicBezTo>
                  <a:lnTo>
                    <a:pt x="20304" y="6596"/>
                  </a:lnTo>
                  <a:cubicBezTo>
                    <a:pt x="20304" y="6596"/>
                    <a:pt x="20396" y="5775"/>
                    <a:pt x="20031" y="5684"/>
                  </a:cubicBezTo>
                  <a:cubicBezTo>
                    <a:pt x="20006" y="5678"/>
                    <a:pt x="19979" y="5676"/>
                    <a:pt x="19950" y="5676"/>
                  </a:cubicBezTo>
                  <a:cubicBezTo>
                    <a:pt x="19662" y="5676"/>
                    <a:pt x="19210" y="5927"/>
                    <a:pt x="19210" y="5927"/>
                  </a:cubicBezTo>
                  <a:lnTo>
                    <a:pt x="18754" y="5502"/>
                  </a:lnTo>
                  <a:cubicBezTo>
                    <a:pt x="18754" y="5502"/>
                    <a:pt x="19879" y="4772"/>
                    <a:pt x="19879" y="3708"/>
                  </a:cubicBezTo>
                  <a:cubicBezTo>
                    <a:pt x="19879" y="3664"/>
                    <a:pt x="19798" y="3327"/>
                    <a:pt x="19481" y="3327"/>
                  </a:cubicBezTo>
                  <a:cubicBezTo>
                    <a:pt x="19364" y="3327"/>
                    <a:pt x="19216" y="3373"/>
                    <a:pt x="19028" y="3495"/>
                  </a:cubicBezTo>
                  <a:cubicBezTo>
                    <a:pt x="19028" y="3495"/>
                    <a:pt x="19271" y="2766"/>
                    <a:pt x="18967" y="2492"/>
                  </a:cubicBezTo>
                  <a:cubicBezTo>
                    <a:pt x="18927" y="2452"/>
                    <a:pt x="18851" y="2438"/>
                    <a:pt x="18761" y="2438"/>
                  </a:cubicBezTo>
                  <a:cubicBezTo>
                    <a:pt x="18509" y="2438"/>
                    <a:pt x="18146" y="2553"/>
                    <a:pt x="18146" y="2553"/>
                  </a:cubicBezTo>
                  <a:cubicBezTo>
                    <a:pt x="18146" y="2553"/>
                    <a:pt x="18146" y="1337"/>
                    <a:pt x="17964" y="1216"/>
                  </a:cubicBezTo>
                  <a:cubicBezTo>
                    <a:pt x="17876" y="1183"/>
                    <a:pt x="17781" y="1158"/>
                    <a:pt x="17679" y="1158"/>
                  </a:cubicBezTo>
                  <a:cubicBezTo>
                    <a:pt x="17498" y="1158"/>
                    <a:pt x="17296" y="1237"/>
                    <a:pt x="17082" y="1489"/>
                  </a:cubicBezTo>
                  <a:cubicBezTo>
                    <a:pt x="16748" y="1885"/>
                    <a:pt x="16323" y="2401"/>
                    <a:pt x="16323" y="2401"/>
                  </a:cubicBezTo>
                  <a:cubicBezTo>
                    <a:pt x="16323" y="2401"/>
                    <a:pt x="16626" y="1033"/>
                    <a:pt x="16171" y="760"/>
                  </a:cubicBezTo>
                  <a:cubicBezTo>
                    <a:pt x="16130" y="728"/>
                    <a:pt x="16079" y="715"/>
                    <a:pt x="16021" y="715"/>
                  </a:cubicBezTo>
                  <a:cubicBezTo>
                    <a:pt x="15859" y="715"/>
                    <a:pt x="15642" y="814"/>
                    <a:pt x="15441" y="881"/>
                  </a:cubicBezTo>
                  <a:cubicBezTo>
                    <a:pt x="15016" y="1033"/>
                    <a:pt x="14651" y="1246"/>
                    <a:pt x="14651" y="1246"/>
                  </a:cubicBezTo>
                  <a:cubicBezTo>
                    <a:pt x="14651" y="1246"/>
                    <a:pt x="13648" y="61"/>
                    <a:pt x="13557" y="61"/>
                  </a:cubicBezTo>
                  <a:cubicBezTo>
                    <a:pt x="13505" y="61"/>
                    <a:pt x="13388" y="1"/>
                    <a:pt x="132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514075" y="2480725"/>
              <a:ext cx="477975" cy="607075"/>
            </a:xfrm>
            <a:custGeom>
              <a:avLst/>
              <a:gdLst/>
              <a:ahLst/>
              <a:cxnLst/>
              <a:rect l="l" t="t" r="r" b="b"/>
              <a:pathLst>
                <a:path w="19119" h="24283" extrusionOk="0">
                  <a:moveTo>
                    <a:pt x="656" y="0"/>
                  </a:moveTo>
                  <a:cubicBezTo>
                    <a:pt x="582" y="0"/>
                    <a:pt x="505" y="25"/>
                    <a:pt x="426" y="85"/>
                  </a:cubicBezTo>
                  <a:cubicBezTo>
                    <a:pt x="0" y="329"/>
                    <a:pt x="61" y="1940"/>
                    <a:pt x="456" y="2912"/>
                  </a:cubicBezTo>
                  <a:cubicBezTo>
                    <a:pt x="821" y="3946"/>
                    <a:pt x="2493" y="7016"/>
                    <a:pt x="4894" y="8748"/>
                  </a:cubicBezTo>
                  <a:cubicBezTo>
                    <a:pt x="4894" y="8748"/>
                    <a:pt x="4681" y="8839"/>
                    <a:pt x="4316" y="8931"/>
                  </a:cubicBezTo>
                  <a:cubicBezTo>
                    <a:pt x="3982" y="8991"/>
                    <a:pt x="3800" y="9417"/>
                    <a:pt x="3952" y="9812"/>
                  </a:cubicBezTo>
                  <a:cubicBezTo>
                    <a:pt x="4073" y="10177"/>
                    <a:pt x="4620" y="11514"/>
                    <a:pt x="5046" y="11636"/>
                  </a:cubicBezTo>
                  <a:cubicBezTo>
                    <a:pt x="5066" y="11639"/>
                    <a:pt x="5085" y="11640"/>
                    <a:pt x="5104" y="11640"/>
                  </a:cubicBezTo>
                  <a:cubicBezTo>
                    <a:pt x="5474" y="11640"/>
                    <a:pt x="5502" y="11089"/>
                    <a:pt x="5502" y="11089"/>
                  </a:cubicBezTo>
                  <a:cubicBezTo>
                    <a:pt x="5502" y="11089"/>
                    <a:pt x="6116" y="10921"/>
                    <a:pt x="6471" y="10921"/>
                  </a:cubicBezTo>
                  <a:cubicBezTo>
                    <a:pt x="6569" y="10921"/>
                    <a:pt x="6648" y="10934"/>
                    <a:pt x="6687" y="10967"/>
                  </a:cubicBezTo>
                  <a:cubicBezTo>
                    <a:pt x="6870" y="11119"/>
                    <a:pt x="7325" y="11362"/>
                    <a:pt x="7599" y="12122"/>
                  </a:cubicBezTo>
                  <a:cubicBezTo>
                    <a:pt x="7751" y="12578"/>
                    <a:pt x="5988" y="13156"/>
                    <a:pt x="5775" y="13308"/>
                  </a:cubicBezTo>
                  <a:cubicBezTo>
                    <a:pt x="5502" y="13551"/>
                    <a:pt x="4985" y="13703"/>
                    <a:pt x="5319" y="14523"/>
                  </a:cubicBezTo>
                  <a:cubicBezTo>
                    <a:pt x="5745" y="15496"/>
                    <a:pt x="5897" y="15770"/>
                    <a:pt x="6110" y="15800"/>
                  </a:cubicBezTo>
                  <a:cubicBezTo>
                    <a:pt x="6162" y="15807"/>
                    <a:pt x="6221" y="15812"/>
                    <a:pt x="6281" y="15812"/>
                  </a:cubicBezTo>
                  <a:cubicBezTo>
                    <a:pt x="6495" y="15812"/>
                    <a:pt x="6724" y="15745"/>
                    <a:pt x="6748" y="15435"/>
                  </a:cubicBezTo>
                  <a:cubicBezTo>
                    <a:pt x="6748" y="15010"/>
                    <a:pt x="6839" y="14523"/>
                    <a:pt x="7204" y="14402"/>
                  </a:cubicBezTo>
                  <a:cubicBezTo>
                    <a:pt x="7629" y="14280"/>
                    <a:pt x="8207" y="14280"/>
                    <a:pt x="8633" y="14128"/>
                  </a:cubicBezTo>
                  <a:lnTo>
                    <a:pt x="8845" y="14250"/>
                  </a:lnTo>
                  <a:lnTo>
                    <a:pt x="9301" y="15192"/>
                  </a:lnTo>
                  <a:cubicBezTo>
                    <a:pt x="9301" y="15192"/>
                    <a:pt x="8116" y="16408"/>
                    <a:pt x="8085" y="16529"/>
                  </a:cubicBezTo>
                  <a:cubicBezTo>
                    <a:pt x="8025" y="16590"/>
                    <a:pt x="7052" y="16894"/>
                    <a:pt x="7052" y="17259"/>
                  </a:cubicBezTo>
                  <a:cubicBezTo>
                    <a:pt x="7052" y="17593"/>
                    <a:pt x="7599" y="18870"/>
                    <a:pt x="8237" y="19235"/>
                  </a:cubicBezTo>
                  <a:cubicBezTo>
                    <a:pt x="8237" y="19235"/>
                    <a:pt x="8724" y="19083"/>
                    <a:pt x="8815" y="18475"/>
                  </a:cubicBezTo>
                  <a:lnTo>
                    <a:pt x="9575" y="17715"/>
                  </a:lnTo>
                  <a:lnTo>
                    <a:pt x="9575" y="17715"/>
                  </a:lnTo>
                  <a:cubicBezTo>
                    <a:pt x="9575" y="17715"/>
                    <a:pt x="9301" y="18475"/>
                    <a:pt x="9240" y="18688"/>
                  </a:cubicBezTo>
                  <a:cubicBezTo>
                    <a:pt x="9149" y="18931"/>
                    <a:pt x="8663" y="20025"/>
                    <a:pt x="8572" y="20207"/>
                  </a:cubicBezTo>
                  <a:cubicBezTo>
                    <a:pt x="8511" y="20390"/>
                    <a:pt x="8237" y="20906"/>
                    <a:pt x="8481" y="21545"/>
                  </a:cubicBezTo>
                  <a:cubicBezTo>
                    <a:pt x="8693" y="22183"/>
                    <a:pt x="9088" y="22517"/>
                    <a:pt x="9088" y="22517"/>
                  </a:cubicBezTo>
                  <a:cubicBezTo>
                    <a:pt x="9088" y="22517"/>
                    <a:pt x="9158" y="22548"/>
                    <a:pt x="9243" y="22548"/>
                  </a:cubicBezTo>
                  <a:cubicBezTo>
                    <a:pt x="9382" y="22548"/>
                    <a:pt x="9563" y="22466"/>
                    <a:pt x="9544" y="22031"/>
                  </a:cubicBezTo>
                  <a:cubicBezTo>
                    <a:pt x="9484" y="21362"/>
                    <a:pt x="9301" y="21241"/>
                    <a:pt x="9636" y="20815"/>
                  </a:cubicBezTo>
                  <a:cubicBezTo>
                    <a:pt x="10031" y="20390"/>
                    <a:pt x="10061" y="20055"/>
                    <a:pt x="10517" y="20025"/>
                  </a:cubicBezTo>
                  <a:cubicBezTo>
                    <a:pt x="10517" y="20025"/>
                    <a:pt x="10821" y="20633"/>
                    <a:pt x="12006" y="21393"/>
                  </a:cubicBezTo>
                  <a:lnTo>
                    <a:pt x="12949" y="22943"/>
                  </a:lnTo>
                  <a:cubicBezTo>
                    <a:pt x="12949" y="22943"/>
                    <a:pt x="13222" y="23824"/>
                    <a:pt x="13344" y="23855"/>
                  </a:cubicBezTo>
                  <a:cubicBezTo>
                    <a:pt x="13344" y="23855"/>
                    <a:pt x="13526" y="24037"/>
                    <a:pt x="13709" y="24037"/>
                  </a:cubicBezTo>
                  <a:cubicBezTo>
                    <a:pt x="13709" y="24037"/>
                    <a:pt x="13736" y="24283"/>
                    <a:pt x="13945" y="24283"/>
                  </a:cubicBezTo>
                  <a:cubicBezTo>
                    <a:pt x="13957" y="24283"/>
                    <a:pt x="13969" y="24282"/>
                    <a:pt x="13982" y="24280"/>
                  </a:cubicBezTo>
                  <a:cubicBezTo>
                    <a:pt x="14195" y="24250"/>
                    <a:pt x="14590" y="24189"/>
                    <a:pt x="14803" y="23642"/>
                  </a:cubicBezTo>
                  <a:cubicBezTo>
                    <a:pt x="15046" y="23065"/>
                    <a:pt x="14955" y="22457"/>
                    <a:pt x="15107" y="22061"/>
                  </a:cubicBezTo>
                  <a:cubicBezTo>
                    <a:pt x="15107" y="22061"/>
                    <a:pt x="15228" y="21606"/>
                    <a:pt x="14924" y="21119"/>
                  </a:cubicBezTo>
                  <a:cubicBezTo>
                    <a:pt x="14651" y="20633"/>
                    <a:pt x="14468" y="20481"/>
                    <a:pt x="14043" y="20299"/>
                  </a:cubicBezTo>
                  <a:cubicBezTo>
                    <a:pt x="14043" y="20299"/>
                    <a:pt x="14347" y="19539"/>
                    <a:pt x="14195" y="19265"/>
                  </a:cubicBezTo>
                  <a:cubicBezTo>
                    <a:pt x="14043" y="18992"/>
                    <a:pt x="13283" y="18718"/>
                    <a:pt x="13283" y="18718"/>
                  </a:cubicBezTo>
                  <a:lnTo>
                    <a:pt x="13374" y="18414"/>
                  </a:lnTo>
                  <a:cubicBezTo>
                    <a:pt x="13374" y="18414"/>
                    <a:pt x="14195" y="18384"/>
                    <a:pt x="14256" y="18049"/>
                  </a:cubicBezTo>
                  <a:cubicBezTo>
                    <a:pt x="14286" y="17715"/>
                    <a:pt x="13891" y="17259"/>
                    <a:pt x="13891" y="17259"/>
                  </a:cubicBezTo>
                  <a:lnTo>
                    <a:pt x="14256" y="16742"/>
                  </a:lnTo>
                  <a:cubicBezTo>
                    <a:pt x="14256" y="16742"/>
                    <a:pt x="14994" y="17639"/>
                    <a:pt x="15955" y="17639"/>
                  </a:cubicBezTo>
                  <a:cubicBezTo>
                    <a:pt x="16026" y="17639"/>
                    <a:pt x="16098" y="17634"/>
                    <a:pt x="16171" y="17624"/>
                  </a:cubicBezTo>
                  <a:cubicBezTo>
                    <a:pt x="16262" y="17624"/>
                    <a:pt x="16839" y="17350"/>
                    <a:pt x="16262" y="16742"/>
                  </a:cubicBezTo>
                  <a:lnTo>
                    <a:pt x="16262" y="16742"/>
                  </a:lnTo>
                  <a:cubicBezTo>
                    <a:pt x="16262" y="16742"/>
                    <a:pt x="16427" y="16777"/>
                    <a:pt x="16627" y="16777"/>
                  </a:cubicBezTo>
                  <a:cubicBezTo>
                    <a:pt x="16846" y="16777"/>
                    <a:pt x="17107" y="16735"/>
                    <a:pt x="17234" y="16560"/>
                  </a:cubicBezTo>
                  <a:cubicBezTo>
                    <a:pt x="17356" y="16408"/>
                    <a:pt x="17083" y="15739"/>
                    <a:pt x="17083" y="15739"/>
                  </a:cubicBezTo>
                  <a:cubicBezTo>
                    <a:pt x="17083" y="15739"/>
                    <a:pt x="18298" y="15587"/>
                    <a:pt x="18359" y="15344"/>
                  </a:cubicBezTo>
                  <a:cubicBezTo>
                    <a:pt x="18420" y="15131"/>
                    <a:pt x="18390" y="14827"/>
                    <a:pt x="17934" y="14523"/>
                  </a:cubicBezTo>
                  <a:cubicBezTo>
                    <a:pt x="17478" y="14219"/>
                    <a:pt x="16900" y="13916"/>
                    <a:pt x="16900" y="13915"/>
                  </a:cubicBezTo>
                  <a:lnTo>
                    <a:pt x="16900" y="13915"/>
                  </a:lnTo>
                  <a:cubicBezTo>
                    <a:pt x="16900" y="13915"/>
                    <a:pt x="17004" y="13922"/>
                    <a:pt x="17160" y="13922"/>
                  </a:cubicBezTo>
                  <a:cubicBezTo>
                    <a:pt x="17575" y="13922"/>
                    <a:pt x="18356" y="13874"/>
                    <a:pt x="18511" y="13520"/>
                  </a:cubicBezTo>
                  <a:cubicBezTo>
                    <a:pt x="18572" y="13338"/>
                    <a:pt x="18420" y="13064"/>
                    <a:pt x="18268" y="12852"/>
                  </a:cubicBezTo>
                  <a:cubicBezTo>
                    <a:pt x="18055" y="12456"/>
                    <a:pt x="17812" y="12122"/>
                    <a:pt x="17812" y="12122"/>
                  </a:cubicBezTo>
                  <a:cubicBezTo>
                    <a:pt x="17812" y="12122"/>
                    <a:pt x="18845" y="10967"/>
                    <a:pt x="18845" y="10876"/>
                  </a:cubicBezTo>
                  <a:cubicBezTo>
                    <a:pt x="18845" y="10785"/>
                    <a:pt x="19119" y="10207"/>
                    <a:pt x="18207" y="10207"/>
                  </a:cubicBezTo>
                  <a:cubicBezTo>
                    <a:pt x="18207" y="10207"/>
                    <a:pt x="17272" y="10348"/>
                    <a:pt x="16665" y="10348"/>
                  </a:cubicBezTo>
                  <a:cubicBezTo>
                    <a:pt x="16476" y="10348"/>
                    <a:pt x="16318" y="10335"/>
                    <a:pt x="16231" y="10298"/>
                  </a:cubicBezTo>
                  <a:cubicBezTo>
                    <a:pt x="16231" y="10298"/>
                    <a:pt x="17751" y="8900"/>
                    <a:pt x="17143" y="7836"/>
                  </a:cubicBezTo>
                  <a:cubicBezTo>
                    <a:pt x="17043" y="7660"/>
                    <a:pt x="16891" y="7594"/>
                    <a:pt x="16719" y="7594"/>
                  </a:cubicBezTo>
                  <a:cubicBezTo>
                    <a:pt x="16211" y="7594"/>
                    <a:pt x="15532" y="8171"/>
                    <a:pt x="15532" y="8171"/>
                  </a:cubicBezTo>
                  <a:cubicBezTo>
                    <a:pt x="15532" y="8171"/>
                    <a:pt x="16627" y="6377"/>
                    <a:pt x="15927" y="5800"/>
                  </a:cubicBezTo>
                  <a:cubicBezTo>
                    <a:pt x="15805" y="5712"/>
                    <a:pt x="15668" y="5675"/>
                    <a:pt x="15522" y="5675"/>
                  </a:cubicBezTo>
                  <a:cubicBezTo>
                    <a:pt x="14763" y="5675"/>
                    <a:pt x="13800" y="6681"/>
                    <a:pt x="13800" y="6681"/>
                  </a:cubicBezTo>
                  <a:cubicBezTo>
                    <a:pt x="13800" y="6681"/>
                    <a:pt x="13425" y="7230"/>
                    <a:pt x="13237" y="7230"/>
                  </a:cubicBezTo>
                  <a:cubicBezTo>
                    <a:pt x="13232" y="7230"/>
                    <a:pt x="13227" y="7229"/>
                    <a:pt x="13222" y="7228"/>
                  </a:cubicBezTo>
                  <a:cubicBezTo>
                    <a:pt x="13222" y="7228"/>
                    <a:pt x="12797" y="6195"/>
                    <a:pt x="12341" y="6165"/>
                  </a:cubicBezTo>
                  <a:cubicBezTo>
                    <a:pt x="12330" y="6163"/>
                    <a:pt x="12320" y="6163"/>
                    <a:pt x="12309" y="6163"/>
                  </a:cubicBezTo>
                  <a:cubicBezTo>
                    <a:pt x="11828" y="6163"/>
                    <a:pt x="11139" y="7442"/>
                    <a:pt x="11066" y="7442"/>
                  </a:cubicBezTo>
                  <a:cubicBezTo>
                    <a:pt x="11066" y="7442"/>
                    <a:pt x="11065" y="7442"/>
                    <a:pt x="11064" y="7441"/>
                  </a:cubicBezTo>
                  <a:cubicBezTo>
                    <a:pt x="11003" y="7441"/>
                    <a:pt x="10365" y="6317"/>
                    <a:pt x="10091" y="6317"/>
                  </a:cubicBezTo>
                  <a:cubicBezTo>
                    <a:pt x="9879" y="6317"/>
                    <a:pt x="9423" y="6560"/>
                    <a:pt x="9271" y="6833"/>
                  </a:cubicBezTo>
                  <a:cubicBezTo>
                    <a:pt x="9271" y="6833"/>
                    <a:pt x="9028" y="6408"/>
                    <a:pt x="8633" y="6377"/>
                  </a:cubicBezTo>
                  <a:cubicBezTo>
                    <a:pt x="8207" y="6377"/>
                    <a:pt x="7721" y="6864"/>
                    <a:pt x="7721" y="6864"/>
                  </a:cubicBezTo>
                  <a:cubicBezTo>
                    <a:pt x="7721" y="6864"/>
                    <a:pt x="7508" y="6195"/>
                    <a:pt x="7143" y="6104"/>
                  </a:cubicBezTo>
                  <a:cubicBezTo>
                    <a:pt x="7120" y="6100"/>
                    <a:pt x="7097" y="6099"/>
                    <a:pt x="7074" y="6099"/>
                  </a:cubicBezTo>
                  <a:cubicBezTo>
                    <a:pt x="6713" y="6099"/>
                    <a:pt x="6444" y="6529"/>
                    <a:pt x="6444" y="6529"/>
                  </a:cubicBezTo>
                  <a:cubicBezTo>
                    <a:pt x="6444" y="6529"/>
                    <a:pt x="6505" y="6104"/>
                    <a:pt x="6231" y="5952"/>
                  </a:cubicBezTo>
                  <a:cubicBezTo>
                    <a:pt x="6186" y="5927"/>
                    <a:pt x="6137" y="5917"/>
                    <a:pt x="6085" y="5917"/>
                  </a:cubicBezTo>
                  <a:cubicBezTo>
                    <a:pt x="5866" y="5917"/>
                    <a:pt x="5606" y="6097"/>
                    <a:pt x="5437" y="6097"/>
                  </a:cubicBezTo>
                  <a:cubicBezTo>
                    <a:pt x="5404" y="6097"/>
                    <a:pt x="5375" y="6090"/>
                    <a:pt x="5350" y="6073"/>
                  </a:cubicBezTo>
                  <a:cubicBezTo>
                    <a:pt x="5350" y="6073"/>
                    <a:pt x="5593" y="5648"/>
                    <a:pt x="5319" y="5344"/>
                  </a:cubicBezTo>
                  <a:cubicBezTo>
                    <a:pt x="4924" y="4949"/>
                    <a:pt x="3678" y="4797"/>
                    <a:pt x="3678" y="4797"/>
                  </a:cubicBezTo>
                  <a:cubicBezTo>
                    <a:pt x="3648" y="4706"/>
                    <a:pt x="2249" y="3034"/>
                    <a:pt x="1186" y="389"/>
                  </a:cubicBezTo>
                  <a:cubicBezTo>
                    <a:pt x="1186" y="389"/>
                    <a:pt x="952" y="0"/>
                    <a:pt x="6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204775" y="3900275"/>
              <a:ext cx="737875" cy="741450"/>
            </a:xfrm>
            <a:custGeom>
              <a:avLst/>
              <a:gdLst/>
              <a:ahLst/>
              <a:cxnLst/>
              <a:rect l="l" t="t" r="r" b="b"/>
              <a:pathLst>
                <a:path w="29515" h="29658" extrusionOk="0">
                  <a:moveTo>
                    <a:pt x="1153" y="1"/>
                  </a:moveTo>
                  <a:cubicBezTo>
                    <a:pt x="868" y="1"/>
                    <a:pt x="644" y="54"/>
                    <a:pt x="517" y="174"/>
                  </a:cubicBezTo>
                  <a:cubicBezTo>
                    <a:pt x="0" y="660"/>
                    <a:pt x="699" y="1359"/>
                    <a:pt x="699" y="1359"/>
                  </a:cubicBezTo>
                  <a:cubicBezTo>
                    <a:pt x="4043" y="3699"/>
                    <a:pt x="5836" y="6222"/>
                    <a:pt x="5927" y="6283"/>
                  </a:cubicBezTo>
                  <a:cubicBezTo>
                    <a:pt x="5927" y="6283"/>
                    <a:pt x="5776" y="8076"/>
                    <a:pt x="6140" y="8502"/>
                  </a:cubicBezTo>
                  <a:cubicBezTo>
                    <a:pt x="6313" y="8738"/>
                    <a:pt x="6567" y="8795"/>
                    <a:pt x="6773" y="8795"/>
                  </a:cubicBezTo>
                  <a:cubicBezTo>
                    <a:pt x="6964" y="8795"/>
                    <a:pt x="7113" y="8745"/>
                    <a:pt x="7113" y="8745"/>
                  </a:cubicBezTo>
                  <a:lnTo>
                    <a:pt x="7113" y="8745"/>
                  </a:lnTo>
                  <a:cubicBezTo>
                    <a:pt x="7204" y="9110"/>
                    <a:pt x="6535" y="9566"/>
                    <a:pt x="6657" y="9931"/>
                  </a:cubicBezTo>
                  <a:cubicBezTo>
                    <a:pt x="6779" y="10326"/>
                    <a:pt x="7356" y="10417"/>
                    <a:pt x="7356" y="10417"/>
                  </a:cubicBezTo>
                  <a:cubicBezTo>
                    <a:pt x="7356" y="10417"/>
                    <a:pt x="6596" y="10690"/>
                    <a:pt x="6535" y="11238"/>
                  </a:cubicBezTo>
                  <a:cubicBezTo>
                    <a:pt x="6505" y="11754"/>
                    <a:pt x="7417" y="12241"/>
                    <a:pt x="7417" y="12241"/>
                  </a:cubicBezTo>
                  <a:cubicBezTo>
                    <a:pt x="7417" y="12241"/>
                    <a:pt x="6535" y="12788"/>
                    <a:pt x="6444" y="13365"/>
                  </a:cubicBezTo>
                  <a:cubicBezTo>
                    <a:pt x="6292" y="13912"/>
                    <a:pt x="6809" y="14368"/>
                    <a:pt x="6809" y="14368"/>
                  </a:cubicBezTo>
                  <a:cubicBezTo>
                    <a:pt x="6444" y="14490"/>
                    <a:pt x="5867" y="15037"/>
                    <a:pt x="5836" y="15371"/>
                  </a:cubicBezTo>
                  <a:cubicBezTo>
                    <a:pt x="5776" y="15706"/>
                    <a:pt x="7113" y="16952"/>
                    <a:pt x="7113" y="17043"/>
                  </a:cubicBezTo>
                  <a:cubicBezTo>
                    <a:pt x="7113" y="17104"/>
                    <a:pt x="4985" y="17681"/>
                    <a:pt x="4924" y="18381"/>
                  </a:cubicBezTo>
                  <a:cubicBezTo>
                    <a:pt x="4803" y="19049"/>
                    <a:pt x="6079" y="19931"/>
                    <a:pt x="6079" y="19931"/>
                  </a:cubicBezTo>
                  <a:cubicBezTo>
                    <a:pt x="6079" y="20235"/>
                    <a:pt x="5168" y="20539"/>
                    <a:pt x="5168" y="20539"/>
                  </a:cubicBezTo>
                  <a:cubicBezTo>
                    <a:pt x="5168" y="20539"/>
                    <a:pt x="2706" y="21937"/>
                    <a:pt x="3283" y="23153"/>
                  </a:cubicBezTo>
                  <a:cubicBezTo>
                    <a:pt x="3486" y="23629"/>
                    <a:pt x="4044" y="23774"/>
                    <a:pt x="4647" y="23774"/>
                  </a:cubicBezTo>
                  <a:cubicBezTo>
                    <a:pt x="5582" y="23774"/>
                    <a:pt x="6626" y="23426"/>
                    <a:pt x="6627" y="23426"/>
                  </a:cubicBezTo>
                  <a:lnTo>
                    <a:pt x="6627" y="23426"/>
                  </a:lnTo>
                  <a:cubicBezTo>
                    <a:pt x="6626" y="23426"/>
                    <a:pt x="4772" y="24764"/>
                    <a:pt x="5593" y="25524"/>
                  </a:cubicBezTo>
                  <a:cubicBezTo>
                    <a:pt x="5938" y="25828"/>
                    <a:pt x="6361" y="25941"/>
                    <a:pt x="6797" y="25941"/>
                  </a:cubicBezTo>
                  <a:cubicBezTo>
                    <a:pt x="8014" y="25941"/>
                    <a:pt x="9332" y="25068"/>
                    <a:pt x="9332" y="25068"/>
                  </a:cubicBezTo>
                  <a:lnTo>
                    <a:pt x="9332" y="25068"/>
                  </a:lnTo>
                  <a:cubicBezTo>
                    <a:pt x="9393" y="25615"/>
                    <a:pt x="8572" y="27742"/>
                    <a:pt x="8572" y="27742"/>
                  </a:cubicBezTo>
                  <a:cubicBezTo>
                    <a:pt x="8298" y="29049"/>
                    <a:pt x="9119" y="28867"/>
                    <a:pt x="9241" y="28897"/>
                  </a:cubicBezTo>
                  <a:cubicBezTo>
                    <a:pt x="9244" y="28899"/>
                    <a:pt x="9249" y="28900"/>
                    <a:pt x="9255" y="28900"/>
                  </a:cubicBezTo>
                  <a:cubicBezTo>
                    <a:pt x="9467" y="28900"/>
                    <a:pt x="11277" y="27894"/>
                    <a:pt x="11277" y="27894"/>
                  </a:cubicBezTo>
                  <a:cubicBezTo>
                    <a:pt x="11277" y="27894"/>
                    <a:pt x="11642" y="28350"/>
                    <a:pt x="12128" y="28776"/>
                  </a:cubicBezTo>
                  <a:cubicBezTo>
                    <a:pt x="12389" y="29037"/>
                    <a:pt x="12705" y="29325"/>
                    <a:pt x="12971" y="29325"/>
                  </a:cubicBezTo>
                  <a:cubicBezTo>
                    <a:pt x="12984" y="29325"/>
                    <a:pt x="12997" y="29324"/>
                    <a:pt x="13010" y="29323"/>
                  </a:cubicBezTo>
                  <a:cubicBezTo>
                    <a:pt x="13709" y="29201"/>
                    <a:pt x="14074" y="27226"/>
                    <a:pt x="14074" y="27226"/>
                  </a:cubicBezTo>
                  <a:cubicBezTo>
                    <a:pt x="14074" y="27226"/>
                    <a:pt x="14317" y="28107"/>
                    <a:pt x="14590" y="28806"/>
                  </a:cubicBezTo>
                  <a:cubicBezTo>
                    <a:pt x="14864" y="29536"/>
                    <a:pt x="15289" y="29657"/>
                    <a:pt x="15624" y="29657"/>
                  </a:cubicBezTo>
                  <a:cubicBezTo>
                    <a:pt x="15958" y="29597"/>
                    <a:pt x="16566" y="28016"/>
                    <a:pt x="16566" y="28016"/>
                  </a:cubicBezTo>
                  <a:cubicBezTo>
                    <a:pt x="16566" y="28016"/>
                    <a:pt x="17269" y="28518"/>
                    <a:pt x="17580" y="28518"/>
                  </a:cubicBezTo>
                  <a:cubicBezTo>
                    <a:pt x="17611" y="28518"/>
                    <a:pt x="17638" y="28513"/>
                    <a:pt x="17660" y="28502"/>
                  </a:cubicBezTo>
                  <a:cubicBezTo>
                    <a:pt x="18207" y="28290"/>
                    <a:pt x="18238" y="27226"/>
                    <a:pt x="18238" y="27226"/>
                  </a:cubicBezTo>
                  <a:cubicBezTo>
                    <a:pt x="18517" y="27602"/>
                    <a:pt x="18767" y="27721"/>
                    <a:pt x="18968" y="27721"/>
                  </a:cubicBezTo>
                  <a:cubicBezTo>
                    <a:pt x="19272" y="27721"/>
                    <a:pt x="19466" y="27451"/>
                    <a:pt x="19484" y="27378"/>
                  </a:cubicBezTo>
                  <a:cubicBezTo>
                    <a:pt x="20031" y="25979"/>
                    <a:pt x="18876" y="24460"/>
                    <a:pt x="18876" y="24460"/>
                  </a:cubicBezTo>
                  <a:lnTo>
                    <a:pt x="19697" y="24156"/>
                  </a:lnTo>
                  <a:cubicBezTo>
                    <a:pt x="19697" y="24156"/>
                    <a:pt x="20213" y="24824"/>
                    <a:pt x="20669" y="24855"/>
                  </a:cubicBezTo>
                  <a:cubicBezTo>
                    <a:pt x="20681" y="24856"/>
                    <a:pt x="20693" y="24857"/>
                    <a:pt x="20704" y="24857"/>
                  </a:cubicBezTo>
                  <a:cubicBezTo>
                    <a:pt x="21142" y="24857"/>
                    <a:pt x="21460" y="23761"/>
                    <a:pt x="21460" y="23761"/>
                  </a:cubicBezTo>
                  <a:lnTo>
                    <a:pt x="21916" y="23761"/>
                  </a:lnTo>
                  <a:cubicBezTo>
                    <a:pt x="21916" y="23761"/>
                    <a:pt x="22037" y="24916"/>
                    <a:pt x="22372" y="25220"/>
                  </a:cubicBezTo>
                  <a:cubicBezTo>
                    <a:pt x="22524" y="25346"/>
                    <a:pt x="22807" y="25383"/>
                    <a:pt x="23087" y="25383"/>
                  </a:cubicBezTo>
                  <a:cubicBezTo>
                    <a:pt x="23478" y="25383"/>
                    <a:pt x="23861" y="25311"/>
                    <a:pt x="23861" y="25311"/>
                  </a:cubicBezTo>
                  <a:cubicBezTo>
                    <a:pt x="23983" y="25979"/>
                    <a:pt x="24135" y="26283"/>
                    <a:pt x="24742" y="26800"/>
                  </a:cubicBezTo>
                  <a:cubicBezTo>
                    <a:pt x="25350" y="27378"/>
                    <a:pt x="25989" y="27378"/>
                    <a:pt x="25989" y="27378"/>
                  </a:cubicBezTo>
                  <a:cubicBezTo>
                    <a:pt x="26094" y="27357"/>
                    <a:pt x="26204" y="27348"/>
                    <a:pt x="26319" y="27348"/>
                  </a:cubicBezTo>
                  <a:cubicBezTo>
                    <a:pt x="26757" y="27348"/>
                    <a:pt x="27266" y="27468"/>
                    <a:pt x="27820" y="27468"/>
                  </a:cubicBezTo>
                  <a:cubicBezTo>
                    <a:pt x="27967" y="27468"/>
                    <a:pt x="28116" y="27459"/>
                    <a:pt x="28268" y="27438"/>
                  </a:cubicBezTo>
                  <a:cubicBezTo>
                    <a:pt x="29150" y="27317"/>
                    <a:pt x="29302" y="26800"/>
                    <a:pt x="29423" y="26496"/>
                  </a:cubicBezTo>
                  <a:cubicBezTo>
                    <a:pt x="29515" y="26192"/>
                    <a:pt x="29180" y="26040"/>
                    <a:pt x="29180" y="26040"/>
                  </a:cubicBezTo>
                  <a:cubicBezTo>
                    <a:pt x="29302" y="25767"/>
                    <a:pt x="29059" y="25463"/>
                    <a:pt x="29059" y="25463"/>
                  </a:cubicBezTo>
                  <a:cubicBezTo>
                    <a:pt x="29028" y="25311"/>
                    <a:pt x="27934" y="24672"/>
                    <a:pt x="27934" y="24672"/>
                  </a:cubicBezTo>
                  <a:lnTo>
                    <a:pt x="26080" y="22879"/>
                  </a:lnTo>
                  <a:cubicBezTo>
                    <a:pt x="25411" y="21055"/>
                    <a:pt x="24712" y="20417"/>
                    <a:pt x="24712" y="20417"/>
                  </a:cubicBezTo>
                  <a:cubicBezTo>
                    <a:pt x="24864" y="19840"/>
                    <a:pt x="25350" y="19840"/>
                    <a:pt x="26080" y="19505"/>
                  </a:cubicBezTo>
                  <a:cubicBezTo>
                    <a:pt x="26299" y="19400"/>
                    <a:pt x="26458" y="19358"/>
                    <a:pt x="26603" y="19358"/>
                  </a:cubicBezTo>
                  <a:cubicBezTo>
                    <a:pt x="26920" y="19358"/>
                    <a:pt x="27165" y="19561"/>
                    <a:pt x="27812" y="19748"/>
                  </a:cubicBezTo>
                  <a:cubicBezTo>
                    <a:pt x="27942" y="19782"/>
                    <a:pt x="28053" y="19796"/>
                    <a:pt x="28146" y="19796"/>
                  </a:cubicBezTo>
                  <a:cubicBezTo>
                    <a:pt x="28731" y="19796"/>
                    <a:pt x="28663" y="19232"/>
                    <a:pt x="28663" y="19232"/>
                  </a:cubicBezTo>
                  <a:cubicBezTo>
                    <a:pt x="28663" y="19232"/>
                    <a:pt x="28329" y="18593"/>
                    <a:pt x="27508" y="18077"/>
                  </a:cubicBezTo>
                  <a:cubicBezTo>
                    <a:pt x="27072" y="17762"/>
                    <a:pt x="26636" y="17689"/>
                    <a:pt x="26286" y="17689"/>
                  </a:cubicBezTo>
                  <a:cubicBezTo>
                    <a:pt x="26026" y="17689"/>
                    <a:pt x="25814" y="17729"/>
                    <a:pt x="25685" y="17742"/>
                  </a:cubicBezTo>
                  <a:cubicBezTo>
                    <a:pt x="25350" y="17833"/>
                    <a:pt x="23709" y="18137"/>
                    <a:pt x="23375" y="18168"/>
                  </a:cubicBezTo>
                  <a:cubicBezTo>
                    <a:pt x="23040" y="18259"/>
                    <a:pt x="21946" y="18381"/>
                    <a:pt x="21946" y="18381"/>
                  </a:cubicBezTo>
                  <a:lnTo>
                    <a:pt x="23192" y="17560"/>
                  </a:lnTo>
                  <a:cubicBezTo>
                    <a:pt x="23275" y="17571"/>
                    <a:pt x="23353" y="17576"/>
                    <a:pt x="23427" y="17576"/>
                  </a:cubicBezTo>
                  <a:cubicBezTo>
                    <a:pt x="24162" y="17576"/>
                    <a:pt x="24438" y="17074"/>
                    <a:pt x="24438" y="17074"/>
                  </a:cubicBezTo>
                  <a:cubicBezTo>
                    <a:pt x="24195" y="16040"/>
                    <a:pt x="22584" y="14915"/>
                    <a:pt x="22128" y="14794"/>
                  </a:cubicBezTo>
                  <a:cubicBezTo>
                    <a:pt x="22107" y="14788"/>
                    <a:pt x="22085" y="14786"/>
                    <a:pt x="22063" y="14786"/>
                  </a:cubicBezTo>
                  <a:cubicBezTo>
                    <a:pt x="21603" y="14786"/>
                    <a:pt x="20907" y="15921"/>
                    <a:pt x="20791" y="15979"/>
                  </a:cubicBezTo>
                  <a:cubicBezTo>
                    <a:pt x="20669" y="16010"/>
                    <a:pt x="18572" y="17226"/>
                    <a:pt x="18572" y="17226"/>
                  </a:cubicBezTo>
                  <a:lnTo>
                    <a:pt x="17417" y="16314"/>
                  </a:lnTo>
                  <a:lnTo>
                    <a:pt x="17295" y="15949"/>
                  </a:lnTo>
                  <a:cubicBezTo>
                    <a:pt x="17599" y="15402"/>
                    <a:pt x="17782" y="14612"/>
                    <a:pt x="18086" y="14064"/>
                  </a:cubicBezTo>
                  <a:cubicBezTo>
                    <a:pt x="18298" y="13763"/>
                    <a:pt x="18614" y="13679"/>
                    <a:pt x="18954" y="13679"/>
                  </a:cubicBezTo>
                  <a:cubicBezTo>
                    <a:pt x="19199" y="13679"/>
                    <a:pt x="19456" y="13722"/>
                    <a:pt x="19697" y="13760"/>
                  </a:cubicBezTo>
                  <a:cubicBezTo>
                    <a:pt x="19750" y="13772"/>
                    <a:pt x="19800" y="13777"/>
                    <a:pt x="19847" y="13777"/>
                  </a:cubicBezTo>
                  <a:cubicBezTo>
                    <a:pt x="20301" y="13777"/>
                    <a:pt x="20426" y="13276"/>
                    <a:pt x="20426" y="13001"/>
                  </a:cubicBezTo>
                  <a:cubicBezTo>
                    <a:pt x="20426" y="12666"/>
                    <a:pt x="20061" y="12362"/>
                    <a:pt x="18846" y="11481"/>
                  </a:cubicBezTo>
                  <a:cubicBezTo>
                    <a:pt x="18534" y="11267"/>
                    <a:pt x="18279" y="11187"/>
                    <a:pt x="18062" y="11187"/>
                  </a:cubicBezTo>
                  <a:cubicBezTo>
                    <a:pt x="17600" y="11187"/>
                    <a:pt x="17311" y="11548"/>
                    <a:pt x="17022" y="11754"/>
                  </a:cubicBezTo>
                  <a:cubicBezTo>
                    <a:pt x="16714" y="11978"/>
                    <a:pt x="15608" y="13928"/>
                    <a:pt x="14960" y="13928"/>
                  </a:cubicBezTo>
                  <a:cubicBezTo>
                    <a:pt x="14904" y="13928"/>
                    <a:pt x="14851" y="13913"/>
                    <a:pt x="14803" y="13882"/>
                  </a:cubicBezTo>
                  <a:cubicBezTo>
                    <a:pt x="13800" y="13274"/>
                    <a:pt x="13648" y="12605"/>
                    <a:pt x="13496" y="12301"/>
                  </a:cubicBezTo>
                  <a:cubicBezTo>
                    <a:pt x="13344" y="11997"/>
                    <a:pt x="14043" y="10690"/>
                    <a:pt x="14043" y="10690"/>
                  </a:cubicBezTo>
                  <a:cubicBezTo>
                    <a:pt x="14043" y="10690"/>
                    <a:pt x="14131" y="10707"/>
                    <a:pt x="14249" y="10707"/>
                  </a:cubicBezTo>
                  <a:cubicBezTo>
                    <a:pt x="14486" y="10707"/>
                    <a:pt x="14844" y="10640"/>
                    <a:pt x="14864" y="10235"/>
                  </a:cubicBezTo>
                  <a:cubicBezTo>
                    <a:pt x="14894" y="9627"/>
                    <a:pt x="13192" y="8441"/>
                    <a:pt x="12736" y="8137"/>
                  </a:cubicBezTo>
                  <a:cubicBezTo>
                    <a:pt x="12567" y="8024"/>
                    <a:pt x="12372" y="7970"/>
                    <a:pt x="12181" y="7970"/>
                  </a:cubicBezTo>
                  <a:cubicBezTo>
                    <a:pt x="11860" y="7970"/>
                    <a:pt x="11551" y="8124"/>
                    <a:pt x="11399" y="8411"/>
                  </a:cubicBezTo>
                  <a:cubicBezTo>
                    <a:pt x="11186" y="8867"/>
                    <a:pt x="10943" y="9140"/>
                    <a:pt x="10943" y="9140"/>
                  </a:cubicBezTo>
                  <a:cubicBezTo>
                    <a:pt x="9393" y="5341"/>
                    <a:pt x="5654" y="2028"/>
                    <a:pt x="4408" y="1146"/>
                  </a:cubicBezTo>
                  <a:cubicBezTo>
                    <a:pt x="3468" y="504"/>
                    <a:pt x="2026" y="1"/>
                    <a:pt x="1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75" y="4375975"/>
              <a:ext cx="738625" cy="741425"/>
            </a:xfrm>
            <a:custGeom>
              <a:avLst/>
              <a:gdLst/>
              <a:ahLst/>
              <a:cxnLst/>
              <a:rect l="l" t="t" r="r" b="b"/>
              <a:pathLst>
                <a:path w="29545" h="29657" extrusionOk="0">
                  <a:moveTo>
                    <a:pt x="1149" y="1"/>
                  </a:moveTo>
                  <a:cubicBezTo>
                    <a:pt x="866" y="1"/>
                    <a:pt x="643" y="54"/>
                    <a:pt x="517" y="173"/>
                  </a:cubicBezTo>
                  <a:cubicBezTo>
                    <a:pt x="0" y="660"/>
                    <a:pt x="699" y="1359"/>
                    <a:pt x="699" y="1359"/>
                  </a:cubicBezTo>
                  <a:cubicBezTo>
                    <a:pt x="4043" y="3699"/>
                    <a:pt x="5836" y="6222"/>
                    <a:pt x="5927" y="6283"/>
                  </a:cubicBezTo>
                  <a:cubicBezTo>
                    <a:pt x="5927" y="6283"/>
                    <a:pt x="5745" y="8046"/>
                    <a:pt x="6140" y="8502"/>
                  </a:cubicBezTo>
                  <a:cubicBezTo>
                    <a:pt x="6313" y="8737"/>
                    <a:pt x="6567" y="8794"/>
                    <a:pt x="6772" y="8794"/>
                  </a:cubicBezTo>
                  <a:cubicBezTo>
                    <a:pt x="6964" y="8794"/>
                    <a:pt x="7113" y="8745"/>
                    <a:pt x="7113" y="8745"/>
                  </a:cubicBezTo>
                  <a:lnTo>
                    <a:pt x="7113" y="8745"/>
                  </a:lnTo>
                  <a:cubicBezTo>
                    <a:pt x="7204" y="9110"/>
                    <a:pt x="6566" y="9565"/>
                    <a:pt x="6657" y="9930"/>
                  </a:cubicBezTo>
                  <a:cubicBezTo>
                    <a:pt x="6778" y="10325"/>
                    <a:pt x="7356" y="10447"/>
                    <a:pt x="7356" y="10447"/>
                  </a:cubicBezTo>
                  <a:cubicBezTo>
                    <a:pt x="7356" y="10447"/>
                    <a:pt x="6596" y="10690"/>
                    <a:pt x="6566" y="11237"/>
                  </a:cubicBezTo>
                  <a:cubicBezTo>
                    <a:pt x="6505" y="11754"/>
                    <a:pt x="7417" y="12271"/>
                    <a:pt x="7417" y="12271"/>
                  </a:cubicBezTo>
                  <a:cubicBezTo>
                    <a:pt x="7417" y="12271"/>
                    <a:pt x="6566" y="12787"/>
                    <a:pt x="6444" y="13365"/>
                  </a:cubicBezTo>
                  <a:cubicBezTo>
                    <a:pt x="6292" y="13912"/>
                    <a:pt x="6809" y="14368"/>
                    <a:pt x="6809" y="14368"/>
                  </a:cubicBezTo>
                  <a:cubicBezTo>
                    <a:pt x="6444" y="14490"/>
                    <a:pt x="5867" y="15037"/>
                    <a:pt x="5836" y="15371"/>
                  </a:cubicBezTo>
                  <a:cubicBezTo>
                    <a:pt x="5806" y="15705"/>
                    <a:pt x="7113" y="16952"/>
                    <a:pt x="7113" y="17043"/>
                  </a:cubicBezTo>
                  <a:cubicBezTo>
                    <a:pt x="7113" y="17104"/>
                    <a:pt x="4985" y="17681"/>
                    <a:pt x="4924" y="18380"/>
                  </a:cubicBezTo>
                  <a:cubicBezTo>
                    <a:pt x="4803" y="19049"/>
                    <a:pt x="6110" y="19930"/>
                    <a:pt x="6110" y="19930"/>
                  </a:cubicBezTo>
                  <a:cubicBezTo>
                    <a:pt x="6110" y="20234"/>
                    <a:pt x="5198" y="20538"/>
                    <a:pt x="5198" y="20538"/>
                  </a:cubicBezTo>
                  <a:cubicBezTo>
                    <a:pt x="5198" y="20538"/>
                    <a:pt x="2705" y="21936"/>
                    <a:pt x="3283" y="23152"/>
                  </a:cubicBezTo>
                  <a:cubicBezTo>
                    <a:pt x="3497" y="23629"/>
                    <a:pt x="4058" y="23774"/>
                    <a:pt x="4660" y="23774"/>
                  </a:cubicBezTo>
                  <a:cubicBezTo>
                    <a:pt x="5593" y="23774"/>
                    <a:pt x="6626" y="23426"/>
                    <a:pt x="6626" y="23426"/>
                  </a:cubicBezTo>
                  <a:lnTo>
                    <a:pt x="6626" y="23426"/>
                  </a:lnTo>
                  <a:cubicBezTo>
                    <a:pt x="6626" y="23426"/>
                    <a:pt x="4772" y="24763"/>
                    <a:pt x="5593" y="25523"/>
                  </a:cubicBezTo>
                  <a:cubicBezTo>
                    <a:pt x="5940" y="25838"/>
                    <a:pt x="6366" y="25953"/>
                    <a:pt x="6804" y="25953"/>
                  </a:cubicBezTo>
                  <a:cubicBezTo>
                    <a:pt x="8019" y="25953"/>
                    <a:pt x="9332" y="25067"/>
                    <a:pt x="9332" y="25067"/>
                  </a:cubicBezTo>
                  <a:lnTo>
                    <a:pt x="9332" y="25067"/>
                  </a:lnTo>
                  <a:cubicBezTo>
                    <a:pt x="9392" y="25645"/>
                    <a:pt x="8572" y="27772"/>
                    <a:pt x="8572" y="27772"/>
                  </a:cubicBezTo>
                  <a:cubicBezTo>
                    <a:pt x="8298" y="29049"/>
                    <a:pt x="9149" y="28867"/>
                    <a:pt x="9240" y="28897"/>
                  </a:cubicBezTo>
                  <a:cubicBezTo>
                    <a:pt x="9245" y="28901"/>
                    <a:pt x="9254" y="28903"/>
                    <a:pt x="9264" y="28903"/>
                  </a:cubicBezTo>
                  <a:cubicBezTo>
                    <a:pt x="9519" y="28903"/>
                    <a:pt x="11307" y="27924"/>
                    <a:pt x="11307" y="27924"/>
                  </a:cubicBezTo>
                  <a:cubicBezTo>
                    <a:pt x="11307" y="27924"/>
                    <a:pt x="11642" y="28350"/>
                    <a:pt x="12128" y="28775"/>
                  </a:cubicBezTo>
                  <a:cubicBezTo>
                    <a:pt x="12389" y="29036"/>
                    <a:pt x="12705" y="29325"/>
                    <a:pt x="12971" y="29325"/>
                  </a:cubicBezTo>
                  <a:cubicBezTo>
                    <a:pt x="12984" y="29325"/>
                    <a:pt x="12997" y="29324"/>
                    <a:pt x="13010" y="29323"/>
                  </a:cubicBezTo>
                  <a:cubicBezTo>
                    <a:pt x="13739" y="29201"/>
                    <a:pt x="14073" y="27225"/>
                    <a:pt x="14073" y="27225"/>
                  </a:cubicBezTo>
                  <a:cubicBezTo>
                    <a:pt x="14073" y="27225"/>
                    <a:pt x="14347" y="28107"/>
                    <a:pt x="14620" y="28806"/>
                  </a:cubicBezTo>
                  <a:cubicBezTo>
                    <a:pt x="14864" y="29535"/>
                    <a:pt x="15289" y="29657"/>
                    <a:pt x="15624" y="29657"/>
                  </a:cubicBezTo>
                  <a:cubicBezTo>
                    <a:pt x="15988" y="29627"/>
                    <a:pt x="16596" y="28016"/>
                    <a:pt x="16596" y="28016"/>
                  </a:cubicBezTo>
                  <a:cubicBezTo>
                    <a:pt x="16596" y="28016"/>
                    <a:pt x="17274" y="28518"/>
                    <a:pt x="17603" y="28518"/>
                  </a:cubicBezTo>
                  <a:cubicBezTo>
                    <a:pt x="17636" y="28518"/>
                    <a:pt x="17666" y="28513"/>
                    <a:pt x="17690" y="28502"/>
                  </a:cubicBezTo>
                  <a:cubicBezTo>
                    <a:pt x="18207" y="28289"/>
                    <a:pt x="18268" y="27225"/>
                    <a:pt x="18268" y="27225"/>
                  </a:cubicBezTo>
                  <a:cubicBezTo>
                    <a:pt x="18535" y="27601"/>
                    <a:pt x="18782" y="27721"/>
                    <a:pt x="18986" y="27721"/>
                  </a:cubicBezTo>
                  <a:cubicBezTo>
                    <a:pt x="19291" y="27721"/>
                    <a:pt x="19496" y="27450"/>
                    <a:pt x="19514" y="27377"/>
                  </a:cubicBezTo>
                  <a:cubicBezTo>
                    <a:pt x="20031" y="25979"/>
                    <a:pt x="18906" y="24459"/>
                    <a:pt x="18906" y="24459"/>
                  </a:cubicBezTo>
                  <a:lnTo>
                    <a:pt x="19697" y="24155"/>
                  </a:lnTo>
                  <a:cubicBezTo>
                    <a:pt x="19697" y="24155"/>
                    <a:pt x="20244" y="24794"/>
                    <a:pt x="20700" y="24854"/>
                  </a:cubicBezTo>
                  <a:cubicBezTo>
                    <a:pt x="20711" y="24856"/>
                    <a:pt x="20723" y="24857"/>
                    <a:pt x="20734" y="24857"/>
                  </a:cubicBezTo>
                  <a:cubicBezTo>
                    <a:pt x="21172" y="24857"/>
                    <a:pt x="21490" y="23760"/>
                    <a:pt x="21490" y="23760"/>
                  </a:cubicBezTo>
                  <a:lnTo>
                    <a:pt x="21946" y="23760"/>
                  </a:lnTo>
                  <a:cubicBezTo>
                    <a:pt x="21946" y="23760"/>
                    <a:pt x="22067" y="24915"/>
                    <a:pt x="22402" y="25219"/>
                  </a:cubicBezTo>
                  <a:cubicBezTo>
                    <a:pt x="22541" y="25346"/>
                    <a:pt x="22823" y="25383"/>
                    <a:pt x="23104" y="25383"/>
                  </a:cubicBezTo>
                  <a:cubicBezTo>
                    <a:pt x="23498" y="25383"/>
                    <a:pt x="23891" y="25310"/>
                    <a:pt x="23891" y="25310"/>
                  </a:cubicBezTo>
                  <a:cubicBezTo>
                    <a:pt x="23982" y="25979"/>
                    <a:pt x="24134" y="26283"/>
                    <a:pt x="24742" y="26800"/>
                  </a:cubicBezTo>
                  <a:cubicBezTo>
                    <a:pt x="25350" y="27377"/>
                    <a:pt x="26019" y="27377"/>
                    <a:pt x="26019" y="27377"/>
                  </a:cubicBezTo>
                  <a:cubicBezTo>
                    <a:pt x="26124" y="27356"/>
                    <a:pt x="26234" y="27348"/>
                    <a:pt x="26350" y="27348"/>
                  </a:cubicBezTo>
                  <a:cubicBezTo>
                    <a:pt x="26787" y="27348"/>
                    <a:pt x="27296" y="27467"/>
                    <a:pt x="27851" y="27467"/>
                  </a:cubicBezTo>
                  <a:cubicBezTo>
                    <a:pt x="27997" y="27467"/>
                    <a:pt x="28146" y="27459"/>
                    <a:pt x="28299" y="27438"/>
                  </a:cubicBezTo>
                  <a:cubicBezTo>
                    <a:pt x="29150" y="27347"/>
                    <a:pt x="29302" y="26800"/>
                    <a:pt x="29423" y="26496"/>
                  </a:cubicBezTo>
                  <a:cubicBezTo>
                    <a:pt x="29545" y="26192"/>
                    <a:pt x="29210" y="26040"/>
                    <a:pt x="29210" y="26040"/>
                  </a:cubicBezTo>
                  <a:cubicBezTo>
                    <a:pt x="29302" y="25766"/>
                    <a:pt x="29089" y="25462"/>
                    <a:pt x="29089" y="25462"/>
                  </a:cubicBezTo>
                  <a:cubicBezTo>
                    <a:pt x="29058" y="25310"/>
                    <a:pt x="27934" y="24672"/>
                    <a:pt x="27934" y="24672"/>
                  </a:cubicBezTo>
                  <a:lnTo>
                    <a:pt x="26080" y="22879"/>
                  </a:lnTo>
                  <a:cubicBezTo>
                    <a:pt x="25441" y="21055"/>
                    <a:pt x="24712" y="20417"/>
                    <a:pt x="24712" y="20417"/>
                  </a:cubicBezTo>
                  <a:cubicBezTo>
                    <a:pt x="24864" y="19839"/>
                    <a:pt x="25350" y="19839"/>
                    <a:pt x="26080" y="19505"/>
                  </a:cubicBezTo>
                  <a:cubicBezTo>
                    <a:pt x="26308" y="19400"/>
                    <a:pt x="26471" y="19358"/>
                    <a:pt x="26617" y="19358"/>
                  </a:cubicBezTo>
                  <a:cubicBezTo>
                    <a:pt x="26937" y="19358"/>
                    <a:pt x="27175" y="19560"/>
                    <a:pt x="27843" y="19748"/>
                  </a:cubicBezTo>
                  <a:cubicBezTo>
                    <a:pt x="27973" y="19782"/>
                    <a:pt x="28082" y="19796"/>
                    <a:pt x="28175" y="19796"/>
                  </a:cubicBezTo>
                  <a:cubicBezTo>
                    <a:pt x="28754" y="19796"/>
                    <a:pt x="28663" y="19231"/>
                    <a:pt x="28663" y="19231"/>
                  </a:cubicBezTo>
                  <a:cubicBezTo>
                    <a:pt x="28663" y="19231"/>
                    <a:pt x="28299" y="18593"/>
                    <a:pt x="27539" y="18076"/>
                  </a:cubicBezTo>
                  <a:cubicBezTo>
                    <a:pt x="27118" y="17773"/>
                    <a:pt x="26697" y="17694"/>
                    <a:pt x="26353" y="17694"/>
                  </a:cubicBezTo>
                  <a:cubicBezTo>
                    <a:pt x="26077" y="17694"/>
                    <a:pt x="25850" y="17745"/>
                    <a:pt x="25715" y="17772"/>
                  </a:cubicBezTo>
                  <a:cubicBezTo>
                    <a:pt x="25350" y="17833"/>
                    <a:pt x="23739" y="18137"/>
                    <a:pt x="23374" y="18167"/>
                  </a:cubicBezTo>
                  <a:cubicBezTo>
                    <a:pt x="23040" y="18259"/>
                    <a:pt x="21946" y="18380"/>
                    <a:pt x="21946" y="18380"/>
                  </a:cubicBezTo>
                  <a:lnTo>
                    <a:pt x="23192" y="17560"/>
                  </a:lnTo>
                  <a:cubicBezTo>
                    <a:pt x="23275" y="17571"/>
                    <a:pt x="23353" y="17576"/>
                    <a:pt x="23427" y="17576"/>
                  </a:cubicBezTo>
                  <a:cubicBezTo>
                    <a:pt x="24162" y="17576"/>
                    <a:pt x="24438" y="17073"/>
                    <a:pt x="24438" y="17073"/>
                  </a:cubicBezTo>
                  <a:cubicBezTo>
                    <a:pt x="24226" y="16040"/>
                    <a:pt x="22584" y="14915"/>
                    <a:pt x="22128" y="14794"/>
                  </a:cubicBezTo>
                  <a:cubicBezTo>
                    <a:pt x="22108" y="14788"/>
                    <a:pt x="22086" y="14785"/>
                    <a:pt x="22064" y="14785"/>
                  </a:cubicBezTo>
                  <a:cubicBezTo>
                    <a:pt x="21605" y="14785"/>
                    <a:pt x="20907" y="15950"/>
                    <a:pt x="20791" y="15979"/>
                  </a:cubicBezTo>
                  <a:cubicBezTo>
                    <a:pt x="20700" y="16009"/>
                    <a:pt x="18602" y="17225"/>
                    <a:pt x="18602" y="17225"/>
                  </a:cubicBezTo>
                  <a:lnTo>
                    <a:pt x="17417" y="16313"/>
                  </a:lnTo>
                  <a:lnTo>
                    <a:pt x="17295" y="15949"/>
                  </a:lnTo>
                  <a:cubicBezTo>
                    <a:pt x="17599" y="15401"/>
                    <a:pt x="17782" y="14611"/>
                    <a:pt x="18116" y="14094"/>
                  </a:cubicBezTo>
                  <a:cubicBezTo>
                    <a:pt x="18308" y="13781"/>
                    <a:pt x="18610" y="13687"/>
                    <a:pt x="18941" y="13687"/>
                  </a:cubicBezTo>
                  <a:cubicBezTo>
                    <a:pt x="19187" y="13687"/>
                    <a:pt x="19450" y="13739"/>
                    <a:pt x="19697" y="13790"/>
                  </a:cubicBezTo>
                  <a:cubicBezTo>
                    <a:pt x="19740" y="13797"/>
                    <a:pt x="19781" y="13801"/>
                    <a:pt x="19820" y="13801"/>
                  </a:cubicBezTo>
                  <a:cubicBezTo>
                    <a:pt x="20296" y="13801"/>
                    <a:pt x="20426" y="13312"/>
                    <a:pt x="20426" y="13031"/>
                  </a:cubicBezTo>
                  <a:cubicBezTo>
                    <a:pt x="20426" y="12666"/>
                    <a:pt x="20061" y="12362"/>
                    <a:pt x="18876" y="11511"/>
                  </a:cubicBezTo>
                  <a:cubicBezTo>
                    <a:pt x="18546" y="11281"/>
                    <a:pt x="18278" y="11196"/>
                    <a:pt x="18053" y="11196"/>
                  </a:cubicBezTo>
                  <a:cubicBezTo>
                    <a:pt x="17593" y="11196"/>
                    <a:pt x="17307" y="11550"/>
                    <a:pt x="17022" y="11754"/>
                  </a:cubicBezTo>
                  <a:cubicBezTo>
                    <a:pt x="16714" y="11978"/>
                    <a:pt x="15608" y="13928"/>
                    <a:pt x="14960" y="13928"/>
                  </a:cubicBezTo>
                  <a:cubicBezTo>
                    <a:pt x="14904" y="13928"/>
                    <a:pt x="14851" y="13913"/>
                    <a:pt x="14803" y="13882"/>
                  </a:cubicBezTo>
                  <a:cubicBezTo>
                    <a:pt x="13800" y="13274"/>
                    <a:pt x="13648" y="12605"/>
                    <a:pt x="13496" y="12301"/>
                  </a:cubicBezTo>
                  <a:cubicBezTo>
                    <a:pt x="13344" y="11997"/>
                    <a:pt x="14043" y="10690"/>
                    <a:pt x="14043" y="10690"/>
                  </a:cubicBezTo>
                  <a:cubicBezTo>
                    <a:pt x="14043" y="10690"/>
                    <a:pt x="14131" y="10707"/>
                    <a:pt x="14249" y="10707"/>
                  </a:cubicBezTo>
                  <a:cubicBezTo>
                    <a:pt x="14485" y="10707"/>
                    <a:pt x="14843" y="10639"/>
                    <a:pt x="14864" y="10234"/>
                  </a:cubicBezTo>
                  <a:cubicBezTo>
                    <a:pt x="14894" y="9626"/>
                    <a:pt x="13192" y="8471"/>
                    <a:pt x="12736" y="8167"/>
                  </a:cubicBezTo>
                  <a:cubicBezTo>
                    <a:pt x="12558" y="8049"/>
                    <a:pt x="12352" y="7990"/>
                    <a:pt x="12153" y="7990"/>
                  </a:cubicBezTo>
                  <a:cubicBezTo>
                    <a:pt x="11842" y="7990"/>
                    <a:pt x="11547" y="8133"/>
                    <a:pt x="11399" y="8410"/>
                  </a:cubicBezTo>
                  <a:cubicBezTo>
                    <a:pt x="11186" y="8866"/>
                    <a:pt x="10943" y="9140"/>
                    <a:pt x="10943" y="9140"/>
                  </a:cubicBezTo>
                  <a:cubicBezTo>
                    <a:pt x="9392" y="5340"/>
                    <a:pt x="5684" y="2027"/>
                    <a:pt x="4408" y="1176"/>
                  </a:cubicBezTo>
                  <a:cubicBezTo>
                    <a:pt x="3466" y="510"/>
                    <a:pt x="2022" y="1"/>
                    <a:pt x="11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352200" y="4278475"/>
              <a:ext cx="508400" cy="543350"/>
            </a:xfrm>
            <a:custGeom>
              <a:avLst/>
              <a:gdLst/>
              <a:ahLst/>
              <a:cxnLst/>
              <a:rect l="l" t="t" r="r" b="b"/>
              <a:pathLst>
                <a:path w="20336" h="21734" extrusionOk="0">
                  <a:moveTo>
                    <a:pt x="4104" y="16961"/>
                  </a:moveTo>
                  <a:cubicBezTo>
                    <a:pt x="4043" y="17022"/>
                    <a:pt x="2828" y="18815"/>
                    <a:pt x="518" y="20578"/>
                  </a:cubicBezTo>
                  <a:cubicBezTo>
                    <a:pt x="518" y="20578"/>
                    <a:pt x="1" y="21064"/>
                    <a:pt x="396" y="21399"/>
                  </a:cubicBezTo>
                  <a:cubicBezTo>
                    <a:pt x="761" y="21733"/>
                    <a:pt x="2250" y="21247"/>
                    <a:pt x="3132" y="20608"/>
                  </a:cubicBezTo>
                  <a:cubicBezTo>
                    <a:pt x="4013" y="19970"/>
                    <a:pt x="6536" y="17508"/>
                    <a:pt x="7569" y="14772"/>
                  </a:cubicBezTo>
                  <a:cubicBezTo>
                    <a:pt x="7569" y="14772"/>
                    <a:pt x="7752" y="14985"/>
                    <a:pt x="7904" y="15289"/>
                  </a:cubicBezTo>
                  <a:cubicBezTo>
                    <a:pt x="8056" y="15593"/>
                    <a:pt x="8512" y="15654"/>
                    <a:pt x="8876" y="15441"/>
                  </a:cubicBezTo>
                  <a:cubicBezTo>
                    <a:pt x="9211" y="15198"/>
                    <a:pt x="10335" y="14347"/>
                    <a:pt x="10305" y="13921"/>
                  </a:cubicBezTo>
                  <a:cubicBezTo>
                    <a:pt x="10275" y="13496"/>
                    <a:pt x="9697" y="13617"/>
                    <a:pt x="9697" y="13617"/>
                  </a:cubicBezTo>
                  <a:cubicBezTo>
                    <a:pt x="9697" y="13617"/>
                    <a:pt x="9180" y="12706"/>
                    <a:pt x="9272" y="12462"/>
                  </a:cubicBezTo>
                  <a:cubicBezTo>
                    <a:pt x="9393" y="12250"/>
                    <a:pt x="9484" y="11733"/>
                    <a:pt x="10153" y="11277"/>
                  </a:cubicBezTo>
                  <a:cubicBezTo>
                    <a:pt x="10579" y="11034"/>
                    <a:pt x="11551" y="12584"/>
                    <a:pt x="11794" y="12736"/>
                  </a:cubicBezTo>
                  <a:cubicBezTo>
                    <a:pt x="12098" y="12918"/>
                    <a:pt x="12402" y="13374"/>
                    <a:pt x="13071" y="12888"/>
                  </a:cubicBezTo>
                  <a:cubicBezTo>
                    <a:pt x="13922" y="12250"/>
                    <a:pt x="14135" y="12006"/>
                    <a:pt x="14135" y="11794"/>
                  </a:cubicBezTo>
                  <a:cubicBezTo>
                    <a:pt x="14104" y="11551"/>
                    <a:pt x="13983" y="11186"/>
                    <a:pt x="13618" y="11277"/>
                  </a:cubicBezTo>
                  <a:cubicBezTo>
                    <a:pt x="13223" y="11368"/>
                    <a:pt x="12737" y="11490"/>
                    <a:pt x="12463" y="11095"/>
                  </a:cubicBezTo>
                  <a:cubicBezTo>
                    <a:pt x="12250" y="10760"/>
                    <a:pt x="12098" y="10152"/>
                    <a:pt x="11855" y="9818"/>
                  </a:cubicBezTo>
                  <a:lnTo>
                    <a:pt x="11946" y="9544"/>
                  </a:lnTo>
                  <a:lnTo>
                    <a:pt x="12737" y="8845"/>
                  </a:lnTo>
                  <a:cubicBezTo>
                    <a:pt x="12737" y="8845"/>
                    <a:pt x="14226" y="9666"/>
                    <a:pt x="14348" y="9696"/>
                  </a:cubicBezTo>
                  <a:cubicBezTo>
                    <a:pt x="14408" y="9727"/>
                    <a:pt x="14986" y="10608"/>
                    <a:pt x="15290" y="10487"/>
                  </a:cubicBezTo>
                  <a:cubicBezTo>
                    <a:pt x="15594" y="10426"/>
                    <a:pt x="16718" y="9575"/>
                    <a:pt x="16870" y="8815"/>
                  </a:cubicBezTo>
                  <a:cubicBezTo>
                    <a:pt x="16870" y="8815"/>
                    <a:pt x="16627" y="8389"/>
                    <a:pt x="16019" y="8481"/>
                  </a:cubicBezTo>
                  <a:lnTo>
                    <a:pt x="15108" y="7964"/>
                  </a:lnTo>
                  <a:cubicBezTo>
                    <a:pt x="15108" y="7964"/>
                    <a:pt x="15898" y="8025"/>
                    <a:pt x="16111" y="8025"/>
                  </a:cubicBezTo>
                  <a:cubicBezTo>
                    <a:pt x="16354" y="8055"/>
                    <a:pt x="17539" y="8207"/>
                    <a:pt x="17752" y="8268"/>
                  </a:cubicBezTo>
                  <a:cubicBezTo>
                    <a:pt x="17995" y="8298"/>
                    <a:pt x="18512" y="8420"/>
                    <a:pt x="19059" y="7994"/>
                  </a:cubicBezTo>
                  <a:cubicBezTo>
                    <a:pt x="19576" y="7599"/>
                    <a:pt x="19849" y="7143"/>
                    <a:pt x="19849" y="7143"/>
                  </a:cubicBezTo>
                  <a:cubicBezTo>
                    <a:pt x="19849" y="7143"/>
                    <a:pt x="19880" y="6626"/>
                    <a:pt x="19241" y="6809"/>
                  </a:cubicBezTo>
                  <a:cubicBezTo>
                    <a:pt x="18603" y="6991"/>
                    <a:pt x="18512" y="7234"/>
                    <a:pt x="18025" y="6991"/>
                  </a:cubicBezTo>
                  <a:cubicBezTo>
                    <a:pt x="17539" y="6778"/>
                    <a:pt x="17144" y="6778"/>
                    <a:pt x="17022" y="6383"/>
                  </a:cubicBezTo>
                  <a:cubicBezTo>
                    <a:pt x="17022" y="6383"/>
                    <a:pt x="17539" y="5927"/>
                    <a:pt x="17934" y="4620"/>
                  </a:cubicBezTo>
                  <a:lnTo>
                    <a:pt x="19241" y="3283"/>
                  </a:lnTo>
                  <a:cubicBezTo>
                    <a:pt x="19241" y="3283"/>
                    <a:pt x="20001" y="2797"/>
                    <a:pt x="20032" y="2675"/>
                  </a:cubicBezTo>
                  <a:cubicBezTo>
                    <a:pt x="20032" y="2675"/>
                    <a:pt x="20184" y="2432"/>
                    <a:pt x="20123" y="2250"/>
                  </a:cubicBezTo>
                  <a:cubicBezTo>
                    <a:pt x="20123" y="2250"/>
                    <a:pt x="20336" y="2128"/>
                    <a:pt x="20275" y="1915"/>
                  </a:cubicBezTo>
                  <a:cubicBezTo>
                    <a:pt x="20184" y="1672"/>
                    <a:pt x="20032" y="1338"/>
                    <a:pt x="19424" y="1277"/>
                  </a:cubicBezTo>
                  <a:cubicBezTo>
                    <a:pt x="18816" y="1186"/>
                    <a:pt x="18238" y="1429"/>
                    <a:pt x="17813" y="1368"/>
                  </a:cubicBezTo>
                  <a:cubicBezTo>
                    <a:pt x="17813" y="1368"/>
                    <a:pt x="17357" y="1429"/>
                    <a:pt x="16962" y="1794"/>
                  </a:cubicBezTo>
                  <a:cubicBezTo>
                    <a:pt x="16536" y="2189"/>
                    <a:pt x="16415" y="2401"/>
                    <a:pt x="16384" y="2857"/>
                  </a:cubicBezTo>
                  <a:cubicBezTo>
                    <a:pt x="16384" y="2857"/>
                    <a:pt x="15594" y="2736"/>
                    <a:pt x="15351" y="2979"/>
                  </a:cubicBezTo>
                  <a:cubicBezTo>
                    <a:pt x="15138" y="3192"/>
                    <a:pt x="15077" y="4012"/>
                    <a:pt x="15077" y="4012"/>
                  </a:cubicBezTo>
                  <a:lnTo>
                    <a:pt x="14773" y="4012"/>
                  </a:lnTo>
                  <a:cubicBezTo>
                    <a:pt x="14773" y="4012"/>
                    <a:pt x="14530" y="3192"/>
                    <a:pt x="14165" y="3253"/>
                  </a:cubicBezTo>
                  <a:cubicBezTo>
                    <a:pt x="13831" y="3283"/>
                    <a:pt x="13497" y="3769"/>
                    <a:pt x="13497" y="3769"/>
                  </a:cubicBezTo>
                  <a:lnTo>
                    <a:pt x="12919" y="3587"/>
                  </a:lnTo>
                  <a:cubicBezTo>
                    <a:pt x="12919" y="3587"/>
                    <a:pt x="13679" y="2493"/>
                    <a:pt x="13253" y="1490"/>
                  </a:cubicBezTo>
                  <a:cubicBezTo>
                    <a:pt x="13223" y="1429"/>
                    <a:pt x="12858" y="912"/>
                    <a:pt x="12402" y="1642"/>
                  </a:cubicBezTo>
                  <a:cubicBezTo>
                    <a:pt x="12402" y="1642"/>
                    <a:pt x="12372" y="882"/>
                    <a:pt x="11946" y="760"/>
                  </a:cubicBezTo>
                  <a:cubicBezTo>
                    <a:pt x="11734" y="699"/>
                    <a:pt x="11186" y="1155"/>
                    <a:pt x="11186" y="1155"/>
                  </a:cubicBezTo>
                  <a:cubicBezTo>
                    <a:pt x="11186" y="1155"/>
                    <a:pt x="10731" y="0"/>
                    <a:pt x="10457" y="0"/>
                  </a:cubicBezTo>
                  <a:cubicBezTo>
                    <a:pt x="10214" y="0"/>
                    <a:pt x="9940" y="122"/>
                    <a:pt x="9788" y="608"/>
                  </a:cubicBezTo>
                  <a:cubicBezTo>
                    <a:pt x="9636" y="1125"/>
                    <a:pt x="9424" y="1763"/>
                    <a:pt x="9424" y="1763"/>
                  </a:cubicBezTo>
                  <a:cubicBezTo>
                    <a:pt x="9424" y="1763"/>
                    <a:pt x="9180" y="395"/>
                    <a:pt x="8633" y="304"/>
                  </a:cubicBezTo>
                  <a:cubicBezTo>
                    <a:pt x="8451" y="274"/>
                    <a:pt x="8208" y="547"/>
                    <a:pt x="8025" y="699"/>
                  </a:cubicBezTo>
                  <a:cubicBezTo>
                    <a:pt x="7691" y="1003"/>
                    <a:pt x="7448" y="1338"/>
                    <a:pt x="7448" y="1338"/>
                  </a:cubicBezTo>
                  <a:cubicBezTo>
                    <a:pt x="7448" y="1338"/>
                    <a:pt x="6080" y="669"/>
                    <a:pt x="5989" y="699"/>
                  </a:cubicBezTo>
                  <a:cubicBezTo>
                    <a:pt x="5898" y="730"/>
                    <a:pt x="5290" y="608"/>
                    <a:pt x="5533" y="1490"/>
                  </a:cubicBezTo>
                  <a:cubicBezTo>
                    <a:pt x="5533" y="1490"/>
                    <a:pt x="6171" y="2979"/>
                    <a:pt x="6141" y="3344"/>
                  </a:cubicBezTo>
                  <a:cubicBezTo>
                    <a:pt x="6141" y="3344"/>
                    <a:pt x="4378" y="2250"/>
                    <a:pt x="3466" y="3131"/>
                  </a:cubicBezTo>
                  <a:cubicBezTo>
                    <a:pt x="2888" y="3708"/>
                    <a:pt x="4226" y="4620"/>
                    <a:pt x="4226" y="4620"/>
                  </a:cubicBezTo>
                  <a:cubicBezTo>
                    <a:pt x="4226" y="4620"/>
                    <a:pt x="2220" y="4012"/>
                    <a:pt x="1855" y="4864"/>
                  </a:cubicBezTo>
                  <a:cubicBezTo>
                    <a:pt x="1490" y="5745"/>
                    <a:pt x="3284" y="6687"/>
                    <a:pt x="3284" y="6687"/>
                  </a:cubicBezTo>
                  <a:cubicBezTo>
                    <a:pt x="3284" y="6687"/>
                    <a:pt x="3922" y="6900"/>
                    <a:pt x="3922" y="7113"/>
                  </a:cubicBezTo>
                  <a:cubicBezTo>
                    <a:pt x="3922" y="7113"/>
                    <a:pt x="3040" y="7751"/>
                    <a:pt x="3132" y="8268"/>
                  </a:cubicBezTo>
                  <a:cubicBezTo>
                    <a:pt x="3192" y="8754"/>
                    <a:pt x="4712" y="9089"/>
                    <a:pt x="4712" y="9119"/>
                  </a:cubicBezTo>
                  <a:cubicBezTo>
                    <a:pt x="4712" y="9180"/>
                    <a:pt x="3800" y="10092"/>
                    <a:pt x="3861" y="10335"/>
                  </a:cubicBezTo>
                  <a:cubicBezTo>
                    <a:pt x="3891" y="10608"/>
                    <a:pt x="4317" y="10943"/>
                    <a:pt x="4560" y="11003"/>
                  </a:cubicBezTo>
                  <a:cubicBezTo>
                    <a:pt x="4560" y="11003"/>
                    <a:pt x="4226" y="11338"/>
                    <a:pt x="4317" y="11703"/>
                  </a:cubicBezTo>
                  <a:cubicBezTo>
                    <a:pt x="4408" y="12098"/>
                    <a:pt x="5016" y="12462"/>
                    <a:pt x="5016" y="12462"/>
                  </a:cubicBezTo>
                  <a:cubicBezTo>
                    <a:pt x="5016" y="12462"/>
                    <a:pt x="4408" y="12858"/>
                    <a:pt x="4408" y="13222"/>
                  </a:cubicBezTo>
                  <a:cubicBezTo>
                    <a:pt x="4469" y="13617"/>
                    <a:pt x="4986" y="13800"/>
                    <a:pt x="4986" y="13800"/>
                  </a:cubicBezTo>
                  <a:cubicBezTo>
                    <a:pt x="4986" y="13800"/>
                    <a:pt x="4560" y="13891"/>
                    <a:pt x="4499" y="14195"/>
                  </a:cubicBezTo>
                  <a:cubicBezTo>
                    <a:pt x="4408" y="14438"/>
                    <a:pt x="4864" y="14803"/>
                    <a:pt x="4834" y="14985"/>
                  </a:cubicBezTo>
                  <a:cubicBezTo>
                    <a:pt x="4834" y="14985"/>
                    <a:pt x="4378" y="14864"/>
                    <a:pt x="4165" y="15198"/>
                  </a:cubicBezTo>
                  <a:cubicBezTo>
                    <a:pt x="3952" y="15745"/>
                    <a:pt x="4104" y="16961"/>
                    <a:pt x="4104" y="169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134900" y="2077075"/>
              <a:ext cx="508400" cy="537250"/>
            </a:xfrm>
            <a:custGeom>
              <a:avLst/>
              <a:gdLst/>
              <a:ahLst/>
              <a:cxnLst/>
              <a:rect l="l" t="t" r="r" b="b"/>
              <a:pathLst>
                <a:path w="20336" h="21490" extrusionOk="0">
                  <a:moveTo>
                    <a:pt x="10457" y="0"/>
                  </a:moveTo>
                  <a:cubicBezTo>
                    <a:pt x="10213" y="0"/>
                    <a:pt x="9940" y="122"/>
                    <a:pt x="9788" y="608"/>
                  </a:cubicBezTo>
                  <a:cubicBezTo>
                    <a:pt x="9636" y="1094"/>
                    <a:pt x="9423" y="1733"/>
                    <a:pt x="9423" y="1733"/>
                  </a:cubicBezTo>
                  <a:cubicBezTo>
                    <a:pt x="9423" y="1733"/>
                    <a:pt x="9180" y="365"/>
                    <a:pt x="8633" y="304"/>
                  </a:cubicBezTo>
                  <a:cubicBezTo>
                    <a:pt x="8622" y="302"/>
                    <a:pt x="8612" y="302"/>
                    <a:pt x="8601" y="302"/>
                  </a:cubicBezTo>
                  <a:cubicBezTo>
                    <a:pt x="8423" y="302"/>
                    <a:pt x="8197" y="526"/>
                    <a:pt x="8025" y="669"/>
                  </a:cubicBezTo>
                  <a:cubicBezTo>
                    <a:pt x="7691" y="973"/>
                    <a:pt x="7447" y="1307"/>
                    <a:pt x="7447" y="1307"/>
                  </a:cubicBezTo>
                  <a:cubicBezTo>
                    <a:pt x="7447" y="1307"/>
                    <a:pt x="6140" y="668"/>
                    <a:pt x="5996" y="668"/>
                  </a:cubicBezTo>
                  <a:cubicBezTo>
                    <a:pt x="5993" y="668"/>
                    <a:pt x="5990" y="668"/>
                    <a:pt x="5988" y="669"/>
                  </a:cubicBezTo>
                  <a:cubicBezTo>
                    <a:pt x="5897" y="699"/>
                    <a:pt x="5289" y="608"/>
                    <a:pt x="5502" y="1459"/>
                  </a:cubicBezTo>
                  <a:cubicBezTo>
                    <a:pt x="5502" y="1459"/>
                    <a:pt x="6171" y="2949"/>
                    <a:pt x="6140" y="3344"/>
                  </a:cubicBezTo>
                  <a:cubicBezTo>
                    <a:pt x="6140" y="3344"/>
                    <a:pt x="5230" y="2763"/>
                    <a:pt x="4380" y="2763"/>
                  </a:cubicBezTo>
                  <a:cubicBezTo>
                    <a:pt x="4046" y="2763"/>
                    <a:pt x="3722" y="2852"/>
                    <a:pt x="3466" y="3101"/>
                  </a:cubicBezTo>
                  <a:cubicBezTo>
                    <a:pt x="2888" y="3678"/>
                    <a:pt x="4225" y="4590"/>
                    <a:pt x="4225" y="4590"/>
                  </a:cubicBezTo>
                  <a:cubicBezTo>
                    <a:pt x="4225" y="4590"/>
                    <a:pt x="3551" y="4386"/>
                    <a:pt x="2913" y="4386"/>
                  </a:cubicBezTo>
                  <a:cubicBezTo>
                    <a:pt x="2451" y="4386"/>
                    <a:pt x="2008" y="4493"/>
                    <a:pt x="1855" y="4864"/>
                  </a:cubicBezTo>
                  <a:cubicBezTo>
                    <a:pt x="1490" y="5745"/>
                    <a:pt x="3283" y="6687"/>
                    <a:pt x="3283" y="6687"/>
                  </a:cubicBezTo>
                  <a:cubicBezTo>
                    <a:pt x="3283" y="6687"/>
                    <a:pt x="3921" y="6870"/>
                    <a:pt x="3921" y="7113"/>
                  </a:cubicBezTo>
                  <a:cubicBezTo>
                    <a:pt x="3921" y="7113"/>
                    <a:pt x="3040" y="7751"/>
                    <a:pt x="3131" y="8237"/>
                  </a:cubicBezTo>
                  <a:cubicBezTo>
                    <a:pt x="3192" y="8724"/>
                    <a:pt x="4712" y="9058"/>
                    <a:pt x="4712" y="9119"/>
                  </a:cubicBezTo>
                  <a:cubicBezTo>
                    <a:pt x="4712" y="9149"/>
                    <a:pt x="3800" y="10061"/>
                    <a:pt x="3861" y="10335"/>
                  </a:cubicBezTo>
                  <a:cubicBezTo>
                    <a:pt x="3891" y="10548"/>
                    <a:pt x="4317" y="10943"/>
                    <a:pt x="4560" y="10973"/>
                  </a:cubicBezTo>
                  <a:cubicBezTo>
                    <a:pt x="4560" y="10973"/>
                    <a:pt x="4225" y="11307"/>
                    <a:pt x="4317" y="11703"/>
                  </a:cubicBezTo>
                  <a:cubicBezTo>
                    <a:pt x="4408" y="12067"/>
                    <a:pt x="5016" y="12462"/>
                    <a:pt x="5016" y="12462"/>
                  </a:cubicBezTo>
                  <a:cubicBezTo>
                    <a:pt x="5016" y="12462"/>
                    <a:pt x="4408" y="12827"/>
                    <a:pt x="4408" y="13222"/>
                  </a:cubicBezTo>
                  <a:cubicBezTo>
                    <a:pt x="4469" y="13587"/>
                    <a:pt x="4985" y="13769"/>
                    <a:pt x="4985" y="13769"/>
                  </a:cubicBezTo>
                  <a:cubicBezTo>
                    <a:pt x="4985" y="13769"/>
                    <a:pt x="4560" y="13861"/>
                    <a:pt x="4499" y="14165"/>
                  </a:cubicBezTo>
                  <a:cubicBezTo>
                    <a:pt x="4408" y="14438"/>
                    <a:pt x="4864" y="14772"/>
                    <a:pt x="4833" y="14955"/>
                  </a:cubicBezTo>
                  <a:cubicBezTo>
                    <a:pt x="4833" y="14955"/>
                    <a:pt x="4760" y="14935"/>
                    <a:pt x="4659" y="14935"/>
                  </a:cubicBezTo>
                  <a:cubicBezTo>
                    <a:pt x="4507" y="14935"/>
                    <a:pt x="4292" y="14979"/>
                    <a:pt x="4165" y="15198"/>
                  </a:cubicBezTo>
                  <a:cubicBezTo>
                    <a:pt x="3952" y="15684"/>
                    <a:pt x="4104" y="16931"/>
                    <a:pt x="4104" y="16931"/>
                  </a:cubicBezTo>
                  <a:cubicBezTo>
                    <a:pt x="4043" y="17022"/>
                    <a:pt x="2827" y="18815"/>
                    <a:pt x="517" y="20548"/>
                  </a:cubicBezTo>
                  <a:cubicBezTo>
                    <a:pt x="517" y="20548"/>
                    <a:pt x="0" y="21034"/>
                    <a:pt x="396" y="21368"/>
                  </a:cubicBezTo>
                  <a:cubicBezTo>
                    <a:pt x="479" y="21452"/>
                    <a:pt x="622" y="21489"/>
                    <a:pt x="804" y="21489"/>
                  </a:cubicBezTo>
                  <a:cubicBezTo>
                    <a:pt x="1412" y="21489"/>
                    <a:pt x="2452" y="21070"/>
                    <a:pt x="3131" y="20578"/>
                  </a:cubicBezTo>
                  <a:cubicBezTo>
                    <a:pt x="4013" y="19940"/>
                    <a:pt x="6535" y="17508"/>
                    <a:pt x="7569" y="14772"/>
                  </a:cubicBezTo>
                  <a:cubicBezTo>
                    <a:pt x="7569" y="14772"/>
                    <a:pt x="7751" y="14955"/>
                    <a:pt x="7903" y="15259"/>
                  </a:cubicBezTo>
                  <a:cubicBezTo>
                    <a:pt x="7996" y="15444"/>
                    <a:pt x="8201" y="15550"/>
                    <a:pt x="8429" y="15550"/>
                  </a:cubicBezTo>
                  <a:cubicBezTo>
                    <a:pt x="8576" y="15550"/>
                    <a:pt x="8733" y="15506"/>
                    <a:pt x="8876" y="15411"/>
                  </a:cubicBezTo>
                  <a:cubicBezTo>
                    <a:pt x="9210" y="15198"/>
                    <a:pt x="10335" y="14317"/>
                    <a:pt x="10305" y="13891"/>
                  </a:cubicBezTo>
                  <a:cubicBezTo>
                    <a:pt x="10284" y="13621"/>
                    <a:pt x="10007" y="13578"/>
                    <a:pt x="9834" y="13578"/>
                  </a:cubicBezTo>
                  <a:cubicBezTo>
                    <a:pt x="9754" y="13578"/>
                    <a:pt x="9697" y="13587"/>
                    <a:pt x="9697" y="13587"/>
                  </a:cubicBezTo>
                  <a:cubicBezTo>
                    <a:pt x="9697" y="13587"/>
                    <a:pt x="9180" y="12675"/>
                    <a:pt x="9271" y="12462"/>
                  </a:cubicBezTo>
                  <a:cubicBezTo>
                    <a:pt x="9393" y="12219"/>
                    <a:pt x="9484" y="11733"/>
                    <a:pt x="10153" y="11277"/>
                  </a:cubicBezTo>
                  <a:cubicBezTo>
                    <a:pt x="10186" y="11255"/>
                    <a:pt x="10224" y="11245"/>
                    <a:pt x="10264" y="11245"/>
                  </a:cubicBezTo>
                  <a:cubicBezTo>
                    <a:pt x="10728" y="11245"/>
                    <a:pt x="11570" y="12596"/>
                    <a:pt x="11794" y="12736"/>
                  </a:cubicBezTo>
                  <a:cubicBezTo>
                    <a:pt x="11998" y="12859"/>
                    <a:pt x="12203" y="13105"/>
                    <a:pt x="12519" y="13105"/>
                  </a:cubicBezTo>
                  <a:cubicBezTo>
                    <a:pt x="12672" y="13105"/>
                    <a:pt x="12852" y="13047"/>
                    <a:pt x="13071" y="12888"/>
                  </a:cubicBezTo>
                  <a:cubicBezTo>
                    <a:pt x="13922" y="12219"/>
                    <a:pt x="14134" y="12007"/>
                    <a:pt x="14134" y="11763"/>
                  </a:cubicBezTo>
                  <a:cubicBezTo>
                    <a:pt x="14108" y="11578"/>
                    <a:pt x="14012" y="11254"/>
                    <a:pt x="13747" y="11254"/>
                  </a:cubicBezTo>
                  <a:cubicBezTo>
                    <a:pt x="13708" y="11254"/>
                    <a:pt x="13665" y="11261"/>
                    <a:pt x="13618" y="11277"/>
                  </a:cubicBezTo>
                  <a:cubicBezTo>
                    <a:pt x="13435" y="11305"/>
                    <a:pt x="13233" y="11346"/>
                    <a:pt x="13041" y="11346"/>
                  </a:cubicBezTo>
                  <a:cubicBezTo>
                    <a:pt x="12818" y="11346"/>
                    <a:pt x="12610" y="11291"/>
                    <a:pt x="12463" y="11095"/>
                  </a:cubicBezTo>
                  <a:cubicBezTo>
                    <a:pt x="12189" y="10699"/>
                    <a:pt x="12098" y="10152"/>
                    <a:pt x="11855" y="9788"/>
                  </a:cubicBezTo>
                  <a:lnTo>
                    <a:pt x="11946" y="9544"/>
                  </a:lnTo>
                  <a:lnTo>
                    <a:pt x="12736" y="8845"/>
                  </a:lnTo>
                  <a:cubicBezTo>
                    <a:pt x="12736" y="8845"/>
                    <a:pt x="14226" y="9636"/>
                    <a:pt x="14347" y="9666"/>
                  </a:cubicBezTo>
                  <a:cubicBezTo>
                    <a:pt x="14405" y="9724"/>
                    <a:pt x="14928" y="10494"/>
                    <a:pt x="15241" y="10494"/>
                  </a:cubicBezTo>
                  <a:cubicBezTo>
                    <a:pt x="15258" y="10494"/>
                    <a:pt x="15274" y="10491"/>
                    <a:pt x="15289" y="10487"/>
                  </a:cubicBezTo>
                  <a:cubicBezTo>
                    <a:pt x="15593" y="10396"/>
                    <a:pt x="16718" y="9575"/>
                    <a:pt x="16870" y="8815"/>
                  </a:cubicBezTo>
                  <a:cubicBezTo>
                    <a:pt x="16870" y="8815"/>
                    <a:pt x="16658" y="8444"/>
                    <a:pt x="16136" y="8444"/>
                  </a:cubicBezTo>
                  <a:cubicBezTo>
                    <a:pt x="16098" y="8444"/>
                    <a:pt x="16059" y="8446"/>
                    <a:pt x="16019" y="8450"/>
                  </a:cubicBezTo>
                  <a:lnTo>
                    <a:pt x="15107" y="7933"/>
                  </a:lnTo>
                  <a:lnTo>
                    <a:pt x="15107" y="7933"/>
                  </a:lnTo>
                  <a:cubicBezTo>
                    <a:pt x="15107" y="7934"/>
                    <a:pt x="15897" y="7994"/>
                    <a:pt x="16110" y="7994"/>
                  </a:cubicBezTo>
                  <a:cubicBezTo>
                    <a:pt x="16353" y="8055"/>
                    <a:pt x="17539" y="8207"/>
                    <a:pt x="17752" y="8237"/>
                  </a:cubicBezTo>
                  <a:cubicBezTo>
                    <a:pt x="17850" y="8250"/>
                    <a:pt x="17992" y="8277"/>
                    <a:pt x="18164" y="8277"/>
                  </a:cubicBezTo>
                  <a:cubicBezTo>
                    <a:pt x="18417" y="8277"/>
                    <a:pt x="18732" y="8218"/>
                    <a:pt x="19059" y="7964"/>
                  </a:cubicBezTo>
                  <a:cubicBezTo>
                    <a:pt x="19575" y="7599"/>
                    <a:pt x="19849" y="7143"/>
                    <a:pt x="19849" y="7143"/>
                  </a:cubicBezTo>
                  <a:cubicBezTo>
                    <a:pt x="19849" y="7143"/>
                    <a:pt x="19871" y="6741"/>
                    <a:pt x="19476" y="6741"/>
                  </a:cubicBezTo>
                  <a:cubicBezTo>
                    <a:pt x="19410" y="6741"/>
                    <a:pt x="19332" y="6752"/>
                    <a:pt x="19241" y="6778"/>
                  </a:cubicBezTo>
                  <a:cubicBezTo>
                    <a:pt x="18790" y="6929"/>
                    <a:pt x="18612" y="7079"/>
                    <a:pt x="18374" y="7079"/>
                  </a:cubicBezTo>
                  <a:cubicBezTo>
                    <a:pt x="18276" y="7079"/>
                    <a:pt x="18168" y="7054"/>
                    <a:pt x="18025" y="6991"/>
                  </a:cubicBezTo>
                  <a:cubicBezTo>
                    <a:pt x="17539" y="6748"/>
                    <a:pt x="17144" y="6748"/>
                    <a:pt x="17022" y="6383"/>
                  </a:cubicBezTo>
                  <a:cubicBezTo>
                    <a:pt x="17022" y="6383"/>
                    <a:pt x="17539" y="5927"/>
                    <a:pt x="17934" y="4590"/>
                  </a:cubicBezTo>
                  <a:lnTo>
                    <a:pt x="19241" y="3253"/>
                  </a:lnTo>
                  <a:cubicBezTo>
                    <a:pt x="19241" y="3253"/>
                    <a:pt x="20001" y="2766"/>
                    <a:pt x="20031" y="2645"/>
                  </a:cubicBezTo>
                  <a:cubicBezTo>
                    <a:pt x="20031" y="2645"/>
                    <a:pt x="20183" y="2432"/>
                    <a:pt x="20122" y="2219"/>
                  </a:cubicBezTo>
                  <a:cubicBezTo>
                    <a:pt x="20122" y="2219"/>
                    <a:pt x="20335" y="2128"/>
                    <a:pt x="20274" y="1885"/>
                  </a:cubicBezTo>
                  <a:cubicBezTo>
                    <a:pt x="20183" y="1672"/>
                    <a:pt x="20031" y="1307"/>
                    <a:pt x="19423" y="1246"/>
                  </a:cubicBezTo>
                  <a:cubicBezTo>
                    <a:pt x="19347" y="1239"/>
                    <a:pt x="19270" y="1235"/>
                    <a:pt x="19195" y="1235"/>
                  </a:cubicBezTo>
                  <a:cubicBezTo>
                    <a:pt x="18712" y="1235"/>
                    <a:pt x="18260" y="1371"/>
                    <a:pt x="17900" y="1371"/>
                  </a:cubicBezTo>
                  <a:cubicBezTo>
                    <a:pt x="17870" y="1371"/>
                    <a:pt x="17841" y="1370"/>
                    <a:pt x="17812" y="1368"/>
                  </a:cubicBezTo>
                  <a:cubicBezTo>
                    <a:pt x="17812" y="1368"/>
                    <a:pt x="17356" y="1398"/>
                    <a:pt x="16961" y="1794"/>
                  </a:cubicBezTo>
                  <a:cubicBezTo>
                    <a:pt x="16536" y="2158"/>
                    <a:pt x="16414" y="2371"/>
                    <a:pt x="16384" y="2857"/>
                  </a:cubicBezTo>
                  <a:cubicBezTo>
                    <a:pt x="16384" y="2857"/>
                    <a:pt x="16159" y="2823"/>
                    <a:pt x="15912" y="2823"/>
                  </a:cubicBezTo>
                  <a:cubicBezTo>
                    <a:pt x="15696" y="2823"/>
                    <a:pt x="15464" y="2849"/>
                    <a:pt x="15350" y="2949"/>
                  </a:cubicBezTo>
                  <a:cubicBezTo>
                    <a:pt x="15137" y="3192"/>
                    <a:pt x="15077" y="3982"/>
                    <a:pt x="15077" y="3982"/>
                  </a:cubicBezTo>
                  <a:lnTo>
                    <a:pt x="14773" y="3982"/>
                  </a:lnTo>
                  <a:cubicBezTo>
                    <a:pt x="14773" y="3982"/>
                    <a:pt x="14539" y="3221"/>
                    <a:pt x="14185" y="3221"/>
                  </a:cubicBezTo>
                  <a:cubicBezTo>
                    <a:pt x="14179" y="3221"/>
                    <a:pt x="14172" y="3222"/>
                    <a:pt x="14165" y="3222"/>
                  </a:cubicBezTo>
                  <a:cubicBezTo>
                    <a:pt x="13830" y="3253"/>
                    <a:pt x="13496" y="3769"/>
                    <a:pt x="13496" y="3769"/>
                  </a:cubicBezTo>
                  <a:lnTo>
                    <a:pt x="12919" y="3557"/>
                  </a:lnTo>
                  <a:cubicBezTo>
                    <a:pt x="12919" y="3557"/>
                    <a:pt x="13678" y="2462"/>
                    <a:pt x="13253" y="1490"/>
                  </a:cubicBezTo>
                  <a:cubicBezTo>
                    <a:pt x="13235" y="1436"/>
                    <a:pt x="13102" y="1246"/>
                    <a:pt x="12903" y="1246"/>
                  </a:cubicBezTo>
                  <a:cubicBezTo>
                    <a:pt x="12763" y="1246"/>
                    <a:pt x="12590" y="1340"/>
                    <a:pt x="12402" y="1642"/>
                  </a:cubicBezTo>
                  <a:cubicBezTo>
                    <a:pt x="12402" y="1642"/>
                    <a:pt x="12341" y="882"/>
                    <a:pt x="11946" y="760"/>
                  </a:cubicBezTo>
                  <a:cubicBezTo>
                    <a:pt x="11927" y="752"/>
                    <a:pt x="11904" y="748"/>
                    <a:pt x="11880" y="748"/>
                  </a:cubicBezTo>
                  <a:cubicBezTo>
                    <a:pt x="11638" y="748"/>
                    <a:pt x="11186" y="1125"/>
                    <a:pt x="11186" y="1125"/>
                  </a:cubicBezTo>
                  <a:cubicBezTo>
                    <a:pt x="11186" y="1125"/>
                    <a:pt x="10730" y="0"/>
                    <a:pt x="10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180500" y="2948650"/>
              <a:ext cx="508375" cy="537725"/>
            </a:xfrm>
            <a:custGeom>
              <a:avLst/>
              <a:gdLst/>
              <a:ahLst/>
              <a:cxnLst/>
              <a:rect l="l" t="t" r="r" b="b"/>
              <a:pathLst>
                <a:path w="20335" h="21509" extrusionOk="0">
                  <a:moveTo>
                    <a:pt x="10456" y="1"/>
                  </a:moveTo>
                  <a:cubicBezTo>
                    <a:pt x="10244" y="1"/>
                    <a:pt x="9940" y="123"/>
                    <a:pt x="9788" y="609"/>
                  </a:cubicBezTo>
                  <a:cubicBezTo>
                    <a:pt x="9636" y="1126"/>
                    <a:pt x="9423" y="1764"/>
                    <a:pt x="9423" y="1764"/>
                  </a:cubicBezTo>
                  <a:cubicBezTo>
                    <a:pt x="9423" y="1764"/>
                    <a:pt x="9180" y="396"/>
                    <a:pt x="8633" y="305"/>
                  </a:cubicBezTo>
                  <a:cubicBezTo>
                    <a:pt x="8623" y="303"/>
                    <a:pt x="8613" y="303"/>
                    <a:pt x="8604" y="303"/>
                  </a:cubicBezTo>
                  <a:cubicBezTo>
                    <a:pt x="8425" y="303"/>
                    <a:pt x="8198" y="556"/>
                    <a:pt x="8025" y="700"/>
                  </a:cubicBezTo>
                  <a:cubicBezTo>
                    <a:pt x="7690" y="1004"/>
                    <a:pt x="7447" y="1338"/>
                    <a:pt x="7447" y="1338"/>
                  </a:cubicBezTo>
                  <a:cubicBezTo>
                    <a:pt x="7447" y="1338"/>
                    <a:pt x="6139" y="699"/>
                    <a:pt x="5996" y="699"/>
                  </a:cubicBezTo>
                  <a:cubicBezTo>
                    <a:pt x="5993" y="699"/>
                    <a:pt x="5990" y="699"/>
                    <a:pt x="5988" y="700"/>
                  </a:cubicBezTo>
                  <a:cubicBezTo>
                    <a:pt x="5897" y="730"/>
                    <a:pt x="5289" y="609"/>
                    <a:pt x="5532" y="1490"/>
                  </a:cubicBezTo>
                  <a:cubicBezTo>
                    <a:pt x="5532" y="1490"/>
                    <a:pt x="6170" y="2980"/>
                    <a:pt x="6140" y="3344"/>
                  </a:cubicBezTo>
                  <a:cubicBezTo>
                    <a:pt x="6140" y="3344"/>
                    <a:pt x="5244" y="2788"/>
                    <a:pt x="4399" y="2788"/>
                  </a:cubicBezTo>
                  <a:cubicBezTo>
                    <a:pt x="4059" y="2788"/>
                    <a:pt x="3727" y="2879"/>
                    <a:pt x="3465" y="3132"/>
                  </a:cubicBezTo>
                  <a:cubicBezTo>
                    <a:pt x="2888" y="3709"/>
                    <a:pt x="4225" y="4621"/>
                    <a:pt x="4225" y="4621"/>
                  </a:cubicBezTo>
                  <a:cubicBezTo>
                    <a:pt x="4225" y="4621"/>
                    <a:pt x="3523" y="4398"/>
                    <a:pt x="2880" y="4398"/>
                  </a:cubicBezTo>
                  <a:cubicBezTo>
                    <a:pt x="2437" y="4398"/>
                    <a:pt x="2021" y="4504"/>
                    <a:pt x="1885" y="4864"/>
                  </a:cubicBezTo>
                  <a:cubicBezTo>
                    <a:pt x="1490" y="5746"/>
                    <a:pt x="3283" y="6688"/>
                    <a:pt x="3283" y="6688"/>
                  </a:cubicBezTo>
                  <a:cubicBezTo>
                    <a:pt x="3283" y="6688"/>
                    <a:pt x="3921" y="6901"/>
                    <a:pt x="3921" y="7114"/>
                  </a:cubicBezTo>
                  <a:cubicBezTo>
                    <a:pt x="3921" y="7114"/>
                    <a:pt x="3040" y="7752"/>
                    <a:pt x="3131" y="8269"/>
                  </a:cubicBezTo>
                  <a:cubicBezTo>
                    <a:pt x="3192" y="8755"/>
                    <a:pt x="4711" y="9089"/>
                    <a:pt x="4711" y="9120"/>
                  </a:cubicBezTo>
                  <a:cubicBezTo>
                    <a:pt x="4711" y="9180"/>
                    <a:pt x="3800" y="10092"/>
                    <a:pt x="3860" y="10335"/>
                  </a:cubicBezTo>
                  <a:cubicBezTo>
                    <a:pt x="3891" y="10609"/>
                    <a:pt x="4316" y="10943"/>
                    <a:pt x="4560" y="11004"/>
                  </a:cubicBezTo>
                  <a:cubicBezTo>
                    <a:pt x="4560" y="11004"/>
                    <a:pt x="4225" y="11339"/>
                    <a:pt x="4316" y="11703"/>
                  </a:cubicBezTo>
                  <a:cubicBezTo>
                    <a:pt x="4408" y="12098"/>
                    <a:pt x="5015" y="12463"/>
                    <a:pt x="5015" y="12463"/>
                  </a:cubicBezTo>
                  <a:cubicBezTo>
                    <a:pt x="5015" y="12463"/>
                    <a:pt x="4408" y="12858"/>
                    <a:pt x="4408" y="13223"/>
                  </a:cubicBezTo>
                  <a:cubicBezTo>
                    <a:pt x="4468" y="13618"/>
                    <a:pt x="4985" y="13801"/>
                    <a:pt x="4985" y="13801"/>
                  </a:cubicBezTo>
                  <a:cubicBezTo>
                    <a:pt x="4985" y="13801"/>
                    <a:pt x="4560" y="13861"/>
                    <a:pt x="4499" y="14196"/>
                  </a:cubicBezTo>
                  <a:cubicBezTo>
                    <a:pt x="4408" y="14439"/>
                    <a:pt x="4863" y="14804"/>
                    <a:pt x="4833" y="14986"/>
                  </a:cubicBezTo>
                  <a:cubicBezTo>
                    <a:pt x="4833" y="14986"/>
                    <a:pt x="4752" y="14964"/>
                    <a:pt x="4643" y="14964"/>
                  </a:cubicBezTo>
                  <a:cubicBezTo>
                    <a:pt x="4492" y="14964"/>
                    <a:pt x="4288" y="15005"/>
                    <a:pt x="4164" y="15199"/>
                  </a:cubicBezTo>
                  <a:cubicBezTo>
                    <a:pt x="3952" y="15746"/>
                    <a:pt x="4104" y="16962"/>
                    <a:pt x="4104" y="16962"/>
                  </a:cubicBezTo>
                  <a:cubicBezTo>
                    <a:pt x="4043" y="17022"/>
                    <a:pt x="2827" y="18816"/>
                    <a:pt x="517" y="20579"/>
                  </a:cubicBezTo>
                  <a:cubicBezTo>
                    <a:pt x="517" y="20579"/>
                    <a:pt x="0" y="21065"/>
                    <a:pt x="395" y="21399"/>
                  </a:cubicBezTo>
                  <a:cubicBezTo>
                    <a:pt x="477" y="21474"/>
                    <a:pt x="615" y="21508"/>
                    <a:pt x="791" y="21508"/>
                  </a:cubicBezTo>
                  <a:cubicBezTo>
                    <a:pt x="1397" y="21508"/>
                    <a:pt x="2447" y="21104"/>
                    <a:pt x="3131" y="20609"/>
                  </a:cubicBezTo>
                  <a:cubicBezTo>
                    <a:pt x="4012" y="19940"/>
                    <a:pt x="6535" y="17509"/>
                    <a:pt x="7569" y="14773"/>
                  </a:cubicBezTo>
                  <a:cubicBezTo>
                    <a:pt x="7569" y="14773"/>
                    <a:pt x="7751" y="14986"/>
                    <a:pt x="7903" y="15290"/>
                  </a:cubicBezTo>
                  <a:cubicBezTo>
                    <a:pt x="7995" y="15473"/>
                    <a:pt x="8196" y="15568"/>
                    <a:pt x="8422" y="15568"/>
                  </a:cubicBezTo>
                  <a:cubicBezTo>
                    <a:pt x="8571" y="15568"/>
                    <a:pt x="8731" y="15527"/>
                    <a:pt x="8876" y="15442"/>
                  </a:cubicBezTo>
                  <a:cubicBezTo>
                    <a:pt x="9210" y="15199"/>
                    <a:pt x="10335" y="14317"/>
                    <a:pt x="10304" y="13922"/>
                  </a:cubicBezTo>
                  <a:cubicBezTo>
                    <a:pt x="10285" y="13651"/>
                    <a:pt x="10044" y="13602"/>
                    <a:pt x="9871" y="13602"/>
                  </a:cubicBezTo>
                  <a:cubicBezTo>
                    <a:pt x="9773" y="13602"/>
                    <a:pt x="9696" y="13618"/>
                    <a:pt x="9696" y="13618"/>
                  </a:cubicBezTo>
                  <a:cubicBezTo>
                    <a:pt x="9696" y="13618"/>
                    <a:pt x="9180" y="12706"/>
                    <a:pt x="9271" y="12463"/>
                  </a:cubicBezTo>
                  <a:cubicBezTo>
                    <a:pt x="9392" y="12250"/>
                    <a:pt x="9484" y="11734"/>
                    <a:pt x="10152" y="11278"/>
                  </a:cubicBezTo>
                  <a:cubicBezTo>
                    <a:pt x="10183" y="11260"/>
                    <a:pt x="10217" y="11252"/>
                    <a:pt x="10253" y="11252"/>
                  </a:cubicBezTo>
                  <a:cubicBezTo>
                    <a:pt x="10715" y="11252"/>
                    <a:pt x="11568" y="12596"/>
                    <a:pt x="11794" y="12737"/>
                  </a:cubicBezTo>
                  <a:cubicBezTo>
                    <a:pt x="11998" y="12859"/>
                    <a:pt x="12203" y="13106"/>
                    <a:pt x="12518" y="13106"/>
                  </a:cubicBezTo>
                  <a:cubicBezTo>
                    <a:pt x="12672" y="13106"/>
                    <a:pt x="12852" y="13048"/>
                    <a:pt x="13070" y="12889"/>
                  </a:cubicBezTo>
                  <a:cubicBezTo>
                    <a:pt x="13921" y="12250"/>
                    <a:pt x="14134" y="12007"/>
                    <a:pt x="14134" y="11794"/>
                  </a:cubicBezTo>
                  <a:cubicBezTo>
                    <a:pt x="14107" y="11577"/>
                    <a:pt x="14007" y="11263"/>
                    <a:pt x="13727" y="11263"/>
                  </a:cubicBezTo>
                  <a:cubicBezTo>
                    <a:pt x="13693" y="11263"/>
                    <a:pt x="13657" y="11268"/>
                    <a:pt x="13617" y="11278"/>
                  </a:cubicBezTo>
                  <a:cubicBezTo>
                    <a:pt x="13433" y="11320"/>
                    <a:pt x="13228" y="11370"/>
                    <a:pt x="13034" y="11370"/>
                  </a:cubicBezTo>
                  <a:cubicBezTo>
                    <a:pt x="12814" y="11370"/>
                    <a:pt x="12608" y="11306"/>
                    <a:pt x="12462" y="11095"/>
                  </a:cubicBezTo>
                  <a:cubicBezTo>
                    <a:pt x="12250" y="10761"/>
                    <a:pt x="12098" y="10153"/>
                    <a:pt x="11854" y="9819"/>
                  </a:cubicBezTo>
                  <a:lnTo>
                    <a:pt x="11946" y="9545"/>
                  </a:lnTo>
                  <a:lnTo>
                    <a:pt x="12736" y="8846"/>
                  </a:lnTo>
                  <a:cubicBezTo>
                    <a:pt x="12736" y="8846"/>
                    <a:pt x="14225" y="9667"/>
                    <a:pt x="14347" y="9697"/>
                  </a:cubicBezTo>
                  <a:cubicBezTo>
                    <a:pt x="14404" y="9726"/>
                    <a:pt x="14913" y="10499"/>
                    <a:pt x="15227" y="10499"/>
                  </a:cubicBezTo>
                  <a:cubicBezTo>
                    <a:pt x="15249" y="10499"/>
                    <a:pt x="15270" y="10495"/>
                    <a:pt x="15289" y="10487"/>
                  </a:cubicBezTo>
                  <a:cubicBezTo>
                    <a:pt x="15593" y="10427"/>
                    <a:pt x="16718" y="9576"/>
                    <a:pt x="16870" y="8816"/>
                  </a:cubicBezTo>
                  <a:cubicBezTo>
                    <a:pt x="16870" y="8816"/>
                    <a:pt x="16671" y="8469"/>
                    <a:pt x="16185" y="8469"/>
                  </a:cubicBezTo>
                  <a:cubicBezTo>
                    <a:pt x="16133" y="8469"/>
                    <a:pt x="16078" y="8473"/>
                    <a:pt x="16019" y="8481"/>
                  </a:cubicBezTo>
                  <a:lnTo>
                    <a:pt x="15107" y="7965"/>
                  </a:lnTo>
                  <a:lnTo>
                    <a:pt x="15107" y="7965"/>
                  </a:lnTo>
                  <a:cubicBezTo>
                    <a:pt x="15107" y="7965"/>
                    <a:pt x="15897" y="8025"/>
                    <a:pt x="16110" y="8025"/>
                  </a:cubicBezTo>
                  <a:cubicBezTo>
                    <a:pt x="16353" y="8056"/>
                    <a:pt x="17538" y="8208"/>
                    <a:pt x="17751" y="8269"/>
                  </a:cubicBezTo>
                  <a:cubicBezTo>
                    <a:pt x="17849" y="8281"/>
                    <a:pt x="17992" y="8308"/>
                    <a:pt x="18163" y="8308"/>
                  </a:cubicBezTo>
                  <a:cubicBezTo>
                    <a:pt x="18417" y="8308"/>
                    <a:pt x="18732" y="8249"/>
                    <a:pt x="19058" y="7995"/>
                  </a:cubicBezTo>
                  <a:cubicBezTo>
                    <a:pt x="19575" y="7600"/>
                    <a:pt x="19849" y="7144"/>
                    <a:pt x="19849" y="7144"/>
                  </a:cubicBezTo>
                  <a:cubicBezTo>
                    <a:pt x="19849" y="7144"/>
                    <a:pt x="19871" y="6771"/>
                    <a:pt x="19485" y="6771"/>
                  </a:cubicBezTo>
                  <a:cubicBezTo>
                    <a:pt x="19417" y="6771"/>
                    <a:pt x="19336" y="6782"/>
                    <a:pt x="19241" y="6810"/>
                  </a:cubicBezTo>
                  <a:cubicBezTo>
                    <a:pt x="18794" y="6937"/>
                    <a:pt x="18616" y="7094"/>
                    <a:pt x="18382" y="7094"/>
                  </a:cubicBezTo>
                  <a:cubicBezTo>
                    <a:pt x="18282" y="7094"/>
                    <a:pt x="18171" y="7065"/>
                    <a:pt x="18025" y="6992"/>
                  </a:cubicBezTo>
                  <a:cubicBezTo>
                    <a:pt x="17538" y="6779"/>
                    <a:pt x="17143" y="6779"/>
                    <a:pt x="17022" y="6384"/>
                  </a:cubicBezTo>
                  <a:cubicBezTo>
                    <a:pt x="17022" y="6384"/>
                    <a:pt x="17538" y="5928"/>
                    <a:pt x="17934" y="4621"/>
                  </a:cubicBezTo>
                  <a:lnTo>
                    <a:pt x="19241" y="3284"/>
                  </a:lnTo>
                  <a:cubicBezTo>
                    <a:pt x="19241" y="3284"/>
                    <a:pt x="20001" y="2797"/>
                    <a:pt x="20031" y="2676"/>
                  </a:cubicBezTo>
                  <a:cubicBezTo>
                    <a:pt x="20031" y="2676"/>
                    <a:pt x="20183" y="2433"/>
                    <a:pt x="20122" y="2250"/>
                  </a:cubicBezTo>
                  <a:cubicBezTo>
                    <a:pt x="20122" y="2250"/>
                    <a:pt x="20335" y="2129"/>
                    <a:pt x="20274" y="1916"/>
                  </a:cubicBezTo>
                  <a:cubicBezTo>
                    <a:pt x="20183" y="1673"/>
                    <a:pt x="20031" y="1338"/>
                    <a:pt x="19423" y="1278"/>
                  </a:cubicBezTo>
                  <a:cubicBezTo>
                    <a:pt x="19325" y="1263"/>
                    <a:pt x="19228" y="1257"/>
                    <a:pt x="19132" y="1257"/>
                  </a:cubicBezTo>
                  <a:cubicBezTo>
                    <a:pt x="18701" y="1257"/>
                    <a:pt x="18299" y="1379"/>
                    <a:pt x="17984" y="1379"/>
                  </a:cubicBezTo>
                  <a:cubicBezTo>
                    <a:pt x="17935" y="1379"/>
                    <a:pt x="17887" y="1376"/>
                    <a:pt x="17842" y="1369"/>
                  </a:cubicBezTo>
                  <a:cubicBezTo>
                    <a:pt x="17842" y="1369"/>
                    <a:pt x="17356" y="1430"/>
                    <a:pt x="16961" y="1794"/>
                  </a:cubicBezTo>
                  <a:cubicBezTo>
                    <a:pt x="16535" y="2189"/>
                    <a:pt x="16414" y="2402"/>
                    <a:pt x="16383" y="2858"/>
                  </a:cubicBezTo>
                  <a:cubicBezTo>
                    <a:pt x="16383" y="2858"/>
                    <a:pt x="16186" y="2828"/>
                    <a:pt x="15958" y="2828"/>
                  </a:cubicBezTo>
                  <a:cubicBezTo>
                    <a:pt x="15730" y="2828"/>
                    <a:pt x="15472" y="2858"/>
                    <a:pt x="15350" y="2980"/>
                  </a:cubicBezTo>
                  <a:cubicBezTo>
                    <a:pt x="15137" y="3193"/>
                    <a:pt x="15076" y="4013"/>
                    <a:pt x="15076" y="4013"/>
                  </a:cubicBezTo>
                  <a:lnTo>
                    <a:pt x="14803" y="4013"/>
                  </a:lnTo>
                  <a:cubicBezTo>
                    <a:pt x="14803" y="4013"/>
                    <a:pt x="14548" y="3250"/>
                    <a:pt x="14231" y="3250"/>
                  </a:cubicBezTo>
                  <a:cubicBezTo>
                    <a:pt x="14219" y="3250"/>
                    <a:pt x="14207" y="3251"/>
                    <a:pt x="14195" y="3253"/>
                  </a:cubicBezTo>
                  <a:cubicBezTo>
                    <a:pt x="13830" y="3284"/>
                    <a:pt x="13496" y="3770"/>
                    <a:pt x="13496" y="3770"/>
                  </a:cubicBezTo>
                  <a:lnTo>
                    <a:pt x="12918" y="3588"/>
                  </a:lnTo>
                  <a:cubicBezTo>
                    <a:pt x="12918" y="3588"/>
                    <a:pt x="13678" y="2493"/>
                    <a:pt x="13283" y="1490"/>
                  </a:cubicBezTo>
                  <a:cubicBezTo>
                    <a:pt x="13247" y="1454"/>
                    <a:pt x="13103" y="1256"/>
                    <a:pt x="12896" y="1256"/>
                  </a:cubicBezTo>
                  <a:cubicBezTo>
                    <a:pt x="12755" y="1256"/>
                    <a:pt x="12586" y="1347"/>
                    <a:pt x="12402" y="1642"/>
                  </a:cubicBezTo>
                  <a:cubicBezTo>
                    <a:pt x="12402" y="1642"/>
                    <a:pt x="12371" y="882"/>
                    <a:pt x="11946" y="761"/>
                  </a:cubicBezTo>
                  <a:cubicBezTo>
                    <a:pt x="11934" y="757"/>
                    <a:pt x="11921" y="755"/>
                    <a:pt x="11907" y="755"/>
                  </a:cubicBezTo>
                  <a:cubicBezTo>
                    <a:pt x="11693" y="755"/>
                    <a:pt x="11186" y="1156"/>
                    <a:pt x="11186" y="1156"/>
                  </a:cubicBezTo>
                  <a:cubicBezTo>
                    <a:pt x="11186" y="1156"/>
                    <a:pt x="10730" y="1"/>
                    <a:pt x="104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319525" y="1113750"/>
              <a:ext cx="1661925" cy="938125"/>
            </a:xfrm>
            <a:custGeom>
              <a:avLst/>
              <a:gdLst/>
              <a:ahLst/>
              <a:cxnLst/>
              <a:rect l="l" t="t" r="r" b="b"/>
              <a:pathLst>
                <a:path w="66477" h="37525" extrusionOk="0">
                  <a:moveTo>
                    <a:pt x="5852" y="1"/>
                  </a:moveTo>
                  <a:cubicBezTo>
                    <a:pt x="3993" y="1"/>
                    <a:pt x="1312" y="400"/>
                    <a:pt x="761" y="2849"/>
                  </a:cubicBezTo>
                  <a:cubicBezTo>
                    <a:pt x="1" y="6253"/>
                    <a:pt x="973" y="8502"/>
                    <a:pt x="2068" y="11025"/>
                  </a:cubicBezTo>
                  <a:cubicBezTo>
                    <a:pt x="3223" y="13518"/>
                    <a:pt x="8664" y="22880"/>
                    <a:pt x="17509" y="25919"/>
                  </a:cubicBezTo>
                  <a:cubicBezTo>
                    <a:pt x="17509" y="25919"/>
                    <a:pt x="18998" y="28351"/>
                    <a:pt x="19788" y="29019"/>
                  </a:cubicBezTo>
                  <a:lnTo>
                    <a:pt x="20092" y="32788"/>
                  </a:lnTo>
                  <a:cubicBezTo>
                    <a:pt x="20092" y="32788"/>
                    <a:pt x="20123" y="33731"/>
                    <a:pt x="19788" y="34217"/>
                  </a:cubicBezTo>
                  <a:cubicBezTo>
                    <a:pt x="19393" y="34734"/>
                    <a:pt x="17509" y="36436"/>
                    <a:pt x="17995" y="37317"/>
                  </a:cubicBezTo>
                  <a:cubicBezTo>
                    <a:pt x="18068" y="37463"/>
                    <a:pt x="18213" y="37524"/>
                    <a:pt x="18407" y="37524"/>
                  </a:cubicBezTo>
                  <a:cubicBezTo>
                    <a:pt x="19424" y="37524"/>
                    <a:pt x="21764" y="35828"/>
                    <a:pt x="21764" y="35828"/>
                  </a:cubicBezTo>
                  <a:cubicBezTo>
                    <a:pt x="21764" y="35828"/>
                    <a:pt x="23314" y="35251"/>
                    <a:pt x="23162" y="33457"/>
                  </a:cubicBezTo>
                  <a:cubicBezTo>
                    <a:pt x="22980" y="31694"/>
                    <a:pt x="23041" y="30053"/>
                    <a:pt x="23406" y="29901"/>
                  </a:cubicBezTo>
                  <a:cubicBezTo>
                    <a:pt x="23709" y="29749"/>
                    <a:pt x="24530" y="28655"/>
                    <a:pt x="24530" y="28655"/>
                  </a:cubicBezTo>
                  <a:lnTo>
                    <a:pt x="25229" y="28108"/>
                  </a:lnTo>
                  <a:lnTo>
                    <a:pt x="25837" y="29475"/>
                  </a:lnTo>
                  <a:cubicBezTo>
                    <a:pt x="25837" y="29475"/>
                    <a:pt x="25928" y="33092"/>
                    <a:pt x="26324" y="33579"/>
                  </a:cubicBezTo>
                  <a:cubicBezTo>
                    <a:pt x="26382" y="33656"/>
                    <a:pt x="26490" y="33689"/>
                    <a:pt x="26631" y="33689"/>
                  </a:cubicBezTo>
                  <a:cubicBezTo>
                    <a:pt x="27380" y="33689"/>
                    <a:pt x="29067" y="32774"/>
                    <a:pt x="29272" y="32697"/>
                  </a:cubicBezTo>
                  <a:cubicBezTo>
                    <a:pt x="29545" y="32637"/>
                    <a:pt x="30731" y="31603"/>
                    <a:pt x="30944" y="31481"/>
                  </a:cubicBezTo>
                  <a:cubicBezTo>
                    <a:pt x="31156" y="31390"/>
                    <a:pt x="31673" y="31086"/>
                    <a:pt x="31552" y="30965"/>
                  </a:cubicBezTo>
                  <a:cubicBezTo>
                    <a:pt x="31400" y="30843"/>
                    <a:pt x="31004" y="30782"/>
                    <a:pt x="31004" y="30691"/>
                  </a:cubicBezTo>
                  <a:cubicBezTo>
                    <a:pt x="31004" y="30630"/>
                    <a:pt x="30457" y="27135"/>
                    <a:pt x="29849" y="25615"/>
                  </a:cubicBezTo>
                  <a:cubicBezTo>
                    <a:pt x="29849" y="25615"/>
                    <a:pt x="31369" y="25311"/>
                    <a:pt x="31643" y="25220"/>
                  </a:cubicBezTo>
                  <a:cubicBezTo>
                    <a:pt x="31643" y="25220"/>
                    <a:pt x="32980" y="26314"/>
                    <a:pt x="33193" y="27165"/>
                  </a:cubicBezTo>
                  <a:cubicBezTo>
                    <a:pt x="33588" y="28685"/>
                    <a:pt x="32980" y="29719"/>
                    <a:pt x="33315" y="30326"/>
                  </a:cubicBezTo>
                  <a:cubicBezTo>
                    <a:pt x="33405" y="30495"/>
                    <a:pt x="33513" y="30564"/>
                    <a:pt x="33653" y="30564"/>
                  </a:cubicBezTo>
                  <a:cubicBezTo>
                    <a:pt x="33842" y="30564"/>
                    <a:pt x="34091" y="30440"/>
                    <a:pt x="34439" y="30266"/>
                  </a:cubicBezTo>
                  <a:cubicBezTo>
                    <a:pt x="35047" y="29992"/>
                    <a:pt x="36476" y="29202"/>
                    <a:pt x="36476" y="29202"/>
                  </a:cubicBezTo>
                  <a:lnTo>
                    <a:pt x="37843" y="28594"/>
                  </a:lnTo>
                  <a:cubicBezTo>
                    <a:pt x="37843" y="28594"/>
                    <a:pt x="38330" y="27682"/>
                    <a:pt x="37904" y="26527"/>
                  </a:cubicBezTo>
                  <a:cubicBezTo>
                    <a:pt x="37479" y="25342"/>
                    <a:pt x="37540" y="24430"/>
                    <a:pt x="37722" y="23487"/>
                  </a:cubicBezTo>
                  <a:cubicBezTo>
                    <a:pt x="37904" y="22515"/>
                    <a:pt x="37995" y="22272"/>
                    <a:pt x="37995" y="22272"/>
                  </a:cubicBezTo>
                  <a:cubicBezTo>
                    <a:pt x="37995" y="22272"/>
                    <a:pt x="38524" y="22042"/>
                    <a:pt x="38822" y="22042"/>
                  </a:cubicBezTo>
                  <a:cubicBezTo>
                    <a:pt x="38867" y="22042"/>
                    <a:pt x="38906" y="22047"/>
                    <a:pt x="38938" y="22059"/>
                  </a:cubicBezTo>
                  <a:cubicBezTo>
                    <a:pt x="39211" y="22150"/>
                    <a:pt x="40154" y="22971"/>
                    <a:pt x="40154" y="22971"/>
                  </a:cubicBezTo>
                  <a:cubicBezTo>
                    <a:pt x="40154" y="22971"/>
                    <a:pt x="41339" y="24156"/>
                    <a:pt x="41552" y="25311"/>
                  </a:cubicBezTo>
                  <a:cubicBezTo>
                    <a:pt x="41552" y="25311"/>
                    <a:pt x="41369" y="26101"/>
                    <a:pt x="42251" y="26101"/>
                  </a:cubicBezTo>
                  <a:cubicBezTo>
                    <a:pt x="42260" y="26102"/>
                    <a:pt x="42270" y="26102"/>
                    <a:pt x="42280" y="26102"/>
                  </a:cubicBezTo>
                  <a:cubicBezTo>
                    <a:pt x="43123" y="26102"/>
                    <a:pt x="45292" y="24854"/>
                    <a:pt x="45442" y="24734"/>
                  </a:cubicBezTo>
                  <a:cubicBezTo>
                    <a:pt x="45594" y="24612"/>
                    <a:pt x="46537" y="24339"/>
                    <a:pt x="46233" y="23731"/>
                  </a:cubicBezTo>
                  <a:cubicBezTo>
                    <a:pt x="45929" y="23123"/>
                    <a:pt x="45746" y="23366"/>
                    <a:pt x="45351" y="22880"/>
                  </a:cubicBezTo>
                  <a:cubicBezTo>
                    <a:pt x="45017" y="22363"/>
                    <a:pt x="43072" y="19718"/>
                    <a:pt x="42889" y="19536"/>
                  </a:cubicBezTo>
                  <a:cubicBezTo>
                    <a:pt x="42889" y="19536"/>
                    <a:pt x="43862" y="19293"/>
                    <a:pt x="44257" y="19232"/>
                  </a:cubicBezTo>
                  <a:cubicBezTo>
                    <a:pt x="44327" y="19215"/>
                    <a:pt x="44454" y="19208"/>
                    <a:pt x="44632" y="19208"/>
                  </a:cubicBezTo>
                  <a:cubicBezTo>
                    <a:pt x="46146" y="19208"/>
                    <a:pt x="51271" y="19754"/>
                    <a:pt x="54689" y="19754"/>
                  </a:cubicBezTo>
                  <a:cubicBezTo>
                    <a:pt x="55952" y="19754"/>
                    <a:pt x="56981" y="19679"/>
                    <a:pt x="57509" y="19475"/>
                  </a:cubicBezTo>
                  <a:cubicBezTo>
                    <a:pt x="57509" y="19475"/>
                    <a:pt x="59029" y="18989"/>
                    <a:pt x="59272" y="18928"/>
                  </a:cubicBezTo>
                  <a:cubicBezTo>
                    <a:pt x="59485" y="18837"/>
                    <a:pt x="66476" y="16223"/>
                    <a:pt x="66324" y="15493"/>
                  </a:cubicBezTo>
                  <a:cubicBezTo>
                    <a:pt x="66236" y="15071"/>
                    <a:pt x="65771" y="14862"/>
                    <a:pt x="65081" y="14862"/>
                  </a:cubicBezTo>
                  <a:cubicBezTo>
                    <a:pt x="64581" y="14862"/>
                    <a:pt x="63962" y="14972"/>
                    <a:pt x="63285" y="15189"/>
                  </a:cubicBezTo>
                  <a:cubicBezTo>
                    <a:pt x="61953" y="15650"/>
                    <a:pt x="59954" y="16089"/>
                    <a:pt x="58829" y="16089"/>
                  </a:cubicBezTo>
                  <a:cubicBezTo>
                    <a:pt x="58619" y="16089"/>
                    <a:pt x="58439" y="16074"/>
                    <a:pt x="58300" y="16041"/>
                  </a:cubicBezTo>
                  <a:cubicBezTo>
                    <a:pt x="57996" y="15949"/>
                    <a:pt x="57358" y="15828"/>
                    <a:pt x="57358" y="15828"/>
                  </a:cubicBezTo>
                  <a:lnTo>
                    <a:pt x="53528" y="15189"/>
                  </a:lnTo>
                  <a:cubicBezTo>
                    <a:pt x="53528" y="15189"/>
                    <a:pt x="45351" y="13001"/>
                    <a:pt x="42950" y="11664"/>
                  </a:cubicBezTo>
                  <a:cubicBezTo>
                    <a:pt x="42950" y="11664"/>
                    <a:pt x="38239" y="9445"/>
                    <a:pt x="37296" y="9262"/>
                  </a:cubicBezTo>
                  <a:cubicBezTo>
                    <a:pt x="36639" y="9135"/>
                    <a:pt x="35612" y="8638"/>
                    <a:pt x="33885" y="8638"/>
                  </a:cubicBezTo>
                  <a:cubicBezTo>
                    <a:pt x="33136" y="8638"/>
                    <a:pt x="32256" y="8731"/>
                    <a:pt x="31217" y="8989"/>
                  </a:cubicBezTo>
                  <a:lnTo>
                    <a:pt x="30852" y="9080"/>
                  </a:lnTo>
                  <a:cubicBezTo>
                    <a:pt x="30852" y="9080"/>
                    <a:pt x="26232" y="10569"/>
                    <a:pt x="23466" y="12879"/>
                  </a:cubicBezTo>
                  <a:cubicBezTo>
                    <a:pt x="21430" y="14582"/>
                    <a:pt x="19940" y="16041"/>
                    <a:pt x="17934" y="18776"/>
                  </a:cubicBezTo>
                  <a:cubicBezTo>
                    <a:pt x="17934" y="18776"/>
                    <a:pt x="17399" y="19190"/>
                    <a:pt x="16960" y="19190"/>
                  </a:cubicBezTo>
                  <a:cubicBezTo>
                    <a:pt x="16908" y="19190"/>
                    <a:pt x="16858" y="19184"/>
                    <a:pt x="16810" y="19171"/>
                  </a:cubicBezTo>
                  <a:cubicBezTo>
                    <a:pt x="16415" y="19110"/>
                    <a:pt x="13162" y="18563"/>
                    <a:pt x="10731" y="16557"/>
                  </a:cubicBezTo>
                  <a:cubicBezTo>
                    <a:pt x="8299" y="14551"/>
                    <a:pt x="5867" y="11816"/>
                    <a:pt x="4895" y="7712"/>
                  </a:cubicBezTo>
                  <a:cubicBezTo>
                    <a:pt x="4895" y="7712"/>
                    <a:pt x="4773" y="7104"/>
                    <a:pt x="4955" y="6040"/>
                  </a:cubicBezTo>
                  <a:cubicBezTo>
                    <a:pt x="5077" y="5432"/>
                    <a:pt x="6019" y="4308"/>
                    <a:pt x="7296" y="3730"/>
                  </a:cubicBezTo>
                  <a:cubicBezTo>
                    <a:pt x="8542" y="3153"/>
                    <a:pt x="8299" y="1937"/>
                    <a:pt x="8299" y="1937"/>
                  </a:cubicBezTo>
                  <a:cubicBezTo>
                    <a:pt x="8299" y="1937"/>
                    <a:pt x="8694" y="1603"/>
                    <a:pt x="8694" y="1299"/>
                  </a:cubicBezTo>
                  <a:cubicBezTo>
                    <a:pt x="8694" y="995"/>
                    <a:pt x="8512" y="144"/>
                    <a:pt x="7448" y="83"/>
                  </a:cubicBezTo>
                  <a:cubicBezTo>
                    <a:pt x="7139" y="58"/>
                    <a:pt x="6554" y="1"/>
                    <a:pt x="58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785325" y="2095925"/>
              <a:ext cx="637575" cy="985750"/>
            </a:xfrm>
            <a:custGeom>
              <a:avLst/>
              <a:gdLst/>
              <a:ahLst/>
              <a:cxnLst/>
              <a:rect l="l" t="t" r="r" b="b"/>
              <a:pathLst>
                <a:path w="25503" h="39430" extrusionOk="0">
                  <a:moveTo>
                    <a:pt x="21121" y="1"/>
                  </a:moveTo>
                  <a:cubicBezTo>
                    <a:pt x="20141" y="1"/>
                    <a:pt x="19235" y="242"/>
                    <a:pt x="18268" y="523"/>
                  </a:cubicBezTo>
                  <a:cubicBezTo>
                    <a:pt x="16657" y="979"/>
                    <a:pt x="10366" y="3502"/>
                    <a:pt x="7691" y="8638"/>
                  </a:cubicBezTo>
                  <a:cubicBezTo>
                    <a:pt x="7691" y="8638"/>
                    <a:pt x="6049" y="9307"/>
                    <a:pt x="5563" y="9733"/>
                  </a:cubicBezTo>
                  <a:lnTo>
                    <a:pt x="3192" y="9550"/>
                  </a:lnTo>
                  <a:cubicBezTo>
                    <a:pt x="3192" y="9550"/>
                    <a:pt x="2615" y="9490"/>
                    <a:pt x="2341" y="9186"/>
                  </a:cubicBezTo>
                  <a:cubicBezTo>
                    <a:pt x="2114" y="8902"/>
                    <a:pt x="1330" y="7770"/>
                    <a:pt x="733" y="7770"/>
                  </a:cubicBezTo>
                  <a:cubicBezTo>
                    <a:pt x="690" y="7770"/>
                    <a:pt x="649" y="7775"/>
                    <a:pt x="609" y="7787"/>
                  </a:cubicBezTo>
                  <a:cubicBezTo>
                    <a:pt x="1" y="7970"/>
                    <a:pt x="1186" y="10219"/>
                    <a:pt x="1186" y="10219"/>
                  </a:cubicBezTo>
                  <a:cubicBezTo>
                    <a:pt x="1186" y="10219"/>
                    <a:pt x="1368" y="11253"/>
                    <a:pt x="2493" y="11313"/>
                  </a:cubicBezTo>
                  <a:cubicBezTo>
                    <a:pt x="3648" y="11404"/>
                    <a:pt x="4621" y="11587"/>
                    <a:pt x="4682" y="11769"/>
                  </a:cubicBezTo>
                  <a:cubicBezTo>
                    <a:pt x="4742" y="12012"/>
                    <a:pt x="5320" y="12590"/>
                    <a:pt x="5320" y="12590"/>
                  </a:cubicBezTo>
                  <a:lnTo>
                    <a:pt x="5593" y="13046"/>
                  </a:lnTo>
                  <a:lnTo>
                    <a:pt x="4682" y="13289"/>
                  </a:lnTo>
                  <a:cubicBezTo>
                    <a:pt x="4682" y="13289"/>
                    <a:pt x="3492" y="13160"/>
                    <a:pt x="2714" y="13160"/>
                  </a:cubicBezTo>
                  <a:cubicBezTo>
                    <a:pt x="2423" y="13160"/>
                    <a:pt x="2189" y="13178"/>
                    <a:pt x="2098" y="13228"/>
                  </a:cubicBezTo>
                  <a:cubicBezTo>
                    <a:pt x="1764" y="13411"/>
                    <a:pt x="2311" y="14961"/>
                    <a:pt x="2372" y="15113"/>
                  </a:cubicBezTo>
                  <a:cubicBezTo>
                    <a:pt x="2402" y="15326"/>
                    <a:pt x="2888" y="16116"/>
                    <a:pt x="2919" y="16268"/>
                  </a:cubicBezTo>
                  <a:cubicBezTo>
                    <a:pt x="2974" y="16407"/>
                    <a:pt x="3107" y="16701"/>
                    <a:pt x="3176" y="16701"/>
                  </a:cubicBezTo>
                  <a:cubicBezTo>
                    <a:pt x="3182" y="16701"/>
                    <a:pt x="3187" y="16698"/>
                    <a:pt x="3192" y="16693"/>
                  </a:cubicBezTo>
                  <a:cubicBezTo>
                    <a:pt x="3283" y="16602"/>
                    <a:pt x="3344" y="16329"/>
                    <a:pt x="3435" y="16329"/>
                  </a:cubicBezTo>
                  <a:cubicBezTo>
                    <a:pt x="3496" y="16329"/>
                    <a:pt x="5654" y="16329"/>
                    <a:pt x="6688" y="16116"/>
                  </a:cubicBezTo>
                  <a:cubicBezTo>
                    <a:pt x="6688" y="16116"/>
                    <a:pt x="6718" y="17088"/>
                    <a:pt x="6779" y="17240"/>
                  </a:cubicBezTo>
                  <a:cubicBezTo>
                    <a:pt x="6779" y="17240"/>
                    <a:pt x="5958" y="17970"/>
                    <a:pt x="5441" y="18000"/>
                  </a:cubicBezTo>
                  <a:cubicBezTo>
                    <a:pt x="5354" y="18009"/>
                    <a:pt x="5270" y="18012"/>
                    <a:pt x="5189" y="18012"/>
                  </a:cubicBezTo>
                  <a:cubicBezTo>
                    <a:pt x="4517" y="18012"/>
                    <a:pt x="4032" y="17756"/>
                    <a:pt x="3682" y="17756"/>
                  </a:cubicBezTo>
                  <a:cubicBezTo>
                    <a:pt x="3615" y="17756"/>
                    <a:pt x="3553" y="17766"/>
                    <a:pt x="3496" y="17788"/>
                  </a:cubicBezTo>
                  <a:cubicBezTo>
                    <a:pt x="3192" y="17909"/>
                    <a:pt x="3283" y="18092"/>
                    <a:pt x="3435" y="18456"/>
                  </a:cubicBezTo>
                  <a:cubicBezTo>
                    <a:pt x="3527" y="18882"/>
                    <a:pt x="3891" y="19794"/>
                    <a:pt x="3891" y="19794"/>
                  </a:cubicBezTo>
                  <a:lnTo>
                    <a:pt x="4104" y="20706"/>
                  </a:lnTo>
                  <a:cubicBezTo>
                    <a:pt x="4104" y="20706"/>
                    <a:pt x="4446" y="20983"/>
                    <a:pt x="5005" y="20983"/>
                  </a:cubicBezTo>
                  <a:cubicBezTo>
                    <a:pt x="5112" y="20983"/>
                    <a:pt x="5228" y="20973"/>
                    <a:pt x="5350" y="20949"/>
                  </a:cubicBezTo>
                  <a:cubicBezTo>
                    <a:pt x="5610" y="20897"/>
                    <a:pt x="5848" y="20873"/>
                    <a:pt x="6073" y="20873"/>
                  </a:cubicBezTo>
                  <a:cubicBezTo>
                    <a:pt x="6505" y="20873"/>
                    <a:pt x="6885" y="20961"/>
                    <a:pt x="7265" y="21101"/>
                  </a:cubicBezTo>
                  <a:cubicBezTo>
                    <a:pt x="7843" y="21283"/>
                    <a:pt x="7995" y="21344"/>
                    <a:pt x="7995" y="21344"/>
                  </a:cubicBezTo>
                  <a:cubicBezTo>
                    <a:pt x="7995" y="21344"/>
                    <a:pt x="8086" y="21800"/>
                    <a:pt x="8025" y="21952"/>
                  </a:cubicBezTo>
                  <a:cubicBezTo>
                    <a:pt x="7934" y="22104"/>
                    <a:pt x="7326" y="22651"/>
                    <a:pt x="7326" y="22651"/>
                  </a:cubicBezTo>
                  <a:cubicBezTo>
                    <a:pt x="7326" y="22651"/>
                    <a:pt x="6505" y="23259"/>
                    <a:pt x="5776" y="23289"/>
                  </a:cubicBezTo>
                  <a:cubicBezTo>
                    <a:pt x="5776" y="23289"/>
                    <a:pt x="5698" y="23258"/>
                    <a:pt x="5598" y="23258"/>
                  </a:cubicBezTo>
                  <a:cubicBezTo>
                    <a:pt x="5456" y="23258"/>
                    <a:pt x="5270" y="23321"/>
                    <a:pt x="5198" y="23623"/>
                  </a:cubicBezTo>
                  <a:cubicBezTo>
                    <a:pt x="5107" y="24171"/>
                    <a:pt x="5715" y="25660"/>
                    <a:pt x="5745" y="25721"/>
                  </a:cubicBezTo>
                  <a:cubicBezTo>
                    <a:pt x="5772" y="25829"/>
                    <a:pt x="5848" y="26323"/>
                    <a:pt x="6143" y="26323"/>
                  </a:cubicBezTo>
                  <a:cubicBezTo>
                    <a:pt x="6179" y="26323"/>
                    <a:pt x="6219" y="26315"/>
                    <a:pt x="6262" y="26298"/>
                  </a:cubicBezTo>
                  <a:cubicBezTo>
                    <a:pt x="6688" y="26146"/>
                    <a:pt x="6536" y="26025"/>
                    <a:pt x="6870" y="25842"/>
                  </a:cubicBezTo>
                  <a:cubicBezTo>
                    <a:pt x="7235" y="25690"/>
                    <a:pt x="9059" y="24748"/>
                    <a:pt x="9150" y="24627"/>
                  </a:cubicBezTo>
                  <a:cubicBezTo>
                    <a:pt x="9150" y="24627"/>
                    <a:pt x="9211" y="25265"/>
                    <a:pt x="9211" y="25508"/>
                  </a:cubicBezTo>
                  <a:cubicBezTo>
                    <a:pt x="9241" y="26055"/>
                    <a:pt x="7478" y="32256"/>
                    <a:pt x="7782" y="33624"/>
                  </a:cubicBezTo>
                  <a:cubicBezTo>
                    <a:pt x="7782" y="33624"/>
                    <a:pt x="7934" y="34627"/>
                    <a:pt x="7995" y="34779"/>
                  </a:cubicBezTo>
                  <a:cubicBezTo>
                    <a:pt x="8025" y="34930"/>
                    <a:pt x="8955" y="39430"/>
                    <a:pt x="9414" y="39430"/>
                  </a:cubicBezTo>
                  <a:cubicBezTo>
                    <a:pt x="9417" y="39430"/>
                    <a:pt x="9420" y="39430"/>
                    <a:pt x="9423" y="39429"/>
                  </a:cubicBezTo>
                  <a:cubicBezTo>
                    <a:pt x="9910" y="39399"/>
                    <a:pt x="10062" y="38609"/>
                    <a:pt x="9879" y="37575"/>
                  </a:cubicBezTo>
                  <a:cubicBezTo>
                    <a:pt x="9697" y="36542"/>
                    <a:pt x="9606" y="34961"/>
                    <a:pt x="9849" y="34414"/>
                  </a:cubicBezTo>
                  <a:cubicBezTo>
                    <a:pt x="9910" y="34232"/>
                    <a:pt x="10031" y="33867"/>
                    <a:pt x="10031" y="33867"/>
                  </a:cubicBezTo>
                  <a:lnTo>
                    <a:pt x="10791" y="31587"/>
                  </a:lnTo>
                  <a:cubicBezTo>
                    <a:pt x="10791" y="31587"/>
                    <a:pt x="12919" y="26754"/>
                    <a:pt x="13952" y="25417"/>
                  </a:cubicBezTo>
                  <a:cubicBezTo>
                    <a:pt x="13952" y="25417"/>
                    <a:pt x="15746" y="22712"/>
                    <a:pt x="15958" y="22165"/>
                  </a:cubicBezTo>
                  <a:cubicBezTo>
                    <a:pt x="16141" y="21587"/>
                    <a:pt x="16901" y="20584"/>
                    <a:pt x="16718" y="18426"/>
                  </a:cubicBezTo>
                  <a:lnTo>
                    <a:pt x="16688" y="18213"/>
                  </a:lnTo>
                  <a:cubicBezTo>
                    <a:pt x="16688" y="18213"/>
                    <a:pt x="16202" y="15234"/>
                    <a:pt x="15047" y="13289"/>
                  </a:cubicBezTo>
                  <a:cubicBezTo>
                    <a:pt x="14226" y="11860"/>
                    <a:pt x="13466" y="10827"/>
                    <a:pt x="11946" y="9338"/>
                  </a:cubicBezTo>
                  <a:cubicBezTo>
                    <a:pt x="11946" y="9338"/>
                    <a:pt x="11673" y="8882"/>
                    <a:pt x="11794" y="8638"/>
                  </a:cubicBezTo>
                  <a:cubicBezTo>
                    <a:pt x="11855" y="8365"/>
                    <a:pt x="12493" y="6450"/>
                    <a:pt x="13983" y="5143"/>
                  </a:cubicBezTo>
                  <a:cubicBezTo>
                    <a:pt x="15472" y="3806"/>
                    <a:pt x="17357" y="2590"/>
                    <a:pt x="20001" y="2347"/>
                  </a:cubicBezTo>
                  <a:cubicBezTo>
                    <a:pt x="20062" y="2559"/>
                    <a:pt x="20427" y="2499"/>
                    <a:pt x="21095" y="2742"/>
                  </a:cubicBezTo>
                  <a:cubicBezTo>
                    <a:pt x="21460" y="2863"/>
                    <a:pt x="22068" y="3532"/>
                    <a:pt x="22311" y="4383"/>
                  </a:cubicBezTo>
                  <a:cubicBezTo>
                    <a:pt x="22509" y="5147"/>
                    <a:pt x="23234" y="5174"/>
                    <a:pt x="23333" y="5174"/>
                  </a:cubicBezTo>
                  <a:cubicBezTo>
                    <a:pt x="23341" y="5174"/>
                    <a:pt x="23345" y="5173"/>
                    <a:pt x="23345" y="5173"/>
                  </a:cubicBezTo>
                  <a:cubicBezTo>
                    <a:pt x="23345" y="5173"/>
                    <a:pt x="23497" y="5447"/>
                    <a:pt x="23679" y="5477"/>
                  </a:cubicBezTo>
                  <a:cubicBezTo>
                    <a:pt x="23706" y="5482"/>
                    <a:pt x="23742" y="5485"/>
                    <a:pt x="23783" y="5485"/>
                  </a:cubicBezTo>
                  <a:cubicBezTo>
                    <a:pt x="24016" y="5485"/>
                    <a:pt x="24431" y="5382"/>
                    <a:pt x="24560" y="4839"/>
                  </a:cubicBezTo>
                  <a:cubicBezTo>
                    <a:pt x="24712" y="4170"/>
                    <a:pt x="25503" y="1252"/>
                    <a:pt x="23436" y="462"/>
                  </a:cubicBezTo>
                  <a:cubicBezTo>
                    <a:pt x="22590" y="129"/>
                    <a:pt x="21836" y="1"/>
                    <a:pt x="211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960075" y="1606825"/>
              <a:ext cx="364025" cy="579900"/>
            </a:xfrm>
            <a:custGeom>
              <a:avLst/>
              <a:gdLst/>
              <a:ahLst/>
              <a:cxnLst/>
              <a:rect l="l" t="t" r="r" b="b"/>
              <a:pathLst>
                <a:path w="14561" h="23196" extrusionOk="0">
                  <a:moveTo>
                    <a:pt x="9090" y="1"/>
                  </a:moveTo>
                  <a:cubicBezTo>
                    <a:pt x="9012" y="1"/>
                    <a:pt x="8931" y="9"/>
                    <a:pt x="8846" y="26"/>
                  </a:cubicBezTo>
                  <a:cubicBezTo>
                    <a:pt x="7630" y="299"/>
                    <a:pt x="7053" y="938"/>
                    <a:pt x="6414" y="1667"/>
                  </a:cubicBezTo>
                  <a:cubicBezTo>
                    <a:pt x="5776" y="2397"/>
                    <a:pt x="3527" y="5497"/>
                    <a:pt x="3831" y="8810"/>
                  </a:cubicBezTo>
                  <a:cubicBezTo>
                    <a:pt x="3831" y="8810"/>
                    <a:pt x="3253" y="9661"/>
                    <a:pt x="3162" y="9996"/>
                  </a:cubicBezTo>
                  <a:lnTo>
                    <a:pt x="1977" y="10634"/>
                  </a:lnTo>
                  <a:cubicBezTo>
                    <a:pt x="1977" y="10634"/>
                    <a:pt x="1725" y="10759"/>
                    <a:pt x="1543" y="10759"/>
                  </a:cubicBezTo>
                  <a:cubicBezTo>
                    <a:pt x="1524" y="10759"/>
                    <a:pt x="1507" y="10758"/>
                    <a:pt x="1490" y="10755"/>
                  </a:cubicBezTo>
                  <a:cubicBezTo>
                    <a:pt x="1314" y="10733"/>
                    <a:pt x="850" y="10520"/>
                    <a:pt x="515" y="10520"/>
                  </a:cubicBezTo>
                  <a:cubicBezTo>
                    <a:pt x="389" y="10520"/>
                    <a:pt x="281" y="10550"/>
                    <a:pt x="214" y="10634"/>
                  </a:cubicBezTo>
                  <a:cubicBezTo>
                    <a:pt x="1" y="10938"/>
                    <a:pt x="1247" y="11606"/>
                    <a:pt x="1247" y="11606"/>
                  </a:cubicBezTo>
                  <a:cubicBezTo>
                    <a:pt x="1247" y="11606"/>
                    <a:pt x="1478" y="11838"/>
                    <a:pt x="1806" y="11838"/>
                  </a:cubicBezTo>
                  <a:cubicBezTo>
                    <a:pt x="1924" y="11838"/>
                    <a:pt x="2053" y="11808"/>
                    <a:pt x="2189" y="11728"/>
                  </a:cubicBezTo>
                  <a:cubicBezTo>
                    <a:pt x="2700" y="11459"/>
                    <a:pt x="3187" y="11262"/>
                    <a:pt x="3335" y="11262"/>
                  </a:cubicBezTo>
                  <a:cubicBezTo>
                    <a:pt x="3354" y="11262"/>
                    <a:pt x="3368" y="11265"/>
                    <a:pt x="3375" y="11272"/>
                  </a:cubicBezTo>
                  <a:cubicBezTo>
                    <a:pt x="3466" y="11363"/>
                    <a:pt x="3952" y="11485"/>
                    <a:pt x="3952" y="11485"/>
                  </a:cubicBezTo>
                  <a:lnTo>
                    <a:pt x="4226" y="11637"/>
                  </a:lnTo>
                  <a:lnTo>
                    <a:pt x="3861" y="12032"/>
                  </a:lnTo>
                  <a:cubicBezTo>
                    <a:pt x="3861" y="12032"/>
                    <a:pt x="2737" y="12610"/>
                    <a:pt x="2615" y="12792"/>
                  </a:cubicBezTo>
                  <a:cubicBezTo>
                    <a:pt x="2493" y="13005"/>
                    <a:pt x="3253" y="13552"/>
                    <a:pt x="3344" y="13643"/>
                  </a:cubicBezTo>
                  <a:cubicBezTo>
                    <a:pt x="3405" y="13704"/>
                    <a:pt x="3922" y="13947"/>
                    <a:pt x="3983" y="14008"/>
                  </a:cubicBezTo>
                  <a:cubicBezTo>
                    <a:pt x="4054" y="14055"/>
                    <a:pt x="4162" y="14158"/>
                    <a:pt x="4220" y="14158"/>
                  </a:cubicBezTo>
                  <a:cubicBezTo>
                    <a:pt x="4237" y="14158"/>
                    <a:pt x="4250" y="14149"/>
                    <a:pt x="4256" y="14129"/>
                  </a:cubicBezTo>
                  <a:cubicBezTo>
                    <a:pt x="4287" y="14069"/>
                    <a:pt x="4226" y="13947"/>
                    <a:pt x="4256" y="13917"/>
                  </a:cubicBezTo>
                  <a:cubicBezTo>
                    <a:pt x="4287" y="13917"/>
                    <a:pt x="5320" y="13217"/>
                    <a:pt x="5746" y="12792"/>
                  </a:cubicBezTo>
                  <a:cubicBezTo>
                    <a:pt x="5746" y="12792"/>
                    <a:pt x="6050" y="13248"/>
                    <a:pt x="6110" y="13339"/>
                  </a:cubicBezTo>
                  <a:cubicBezTo>
                    <a:pt x="6110" y="13339"/>
                    <a:pt x="5958" y="13947"/>
                    <a:pt x="5685" y="14129"/>
                  </a:cubicBezTo>
                  <a:cubicBezTo>
                    <a:pt x="5290" y="14464"/>
                    <a:pt x="4834" y="14433"/>
                    <a:pt x="4712" y="14616"/>
                  </a:cubicBezTo>
                  <a:cubicBezTo>
                    <a:pt x="4591" y="14768"/>
                    <a:pt x="4712" y="14828"/>
                    <a:pt x="4895" y="14980"/>
                  </a:cubicBezTo>
                  <a:cubicBezTo>
                    <a:pt x="5077" y="15132"/>
                    <a:pt x="5533" y="15467"/>
                    <a:pt x="5533" y="15467"/>
                  </a:cubicBezTo>
                  <a:lnTo>
                    <a:pt x="5928" y="15801"/>
                  </a:lnTo>
                  <a:cubicBezTo>
                    <a:pt x="5928" y="15801"/>
                    <a:pt x="5938" y="15802"/>
                    <a:pt x="5956" y="15802"/>
                  </a:cubicBezTo>
                  <a:cubicBezTo>
                    <a:pt x="6048" y="15802"/>
                    <a:pt x="6343" y="15781"/>
                    <a:pt x="6597" y="15528"/>
                  </a:cubicBezTo>
                  <a:cubicBezTo>
                    <a:pt x="6901" y="15224"/>
                    <a:pt x="7205" y="15132"/>
                    <a:pt x="7569" y="15041"/>
                  </a:cubicBezTo>
                  <a:cubicBezTo>
                    <a:pt x="7904" y="14980"/>
                    <a:pt x="8025" y="14980"/>
                    <a:pt x="8025" y="14980"/>
                  </a:cubicBezTo>
                  <a:cubicBezTo>
                    <a:pt x="8025" y="14980"/>
                    <a:pt x="8208" y="15163"/>
                    <a:pt x="8208" y="15224"/>
                  </a:cubicBezTo>
                  <a:cubicBezTo>
                    <a:pt x="8208" y="15315"/>
                    <a:pt x="8086" y="15771"/>
                    <a:pt x="8086" y="15771"/>
                  </a:cubicBezTo>
                  <a:cubicBezTo>
                    <a:pt x="8086" y="15771"/>
                    <a:pt x="7904" y="16287"/>
                    <a:pt x="7569" y="16561"/>
                  </a:cubicBezTo>
                  <a:cubicBezTo>
                    <a:pt x="7569" y="16561"/>
                    <a:pt x="7296" y="16652"/>
                    <a:pt x="7417" y="16895"/>
                  </a:cubicBezTo>
                  <a:cubicBezTo>
                    <a:pt x="7509" y="17169"/>
                    <a:pt x="8238" y="17716"/>
                    <a:pt x="8329" y="17746"/>
                  </a:cubicBezTo>
                  <a:cubicBezTo>
                    <a:pt x="8352" y="17769"/>
                    <a:pt x="8479" y="17930"/>
                    <a:pt x="8605" y="17930"/>
                  </a:cubicBezTo>
                  <a:cubicBezTo>
                    <a:pt x="8646" y="17930"/>
                    <a:pt x="8687" y="17913"/>
                    <a:pt x="8724" y="17868"/>
                  </a:cubicBezTo>
                  <a:cubicBezTo>
                    <a:pt x="8876" y="17655"/>
                    <a:pt x="8785" y="17625"/>
                    <a:pt x="8876" y="17442"/>
                  </a:cubicBezTo>
                  <a:cubicBezTo>
                    <a:pt x="8998" y="17260"/>
                    <a:pt x="9576" y="16257"/>
                    <a:pt x="9606" y="16135"/>
                  </a:cubicBezTo>
                  <a:cubicBezTo>
                    <a:pt x="9606" y="16135"/>
                    <a:pt x="9849" y="16439"/>
                    <a:pt x="9910" y="16561"/>
                  </a:cubicBezTo>
                  <a:cubicBezTo>
                    <a:pt x="10092" y="16835"/>
                    <a:pt x="11156" y="20330"/>
                    <a:pt x="11734" y="20908"/>
                  </a:cubicBezTo>
                  <a:cubicBezTo>
                    <a:pt x="11734" y="20908"/>
                    <a:pt x="12129" y="21303"/>
                    <a:pt x="12190" y="21394"/>
                  </a:cubicBezTo>
                  <a:cubicBezTo>
                    <a:pt x="12277" y="21452"/>
                    <a:pt x="13994" y="23196"/>
                    <a:pt x="14289" y="23196"/>
                  </a:cubicBezTo>
                  <a:cubicBezTo>
                    <a:pt x="14301" y="23196"/>
                    <a:pt x="14310" y="23193"/>
                    <a:pt x="14317" y="23187"/>
                  </a:cubicBezTo>
                  <a:cubicBezTo>
                    <a:pt x="14560" y="23035"/>
                    <a:pt x="14348" y="22579"/>
                    <a:pt x="13983" y="22154"/>
                  </a:cubicBezTo>
                  <a:cubicBezTo>
                    <a:pt x="13557" y="21698"/>
                    <a:pt x="13041" y="20968"/>
                    <a:pt x="12980" y="20664"/>
                  </a:cubicBezTo>
                  <a:cubicBezTo>
                    <a:pt x="12949" y="20543"/>
                    <a:pt x="12919" y="20330"/>
                    <a:pt x="12919" y="20330"/>
                  </a:cubicBezTo>
                  <a:lnTo>
                    <a:pt x="12585" y="18993"/>
                  </a:lnTo>
                  <a:cubicBezTo>
                    <a:pt x="12585" y="18993"/>
                    <a:pt x="12068" y="16044"/>
                    <a:pt x="12190" y="15072"/>
                  </a:cubicBezTo>
                  <a:cubicBezTo>
                    <a:pt x="12190" y="15072"/>
                    <a:pt x="12220" y="13248"/>
                    <a:pt x="12159" y="12914"/>
                  </a:cubicBezTo>
                  <a:cubicBezTo>
                    <a:pt x="12068" y="12579"/>
                    <a:pt x="12129" y="11880"/>
                    <a:pt x="11369" y="10907"/>
                  </a:cubicBezTo>
                  <a:lnTo>
                    <a:pt x="11278" y="10786"/>
                  </a:lnTo>
                  <a:cubicBezTo>
                    <a:pt x="11278" y="10786"/>
                    <a:pt x="10123" y="9540"/>
                    <a:pt x="8968" y="8962"/>
                  </a:cubicBezTo>
                  <a:cubicBezTo>
                    <a:pt x="8117" y="8537"/>
                    <a:pt x="7448" y="8293"/>
                    <a:pt x="6262" y="8050"/>
                  </a:cubicBezTo>
                  <a:cubicBezTo>
                    <a:pt x="6262" y="8050"/>
                    <a:pt x="5989" y="7898"/>
                    <a:pt x="5958" y="7746"/>
                  </a:cubicBezTo>
                  <a:cubicBezTo>
                    <a:pt x="5928" y="7594"/>
                    <a:pt x="5624" y="6500"/>
                    <a:pt x="5928" y="5406"/>
                  </a:cubicBezTo>
                  <a:cubicBezTo>
                    <a:pt x="6232" y="4281"/>
                    <a:pt x="6749" y="3126"/>
                    <a:pt x="7934" y="2214"/>
                  </a:cubicBezTo>
                  <a:cubicBezTo>
                    <a:pt x="7843" y="2001"/>
                    <a:pt x="8025" y="1910"/>
                    <a:pt x="8390" y="1819"/>
                  </a:cubicBezTo>
                  <a:cubicBezTo>
                    <a:pt x="8414" y="1816"/>
                    <a:pt x="8440" y="1815"/>
                    <a:pt x="8468" y="1815"/>
                  </a:cubicBezTo>
                  <a:cubicBezTo>
                    <a:pt x="8728" y="1815"/>
                    <a:pt x="9155" y="1943"/>
                    <a:pt x="9484" y="2245"/>
                  </a:cubicBezTo>
                  <a:cubicBezTo>
                    <a:pt x="9634" y="2371"/>
                    <a:pt x="9775" y="2411"/>
                    <a:pt x="9893" y="2411"/>
                  </a:cubicBezTo>
                  <a:cubicBezTo>
                    <a:pt x="10085" y="2411"/>
                    <a:pt x="10214" y="2305"/>
                    <a:pt x="10214" y="2305"/>
                  </a:cubicBezTo>
                  <a:cubicBezTo>
                    <a:pt x="10214" y="2305"/>
                    <a:pt x="10326" y="2372"/>
                    <a:pt x="10434" y="2372"/>
                  </a:cubicBezTo>
                  <a:cubicBezTo>
                    <a:pt x="10452" y="2372"/>
                    <a:pt x="10470" y="2371"/>
                    <a:pt x="10487" y="2366"/>
                  </a:cubicBezTo>
                  <a:cubicBezTo>
                    <a:pt x="10609" y="2305"/>
                    <a:pt x="10822" y="2123"/>
                    <a:pt x="10700" y="1789"/>
                  </a:cubicBezTo>
                  <a:cubicBezTo>
                    <a:pt x="10615" y="1421"/>
                    <a:pt x="10136" y="1"/>
                    <a:pt x="90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942600" y="4202350"/>
              <a:ext cx="1171000" cy="1226875"/>
            </a:xfrm>
            <a:custGeom>
              <a:avLst/>
              <a:gdLst/>
              <a:ahLst/>
              <a:cxnLst/>
              <a:rect l="l" t="t" r="r" b="b"/>
              <a:pathLst>
                <a:path w="46840" h="49075" extrusionOk="0">
                  <a:moveTo>
                    <a:pt x="655" y="0"/>
                  </a:moveTo>
                  <a:cubicBezTo>
                    <a:pt x="487" y="0"/>
                    <a:pt x="374" y="30"/>
                    <a:pt x="334" y="97"/>
                  </a:cubicBezTo>
                  <a:cubicBezTo>
                    <a:pt x="0" y="705"/>
                    <a:pt x="851" y="1525"/>
                    <a:pt x="2249" y="2133"/>
                  </a:cubicBezTo>
                  <a:cubicBezTo>
                    <a:pt x="3648" y="2741"/>
                    <a:pt x="5714" y="3896"/>
                    <a:pt x="6170" y="4565"/>
                  </a:cubicBezTo>
                  <a:cubicBezTo>
                    <a:pt x="6322" y="4839"/>
                    <a:pt x="6687" y="5295"/>
                    <a:pt x="6687" y="5295"/>
                  </a:cubicBezTo>
                  <a:lnTo>
                    <a:pt x="8936" y="8061"/>
                  </a:lnTo>
                  <a:cubicBezTo>
                    <a:pt x="8936" y="8061"/>
                    <a:pt x="13192" y="14535"/>
                    <a:pt x="14012" y="16875"/>
                  </a:cubicBezTo>
                  <a:cubicBezTo>
                    <a:pt x="14012" y="16875"/>
                    <a:pt x="15897" y="21252"/>
                    <a:pt x="16444" y="21951"/>
                  </a:cubicBezTo>
                  <a:cubicBezTo>
                    <a:pt x="16991" y="22620"/>
                    <a:pt x="17599" y="24322"/>
                    <a:pt x="20456" y="25812"/>
                  </a:cubicBezTo>
                  <a:lnTo>
                    <a:pt x="20760" y="25963"/>
                  </a:lnTo>
                  <a:cubicBezTo>
                    <a:pt x="20760" y="25963"/>
                    <a:pt x="24773" y="27726"/>
                    <a:pt x="28116" y="27818"/>
                  </a:cubicBezTo>
                  <a:cubicBezTo>
                    <a:pt x="28614" y="27836"/>
                    <a:pt x="29090" y="27847"/>
                    <a:pt x="29558" y="27847"/>
                  </a:cubicBezTo>
                  <a:cubicBezTo>
                    <a:pt x="31379" y="27847"/>
                    <a:pt x="33085" y="27681"/>
                    <a:pt x="35502" y="27149"/>
                  </a:cubicBezTo>
                  <a:cubicBezTo>
                    <a:pt x="35502" y="27149"/>
                    <a:pt x="36262" y="27179"/>
                    <a:pt x="36475" y="27514"/>
                  </a:cubicBezTo>
                  <a:cubicBezTo>
                    <a:pt x="36718" y="27818"/>
                    <a:pt x="38603" y="30128"/>
                    <a:pt x="39059" y="32985"/>
                  </a:cubicBezTo>
                  <a:cubicBezTo>
                    <a:pt x="39514" y="35842"/>
                    <a:pt x="39514" y="39216"/>
                    <a:pt x="37691" y="42590"/>
                  </a:cubicBezTo>
                  <a:cubicBezTo>
                    <a:pt x="37660" y="42681"/>
                    <a:pt x="37387" y="43167"/>
                    <a:pt x="36596" y="43775"/>
                  </a:cubicBezTo>
                  <a:cubicBezTo>
                    <a:pt x="36307" y="44007"/>
                    <a:pt x="35662" y="44177"/>
                    <a:pt x="34918" y="44177"/>
                  </a:cubicBezTo>
                  <a:cubicBezTo>
                    <a:pt x="34491" y="44177"/>
                    <a:pt x="34031" y="44121"/>
                    <a:pt x="33587" y="43988"/>
                  </a:cubicBezTo>
                  <a:cubicBezTo>
                    <a:pt x="33387" y="43923"/>
                    <a:pt x="33204" y="43896"/>
                    <a:pt x="33039" y="43896"/>
                  </a:cubicBezTo>
                  <a:cubicBezTo>
                    <a:pt x="32197" y="43896"/>
                    <a:pt x="31794" y="44596"/>
                    <a:pt x="31794" y="44596"/>
                  </a:cubicBezTo>
                  <a:cubicBezTo>
                    <a:pt x="31794" y="44596"/>
                    <a:pt x="31338" y="44596"/>
                    <a:pt x="31156" y="44778"/>
                  </a:cubicBezTo>
                  <a:cubicBezTo>
                    <a:pt x="30973" y="44961"/>
                    <a:pt x="30578" y="45660"/>
                    <a:pt x="31277" y="46359"/>
                  </a:cubicBezTo>
                  <a:cubicBezTo>
                    <a:pt x="31800" y="46929"/>
                    <a:pt x="33750" y="49075"/>
                    <a:pt x="35809" y="49075"/>
                  </a:cubicBezTo>
                  <a:cubicBezTo>
                    <a:pt x="36387" y="49075"/>
                    <a:pt x="36973" y="48906"/>
                    <a:pt x="37539" y="48487"/>
                  </a:cubicBezTo>
                  <a:cubicBezTo>
                    <a:pt x="40122" y="46632"/>
                    <a:pt x="40852" y="44474"/>
                    <a:pt x="41581" y="42073"/>
                  </a:cubicBezTo>
                  <a:cubicBezTo>
                    <a:pt x="42341" y="39672"/>
                    <a:pt x="44226" y="29945"/>
                    <a:pt x="40001" y="22559"/>
                  </a:cubicBezTo>
                  <a:cubicBezTo>
                    <a:pt x="40001" y="22559"/>
                    <a:pt x="40457" y="20006"/>
                    <a:pt x="40305" y="19003"/>
                  </a:cubicBezTo>
                  <a:lnTo>
                    <a:pt x="42402" y="16267"/>
                  </a:lnTo>
                  <a:cubicBezTo>
                    <a:pt x="42402" y="16267"/>
                    <a:pt x="42949" y="15599"/>
                    <a:pt x="43496" y="15477"/>
                  </a:cubicBezTo>
                  <a:cubicBezTo>
                    <a:pt x="44074" y="15355"/>
                    <a:pt x="46384" y="15355"/>
                    <a:pt x="46627" y="14444"/>
                  </a:cubicBezTo>
                  <a:cubicBezTo>
                    <a:pt x="46840" y="13532"/>
                    <a:pt x="43132" y="13197"/>
                    <a:pt x="43132" y="13197"/>
                  </a:cubicBezTo>
                  <a:cubicBezTo>
                    <a:pt x="43132" y="13197"/>
                    <a:pt x="42818" y="13073"/>
                    <a:pt x="42388" y="13073"/>
                  </a:cubicBezTo>
                  <a:cubicBezTo>
                    <a:pt x="41890" y="13073"/>
                    <a:pt x="41236" y="13240"/>
                    <a:pt x="40730" y="13957"/>
                  </a:cubicBezTo>
                  <a:cubicBezTo>
                    <a:pt x="39826" y="15241"/>
                    <a:pt x="38809" y="16273"/>
                    <a:pt x="38460" y="16273"/>
                  </a:cubicBezTo>
                  <a:cubicBezTo>
                    <a:pt x="38446" y="16273"/>
                    <a:pt x="38432" y="16271"/>
                    <a:pt x="38420" y="16267"/>
                  </a:cubicBezTo>
                  <a:cubicBezTo>
                    <a:pt x="38382" y="16260"/>
                    <a:pt x="38330" y="16256"/>
                    <a:pt x="38268" y="16256"/>
                  </a:cubicBezTo>
                  <a:cubicBezTo>
                    <a:pt x="37831" y="16256"/>
                    <a:pt x="36900" y="16419"/>
                    <a:pt x="36900" y="16419"/>
                  </a:cubicBezTo>
                  <a:lnTo>
                    <a:pt x="36141" y="16389"/>
                  </a:lnTo>
                  <a:lnTo>
                    <a:pt x="36505" y="15112"/>
                  </a:lnTo>
                  <a:cubicBezTo>
                    <a:pt x="36505" y="15112"/>
                    <a:pt x="38633" y="12559"/>
                    <a:pt x="38694" y="11982"/>
                  </a:cubicBezTo>
                  <a:cubicBezTo>
                    <a:pt x="38724" y="11404"/>
                    <a:pt x="36353" y="10887"/>
                    <a:pt x="36110" y="10796"/>
                  </a:cubicBezTo>
                  <a:cubicBezTo>
                    <a:pt x="35837" y="10705"/>
                    <a:pt x="34438" y="10705"/>
                    <a:pt x="34226" y="10614"/>
                  </a:cubicBezTo>
                  <a:cubicBezTo>
                    <a:pt x="34117" y="10578"/>
                    <a:pt x="33868" y="10531"/>
                    <a:pt x="33698" y="10531"/>
                  </a:cubicBezTo>
                  <a:cubicBezTo>
                    <a:pt x="33582" y="10531"/>
                    <a:pt x="33502" y="10552"/>
                    <a:pt x="33527" y="10614"/>
                  </a:cubicBezTo>
                  <a:cubicBezTo>
                    <a:pt x="33557" y="10796"/>
                    <a:pt x="33770" y="11070"/>
                    <a:pt x="33739" y="11161"/>
                  </a:cubicBezTo>
                  <a:cubicBezTo>
                    <a:pt x="33709" y="11222"/>
                    <a:pt x="31916" y="13927"/>
                    <a:pt x="31429" y="15325"/>
                  </a:cubicBezTo>
                  <a:cubicBezTo>
                    <a:pt x="31429" y="15325"/>
                    <a:pt x="30183" y="14596"/>
                    <a:pt x="29940" y="14504"/>
                  </a:cubicBezTo>
                  <a:cubicBezTo>
                    <a:pt x="29940" y="14504"/>
                    <a:pt x="29666" y="12924"/>
                    <a:pt x="30061" y="12225"/>
                  </a:cubicBezTo>
                  <a:cubicBezTo>
                    <a:pt x="30700" y="10948"/>
                    <a:pt x="31764" y="10614"/>
                    <a:pt x="31885" y="9975"/>
                  </a:cubicBezTo>
                  <a:cubicBezTo>
                    <a:pt x="31946" y="9519"/>
                    <a:pt x="31703" y="9489"/>
                    <a:pt x="31095" y="9337"/>
                  </a:cubicBezTo>
                  <a:cubicBezTo>
                    <a:pt x="30487" y="9185"/>
                    <a:pt x="29028" y="8820"/>
                    <a:pt x="29028" y="8820"/>
                  </a:cubicBezTo>
                  <a:lnTo>
                    <a:pt x="27751" y="8425"/>
                  </a:lnTo>
                  <a:cubicBezTo>
                    <a:pt x="27751" y="8425"/>
                    <a:pt x="26870" y="8729"/>
                    <a:pt x="26444" y="9793"/>
                  </a:cubicBezTo>
                  <a:cubicBezTo>
                    <a:pt x="26019" y="10857"/>
                    <a:pt x="25472" y="11465"/>
                    <a:pt x="24742" y="11982"/>
                  </a:cubicBezTo>
                  <a:cubicBezTo>
                    <a:pt x="24013" y="12529"/>
                    <a:pt x="23830" y="12681"/>
                    <a:pt x="23830" y="12681"/>
                  </a:cubicBezTo>
                  <a:cubicBezTo>
                    <a:pt x="23830" y="12681"/>
                    <a:pt x="23131" y="12437"/>
                    <a:pt x="23040" y="12225"/>
                  </a:cubicBezTo>
                  <a:cubicBezTo>
                    <a:pt x="22918" y="11982"/>
                    <a:pt x="22766" y="10857"/>
                    <a:pt x="22766" y="10857"/>
                  </a:cubicBezTo>
                  <a:cubicBezTo>
                    <a:pt x="22766" y="10857"/>
                    <a:pt x="22645" y="9337"/>
                    <a:pt x="23222" y="8364"/>
                  </a:cubicBezTo>
                  <a:cubicBezTo>
                    <a:pt x="23222" y="8364"/>
                    <a:pt x="23830" y="7969"/>
                    <a:pt x="23253" y="7422"/>
                  </a:cubicBezTo>
                  <a:cubicBezTo>
                    <a:pt x="22675" y="6905"/>
                    <a:pt x="20396" y="6450"/>
                    <a:pt x="20244" y="6450"/>
                  </a:cubicBezTo>
                  <a:cubicBezTo>
                    <a:pt x="20155" y="6450"/>
                    <a:pt x="19839" y="6305"/>
                    <a:pt x="19560" y="6305"/>
                  </a:cubicBezTo>
                  <a:cubicBezTo>
                    <a:pt x="19362" y="6305"/>
                    <a:pt x="19182" y="6379"/>
                    <a:pt x="19119" y="6632"/>
                  </a:cubicBezTo>
                  <a:cubicBezTo>
                    <a:pt x="18967" y="7240"/>
                    <a:pt x="19241" y="7209"/>
                    <a:pt x="19180" y="7757"/>
                  </a:cubicBezTo>
                  <a:cubicBezTo>
                    <a:pt x="19119" y="8334"/>
                    <a:pt x="18845" y="11313"/>
                    <a:pt x="18845" y="11556"/>
                  </a:cubicBezTo>
                  <a:cubicBezTo>
                    <a:pt x="18845" y="11556"/>
                    <a:pt x="18055" y="11100"/>
                    <a:pt x="17751" y="10948"/>
                  </a:cubicBezTo>
                  <a:cubicBezTo>
                    <a:pt x="17022" y="10553"/>
                    <a:pt x="10791" y="3471"/>
                    <a:pt x="8815" y="2711"/>
                  </a:cubicBezTo>
                  <a:cubicBezTo>
                    <a:pt x="8815" y="2711"/>
                    <a:pt x="7447" y="2103"/>
                    <a:pt x="7265" y="2042"/>
                  </a:cubicBezTo>
                  <a:cubicBezTo>
                    <a:pt x="7102" y="1961"/>
                    <a:pt x="2025" y="0"/>
                    <a:pt x="6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163725" y="2577825"/>
              <a:ext cx="364000" cy="579300"/>
            </a:xfrm>
            <a:custGeom>
              <a:avLst/>
              <a:gdLst/>
              <a:ahLst/>
              <a:cxnLst/>
              <a:rect l="l" t="t" r="r" b="b"/>
              <a:pathLst>
                <a:path w="14560" h="23172" extrusionOk="0">
                  <a:moveTo>
                    <a:pt x="9136" y="1"/>
                  </a:moveTo>
                  <a:cubicBezTo>
                    <a:pt x="9053" y="1"/>
                    <a:pt x="8966" y="10"/>
                    <a:pt x="8876" y="31"/>
                  </a:cubicBezTo>
                  <a:cubicBezTo>
                    <a:pt x="7660" y="305"/>
                    <a:pt x="7082" y="943"/>
                    <a:pt x="6444" y="1673"/>
                  </a:cubicBezTo>
                  <a:cubicBezTo>
                    <a:pt x="5775" y="2372"/>
                    <a:pt x="3557" y="5503"/>
                    <a:pt x="3860" y="8816"/>
                  </a:cubicBezTo>
                  <a:cubicBezTo>
                    <a:pt x="3860" y="8816"/>
                    <a:pt x="3283" y="9636"/>
                    <a:pt x="3161" y="9971"/>
                  </a:cubicBezTo>
                  <a:lnTo>
                    <a:pt x="1976" y="10639"/>
                  </a:lnTo>
                  <a:cubicBezTo>
                    <a:pt x="1976" y="10639"/>
                    <a:pt x="1765" y="10745"/>
                    <a:pt x="1589" y="10745"/>
                  </a:cubicBezTo>
                  <a:cubicBezTo>
                    <a:pt x="1554" y="10745"/>
                    <a:pt x="1520" y="10741"/>
                    <a:pt x="1490" y="10731"/>
                  </a:cubicBezTo>
                  <a:cubicBezTo>
                    <a:pt x="1317" y="10709"/>
                    <a:pt x="869" y="10519"/>
                    <a:pt x="548" y="10519"/>
                  </a:cubicBezTo>
                  <a:cubicBezTo>
                    <a:pt x="416" y="10519"/>
                    <a:pt x="305" y="10551"/>
                    <a:pt x="243" y="10639"/>
                  </a:cubicBezTo>
                  <a:cubicBezTo>
                    <a:pt x="0" y="10943"/>
                    <a:pt x="1246" y="11612"/>
                    <a:pt x="1246" y="11612"/>
                  </a:cubicBezTo>
                  <a:cubicBezTo>
                    <a:pt x="1246" y="11612"/>
                    <a:pt x="1477" y="11843"/>
                    <a:pt x="1818" y="11843"/>
                  </a:cubicBezTo>
                  <a:cubicBezTo>
                    <a:pt x="1940" y="11843"/>
                    <a:pt x="2075" y="11814"/>
                    <a:pt x="2219" y="11734"/>
                  </a:cubicBezTo>
                  <a:cubicBezTo>
                    <a:pt x="2687" y="11474"/>
                    <a:pt x="3155" y="11258"/>
                    <a:pt x="3319" y="11258"/>
                  </a:cubicBezTo>
                  <a:cubicBezTo>
                    <a:pt x="3346" y="11258"/>
                    <a:pt x="3365" y="11264"/>
                    <a:pt x="3374" y="11278"/>
                  </a:cubicBezTo>
                  <a:cubicBezTo>
                    <a:pt x="3496" y="11338"/>
                    <a:pt x="3952" y="11460"/>
                    <a:pt x="3952" y="11460"/>
                  </a:cubicBezTo>
                  <a:lnTo>
                    <a:pt x="4225" y="11612"/>
                  </a:lnTo>
                  <a:lnTo>
                    <a:pt x="3891" y="12038"/>
                  </a:lnTo>
                  <a:cubicBezTo>
                    <a:pt x="3891" y="12038"/>
                    <a:pt x="2736" y="12615"/>
                    <a:pt x="2614" y="12797"/>
                  </a:cubicBezTo>
                  <a:cubicBezTo>
                    <a:pt x="2523" y="12980"/>
                    <a:pt x="3283" y="13557"/>
                    <a:pt x="3344" y="13618"/>
                  </a:cubicBezTo>
                  <a:cubicBezTo>
                    <a:pt x="3435" y="13709"/>
                    <a:pt x="3921" y="13922"/>
                    <a:pt x="3982" y="14013"/>
                  </a:cubicBezTo>
                  <a:cubicBezTo>
                    <a:pt x="4058" y="14039"/>
                    <a:pt x="4177" y="14149"/>
                    <a:pt x="4232" y="14149"/>
                  </a:cubicBezTo>
                  <a:cubicBezTo>
                    <a:pt x="4242" y="14149"/>
                    <a:pt x="4251" y="14145"/>
                    <a:pt x="4256" y="14135"/>
                  </a:cubicBezTo>
                  <a:cubicBezTo>
                    <a:pt x="4286" y="14044"/>
                    <a:pt x="4225" y="13922"/>
                    <a:pt x="4256" y="13892"/>
                  </a:cubicBezTo>
                  <a:cubicBezTo>
                    <a:pt x="4286" y="13892"/>
                    <a:pt x="5319" y="13193"/>
                    <a:pt x="5745" y="12797"/>
                  </a:cubicBezTo>
                  <a:cubicBezTo>
                    <a:pt x="5745" y="12797"/>
                    <a:pt x="6049" y="13253"/>
                    <a:pt x="6110" y="13314"/>
                  </a:cubicBezTo>
                  <a:cubicBezTo>
                    <a:pt x="6110" y="13314"/>
                    <a:pt x="5958" y="13922"/>
                    <a:pt x="5715" y="14135"/>
                  </a:cubicBezTo>
                  <a:cubicBezTo>
                    <a:pt x="5289" y="14469"/>
                    <a:pt x="4833" y="14439"/>
                    <a:pt x="4712" y="14621"/>
                  </a:cubicBezTo>
                  <a:cubicBezTo>
                    <a:pt x="4590" y="14773"/>
                    <a:pt x="4712" y="14804"/>
                    <a:pt x="4894" y="14956"/>
                  </a:cubicBezTo>
                  <a:cubicBezTo>
                    <a:pt x="5107" y="15108"/>
                    <a:pt x="5563" y="15442"/>
                    <a:pt x="5563" y="15442"/>
                  </a:cubicBezTo>
                  <a:lnTo>
                    <a:pt x="5927" y="15776"/>
                  </a:lnTo>
                  <a:cubicBezTo>
                    <a:pt x="5927" y="15776"/>
                    <a:pt x="5960" y="15781"/>
                    <a:pt x="6013" y="15781"/>
                  </a:cubicBezTo>
                  <a:cubicBezTo>
                    <a:pt x="6146" y="15781"/>
                    <a:pt x="6409" y="15750"/>
                    <a:pt x="6626" y="15533"/>
                  </a:cubicBezTo>
                  <a:cubicBezTo>
                    <a:pt x="6930" y="15229"/>
                    <a:pt x="7234" y="15108"/>
                    <a:pt x="7569" y="15016"/>
                  </a:cubicBezTo>
                  <a:cubicBezTo>
                    <a:pt x="7903" y="14956"/>
                    <a:pt x="8025" y="14956"/>
                    <a:pt x="8025" y="14956"/>
                  </a:cubicBezTo>
                  <a:cubicBezTo>
                    <a:pt x="8025" y="14956"/>
                    <a:pt x="8207" y="15138"/>
                    <a:pt x="8207" y="15229"/>
                  </a:cubicBezTo>
                  <a:cubicBezTo>
                    <a:pt x="8207" y="15290"/>
                    <a:pt x="8085" y="15746"/>
                    <a:pt x="8085" y="15746"/>
                  </a:cubicBezTo>
                  <a:cubicBezTo>
                    <a:pt x="8085" y="15746"/>
                    <a:pt x="7903" y="16293"/>
                    <a:pt x="7569" y="16536"/>
                  </a:cubicBezTo>
                  <a:cubicBezTo>
                    <a:pt x="7569" y="16536"/>
                    <a:pt x="7295" y="16627"/>
                    <a:pt x="7417" y="16901"/>
                  </a:cubicBezTo>
                  <a:cubicBezTo>
                    <a:pt x="7538" y="17144"/>
                    <a:pt x="8237" y="17691"/>
                    <a:pt x="8329" y="17722"/>
                  </a:cubicBezTo>
                  <a:cubicBezTo>
                    <a:pt x="8352" y="17744"/>
                    <a:pt x="8495" y="17905"/>
                    <a:pt x="8630" y="17905"/>
                  </a:cubicBezTo>
                  <a:cubicBezTo>
                    <a:pt x="8674" y="17905"/>
                    <a:pt x="8717" y="17888"/>
                    <a:pt x="8754" y="17843"/>
                  </a:cubicBezTo>
                  <a:cubicBezTo>
                    <a:pt x="8906" y="17661"/>
                    <a:pt x="8785" y="17600"/>
                    <a:pt x="8906" y="17418"/>
                  </a:cubicBezTo>
                  <a:cubicBezTo>
                    <a:pt x="8997" y="17235"/>
                    <a:pt x="9575" y="16232"/>
                    <a:pt x="9605" y="16141"/>
                  </a:cubicBezTo>
                  <a:cubicBezTo>
                    <a:pt x="9605" y="16141"/>
                    <a:pt x="9848" y="16445"/>
                    <a:pt x="9909" y="16536"/>
                  </a:cubicBezTo>
                  <a:cubicBezTo>
                    <a:pt x="10122" y="16810"/>
                    <a:pt x="11186" y="20305"/>
                    <a:pt x="11733" y="20883"/>
                  </a:cubicBezTo>
                  <a:cubicBezTo>
                    <a:pt x="11733" y="20883"/>
                    <a:pt x="12128" y="21308"/>
                    <a:pt x="12189" y="21369"/>
                  </a:cubicBezTo>
                  <a:cubicBezTo>
                    <a:pt x="12276" y="21457"/>
                    <a:pt x="13991" y="23171"/>
                    <a:pt x="14288" y="23171"/>
                  </a:cubicBezTo>
                  <a:cubicBezTo>
                    <a:pt x="14300" y="23171"/>
                    <a:pt x="14309" y="23168"/>
                    <a:pt x="14317" y="23162"/>
                  </a:cubicBezTo>
                  <a:cubicBezTo>
                    <a:pt x="14560" y="23010"/>
                    <a:pt x="14377" y="22554"/>
                    <a:pt x="13982" y="22129"/>
                  </a:cubicBezTo>
                  <a:cubicBezTo>
                    <a:pt x="13617" y="21734"/>
                    <a:pt x="13040" y="20943"/>
                    <a:pt x="13010" y="20670"/>
                  </a:cubicBezTo>
                  <a:cubicBezTo>
                    <a:pt x="12949" y="20548"/>
                    <a:pt x="12918" y="20305"/>
                    <a:pt x="12918" y="20305"/>
                  </a:cubicBezTo>
                  <a:lnTo>
                    <a:pt x="12584" y="18998"/>
                  </a:lnTo>
                  <a:cubicBezTo>
                    <a:pt x="12584" y="18998"/>
                    <a:pt x="12098" y="16019"/>
                    <a:pt x="12189" y="15077"/>
                  </a:cubicBezTo>
                  <a:cubicBezTo>
                    <a:pt x="12189" y="15077"/>
                    <a:pt x="12250" y="13253"/>
                    <a:pt x="12158" y="12919"/>
                  </a:cubicBezTo>
                  <a:cubicBezTo>
                    <a:pt x="12098" y="12554"/>
                    <a:pt x="12128" y="11886"/>
                    <a:pt x="11368" y="10883"/>
                  </a:cubicBezTo>
                  <a:lnTo>
                    <a:pt x="11277" y="10791"/>
                  </a:lnTo>
                  <a:cubicBezTo>
                    <a:pt x="11277" y="10791"/>
                    <a:pt x="10152" y="9515"/>
                    <a:pt x="8967" y="8937"/>
                  </a:cubicBezTo>
                  <a:cubicBezTo>
                    <a:pt x="8146" y="8542"/>
                    <a:pt x="7447" y="8269"/>
                    <a:pt x="6262" y="8025"/>
                  </a:cubicBezTo>
                  <a:cubicBezTo>
                    <a:pt x="6262" y="8025"/>
                    <a:pt x="6019" y="7873"/>
                    <a:pt x="5958" y="7721"/>
                  </a:cubicBezTo>
                  <a:cubicBezTo>
                    <a:pt x="5927" y="7569"/>
                    <a:pt x="5623" y="6475"/>
                    <a:pt x="5927" y="5381"/>
                  </a:cubicBezTo>
                  <a:cubicBezTo>
                    <a:pt x="6231" y="4287"/>
                    <a:pt x="6778" y="3101"/>
                    <a:pt x="7933" y="2189"/>
                  </a:cubicBezTo>
                  <a:cubicBezTo>
                    <a:pt x="7842" y="2037"/>
                    <a:pt x="8025" y="1885"/>
                    <a:pt x="8420" y="1825"/>
                  </a:cubicBezTo>
                  <a:cubicBezTo>
                    <a:pt x="8455" y="1815"/>
                    <a:pt x="8497" y="1810"/>
                    <a:pt x="8545" y="1810"/>
                  </a:cubicBezTo>
                  <a:cubicBezTo>
                    <a:pt x="8790" y="1810"/>
                    <a:pt x="9184" y="1940"/>
                    <a:pt x="9514" y="2220"/>
                  </a:cubicBezTo>
                  <a:cubicBezTo>
                    <a:pt x="9660" y="2366"/>
                    <a:pt x="9801" y="2409"/>
                    <a:pt x="9918" y="2409"/>
                  </a:cubicBezTo>
                  <a:cubicBezTo>
                    <a:pt x="10093" y="2409"/>
                    <a:pt x="10213" y="2311"/>
                    <a:pt x="10213" y="2311"/>
                  </a:cubicBezTo>
                  <a:cubicBezTo>
                    <a:pt x="10213" y="2311"/>
                    <a:pt x="10310" y="2350"/>
                    <a:pt x="10412" y="2350"/>
                  </a:cubicBezTo>
                  <a:cubicBezTo>
                    <a:pt x="10437" y="2350"/>
                    <a:pt x="10462" y="2347"/>
                    <a:pt x="10487" y="2341"/>
                  </a:cubicBezTo>
                  <a:cubicBezTo>
                    <a:pt x="10608" y="2311"/>
                    <a:pt x="10821" y="2098"/>
                    <a:pt x="10730" y="1764"/>
                  </a:cubicBezTo>
                  <a:cubicBezTo>
                    <a:pt x="10618" y="1427"/>
                    <a:pt x="10142" y="1"/>
                    <a:pt x="91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4801275" y="3076325"/>
              <a:ext cx="803975" cy="570700"/>
            </a:xfrm>
            <a:custGeom>
              <a:avLst/>
              <a:gdLst/>
              <a:ahLst/>
              <a:cxnLst/>
              <a:rect l="l" t="t" r="r" b="b"/>
              <a:pathLst>
                <a:path w="32159" h="22828" extrusionOk="0">
                  <a:moveTo>
                    <a:pt x="28876" y="10061"/>
                  </a:moveTo>
                  <a:cubicBezTo>
                    <a:pt x="28998" y="10365"/>
                    <a:pt x="28907" y="11095"/>
                    <a:pt x="28542" y="11672"/>
                  </a:cubicBezTo>
                  <a:cubicBezTo>
                    <a:pt x="28147" y="12280"/>
                    <a:pt x="28572" y="12675"/>
                    <a:pt x="28572" y="12675"/>
                  </a:cubicBezTo>
                  <a:cubicBezTo>
                    <a:pt x="28572" y="12675"/>
                    <a:pt x="28511" y="12919"/>
                    <a:pt x="28572" y="13071"/>
                  </a:cubicBezTo>
                  <a:cubicBezTo>
                    <a:pt x="28663" y="13192"/>
                    <a:pt x="28967" y="13526"/>
                    <a:pt x="29454" y="13253"/>
                  </a:cubicBezTo>
                  <a:cubicBezTo>
                    <a:pt x="29940" y="12979"/>
                    <a:pt x="32159" y="11915"/>
                    <a:pt x="31551" y="10244"/>
                  </a:cubicBezTo>
                  <a:cubicBezTo>
                    <a:pt x="30913" y="8572"/>
                    <a:pt x="29910" y="7903"/>
                    <a:pt x="28755" y="7143"/>
                  </a:cubicBezTo>
                  <a:cubicBezTo>
                    <a:pt x="27630" y="6384"/>
                    <a:pt x="22767" y="3861"/>
                    <a:pt x="18207" y="4985"/>
                  </a:cubicBezTo>
                  <a:cubicBezTo>
                    <a:pt x="18207" y="4985"/>
                    <a:pt x="16900" y="4317"/>
                    <a:pt x="16383" y="4256"/>
                  </a:cubicBezTo>
                  <a:lnTo>
                    <a:pt x="15228" y="2736"/>
                  </a:lnTo>
                  <a:cubicBezTo>
                    <a:pt x="15228" y="2736"/>
                    <a:pt x="14985" y="2341"/>
                    <a:pt x="14985" y="2037"/>
                  </a:cubicBezTo>
                  <a:cubicBezTo>
                    <a:pt x="15016" y="1733"/>
                    <a:pt x="15350" y="487"/>
                    <a:pt x="14894" y="274"/>
                  </a:cubicBezTo>
                  <a:cubicBezTo>
                    <a:pt x="14438" y="0"/>
                    <a:pt x="13709" y="1885"/>
                    <a:pt x="13709" y="1885"/>
                  </a:cubicBezTo>
                  <a:cubicBezTo>
                    <a:pt x="13709" y="1885"/>
                    <a:pt x="13192" y="2584"/>
                    <a:pt x="13769" y="3253"/>
                  </a:cubicBezTo>
                  <a:cubicBezTo>
                    <a:pt x="14317" y="3982"/>
                    <a:pt x="14712" y="4681"/>
                    <a:pt x="14621" y="4833"/>
                  </a:cubicBezTo>
                  <a:cubicBezTo>
                    <a:pt x="14560" y="4985"/>
                    <a:pt x="14469" y="5654"/>
                    <a:pt x="14469" y="5654"/>
                  </a:cubicBezTo>
                  <a:lnTo>
                    <a:pt x="14317" y="6080"/>
                  </a:lnTo>
                  <a:lnTo>
                    <a:pt x="13678" y="5654"/>
                  </a:lnTo>
                  <a:cubicBezTo>
                    <a:pt x="13678" y="5654"/>
                    <a:pt x="12645" y="4134"/>
                    <a:pt x="12341" y="4073"/>
                  </a:cubicBezTo>
                  <a:cubicBezTo>
                    <a:pt x="12037" y="3952"/>
                    <a:pt x="11399" y="5137"/>
                    <a:pt x="11338" y="5228"/>
                  </a:cubicBezTo>
                  <a:cubicBezTo>
                    <a:pt x="11247" y="5350"/>
                    <a:pt x="11034" y="6110"/>
                    <a:pt x="10943" y="6201"/>
                  </a:cubicBezTo>
                  <a:cubicBezTo>
                    <a:pt x="10882" y="6262"/>
                    <a:pt x="10760" y="6566"/>
                    <a:pt x="10821" y="6566"/>
                  </a:cubicBezTo>
                  <a:cubicBezTo>
                    <a:pt x="10943" y="6566"/>
                    <a:pt x="11125" y="6505"/>
                    <a:pt x="11125" y="6535"/>
                  </a:cubicBezTo>
                  <a:cubicBezTo>
                    <a:pt x="11186" y="6566"/>
                    <a:pt x="12310" y="7903"/>
                    <a:pt x="13010" y="8390"/>
                  </a:cubicBezTo>
                  <a:cubicBezTo>
                    <a:pt x="13010" y="8390"/>
                    <a:pt x="12432" y="8937"/>
                    <a:pt x="12341" y="9028"/>
                  </a:cubicBezTo>
                  <a:cubicBezTo>
                    <a:pt x="12341" y="9028"/>
                    <a:pt x="11490" y="8937"/>
                    <a:pt x="11155" y="8633"/>
                  </a:cubicBezTo>
                  <a:cubicBezTo>
                    <a:pt x="10608" y="8086"/>
                    <a:pt x="10548" y="7478"/>
                    <a:pt x="10274" y="7326"/>
                  </a:cubicBezTo>
                  <a:cubicBezTo>
                    <a:pt x="10031" y="7204"/>
                    <a:pt x="9970" y="7356"/>
                    <a:pt x="9818" y="7630"/>
                  </a:cubicBezTo>
                  <a:cubicBezTo>
                    <a:pt x="9605" y="7934"/>
                    <a:pt x="9240" y="8633"/>
                    <a:pt x="9240" y="8633"/>
                  </a:cubicBezTo>
                  <a:lnTo>
                    <a:pt x="8815" y="9241"/>
                  </a:lnTo>
                  <a:cubicBezTo>
                    <a:pt x="8815" y="9241"/>
                    <a:pt x="8845" y="9757"/>
                    <a:pt x="9332" y="10153"/>
                  </a:cubicBezTo>
                  <a:cubicBezTo>
                    <a:pt x="9848" y="10517"/>
                    <a:pt x="10061" y="10943"/>
                    <a:pt x="10244" y="11399"/>
                  </a:cubicBezTo>
                  <a:cubicBezTo>
                    <a:pt x="10456" y="11855"/>
                    <a:pt x="10487" y="12007"/>
                    <a:pt x="10487" y="12007"/>
                  </a:cubicBezTo>
                  <a:cubicBezTo>
                    <a:pt x="10487" y="12007"/>
                    <a:pt x="10244" y="12311"/>
                    <a:pt x="10152" y="12341"/>
                  </a:cubicBezTo>
                  <a:cubicBezTo>
                    <a:pt x="10031" y="12371"/>
                    <a:pt x="9392" y="12280"/>
                    <a:pt x="9392" y="12280"/>
                  </a:cubicBezTo>
                  <a:cubicBezTo>
                    <a:pt x="9392" y="12280"/>
                    <a:pt x="8572" y="12067"/>
                    <a:pt x="8177" y="11672"/>
                  </a:cubicBezTo>
                  <a:cubicBezTo>
                    <a:pt x="8177" y="11672"/>
                    <a:pt x="8025" y="11277"/>
                    <a:pt x="7690" y="11520"/>
                  </a:cubicBezTo>
                  <a:cubicBezTo>
                    <a:pt x="7295" y="11733"/>
                    <a:pt x="6718" y="12888"/>
                    <a:pt x="6687" y="12949"/>
                  </a:cubicBezTo>
                  <a:cubicBezTo>
                    <a:pt x="6657" y="13040"/>
                    <a:pt x="6292" y="13405"/>
                    <a:pt x="6596" y="13557"/>
                  </a:cubicBezTo>
                  <a:cubicBezTo>
                    <a:pt x="6930" y="13739"/>
                    <a:pt x="6930" y="13587"/>
                    <a:pt x="7234" y="13709"/>
                  </a:cubicBezTo>
                  <a:cubicBezTo>
                    <a:pt x="7538" y="13830"/>
                    <a:pt x="9058" y="14438"/>
                    <a:pt x="9149" y="14469"/>
                  </a:cubicBezTo>
                  <a:cubicBezTo>
                    <a:pt x="9149" y="14469"/>
                    <a:pt x="8785" y="14803"/>
                    <a:pt x="8663" y="14955"/>
                  </a:cubicBezTo>
                  <a:cubicBezTo>
                    <a:pt x="8329" y="15259"/>
                    <a:pt x="3648" y="17508"/>
                    <a:pt x="2979" y="18420"/>
                  </a:cubicBezTo>
                  <a:cubicBezTo>
                    <a:pt x="2979" y="18420"/>
                    <a:pt x="2432" y="19028"/>
                    <a:pt x="2371" y="19150"/>
                  </a:cubicBezTo>
                  <a:cubicBezTo>
                    <a:pt x="2280" y="19271"/>
                    <a:pt x="0" y="22220"/>
                    <a:pt x="274" y="22524"/>
                  </a:cubicBezTo>
                  <a:cubicBezTo>
                    <a:pt x="517" y="22828"/>
                    <a:pt x="1094" y="22493"/>
                    <a:pt x="1642" y="21855"/>
                  </a:cubicBezTo>
                  <a:cubicBezTo>
                    <a:pt x="2158" y="21186"/>
                    <a:pt x="3070" y="20274"/>
                    <a:pt x="3526" y="20122"/>
                  </a:cubicBezTo>
                  <a:cubicBezTo>
                    <a:pt x="3678" y="20092"/>
                    <a:pt x="3982" y="19940"/>
                    <a:pt x="3982" y="19940"/>
                  </a:cubicBezTo>
                  <a:lnTo>
                    <a:pt x="5775" y="19180"/>
                  </a:lnTo>
                  <a:cubicBezTo>
                    <a:pt x="5775" y="19180"/>
                    <a:pt x="9848" y="17934"/>
                    <a:pt x="11216" y="17812"/>
                  </a:cubicBezTo>
                  <a:cubicBezTo>
                    <a:pt x="11216" y="17812"/>
                    <a:pt x="13800" y="17478"/>
                    <a:pt x="14256" y="17326"/>
                  </a:cubicBezTo>
                  <a:cubicBezTo>
                    <a:pt x="14712" y="17144"/>
                    <a:pt x="15684" y="17083"/>
                    <a:pt x="16900" y="15806"/>
                  </a:cubicBezTo>
                  <a:lnTo>
                    <a:pt x="17022" y="15654"/>
                  </a:lnTo>
                  <a:cubicBezTo>
                    <a:pt x="17022" y="15654"/>
                    <a:pt x="18572" y="13800"/>
                    <a:pt x="19149" y="12037"/>
                  </a:cubicBezTo>
                  <a:cubicBezTo>
                    <a:pt x="19575" y="10760"/>
                    <a:pt x="19788" y="9757"/>
                    <a:pt x="19909" y="8055"/>
                  </a:cubicBezTo>
                  <a:cubicBezTo>
                    <a:pt x="19909" y="8055"/>
                    <a:pt x="20061" y="7660"/>
                    <a:pt x="20244" y="7569"/>
                  </a:cubicBezTo>
                  <a:cubicBezTo>
                    <a:pt x="20426" y="7447"/>
                    <a:pt x="21946" y="6839"/>
                    <a:pt x="23557" y="7022"/>
                  </a:cubicBezTo>
                  <a:cubicBezTo>
                    <a:pt x="25168" y="7204"/>
                    <a:pt x="26900" y="7751"/>
                    <a:pt x="28420" y="9241"/>
                  </a:cubicBezTo>
                  <a:cubicBezTo>
                    <a:pt x="28451" y="9332"/>
                    <a:pt x="28633" y="9575"/>
                    <a:pt x="28876" y="100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5245050" y="4767825"/>
              <a:ext cx="1287275" cy="914175"/>
            </a:xfrm>
            <a:custGeom>
              <a:avLst/>
              <a:gdLst/>
              <a:ahLst/>
              <a:cxnLst/>
              <a:rect l="l" t="t" r="r" b="b"/>
              <a:pathLst>
                <a:path w="51491" h="36567" extrusionOk="0">
                  <a:moveTo>
                    <a:pt x="46232" y="16050"/>
                  </a:moveTo>
                  <a:cubicBezTo>
                    <a:pt x="46415" y="16506"/>
                    <a:pt x="46263" y="17661"/>
                    <a:pt x="45655" y="18633"/>
                  </a:cubicBezTo>
                  <a:cubicBezTo>
                    <a:pt x="45047" y="19576"/>
                    <a:pt x="45746" y="20305"/>
                    <a:pt x="45746" y="20305"/>
                  </a:cubicBezTo>
                  <a:cubicBezTo>
                    <a:pt x="45746" y="20305"/>
                    <a:pt x="45624" y="20670"/>
                    <a:pt x="45776" y="20913"/>
                  </a:cubicBezTo>
                  <a:cubicBezTo>
                    <a:pt x="45898" y="21126"/>
                    <a:pt x="46384" y="21582"/>
                    <a:pt x="47174" y="21217"/>
                  </a:cubicBezTo>
                  <a:cubicBezTo>
                    <a:pt x="47995" y="20792"/>
                    <a:pt x="51491" y="19089"/>
                    <a:pt x="50518" y="16415"/>
                  </a:cubicBezTo>
                  <a:cubicBezTo>
                    <a:pt x="49576" y="13770"/>
                    <a:pt x="47934" y="12646"/>
                    <a:pt x="46080" y="11430"/>
                  </a:cubicBezTo>
                  <a:cubicBezTo>
                    <a:pt x="44226" y="10214"/>
                    <a:pt x="36475" y="6232"/>
                    <a:pt x="29180" y="7995"/>
                  </a:cubicBezTo>
                  <a:cubicBezTo>
                    <a:pt x="29180" y="7995"/>
                    <a:pt x="27113" y="6962"/>
                    <a:pt x="26293" y="6840"/>
                  </a:cubicBezTo>
                  <a:lnTo>
                    <a:pt x="24469" y="4408"/>
                  </a:lnTo>
                  <a:cubicBezTo>
                    <a:pt x="24469" y="4408"/>
                    <a:pt x="24013" y="3800"/>
                    <a:pt x="24043" y="3314"/>
                  </a:cubicBezTo>
                  <a:cubicBezTo>
                    <a:pt x="24074" y="2828"/>
                    <a:pt x="24651" y="852"/>
                    <a:pt x="23922" y="427"/>
                  </a:cubicBezTo>
                  <a:cubicBezTo>
                    <a:pt x="23223" y="1"/>
                    <a:pt x="22037" y="3041"/>
                    <a:pt x="22037" y="3041"/>
                  </a:cubicBezTo>
                  <a:cubicBezTo>
                    <a:pt x="22037" y="3041"/>
                    <a:pt x="21186" y="4104"/>
                    <a:pt x="22098" y="5259"/>
                  </a:cubicBezTo>
                  <a:cubicBezTo>
                    <a:pt x="22979" y="6384"/>
                    <a:pt x="23679" y="7539"/>
                    <a:pt x="23527" y="7752"/>
                  </a:cubicBezTo>
                  <a:cubicBezTo>
                    <a:pt x="23375" y="7995"/>
                    <a:pt x="23283" y="9089"/>
                    <a:pt x="23283" y="9089"/>
                  </a:cubicBezTo>
                  <a:lnTo>
                    <a:pt x="23071" y="9728"/>
                  </a:lnTo>
                  <a:lnTo>
                    <a:pt x="22037" y="9089"/>
                  </a:lnTo>
                  <a:cubicBezTo>
                    <a:pt x="22037" y="9089"/>
                    <a:pt x="20396" y="6688"/>
                    <a:pt x="19940" y="6506"/>
                  </a:cubicBezTo>
                  <a:cubicBezTo>
                    <a:pt x="19484" y="6354"/>
                    <a:pt x="18450" y="8208"/>
                    <a:pt x="18299" y="8390"/>
                  </a:cubicBezTo>
                  <a:cubicBezTo>
                    <a:pt x="18147" y="8603"/>
                    <a:pt x="17812" y="9758"/>
                    <a:pt x="17691" y="9971"/>
                  </a:cubicBezTo>
                  <a:cubicBezTo>
                    <a:pt x="17599" y="10123"/>
                    <a:pt x="17387" y="10579"/>
                    <a:pt x="17539" y="10609"/>
                  </a:cubicBezTo>
                  <a:cubicBezTo>
                    <a:pt x="17691" y="10639"/>
                    <a:pt x="17995" y="10487"/>
                    <a:pt x="18055" y="10518"/>
                  </a:cubicBezTo>
                  <a:cubicBezTo>
                    <a:pt x="18086" y="10579"/>
                    <a:pt x="19940" y="12737"/>
                    <a:pt x="21004" y="13527"/>
                  </a:cubicBezTo>
                  <a:cubicBezTo>
                    <a:pt x="21004" y="13527"/>
                    <a:pt x="20092" y="14408"/>
                    <a:pt x="19940" y="14591"/>
                  </a:cubicBezTo>
                  <a:cubicBezTo>
                    <a:pt x="19940" y="14591"/>
                    <a:pt x="18542" y="14439"/>
                    <a:pt x="18055" y="13953"/>
                  </a:cubicBezTo>
                  <a:cubicBezTo>
                    <a:pt x="17143" y="13071"/>
                    <a:pt x="17083" y="12129"/>
                    <a:pt x="16596" y="11855"/>
                  </a:cubicBezTo>
                  <a:cubicBezTo>
                    <a:pt x="16262" y="11673"/>
                    <a:pt x="16140" y="11886"/>
                    <a:pt x="15836" y="12342"/>
                  </a:cubicBezTo>
                  <a:cubicBezTo>
                    <a:pt x="15563" y="12798"/>
                    <a:pt x="14925" y="13953"/>
                    <a:pt x="14925" y="13953"/>
                  </a:cubicBezTo>
                  <a:lnTo>
                    <a:pt x="14256" y="14925"/>
                  </a:lnTo>
                  <a:cubicBezTo>
                    <a:pt x="14256" y="14925"/>
                    <a:pt x="14286" y="15776"/>
                    <a:pt x="15077" y="16384"/>
                  </a:cubicBezTo>
                  <a:cubicBezTo>
                    <a:pt x="15867" y="16992"/>
                    <a:pt x="16262" y="17630"/>
                    <a:pt x="16536" y="18360"/>
                  </a:cubicBezTo>
                  <a:cubicBezTo>
                    <a:pt x="16840" y="19089"/>
                    <a:pt x="16870" y="19302"/>
                    <a:pt x="16870" y="19302"/>
                  </a:cubicBezTo>
                  <a:cubicBezTo>
                    <a:pt x="16870" y="19302"/>
                    <a:pt x="16536" y="19789"/>
                    <a:pt x="16292" y="19880"/>
                  </a:cubicBezTo>
                  <a:cubicBezTo>
                    <a:pt x="16080" y="19940"/>
                    <a:pt x="15077" y="19758"/>
                    <a:pt x="15077" y="19758"/>
                  </a:cubicBezTo>
                  <a:cubicBezTo>
                    <a:pt x="15077" y="19758"/>
                    <a:pt x="13800" y="19485"/>
                    <a:pt x="13101" y="18785"/>
                  </a:cubicBezTo>
                  <a:cubicBezTo>
                    <a:pt x="13101" y="18785"/>
                    <a:pt x="12888" y="18178"/>
                    <a:pt x="12311" y="18512"/>
                  </a:cubicBezTo>
                  <a:cubicBezTo>
                    <a:pt x="11733" y="18846"/>
                    <a:pt x="10791" y="20670"/>
                    <a:pt x="10700" y="20822"/>
                  </a:cubicBezTo>
                  <a:cubicBezTo>
                    <a:pt x="10639" y="20944"/>
                    <a:pt x="10122" y="21551"/>
                    <a:pt x="10608" y="21825"/>
                  </a:cubicBezTo>
                  <a:cubicBezTo>
                    <a:pt x="11064" y="22068"/>
                    <a:pt x="11095" y="21855"/>
                    <a:pt x="11551" y="22038"/>
                  </a:cubicBezTo>
                  <a:cubicBezTo>
                    <a:pt x="12007" y="22220"/>
                    <a:pt x="14438" y="23223"/>
                    <a:pt x="14651" y="23254"/>
                  </a:cubicBezTo>
                  <a:lnTo>
                    <a:pt x="13861" y="24044"/>
                  </a:lnTo>
                  <a:cubicBezTo>
                    <a:pt x="13344" y="24561"/>
                    <a:pt x="5806" y="28117"/>
                    <a:pt x="4712" y="29606"/>
                  </a:cubicBezTo>
                  <a:cubicBezTo>
                    <a:pt x="4712" y="29606"/>
                    <a:pt x="3861" y="30579"/>
                    <a:pt x="3769" y="30731"/>
                  </a:cubicBezTo>
                  <a:cubicBezTo>
                    <a:pt x="3648" y="30883"/>
                    <a:pt x="0" y="35685"/>
                    <a:pt x="456" y="36141"/>
                  </a:cubicBezTo>
                  <a:cubicBezTo>
                    <a:pt x="912" y="36567"/>
                    <a:pt x="1763" y="36050"/>
                    <a:pt x="2645" y="35047"/>
                  </a:cubicBezTo>
                  <a:cubicBezTo>
                    <a:pt x="3526" y="33983"/>
                    <a:pt x="4955" y="32524"/>
                    <a:pt x="5654" y="32311"/>
                  </a:cubicBezTo>
                  <a:cubicBezTo>
                    <a:pt x="5927" y="32220"/>
                    <a:pt x="6383" y="32008"/>
                    <a:pt x="6383" y="32008"/>
                  </a:cubicBezTo>
                  <a:lnTo>
                    <a:pt x="9271" y="30792"/>
                  </a:lnTo>
                  <a:cubicBezTo>
                    <a:pt x="9271" y="30792"/>
                    <a:pt x="15806" y="28755"/>
                    <a:pt x="17964" y="28603"/>
                  </a:cubicBezTo>
                  <a:cubicBezTo>
                    <a:pt x="17964" y="28603"/>
                    <a:pt x="22098" y="28086"/>
                    <a:pt x="22827" y="27783"/>
                  </a:cubicBezTo>
                  <a:cubicBezTo>
                    <a:pt x="23557" y="27479"/>
                    <a:pt x="25138" y="27387"/>
                    <a:pt x="27083" y="25351"/>
                  </a:cubicBezTo>
                  <a:lnTo>
                    <a:pt x="27296" y="25108"/>
                  </a:lnTo>
                  <a:cubicBezTo>
                    <a:pt x="27296" y="25108"/>
                    <a:pt x="29788" y="22129"/>
                    <a:pt x="30700" y="19333"/>
                  </a:cubicBezTo>
                  <a:cubicBezTo>
                    <a:pt x="31338" y="17296"/>
                    <a:pt x="31764" y="15655"/>
                    <a:pt x="31916" y="12949"/>
                  </a:cubicBezTo>
                  <a:cubicBezTo>
                    <a:pt x="31916" y="12949"/>
                    <a:pt x="32129" y="12311"/>
                    <a:pt x="32463" y="12190"/>
                  </a:cubicBezTo>
                  <a:cubicBezTo>
                    <a:pt x="32828" y="12098"/>
                    <a:pt x="35199" y="11065"/>
                    <a:pt x="37752" y="11369"/>
                  </a:cubicBezTo>
                  <a:cubicBezTo>
                    <a:pt x="40305" y="11673"/>
                    <a:pt x="43101" y="12494"/>
                    <a:pt x="45533" y="14895"/>
                  </a:cubicBezTo>
                  <a:cubicBezTo>
                    <a:pt x="45594" y="14895"/>
                    <a:pt x="45928" y="15229"/>
                    <a:pt x="46232" y="160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549950" y="744925"/>
              <a:ext cx="730075" cy="620900"/>
            </a:xfrm>
            <a:custGeom>
              <a:avLst/>
              <a:gdLst/>
              <a:ahLst/>
              <a:cxnLst/>
              <a:rect l="l" t="t" r="r" b="b"/>
              <a:pathLst>
                <a:path w="29203" h="24836" extrusionOk="0">
                  <a:moveTo>
                    <a:pt x="867" y="1"/>
                  </a:moveTo>
                  <a:cubicBezTo>
                    <a:pt x="596" y="1"/>
                    <a:pt x="0" y="373"/>
                    <a:pt x="2029" y="4228"/>
                  </a:cubicBezTo>
                  <a:cubicBezTo>
                    <a:pt x="3670" y="7328"/>
                    <a:pt x="5311" y="8818"/>
                    <a:pt x="5950" y="9365"/>
                  </a:cubicBezTo>
                  <a:cubicBezTo>
                    <a:pt x="6071" y="9456"/>
                    <a:pt x="6071" y="9699"/>
                    <a:pt x="5919" y="9760"/>
                  </a:cubicBezTo>
                  <a:cubicBezTo>
                    <a:pt x="5433" y="10064"/>
                    <a:pt x="4704" y="10611"/>
                    <a:pt x="4430" y="10793"/>
                  </a:cubicBezTo>
                  <a:cubicBezTo>
                    <a:pt x="4369" y="10824"/>
                    <a:pt x="4308" y="10945"/>
                    <a:pt x="4308" y="11036"/>
                  </a:cubicBezTo>
                  <a:cubicBezTo>
                    <a:pt x="4400" y="11584"/>
                    <a:pt x="5190" y="13316"/>
                    <a:pt x="5463" y="13863"/>
                  </a:cubicBezTo>
                  <a:cubicBezTo>
                    <a:pt x="5505" y="13966"/>
                    <a:pt x="5602" y="14028"/>
                    <a:pt x="5699" y="14028"/>
                  </a:cubicBezTo>
                  <a:cubicBezTo>
                    <a:pt x="5744" y="14028"/>
                    <a:pt x="5789" y="14014"/>
                    <a:pt x="5828" y="13985"/>
                  </a:cubicBezTo>
                  <a:cubicBezTo>
                    <a:pt x="5950" y="13924"/>
                    <a:pt x="6071" y="13802"/>
                    <a:pt x="6163" y="13681"/>
                  </a:cubicBezTo>
                  <a:cubicBezTo>
                    <a:pt x="6315" y="13468"/>
                    <a:pt x="6315" y="12435"/>
                    <a:pt x="6436" y="12161"/>
                  </a:cubicBezTo>
                  <a:cubicBezTo>
                    <a:pt x="6478" y="12062"/>
                    <a:pt x="6567" y="12016"/>
                    <a:pt x="6655" y="12016"/>
                  </a:cubicBezTo>
                  <a:cubicBezTo>
                    <a:pt x="6757" y="12016"/>
                    <a:pt x="6859" y="12077"/>
                    <a:pt x="6892" y="12191"/>
                  </a:cubicBezTo>
                  <a:cubicBezTo>
                    <a:pt x="7166" y="13043"/>
                    <a:pt x="9020" y="14836"/>
                    <a:pt x="9020" y="14836"/>
                  </a:cubicBezTo>
                  <a:lnTo>
                    <a:pt x="9658" y="15444"/>
                  </a:lnTo>
                  <a:cubicBezTo>
                    <a:pt x="9871" y="15687"/>
                    <a:pt x="10144" y="15778"/>
                    <a:pt x="10266" y="15778"/>
                  </a:cubicBezTo>
                  <a:cubicBezTo>
                    <a:pt x="10357" y="15778"/>
                    <a:pt x="10418" y="15839"/>
                    <a:pt x="10479" y="15930"/>
                  </a:cubicBezTo>
                  <a:cubicBezTo>
                    <a:pt x="10540" y="16112"/>
                    <a:pt x="10722" y="16386"/>
                    <a:pt x="10722" y="16416"/>
                  </a:cubicBezTo>
                  <a:cubicBezTo>
                    <a:pt x="10661" y="16812"/>
                    <a:pt x="10388" y="17085"/>
                    <a:pt x="10388" y="17085"/>
                  </a:cubicBezTo>
                  <a:cubicBezTo>
                    <a:pt x="9932" y="17571"/>
                    <a:pt x="9810" y="18210"/>
                    <a:pt x="9780" y="18301"/>
                  </a:cubicBezTo>
                  <a:cubicBezTo>
                    <a:pt x="9749" y="18331"/>
                    <a:pt x="7682" y="19912"/>
                    <a:pt x="7318" y="20185"/>
                  </a:cubicBezTo>
                  <a:cubicBezTo>
                    <a:pt x="7014" y="20368"/>
                    <a:pt x="6892" y="20672"/>
                    <a:pt x="6862" y="20824"/>
                  </a:cubicBezTo>
                  <a:cubicBezTo>
                    <a:pt x="6831" y="20885"/>
                    <a:pt x="6862" y="20945"/>
                    <a:pt x="6862" y="20976"/>
                  </a:cubicBezTo>
                  <a:lnTo>
                    <a:pt x="7804" y="23529"/>
                  </a:lnTo>
                  <a:cubicBezTo>
                    <a:pt x="7826" y="23618"/>
                    <a:pt x="7914" y="23674"/>
                    <a:pt x="8018" y="23674"/>
                  </a:cubicBezTo>
                  <a:cubicBezTo>
                    <a:pt x="8057" y="23674"/>
                    <a:pt x="8098" y="23667"/>
                    <a:pt x="8138" y="23651"/>
                  </a:cubicBezTo>
                  <a:cubicBezTo>
                    <a:pt x="9263" y="23012"/>
                    <a:pt x="8959" y="21705"/>
                    <a:pt x="8959" y="21492"/>
                  </a:cubicBezTo>
                  <a:cubicBezTo>
                    <a:pt x="8959" y="21249"/>
                    <a:pt x="9020" y="21249"/>
                    <a:pt x="9020" y="21249"/>
                  </a:cubicBezTo>
                  <a:cubicBezTo>
                    <a:pt x="10935" y="20307"/>
                    <a:pt x="12090" y="19365"/>
                    <a:pt x="12333" y="19213"/>
                  </a:cubicBezTo>
                  <a:cubicBezTo>
                    <a:pt x="12485" y="19091"/>
                    <a:pt x="12758" y="18757"/>
                    <a:pt x="12941" y="18544"/>
                  </a:cubicBezTo>
                  <a:cubicBezTo>
                    <a:pt x="12980" y="18485"/>
                    <a:pt x="13046" y="18438"/>
                    <a:pt x="13120" y="18438"/>
                  </a:cubicBezTo>
                  <a:cubicBezTo>
                    <a:pt x="13160" y="18438"/>
                    <a:pt x="13202" y="18452"/>
                    <a:pt x="13245" y="18483"/>
                  </a:cubicBezTo>
                  <a:cubicBezTo>
                    <a:pt x="13518" y="18635"/>
                    <a:pt x="14005" y="18848"/>
                    <a:pt x="14278" y="18970"/>
                  </a:cubicBezTo>
                  <a:cubicBezTo>
                    <a:pt x="14369" y="19000"/>
                    <a:pt x="14461" y="19122"/>
                    <a:pt x="14430" y="19243"/>
                  </a:cubicBezTo>
                  <a:cubicBezTo>
                    <a:pt x="14339" y="19547"/>
                    <a:pt x="14157" y="20125"/>
                    <a:pt x="14217" y="20520"/>
                  </a:cubicBezTo>
                  <a:cubicBezTo>
                    <a:pt x="14312" y="20969"/>
                    <a:pt x="14627" y="21179"/>
                    <a:pt x="15005" y="21179"/>
                  </a:cubicBezTo>
                  <a:cubicBezTo>
                    <a:pt x="15113" y="21179"/>
                    <a:pt x="15227" y="21162"/>
                    <a:pt x="15342" y="21128"/>
                  </a:cubicBezTo>
                  <a:cubicBezTo>
                    <a:pt x="15707" y="21067"/>
                    <a:pt x="15950" y="20125"/>
                    <a:pt x="16011" y="19699"/>
                  </a:cubicBezTo>
                  <a:cubicBezTo>
                    <a:pt x="16041" y="19578"/>
                    <a:pt x="16163" y="19517"/>
                    <a:pt x="16284" y="19517"/>
                  </a:cubicBezTo>
                  <a:lnTo>
                    <a:pt x="16710" y="19517"/>
                  </a:lnTo>
                  <a:cubicBezTo>
                    <a:pt x="16862" y="19547"/>
                    <a:pt x="16983" y="19699"/>
                    <a:pt x="16923" y="19851"/>
                  </a:cubicBezTo>
                  <a:cubicBezTo>
                    <a:pt x="16892" y="20003"/>
                    <a:pt x="16801" y="20216"/>
                    <a:pt x="16862" y="20429"/>
                  </a:cubicBezTo>
                  <a:cubicBezTo>
                    <a:pt x="16884" y="20717"/>
                    <a:pt x="17197" y="20908"/>
                    <a:pt x="17542" y="20908"/>
                  </a:cubicBezTo>
                  <a:cubicBezTo>
                    <a:pt x="17670" y="20908"/>
                    <a:pt x="17802" y="20881"/>
                    <a:pt x="17926" y="20824"/>
                  </a:cubicBezTo>
                  <a:cubicBezTo>
                    <a:pt x="18260" y="20672"/>
                    <a:pt x="18351" y="20125"/>
                    <a:pt x="18351" y="19821"/>
                  </a:cubicBezTo>
                  <a:cubicBezTo>
                    <a:pt x="18351" y="19699"/>
                    <a:pt x="18382" y="19608"/>
                    <a:pt x="18503" y="19578"/>
                  </a:cubicBezTo>
                  <a:cubicBezTo>
                    <a:pt x="18777" y="19517"/>
                    <a:pt x="19385" y="19243"/>
                    <a:pt x="19962" y="19061"/>
                  </a:cubicBezTo>
                  <a:cubicBezTo>
                    <a:pt x="20722" y="18757"/>
                    <a:pt x="21360" y="18666"/>
                    <a:pt x="21360" y="18666"/>
                  </a:cubicBezTo>
                  <a:cubicBezTo>
                    <a:pt x="21758" y="18592"/>
                    <a:pt x="22175" y="18563"/>
                    <a:pt x="22585" y="18563"/>
                  </a:cubicBezTo>
                  <a:cubicBezTo>
                    <a:pt x="23868" y="18563"/>
                    <a:pt x="25081" y="18847"/>
                    <a:pt x="25403" y="18939"/>
                  </a:cubicBezTo>
                  <a:cubicBezTo>
                    <a:pt x="25464" y="18939"/>
                    <a:pt x="25525" y="18970"/>
                    <a:pt x="25555" y="19000"/>
                  </a:cubicBezTo>
                  <a:cubicBezTo>
                    <a:pt x="26285" y="19973"/>
                    <a:pt x="26193" y="22161"/>
                    <a:pt x="26193" y="22161"/>
                  </a:cubicBezTo>
                  <a:cubicBezTo>
                    <a:pt x="26285" y="23772"/>
                    <a:pt x="26649" y="24471"/>
                    <a:pt x="26801" y="24714"/>
                  </a:cubicBezTo>
                  <a:cubicBezTo>
                    <a:pt x="26862" y="24775"/>
                    <a:pt x="26923" y="24836"/>
                    <a:pt x="27014" y="24836"/>
                  </a:cubicBezTo>
                  <a:cubicBezTo>
                    <a:pt x="27470" y="24836"/>
                    <a:pt x="27622" y="24532"/>
                    <a:pt x="27622" y="24532"/>
                  </a:cubicBezTo>
                  <a:cubicBezTo>
                    <a:pt x="27987" y="24167"/>
                    <a:pt x="28139" y="21037"/>
                    <a:pt x="28139" y="21037"/>
                  </a:cubicBezTo>
                  <a:cubicBezTo>
                    <a:pt x="28139" y="20763"/>
                    <a:pt x="28868" y="20064"/>
                    <a:pt x="29020" y="19912"/>
                  </a:cubicBezTo>
                  <a:cubicBezTo>
                    <a:pt x="29172" y="19760"/>
                    <a:pt x="29202" y="19578"/>
                    <a:pt x="29202" y="19365"/>
                  </a:cubicBezTo>
                  <a:cubicBezTo>
                    <a:pt x="29173" y="18516"/>
                    <a:pt x="28525" y="17781"/>
                    <a:pt x="28557" y="17781"/>
                  </a:cubicBezTo>
                  <a:lnTo>
                    <a:pt x="28557" y="17781"/>
                  </a:lnTo>
                  <a:cubicBezTo>
                    <a:pt x="28558" y="17781"/>
                    <a:pt x="28561" y="17782"/>
                    <a:pt x="28564" y="17784"/>
                  </a:cubicBezTo>
                  <a:cubicBezTo>
                    <a:pt x="27470" y="16234"/>
                    <a:pt x="23275" y="15505"/>
                    <a:pt x="22667" y="15383"/>
                  </a:cubicBezTo>
                  <a:cubicBezTo>
                    <a:pt x="22090" y="15292"/>
                    <a:pt x="21391" y="14593"/>
                    <a:pt x="19962" y="13225"/>
                  </a:cubicBezTo>
                  <a:cubicBezTo>
                    <a:pt x="18564" y="11857"/>
                    <a:pt x="16527" y="10976"/>
                    <a:pt x="16072" y="10763"/>
                  </a:cubicBezTo>
                  <a:cubicBezTo>
                    <a:pt x="15646" y="10520"/>
                    <a:pt x="11573" y="9395"/>
                    <a:pt x="11299" y="9304"/>
                  </a:cubicBezTo>
                  <a:lnTo>
                    <a:pt x="11269" y="9304"/>
                  </a:lnTo>
                  <a:cubicBezTo>
                    <a:pt x="3700" y="6082"/>
                    <a:pt x="1694" y="1219"/>
                    <a:pt x="1573" y="945"/>
                  </a:cubicBezTo>
                  <a:lnTo>
                    <a:pt x="1573" y="915"/>
                  </a:lnTo>
                  <a:cubicBezTo>
                    <a:pt x="1542" y="793"/>
                    <a:pt x="1117" y="33"/>
                    <a:pt x="904" y="3"/>
                  </a:cubicBezTo>
                  <a:cubicBezTo>
                    <a:pt x="893" y="1"/>
                    <a:pt x="880" y="1"/>
                    <a:pt x="8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480600" y="3876425"/>
              <a:ext cx="509150" cy="254400"/>
            </a:xfrm>
            <a:custGeom>
              <a:avLst/>
              <a:gdLst/>
              <a:ahLst/>
              <a:cxnLst/>
              <a:rect l="l" t="t" r="r" b="b"/>
              <a:pathLst>
                <a:path w="20366" h="10176" extrusionOk="0">
                  <a:moveTo>
                    <a:pt x="471" y="1"/>
                  </a:moveTo>
                  <a:cubicBezTo>
                    <a:pt x="466" y="1"/>
                    <a:pt x="460" y="2"/>
                    <a:pt x="456" y="3"/>
                  </a:cubicBezTo>
                  <a:cubicBezTo>
                    <a:pt x="335" y="64"/>
                    <a:pt x="0" y="398"/>
                    <a:pt x="2067" y="1887"/>
                  </a:cubicBezTo>
                  <a:cubicBezTo>
                    <a:pt x="3678" y="3012"/>
                    <a:pt x="4894" y="3346"/>
                    <a:pt x="5350" y="3468"/>
                  </a:cubicBezTo>
                  <a:cubicBezTo>
                    <a:pt x="5411" y="3498"/>
                    <a:pt x="5471" y="3620"/>
                    <a:pt x="5411" y="3711"/>
                  </a:cubicBezTo>
                  <a:cubicBezTo>
                    <a:pt x="5228" y="3954"/>
                    <a:pt x="5016" y="4471"/>
                    <a:pt x="4924" y="4623"/>
                  </a:cubicBezTo>
                  <a:cubicBezTo>
                    <a:pt x="4894" y="4653"/>
                    <a:pt x="4894" y="4714"/>
                    <a:pt x="4924" y="4775"/>
                  </a:cubicBezTo>
                  <a:cubicBezTo>
                    <a:pt x="5107" y="5018"/>
                    <a:pt x="5927" y="5687"/>
                    <a:pt x="6231" y="5900"/>
                  </a:cubicBezTo>
                  <a:cubicBezTo>
                    <a:pt x="6254" y="5933"/>
                    <a:pt x="6284" y="5946"/>
                    <a:pt x="6315" y="5946"/>
                  </a:cubicBezTo>
                  <a:cubicBezTo>
                    <a:pt x="6369" y="5946"/>
                    <a:pt x="6425" y="5908"/>
                    <a:pt x="6444" y="5869"/>
                  </a:cubicBezTo>
                  <a:cubicBezTo>
                    <a:pt x="6474" y="5778"/>
                    <a:pt x="6474" y="5717"/>
                    <a:pt x="6535" y="5626"/>
                  </a:cubicBezTo>
                  <a:cubicBezTo>
                    <a:pt x="6566" y="5474"/>
                    <a:pt x="6292" y="4957"/>
                    <a:pt x="6292" y="4805"/>
                  </a:cubicBezTo>
                  <a:cubicBezTo>
                    <a:pt x="6292" y="4702"/>
                    <a:pt x="6377" y="4655"/>
                    <a:pt x="6460" y="4655"/>
                  </a:cubicBezTo>
                  <a:cubicBezTo>
                    <a:pt x="6499" y="4655"/>
                    <a:pt x="6537" y="4665"/>
                    <a:pt x="6566" y="4684"/>
                  </a:cubicBezTo>
                  <a:cubicBezTo>
                    <a:pt x="6900" y="5079"/>
                    <a:pt x="8298" y="5474"/>
                    <a:pt x="8298" y="5474"/>
                  </a:cubicBezTo>
                  <a:lnTo>
                    <a:pt x="8815" y="5626"/>
                  </a:lnTo>
                  <a:cubicBezTo>
                    <a:pt x="8884" y="5667"/>
                    <a:pt x="8952" y="5684"/>
                    <a:pt x="9012" y="5684"/>
                  </a:cubicBezTo>
                  <a:cubicBezTo>
                    <a:pt x="9086" y="5684"/>
                    <a:pt x="9146" y="5660"/>
                    <a:pt x="9180" y="5626"/>
                  </a:cubicBezTo>
                  <a:cubicBezTo>
                    <a:pt x="9271" y="5626"/>
                    <a:pt x="9301" y="5626"/>
                    <a:pt x="9332" y="5687"/>
                  </a:cubicBezTo>
                  <a:cubicBezTo>
                    <a:pt x="9423" y="5748"/>
                    <a:pt x="9605" y="5839"/>
                    <a:pt x="9605" y="5869"/>
                  </a:cubicBezTo>
                  <a:cubicBezTo>
                    <a:pt x="9666" y="6082"/>
                    <a:pt x="9605" y="6295"/>
                    <a:pt x="9605" y="6295"/>
                  </a:cubicBezTo>
                  <a:cubicBezTo>
                    <a:pt x="9484" y="6629"/>
                    <a:pt x="9605" y="6994"/>
                    <a:pt x="9605" y="7055"/>
                  </a:cubicBezTo>
                  <a:cubicBezTo>
                    <a:pt x="9605" y="7085"/>
                    <a:pt x="8967" y="8423"/>
                    <a:pt x="8845" y="8635"/>
                  </a:cubicBezTo>
                  <a:cubicBezTo>
                    <a:pt x="8724" y="8787"/>
                    <a:pt x="8754" y="8970"/>
                    <a:pt x="8754" y="9061"/>
                  </a:cubicBezTo>
                  <a:cubicBezTo>
                    <a:pt x="8754" y="9091"/>
                    <a:pt x="8754" y="9091"/>
                    <a:pt x="8815" y="9122"/>
                  </a:cubicBezTo>
                  <a:lnTo>
                    <a:pt x="9909" y="10155"/>
                  </a:lnTo>
                  <a:cubicBezTo>
                    <a:pt x="9934" y="10168"/>
                    <a:pt x="9970" y="10175"/>
                    <a:pt x="10005" y="10175"/>
                  </a:cubicBezTo>
                  <a:cubicBezTo>
                    <a:pt x="10055" y="10175"/>
                    <a:pt x="10104" y="10160"/>
                    <a:pt x="10122" y="10125"/>
                  </a:cubicBezTo>
                  <a:cubicBezTo>
                    <a:pt x="10517" y="9517"/>
                    <a:pt x="10061" y="8939"/>
                    <a:pt x="9970" y="8818"/>
                  </a:cubicBezTo>
                  <a:cubicBezTo>
                    <a:pt x="9940" y="8666"/>
                    <a:pt x="9970" y="8666"/>
                    <a:pt x="9970" y="8666"/>
                  </a:cubicBezTo>
                  <a:cubicBezTo>
                    <a:pt x="10730" y="7723"/>
                    <a:pt x="11095" y="6933"/>
                    <a:pt x="11155" y="6812"/>
                  </a:cubicBezTo>
                  <a:cubicBezTo>
                    <a:pt x="11186" y="6751"/>
                    <a:pt x="11277" y="6508"/>
                    <a:pt x="11307" y="6356"/>
                  </a:cubicBezTo>
                  <a:cubicBezTo>
                    <a:pt x="11338" y="6295"/>
                    <a:pt x="11399" y="6234"/>
                    <a:pt x="11459" y="6234"/>
                  </a:cubicBezTo>
                  <a:lnTo>
                    <a:pt x="12098" y="6234"/>
                  </a:lnTo>
                  <a:cubicBezTo>
                    <a:pt x="12189" y="6234"/>
                    <a:pt x="12250" y="6295"/>
                    <a:pt x="12250" y="6356"/>
                  </a:cubicBezTo>
                  <a:cubicBezTo>
                    <a:pt x="12310" y="6538"/>
                    <a:pt x="12341" y="6903"/>
                    <a:pt x="12493" y="7085"/>
                  </a:cubicBezTo>
                  <a:cubicBezTo>
                    <a:pt x="12596" y="7217"/>
                    <a:pt x="12713" y="7272"/>
                    <a:pt x="12834" y="7272"/>
                  </a:cubicBezTo>
                  <a:cubicBezTo>
                    <a:pt x="12963" y="7272"/>
                    <a:pt x="13097" y="7210"/>
                    <a:pt x="13222" y="7116"/>
                  </a:cubicBezTo>
                  <a:cubicBezTo>
                    <a:pt x="13405" y="6964"/>
                    <a:pt x="13283" y="6447"/>
                    <a:pt x="13222" y="6204"/>
                  </a:cubicBezTo>
                  <a:cubicBezTo>
                    <a:pt x="13162" y="6143"/>
                    <a:pt x="13222" y="6052"/>
                    <a:pt x="13283" y="6021"/>
                  </a:cubicBezTo>
                  <a:lnTo>
                    <a:pt x="13526" y="5900"/>
                  </a:lnTo>
                  <a:cubicBezTo>
                    <a:pt x="13537" y="5894"/>
                    <a:pt x="13550" y="5892"/>
                    <a:pt x="13563" y="5892"/>
                  </a:cubicBezTo>
                  <a:cubicBezTo>
                    <a:pt x="13626" y="5892"/>
                    <a:pt x="13709" y="5946"/>
                    <a:pt x="13709" y="6021"/>
                  </a:cubicBezTo>
                  <a:cubicBezTo>
                    <a:pt x="13739" y="6082"/>
                    <a:pt x="13739" y="6234"/>
                    <a:pt x="13830" y="6325"/>
                  </a:cubicBezTo>
                  <a:cubicBezTo>
                    <a:pt x="13869" y="6403"/>
                    <a:pt x="13959" y="6442"/>
                    <a:pt x="14062" y="6442"/>
                  </a:cubicBezTo>
                  <a:cubicBezTo>
                    <a:pt x="14201" y="6442"/>
                    <a:pt x="14364" y="6373"/>
                    <a:pt x="14469" y="6234"/>
                  </a:cubicBezTo>
                  <a:cubicBezTo>
                    <a:pt x="14621" y="6052"/>
                    <a:pt x="14499" y="5748"/>
                    <a:pt x="14438" y="5596"/>
                  </a:cubicBezTo>
                  <a:cubicBezTo>
                    <a:pt x="14438" y="5565"/>
                    <a:pt x="14438" y="5505"/>
                    <a:pt x="14469" y="5444"/>
                  </a:cubicBezTo>
                  <a:cubicBezTo>
                    <a:pt x="14590" y="5353"/>
                    <a:pt x="14833" y="5049"/>
                    <a:pt x="15076" y="4805"/>
                  </a:cubicBezTo>
                  <a:cubicBezTo>
                    <a:pt x="15380" y="4502"/>
                    <a:pt x="15684" y="4289"/>
                    <a:pt x="15684" y="4289"/>
                  </a:cubicBezTo>
                  <a:cubicBezTo>
                    <a:pt x="16414" y="3711"/>
                    <a:pt x="17539" y="3438"/>
                    <a:pt x="17782" y="3407"/>
                  </a:cubicBezTo>
                  <a:lnTo>
                    <a:pt x="17842" y="3407"/>
                  </a:lnTo>
                  <a:cubicBezTo>
                    <a:pt x="18450" y="3681"/>
                    <a:pt x="18937" y="4805"/>
                    <a:pt x="18937" y="4805"/>
                  </a:cubicBezTo>
                  <a:cubicBezTo>
                    <a:pt x="19362" y="5596"/>
                    <a:pt x="19757" y="5869"/>
                    <a:pt x="19909" y="5961"/>
                  </a:cubicBezTo>
                  <a:lnTo>
                    <a:pt x="20001" y="5961"/>
                  </a:lnTo>
                  <a:cubicBezTo>
                    <a:pt x="20244" y="5839"/>
                    <a:pt x="20244" y="5657"/>
                    <a:pt x="20244" y="5657"/>
                  </a:cubicBezTo>
                  <a:cubicBezTo>
                    <a:pt x="20365" y="5383"/>
                    <a:pt x="19636" y="3742"/>
                    <a:pt x="19636" y="3742"/>
                  </a:cubicBezTo>
                  <a:cubicBezTo>
                    <a:pt x="19545" y="3620"/>
                    <a:pt x="19757" y="3103"/>
                    <a:pt x="19788" y="2982"/>
                  </a:cubicBezTo>
                  <a:cubicBezTo>
                    <a:pt x="19818" y="2860"/>
                    <a:pt x="19818" y="2769"/>
                    <a:pt x="19757" y="2647"/>
                  </a:cubicBezTo>
                  <a:cubicBezTo>
                    <a:pt x="19544" y="2248"/>
                    <a:pt x="19075" y="2059"/>
                    <a:pt x="18962" y="2059"/>
                  </a:cubicBezTo>
                  <a:cubicBezTo>
                    <a:pt x="18946" y="2059"/>
                    <a:pt x="18937" y="2062"/>
                    <a:pt x="18937" y="2070"/>
                  </a:cubicBezTo>
                  <a:cubicBezTo>
                    <a:pt x="18684" y="1923"/>
                    <a:pt x="18335" y="1868"/>
                    <a:pt x="17953" y="1868"/>
                  </a:cubicBezTo>
                  <a:cubicBezTo>
                    <a:pt x="16911" y="1868"/>
                    <a:pt x="15625" y="2277"/>
                    <a:pt x="15380" y="2343"/>
                  </a:cubicBezTo>
                  <a:cubicBezTo>
                    <a:pt x="15337" y="2352"/>
                    <a:pt x="15288" y="2357"/>
                    <a:pt x="15233" y="2357"/>
                  </a:cubicBezTo>
                  <a:cubicBezTo>
                    <a:pt x="14908" y="2357"/>
                    <a:pt x="14376" y="2204"/>
                    <a:pt x="13466" y="1918"/>
                  </a:cubicBezTo>
                  <a:cubicBezTo>
                    <a:pt x="12685" y="1673"/>
                    <a:pt x="11807" y="1640"/>
                    <a:pt x="11274" y="1640"/>
                  </a:cubicBezTo>
                  <a:cubicBezTo>
                    <a:pt x="11081" y="1640"/>
                    <a:pt x="10933" y="1644"/>
                    <a:pt x="10851" y="1644"/>
                  </a:cubicBezTo>
                  <a:cubicBezTo>
                    <a:pt x="10842" y="1643"/>
                    <a:pt x="10830" y="1643"/>
                    <a:pt x="10816" y="1643"/>
                  </a:cubicBezTo>
                  <a:cubicBezTo>
                    <a:pt x="10401" y="1643"/>
                    <a:pt x="8233" y="2071"/>
                    <a:pt x="8085" y="2100"/>
                  </a:cubicBezTo>
                  <a:lnTo>
                    <a:pt x="8055" y="2100"/>
                  </a:lnTo>
                  <a:cubicBezTo>
                    <a:pt x="7750" y="2118"/>
                    <a:pt x="7455" y="2127"/>
                    <a:pt x="7171" y="2127"/>
                  </a:cubicBezTo>
                  <a:cubicBezTo>
                    <a:pt x="3115" y="2127"/>
                    <a:pt x="1117" y="421"/>
                    <a:pt x="1003" y="307"/>
                  </a:cubicBezTo>
                  <a:cubicBezTo>
                    <a:pt x="974" y="278"/>
                    <a:pt x="587" y="1"/>
                    <a:pt x="4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6651600" y="3351575"/>
              <a:ext cx="357950" cy="699325"/>
            </a:xfrm>
            <a:custGeom>
              <a:avLst/>
              <a:gdLst/>
              <a:ahLst/>
              <a:cxnLst/>
              <a:rect l="l" t="t" r="r" b="b"/>
              <a:pathLst>
                <a:path w="14318" h="27973" extrusionOk="0">
                  <a:moveTo>
                    <a:pt x="9245" y="1"/>
                  </a:moveTo>
                  <a:cubicBezTo>
                    <a:pt x="9009" y="1"/>
                    <a:pt x="8501" y="438"/>
                    <a:pt x="7630" y="2912"/>
                  </a:cubicBezTo>
                  <a:cubicBezTo>
                    <a:pt x="6809" y="5465"/>
                    <a:pt x="6809" y="7137"/>
                    <a:pt x="6840" y="7775"/>
                  </a:cubicBezTo>
                  <a:cubicBezTo>
                    <a:pt x="6867" y="7884"/>
                    <a:pt x="6748" y="7992"/>
                    <a:pt x="6658" y="7992"/>
                  </a:cubicBezTo>
                  <a:cubicBezTo>
                    <a:pt x="6647" y="7992"/>
                    <a:pt x="6637" y="7991"/>
                    <a:pt x="6627" y="7988"/>
                  </a:cubicBezTo>
                  <a:cubicBezTo>
                    <a:pt x="6201" y="7896"/>
                    <a:pt x="5472" y="7745"/>
                    <a:pt x="5259" y="7714"/>
                  </a:cubicBezTo>
                  <a:cubicBezTo>
                    <a:pt x="5168" y="7714"/>
                    <a:pt x="5107" y="7714"/>
                    <a:pt x="5046" y="7775"/>
                  </a:cubicBezTo>
                  <a:cubicBezTo>
                    <a:pt x="4803" y="8140"/>
                    <a:pt x="4256" y="9477"/>
                    <a:pt x="4074" y="9933"/>
                  </a:cubicBezTo>
                  <a:cubicBezTo>
                    <a:pt x="4043" y="10024"/>
                    <a:pt x="4104" y="10146"/>
                    <a:pt x="4226" y="10176"/>
                  </a:cubicBezTo>
                  <a:cubicBezTo>
                    <a:pt x="4347" y="10237"/>
                    <a:pt x="4439" y="10237"/>
                    <a:pt x="4560" y="10237"/>
                  </a:cubicBezTo>
                  <a:cubicBezTo>
                    <a:pt x="4742" y="10237"/>
                    <a:pt x="5350" y="9659"/>
                    <a:pt x="5563" y="9568"/>
                  </a:cubicBezTo>
                  <a:cubicBezTo>
                    <a:pt x="5584" y="9560"/>
                    <a:pt x="5604" y="9556"/>
                    <a:pt x="5624" y="9556"/>
                  </a:cubicBezTo>
                  <a:cubicBezTo>
                    <a:pt x="5752" y="9556"/>
                    <a:pt x="5855" y="9710"/>
                    <a:pt x="5776" y="9842"/>
                  </a:cubicBezTo>
                  <a:cubicBezTo>
                    <a:pt x="5442" y="10450"/>
                    <a:pt x="5442" y="12425"/>
                    <a:pt x="5442" y="12425"/>
                  </a:cubicBezTo>
                  <a:lnTo>
                    <a:pt x="5442" y="13125"/>
                  </a:lnTo>
                  <a:cubicBezTo>
                    <a:pt x="5442" y="13368"/>
                    <a:pt x="5502" y="13520"/>
                    <a:pt x="5594" y="13641"/>
                  </a:cubicBezTo>
                  <a:cubicBezTo>
                    <a:pt x="5654" y="13672"/>
                    <a:pt x="5654" y="13763"/>
                    <a:pt x="5624" y="13824"/>
                  </a:cubicBezTo>
                  <a:cubicBezTo>
                    <a:pt x="5563" y="13976"/>
                    <a:pt x="5502" y="14249"/>
                    <a:pt x="5472" y="14249"/>
                  </a:cubicBezTo>
                  <a:cubicBezTo>
                    <a:pt x="5259" y="14401"/>
                    <a:pt x="4955" y="14401"/>
                    <a:pt x="4955" y="14401"/>
                  </a:cubicBezTo>
                  <a:cubicBezTo>
                    <a:pt x="4439" y="14401"/>
                    <a:pt x="4043" y="14705"/>
                    <a:pt x="3952" y="14705"/>
                  </a:cubicBezTo>
                  <a:cubicBezTo>
                    <a:pt x="3922" y="14705"/>
                    <a:pt x="1946" y="14401"/>
                    <a:pt x="1612" y="14340"/>
                  </a:cubicBezTo>
                  <a:cubicBezTo>
                    <a:pt x="1547" y="14316"/>
                    <a:pt x="1485" y="14307"/>
                    <a:pt x="1427" y="14307"/>
                  </a:cubicBezTo>
                  <a:cubicBezTo>
                    <a:pt x="1263" y="14307"/>
                    <a:pt x="1124" y="14379"/>
                    <a:pt x="1034" y="14401"/>
                  </a:cubicBezTo>
                  <a:cubicBezTo>
                    <a:pt x="1004" y="14401"/>
                    <a:pt x="943" y="14432"/>
                    <a:pt x="943" y="14492"/>
                  </a:cubicBezTo>
                  <a:lnTo>
                    <a:pt x="31" y="16346"/>
                  </a:lnTo>
                  <a:cubicBezTo>
                    <a:pt x="1" y="16468"/>
                    <a:pt x="31" y="16559"/>
                    <a:pt x="153" y="16590"/>
                  </a:cubicBezTo>
                  <a:cubicBezTo>
                    <a:pt x="294" y="16635"/>
                    <a:pt x="427" y="16655"/>
                    <a:pt x="552" y="16655"/>
                  </a:cubicBezTo>
                  <a:cubicBezTo>
                    <a:pt x="1258" y="16655"/>
                    <a:pt x="1691" y="16024"/>
                    <a:pt x="1794" y="15921"/>
                  </a:cubicBezTo>
                  <a:cubicBezTo>
                    <a:pt x="1875" y="15840"/>
                    <a:pt x="1916" y="15826"/>
                    <a:pt x="1934" y="15826"/>
                  </a:cubicBezTo>
                  <a:cubicBezTo>
                    <a:pt x="1943" y="15826"/>
                    <a:pt x="1946" y="15830"/>
                    <a:pt x="1946" y="15830"/>
                  </a:cubicBezTo>
                  <a:cubicBezTo>
                    <a:pt x="3466" y="16468"/>
                    <a:pt x="4651" y="16590"/>
                    <a:pt x="4834" y="16650"/>
                  </a:cubicBezTo>
                  <a:lnTo>
                    <a:pt x="5502" y="16650"/>
                  </a:lnTo>
                  <a:cubicBezTo>
                    <a:pt x="5594" y="16650"/>
                    <a:pt x="5654" y="16711"/>
                    <a:pt x="5715" y="16802"/>
                  </a:cubicBezTo>
                  <a:cubicBezTo>
                    <a:pt x="5776" y="17015"/>
                    <a:pt x="5898" y="17441"/>
                    <a:pt x="5958" y="17623"/>
                  </a:cubicBezTo>
                  <a:cubicBezTo>
                    <a:pt x="6019" y="17714"/>
                    <a:pt x="5958" y="17805"/>
                    <a:pt x="5898" y="17866"/>
                  </a:cubicBezTo>
                  <a:cubicBezTo>
                    <a:pt x="5654" y="17988"/>
                    <a:pt x="5259" y="18170"/>
                    <a:pt x="5046" y="18413"/>
                  </a:cubicBezTo>
                  <a:cubicBezTo>
                    <a:pt x="4803" y="18808"/>
                    <a:pt x="4955" y="19143"/>
                    <a:pt x="5290" y="19386"/>
                  </a:cubicBezTo>
                  <a:cubicBezTo>
                    <a:pt x="5335" y="19411"/>
                    <a:pt x="5389" y="19422"/>
                    <a:pt x="5450" y="19422"/>
                  </a:cubicBezTo>
                  <a:cubicBezTo>
                    <a:pt x="5756" y="19422"/>
                    <a:pt x="6221" y="19143"/>
                    <a:pt x="6475" y="18991"/>
                  </a:cubicBezTo>
                  <a:cubicBezTo>
                    <a:pt x="6497" y="18980"/>
                    <a:pt x="6528" y="18973"/>
                    <a:pt x="6560" y="18973"/>
                  </a:cubicBezTo>
                  <a:cubicBezTo>
                    <a:pt x="6617" y="18973"/>
                    <a:pt x="6680" y="18994"/>
                    <a:pt x="6718" y="19052"/>
                  </a:cubicBezTo>
                  <a:cubicBezTo>
                    <a:pt x="6779" y="19112"/>
                    <a:pt x="6840" y="19204"/>
                    <a:pt x="6931" y="19264"/>
                  </a:cubicBezTo>
                  <a:cubicBezTo>
                    <a:pt x="6992" y="19386"/>
                    <a:pt x="6961" y="19538"/>
                    <a:pt x="6840" y="19568"/>
                  </a:cubicBezTo>
                  <a:cubicBezTo>
                    <a:pt x="6688" y="19660"/>
                    <a:pt x="6536" y="19720"/>
                    <a:pt x="6475" y="19842"/>
                  </a:cubicBezTo>
                  <a:cubicBezTo>
                    <a:pt x="6262" y="20055"/>
                    <a:pt x="6475" y="20480"/>
                    <a:pt x="6809" y="20632"/>
                  </a:cubicBezTo>
                  <a:cubicBezTo>
                    <a:pt x="6857" y="20653"/>
                    <a:pt x="6907" y="20663"/>
                    <a:pt x="6958" y="20663"/>
                  </a:cubicBezTo>
                  <a:cubicBezTo>
                    <a:pt x="7203" y="20663"/>
                    <a:pt x="7474" y="20454"/>
                    <a:pt x="7600" y="20328"/>
                  </a:cubicBezTo>
                  <a:cubicBezTo>
                    <a:pt x="7653" y="20293"/>
                    <a:pt x="7696" y="20278"/>
                    <a:pt x="7741" y="20278"/>
                  </a:cubicBezTo>
                  <a:cubicBezTo>
                    <a:pt x="7773" y="20278"/>
                    <a:pt x="7805" y="20285"/>
                    <a:pt x="7843" y="20298"/>
                  </a:cubicBezTo>
                  <a:cubicBezTo>
                    <a:pt x="8056" y="20389"/>
                    <a:pt x="8512" y="20632"/>
                    <a:pt x="8937" y="20815"/>
                  </a:cubicBezTo>
                  <a:cubicBezTo>
                    <a:pt x="9515" y="21088"/>
                    <a:pt x="9879" y="21423"/>
                    <a:pt x="9879" y="21423"/>
                  </a:cubicBezTo>
                  <a:cubicBezTo>
                    <a:pt x="10913" y="22182"/>
                    <a:pt x="11703" y="23520"/>
                    <a:pt x="11855" y="23824"/>
                  </a:cubicBezTo>
                  <a:cubicBezTo>
                    <a:pt x="11885" y="23854"/>
                    <a:pt x="11885" y="23915"/>
                    <a:pt x="11885" y="23945"/>
                  </a:cubicBezTo>
                  <a:cubicBezTo>
                    <a:pt x="11794" y="24857"/>
                    <a:pt x="10487" y="25951"/>
                    <a:pt x="10487" y="25951"/>
                  </a:cubicBezTo>
                  <a:cubicBezTo>
                    <a:pt x="9606" y="26833"/>
                    <a:pt x="9423" y="27410"/>
                    <a:pt x="9393" y="27623"/>
                  </a:cubicBezTo>
                  <a:cubicBezTo>
                    <a:pt x="9393" y="27654"/>
                    <a:pt x="9393" y="27745"/>
                    <a:pt x="9423" y="27775"/>
                  </a:cubicBezTo>
                  <a:cubicBezTo>
                    <a:pt x="9569" y="27939"/>
                    <a:pt x="9715" y="27972"/>
                    <a:pt x="9809" y="27972"/>
                  </a:cubicBezTo>
                  <a:cubicBezTo>
                    <a:pt x="9871" y="27972"/>
                    <a:pt x="9910" y="27958"/>
                    <a:pt x="9910" y="27958"/>
                  </a:cubicBezTo>
                  <a:cubicBezTo>
                    <a:pt x="9917" y="27959"/>
                    <a:pt x="9925" y="27959"/>
                    <a:pt x="9934" y="27959"/>
                  </a:cubicBezTo>
                  <a:cubicBezTo>
                    <a:pt x="10374" y="27959"/>
                    <a:pt x="12159" y="26438"/>
                    <a:pt x="12159" y="26438"/>
                  </a:cubicBezTo>
                  <a:cubicBezTo>
                    <a:pt x="12228" y="26369"/>
                    <a:pt x="12423" y="26350"/>
                    <a:pt x="12629" y="26350"/>
                  </a:cubicBezTo>
                  <a:cubicBezTo>
                    <a:pt x="12876" y="26350"/>
                    <a:pt x="13140" y="26377"/>
                    <a:pt x="13223" y="26377"/>
                  </a:cubicBezTo>
                  <a:cubicBezTo>
                    <a:pt x="13375" y="26377"/>
                    <a:pt x="13527" y="26286"/>
                    <a:pt x="13648" y="26195"/>
                  </a:cubicBezTo>
                  <a:cubicBezTo>
                    <a:pt x="14135" y="25739"/>
                    <a:pt x="14165" y="24918"/>
                    <a:pt x="14013" y="24918"/>
                  </a:cubicBezTo>
                  <a:cubicBezTo>
                    <a:pt x="14317" y="23489"/>
                    <a:pt x="12493" y="20754"/>
                    <a:pt x="12281" y="20359"/>
                  </a:cubicBezTo>
                  <a:cubicBezTo>
                    <a:pt x="12007" y="19994"/>
                    <a:pt x="12007" y="19234"/>
                    <a:pt x="12037" y="17714"/>
                  </a:cubicBezTo>
                  <a:cubicBezTo>
                    <a:pt x="12098" y="16194"/>
                    <a:pt x="11490" y="14584"/>
                    <a:pt x="11369" y="14219"/>
                  </a:cubicBezTo>
                  <a:cubicBezTo>
                    <a:pt x="11247" y="13824"/>
                    <a:pt x="9758" y="10997"/>
                    <a:pt x="9667" y="10784"/>
                  </a:cubicBezTo>
                  <a:lnTo>
                    <a:pt x="9667" y="10754"/>
                  </a:lnTo>
                  <a:cubicBezTo>
                    <a:pt x="7478" y="4827"/>
                    <a:pt x="9150" y="1149"/>
                    <a:pt x="9241" y="936"/>
                  </a:cubicBezTo>
                  <a:cubicBezTo>
                    <a:pt x="9271" y="845"/>
                    <a:pt x="9454" y="237"/>
                    <a:pt x="9393" y="85"/>
                  </a:cubicBezTo>
                  <a:cubicBezTo>
                    <a:pt x="9371" y="47"/>
                    <a:pt x="9322" y="1"/>
                    <a:pt x="92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6520900" y="128000"/>
              <a:ext cx="490925" cy="947350"/>
            </a:xfrm>
            <a:custGeom>
              <a:avLst/>
              <a:gdLst/>
              <a:ahLst/>
              <a:cxnLst/>
              <a:rect l="l" t="t" r="r" b="b"/>
              <a:pathLst>
                <a:path w="19637" h="37894" extrusionOk="0">
                  <a:moveTo>
                    <a:pt x="12738" y="1"/>
                  </a:moveTo>
                  <a:cubicBezTo>
                    <a:pt x="12402" y="1"/>
                    <a:pt x="11689" y="603"/>
                    <a:pt x="10548" y="3980"/>
                  </a:cubicBezTo>
                  <a:cubicBezTo>
                    <a:pt x="9363" y="7446"/>
                    <a:pt x="9363" y="9725"/>
                    <a:pt x="9454" y="10576"/>
                  </a:cubicBezTo>
                  <a:cubicBezTo>
                    <a:pt x="9454" y="10762"/>
                    <a:pt x="9337" y="10856"/>
                    <a:pt x="9166" y="10856"/>
                  </a:cubicBezTo>
                  <a:cubicBezTo>
                    <a:pt x="9141" y="10856"/>
                    <a:pt x="9116" y="10854"/>
                    <a:pt x="9089" y="10850"/>
                  </a:cubicBezTo>
                  <a:cubicBezTo>
                    <a:pt x="8572" y="10698"/>
                    <a:pt x="7630" y="10546"/>
                    <a:pt x="7265" y="10485"/>
                  </a:cubicBezTo>
                  <a:cubicBezTo>
                    <a:pt x="7174" y="10485"/>
                    <a:pt x="7083" y="10515"/>
                    <a:pt x="7022" y="10576"/>
                  </a:cubicBezTo>
                  <a:cubicBezTo>
                    <a:pt x="6657" y="11032"/>
                    <a:pt x="5958" y="12826"/>
                    <a:pt x="5685" y="13464"/>
                  </a:cubicBezTo>
                  <a:cubicBezTo>
                    <a:pt x="5654" y="13616"/>
                    <a:pt x="5715" y="13768"/>
                    <a:pt x="5867" y="13829"/>
                  </a:cubicBezTo>
                  <a:cubicBezTo>
                    <a:pt x="5989" y="13859"/>
                    <a:pt x="6171" y="13859"/>
                    <a:pt x="6323" y="13859"/>
                  </a:cubicBezTo>
                  <a:cubicBezTo>
                    <a:pt x="6597" y="13859"/>
                    <a:pt x="7387" y="13099"/>
                    <a:pt x="7660" y="12978"/>
                  </a:cubicBezTo>
                  <a:cubicBezTo>
                    <a:pt x="7683" y="12971"/>
                    <a:pt x="7706" y="12968"/>
                    <a:pt x="7728" y="12968"/>
                  </a:cubicBezTo>
                  <a:cubicBezTo>
                    <a:pt x="7915" y="12968"/>
                    <a:pt x="8073" y="13182"/>
                    <a:pt x="7964" y="13373"/>
                  </a:cubicBezTo>
                  <a:cubicBezTo>
                    <a:pt x="7478" y="14193"/>
                    <a:pt x="7478" y="16868"/>
                    <a:pt x="7478" y="16868"/>
                  </a:cubicBezTo>
                  <a:lnTo>
                    <a:pt x="7478" y="17780"/>
                  </a:lnTo>
                  <a:cubicBezTo>
                    <a:pt x="7417" y="18114"/>
                    <a:pt x="7539" y="18327"/>
                    <a:pt x="7660" y="18479"/>
                  </a:cubicBezTo>
                  <a:cubicBezTo>
                    <a:pt x="7752" y="18570"/>
                    <a:pt x="7752" y="18692"/>
                    <a:pt x="7691" y="18753"/>
                  </a:cubicBezTo>
                  <a:cubicBezTo>
                    <a:pt x="7630" y="18996"/>
                    <a:pt x="7539" y="19300"/>
                    <a:pt x="7508" y="19330"/>
                  </a:cubicBezTo>
                  <a:cubicBezTo>
                    <a:pt x="7144" y="19513"/>
                    <a:pt x="6749" y="19513"/>
                    <a:pt x="6749" y="19513"/>
                  </a:cubicBezTo>
                  <a:cubicBezTo>
                    <a:pt x="6723" y="19511"/>
                    <a:pt x="6698" y="19511"/>
                    <a:pt x="6672" y="19511"/>
                  </a:cubicBezTo>
                  <a:cubicBezTo>
                    <a:pt x="6063" y="19511"/>
                    <a:pt x="5499" y="19849"/>
                    <a:pt x="5411" y="19908"/>
                  </a:cubicBezTo>
                  <a:cubicBezTo>
                    <a:pt x="5350" y="19908"/>
                    <a:pt x="2706" y="19513"/>
                    <a:pt x="2220" y="19391"/>
                  </a:cubicBezTo>
                  <a:cubicBezTo>
                    <a:pt x="2156" y="19379"/>
                    <a:pt x="2093" y="19374"/>
                    <a:pt x="2032" y="19374"/>
                  </a:cubicBezTo>
                  <a:cubicBezTo>
                    <a:pt x="1775" y="19374"/>
                    <a:pt x="1552" y="19463"/>
                    <a:pt x="1429" y="19513"/>
                  </a:cubicBezTo>
                  <a:lnTo>
                    <a:pt x="1308" y="19634"/>
                  </a:lnTo>
                  <a:lnTo>
                    <a:pt x="61" y="22187"/>
                  </a:lnTo>
                  <a:cubicBezTo>
                    <a:pt x="1" y="22339"/>
                    <a:pt x="61" y="22522"/>
                    <a:pt x="213" y="22552"/>
                  </a:cubicBezTo>
                  <a:cubicBezTo>
                    <a:pt x="410" y="22616"/>
                    <a:pt x="595" y="22644"/>
                    <a:pt x="767" y="22644"/>
                  </a:cubicBezTo>
                  <a:cubicBezTo>
                    <a:pt x="1736" y="22644"/>
                    <a:pt x="2303" y="21769"/>
                    <a:pt x="2432" y="21640"/>
                  </a:cubicBezTo>
                  <a:cubicBezTo>
                    <a:pt x="2508" y="21549"/>
                    <a:pt x="2562" y="21526"/>
                    <a:pt x="2596" y="21526"/>
                  </a:cubicBezTo>
                  <a:cubicBezTo>
                    <a:pt x="2630" y="21526"/>
                    <a:pt x="2645" y="21549"/>
                    <a:pt x="2645" y="21549"/>
                  </a:cubicBezTo>
                  <a:cubicBezTo>
                    <a:pt x="4712" y="22339"/>
                    <a:pt x="6293" y="22552"/>
                    <a:pt x="6566" y="22613"/>
                  </a:cubicBezTo>
                  <a:cubicBezTo>
                    <a:pt x="6627" y="22623"/>
                    <a:pt x="6718" y="22626"/>
                    <a:pt x="6823" y="22626"/>
                  </a:cubicBezTo>
                  <a:cubicBezTo>
                    <a:pt x="7032" y="22626"/>
                    <a:pt x="7296" y="22613"/>
                    <a:pt x="7478" y="22613"/>
                  </a:cubicBezTo>
                  <a:cubicBezTo>
                    <a:pt x="7600" y="22613"/>
                    <a:pt x="7691" y="22674"/>
                    <a:pt x="7752" y="22795"/>
                  </a:cubicBezTo>
                  <a:cubicBezTo>
                    <a:pt x="7812" y="23130"/>
                    <a:pt x="7995" y="23677"/>
                    <a:pt x="8086" y="23920"/>
                  </a:cubicBezTo>
                  <a:cubicBezTo>
                    <a:pt x="8116" y="24041"/>
                    <a:pt x="8086" y="24163"/>
                    <a:pt x="7964" y="24224"/>
                  </a:cubicBezTo>
                  <a:cubicBezTo>
                    <a:pt x="7691" y="24376"/>
                    <a:pt x="7144" y="24649"/>
                    <a:pt x="6870" y="25045"/>
                  </a:cubicBezTo>
                  <a:cubicBezTo>
                    <a:pt x="6505" y="25531"/>
                    <a:pt x="6718" y="25987"/>
                    <a:pt x="7174" y="26291"/>
                  </a:cubicBezTo>
                  <a:cubicBezTo>
                    <a:pt x="7225" y="26319"/>
                    <a:pt x="7288" y="26331"/>
                    <a:pt x="7361" y="26331"/>
                  </a:cubicBezTo>
                  <a:cubicBezTo>
                    <a:pt x="7765" y="26331"/>
                    <a:pt x="8445" y="25950"/>
                    <a:pt x="8755" y="25744"/>
                  </a:cubicBezTo>
                  <a:cubicBezTo>
                    <a:pt x="8805" y="25718"/>
                    <a:pt x="8861" y="25704"/>
                    <a:pt x="8915" y="25704"/>
                  </a:cubicBezTo>
                  <a:cubicBezTo>
                    <a:pt x="8992" y="25704"/>
                    <a:pt x="9066" y="25733"/>
                    <a:pt x="9119" y="25804"/>
                  </a:cubicBezTo>
                  <a:cubicBezTo>
                    <a:pt x="9180" y="25896"/>
                    <a:pt x="9302" y="26017"/>
                    <a:pt x="9363" y="26139"/>
                  </a:cubicBezTo>
                  <a:cubicBezTo>
                    <a:pt x="9484" y="26291"/>
                    <a:pt x="9454" y="26473"/>
                    <a:pt x="9302" y="26564"/>
                  </a:cubicBezTo>
                  <a:cubicBezTo>
                    <a:pt x="9150" y="26625"/>
                    <a:pt x="8907" y="26747"/>
                    <a:pt x="8815" y="26899"/>
                  </a:cubicBezTo>
                  <a:cubicBezTo>
                    <a:pt x="8542" y="27203"/>
                    <a:pt x="8755" y="27811"/>
                    <a:pt x="9271" y="27993"/>
                  </a:cubicBezTo>
                  <a:cubicBezTo>
                    <a:pt x="9331" y="28018"/>
                    <a:pt x="9395" y="28029"/>
                    <a:pt x="9460" y="28029"/>
                  </a:cubicBezTo>
                  <a:cubicBezTo>
                    <a:pt x="9790" y="28029"/>
                    <a:pt x="10162" y="27745"/>
                    <a:pt x="10366" y="27567"/>
                  </a:cubicBezTo>
                  <a:cubicBezTo>
                    <a:pt x="10401" y="27532"/>
                    <a:pt x="10458" y="27517"/>
                    <a:pt x="10523" y="27517"/>
                  </a:cubicBezTo>
                  <a:cubicBezTo>
                    <a:pt x="10569" y="27517"/>
                    <a:pt x="10619" y="27524"/>
                    <a:pt x="10670" y="27537"/>
                  </a:cubicBezTo>
                  <a:cubicBezTo>
                    <a:pt x="10974" y="27659"/>
                    <a:pt x="11581" y="27993"/>
                    <a:pt x="12159" y="28266"/>
                  </a:cubicBezTo>
                  <a:cubicBezTo>
                    <a:pt x="12919" y="28601"/>
                    <a:pt x="13436" y="29057"/>
                    <a:pt x="13436" y="29057"/>
                  </a:cubicBezTo>
                  <a:cubicBezTo>
                    <a:pt x="14803" y="30090"/>
                    <a:pt x="15867" y="31914"/>
                    <a:pt x="16110" y="32279"/>
                  </a:cubicBezTo>
                  <a:cubicBezTo>
                    <a:pt x="16141" y="32339"/>
                    <a:pt x="16141" y="32400"/>
                    <a:pt x="16141" y="32431"/>
                  </a:cubicBezTo>
                  <a:cubicBezTo>
                    <a:pt x="15989" y="33707"/>
                    <a:pt x="14226" y="35166"/>
                    <a:pt x="14226" y="35166"/>
                  </a:cubicBezTo>
                  <a:cubicBezTo>
                    <a:pt x="13071" y="36352"/>
                    <a:pt x="12828" y="37142"/>
                    <a:pt x="12767" y="37446"/>
                  </a:cubicBezTo>
                  <a:cubicBezTo>
                    <a:pt x="12706" y="37507"/>
                    <a:pt x="12767" y="37568"/>
                    <a:pt x="12797" y="37659"/>
                  </a:cubicBezTo>
                  <a:cubicBezTo>
                    <a:pt x="12956" y="37852"/>
                    <a:pt x="13145" y="37893"/>
                    <a:pt x="13276" y="37893"/>
                  </a:cubicBezTo>
                  <a:cubicBezTo>
                    <a:pt x="13371" y="37893"/>
                    <a:pt x="13436" y="37871"/>
                    <a:pt x="13436" y="37871"/>
                  </a:cubicBezTo>
                  <a:cubicBezTo>
                    <a:pt x="13439" y="37872"/>
                    <a:pt x="13443" y="37872"/>
                    <a:pt x="13448" y="37872"/>
                  </a:cubicBezTo>
                  <a:cubicBezTo>
                    <a:pt x="14018" y="37872"/>
                    <a:pt x="16475" y="35774"/>
                    <a:pt x="16475" y="35774"/>
                  </a:cubicBezTo>
                  <a:cubicBezTo>
                    <a:pt x="16566" y="35683"/>
                    <a:pt x="16878" y="35660"/>
                    <a:pt x="17193" y="35660"/>
                  </a:cubicBezTo>
                  <a:cubicBezTo>
                    <a:pt x="17509" y="35660"/>
                    <a:pt x="17828" y="35683"/>
                    <a:pt x="17934" y="35683"/>
                  </a:cubicBezTo>
                  <a:cubicBezTo>
                    <a:pt x="18117" y="35683"/>
                    <a:pt x="18329" y="35561"/>
                    <a:pt x="18481" y="35409"/>
                  </a:cubicBezTo>
                  <a:cubicBezTo>
                    <a:pt x="19098" y="34820"/>
                    <a:pt x="19198" y="33869"/>
                    <a:pt x="19233" y="33869"/>
                  </a:cubicBezTo>
                  <a:cubicBezTo>
                    <a:pt x="19236" y="33869"/>
                    <a:pt x="19239" y="33876"/>
                    <a:pt x="19241" y="33890"/>
                  </a:cubicBezTo>
                  <a:cubicBezTo>
                    <a:pt x="19636" y="31914"/>
                    <a:pt x="17205" y="28236"/>
                    <a:pt x="16840" y="27689"/>
                  </a:cubicBezTo>
                  <a:cubicBezTo>
                    <a:pt x="16506" y="27172"/>
                    <a:pt x="16506" y="26139"/>
                    <a:pt x="16536" y="24072"/>
                  </a:cubicBezTo>
                  <a:cubicBezTo>
                    <a:pt x="16597" y="22035"/>
                    <a:pt x="15776" y="19877"/>
                    <a:pt x="15624" y="19330"/>
                  </a:cubicBezTo>
                  <a:cubicBezTo>
                    <a:pt x="15472" y="18844"/>
                    <a:pt x="13466" y="14953"/>
                    <a:pt x="13314" y="14710"/>
                  </a:cubicBezTo>
                  <a:lnTo>
                    <a:pt x="13314" y="14649"/>
                  </a:lnTo>
                  <a:cubicBezTo>
                    <a:pt x="10396" y="6594"/>
                    <a:pt x="12645" y="1579"/>
                    <a:pt x="12736" y="1336"/>
                  </a:cubicBezTo>
                  <a:lnTo>
                    <a:pt x="12736" y="1275"/>
                  </a:lnTo>
                  <a:cubicBezTo>
                    <a:pt x="12797" y="1154"/>
                    <a:pt x="13040" y="303"/>
                    <a:pt x="12949" y="120"/>
                  </a:cubicBezTo>
                  <a:cubicBezTo>
                    <a:pt x="12919" y="67"/>
                    <a:pt x="12849" y="1"/>
                    <a:pt x="127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58" name="Google Shape;58;p2"/>
          <p:cNvSpPr/>
          <p:nvPr/>
        </p:nvSpPr>
        <p:spPr>
          <a:xfrm rot="738247">
            <a:off x="-546719" y="249818"/>
            <a:ext cx="11248692" cy="5865651"/>
          </a:xfrm>
          <a:custGeom>
            <a:avLst/>
            <a:gdLst/>
            <a:ahLst/>
            <a:cxnLst/>
            <a:rect l="l" t="t" r="r" b="b"/>
            <a:pathLst>
              <a:path w="169927" h="52363" extrusionOk="0">
                <a:moveTo>
                  <a:pt x="127097" y="1"/>
                </a:moveTo>
                <a:cubicBezTo>
                  <a:pt x="85985" y="1"/>
                  <a:pt x="0" y="16437"/>
                  <a:pt x="51743" y="45195"/>
                </a:cubicBezTo>
                <a:cubicBezTo>
                  <a:pt x="60535" y="50091"/>
                  <a:pt x="74026" y="52363"/>
                  <a:pt x="88269" y="52363"/>
                </a:cubicBezTo>
                <a:cubicBezTo>
                  <a:pt x="108768" y="52363"/>
                  <a:pt x="130825" y="47656"/>
                  <a:pt x="142674" y="39291"/>
                </a:cubicBezTo>
                <a:cubicBezTo>
                  <a:pt x="157952" y="28483"/>
                  <a:pt x="169927" y="7968"/>
                  <a:pt x="142708" y="1297"/>
                </a:cubicBezTo>
                <a:cubicBezTo>
                  <a:pt x="139177" y="427"/>
                  <a:pt x="133719" y="1"/>
                  <a:pt x="1270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9" name="Google Shape;59;p2"/>
          <p:cNvSpPr txBox="1">
            <a:spLocks noGrp="1"/>
          </p:cNvSpPr>
          <p:nvPr>
            <p:ph type="ctrTitle"/>
          </p:nvPr>
        </p:nvSpPr>
        <p:spPr>
          <a:xfrm>
            <a:off x="1990000" y="1921333"/>
            <a:ext cx="82120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300"/>
              <a:buNone/>
              <a:defRPr sz="11039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60" name="Google Shape;60;p2"/>
          <p:cNvSpPr txBox="1">
            <a:spLocks noGrp="1"/>
          </p:cNvSpPr>
          <p:nvPr>
            <p:ph type="subTitle" idx="1"/>
          </p:nvPr>
        </p:nvSpPr>
        <p:spPr>
          <a:xfrm>
            <a:off x="4456800" y="4537000"/>
            <a:ext cx="32784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Condensed"/>
              <a:buNone/>
              <a:def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28765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5"/>
          <p:cNvGrpSpPr/>
          <p:nvPr/>
        </p:nvGrpSpPr>
        <p:grpSpPr>
          <a:xfrm rot="10800000" flipH="1">
            <a:off x="-850707" y="-1393794"/>
            <a:ext cx="13893417" cy="9645587"/>
            <a:chOff x="-292300" y="-36275"/>
            <a:chExt cx="8336050" cy="5718275"/>
          </a:xfrm>
        </p:grpSpPr>
        <p:sp>
          <p:nvSpPr>
            <p:cNvPr id="169" name="Google Shape;169;p5"/>
            <p:cNvSpPr/>
            <p:nvPr/>
          </p:nvSpPr>
          <p:spPr>
            <a:xfrm>
              <a:off x="1437975" y="164800"/>
              <a:ext cx="754600" cy="778400"/>
            </a:xfrm>
            <a:custGeom>
              <a:avLst/>
              <a:gdLst/>
              <a:ahLst/>
              <a:cxnLst/>
              <a:rect l="l" t="t" r="r" b="b"/>
              <a:pathLst>
                <a:path w="30184" h="31136" extrusionOk="0">
                  <a:moveTo>
                    <a:pt x="976" y="0"/>
                  </a:moveTo>
                  <a:cubicBezTo>
                    <a:pt x="828" y="0"/>
                    <a:pt x="670" y="54"/>
                    <a:pt x="518" y="198"/>
                  </a:cubicBezTo>
                  <a:cubicBezTo>
                    <a:pt x="1" y="715"/>
                    <a:pt x="518" y="2934"/>
                    <a:pt x="1369" y="4302"/>
                  </a:cubicBezTo>
                  <a:cubicBezTo>
                    <a:pt x="2189" y="5609"/>
                    <a:pt x="5442" y="9621"/>
                    <a:pt x="9302" y="11384"/>
                  </a:cubicBezTo>
                  <a:cubicBezTo>
                    <a:pt x="9302" y="11384"/>
                    <a:pt x="9028" y="11627"/>
                    <a:pt x="8542" y="11840"/>
                  </a:cubicBezTo>
                  <a:cubicBezTo>
                    <a:pt x="8086" y="12053"/>
                    <a:pt x="7934" y="12721"/>
                    <a:pt x="8208" y="13177"/>
                  </a:cubicBezTo>
                  <a:cubicBezTo>
                    <a:pt x="8481" y="13664"/>
                    <a:pt x="9636" y="15457"/>
                    <a:pt x="10244" y="15457"/>
                  </a:cubicBezTo>
                  <a:cubicBezTo>
                    <a:pt x="10852" y="15457"/>
                    <a:pt x="10761" y="14575"/>
                    <a:pt x="10761" y="14575"/>
                  </a:cubicBezTo>
                  <a:cubicBezTo>
                    <a:pt x="10761" y="14575"/>
                    <a:pt x="11808" y="14087"/>
                    <a:pt x="12274" y="14087"/>
                  </a:cubicBezTo>
                  <a:cubicBezTo>
                    <a:pt x="12340" y="14087"/>
                    <a:pt x="12395" y="14097"/>
                    <a:pt x="12433" y="14120"/>
                  </a:cubicBezTo>
                  <a:cubicBezTo>
                    <a:pt x="12737" y="14332"/>
                    <a:pt x="13436" y="14515"/>
                    <a:pt x="14013" y="15548"/>
                  </a:cubicBezTo>
                  <a:cubicBezTo>
                    <a:pt x="14408" y="16186"/>
                    <a:pt x="12007" y="17433"/>
                    <a:pt x="11734" y="17737"/>
                  </a:cubicBezTo>
                  <a:cubicBezTo>
                    <a:pt x="11430" y="18162"/>
                    <a:pt x="10700" y="18527"/>
                    <a:pt x="11399" y="19591"/>
                  </a:cubicBezTo>
                  <a:cubicBezTo>
                    <a:pt x="12220" y="20898"/>
                    <a:pt x="12524" y="21262"/>
                    <a:pt x="12889" y="21262"/>
                  </a:cubicBezTo>
                  <a:cubicBezTo>
                    <a:pt x="13223" y="21262"/>
                    <a:pt x="13800" y="21171"/>
                    <a:pt x="13679" y="20563"/>
                  </a:cubicBezTo>
                  <a:cubicBezTo>
                    <a:pt x="13588" y="19986"/>
                    <a:pt x="13527" y="19226"/>
                    <a:pt x="14044" y="18922"/>
                  </a:cubicBezTo>
                  <a:cubicBezTo>
                    <a:pt x="14591" y="18618"/>
                    <a:pt x="15472" y="18466"/>
                    <a:pt x="15989" y="18162"/>
                  </a:cubicBezTo>
                  <a:lnTo>
                    <a:pt x="16384" y="18284"/>
                  </a:lnTo>
                  <a:lnTo>
                    <a:pt x="17296" y="19530"/>
                  </a:lnTo>
                  <a:cubicBezTo>
                    <a:pt x="17296" y="19530"/>
                    <a:pt x="15959" y="21627"/>
                    <a:pt x="15867" y="21749"/>
                  </a:cubicBezTo>
                  <a:cubicBezTo>
                    <a:pt x="15807" y="21840"/>
                    <a:pt x="14500" y="22569"/>
                    <a:pt x="14591" y="23025"/>
                  </a:cubicBezTo>
                  <a:cubicBezTo>
                    <a:pt x="14652" y="23512"/>
                    <a:pt x="15776" y="25214"/>
                    <a:pt x="16840" y="25548"/>
                  </a:cubicBezTo>
                  <a:cubicBezTo>
                    <a:pt x="16840" y="25548"/>
                    <a:pt x="17478" y="25184"/>
                    <a:pt x="17387" y="24272"/>
                  </a:cubicBezTo>
                  <a:lnTo>
                    <a:pt x="18269" y="22995"/>
                  </a:lnTo>
                  <a:lnTo>
                    <a:pt x="18269" y="22995"/>
                  </a:lnTo>
                  <a:cubicBezTo>
                    <a:pt x="18269" y="22995"/>
                    <a:pt x="18086" y="24120"/>
                    <a:pt x="18056" y="24484"/>
                  </a:cubicBezTo>
                  <a:cubicBezTo>
                    <a:pt x="17965" y="24819"/>
                    <a:pt x="17600" y="26521"/>
                    <a:pt x="17509" y="26825"/>
                  </a:cubicBezTo>
                  <a:cubicBezTo>
                    <a:pt x="17448" y="27129"/>
                    <a:pt x="17235" y="27889"/>
                    <a:pt x="17752" y="28740"/>
                  </a:cubicBezTo>
                  <a:cubicBezTo>
                    <a:pt x="18238" y="29560"/>
                    <a:pt x="18877" y="29956"/>
                    <a:pt x="18877" y="29956"/>
                  </a:cubicBezTo>
                  <a:cubicBezTo>
                    <a:pt x="18877" y="29956"/>
                    <a:pt x="18918" y="29964"/>
                    <a:pt x="18978" y="29964"/>
                  </a:cubicBezTo>
                  <a:cubicBezTo>
                    <a:pt x="19177" y="29964"/>
                    <a:pt x="19587" y="29874"/>
                    <a:pt x="19424" y="29105"/>
                  </a:cubicBezTo>
                  <a:cubicBezTo>
                    <a:pt x="19181" y="28132"/>
                    <a:pt x="18877" y="28041"/>
                    <a:pt x="19272" y="27311"/>
                  </a:cubicBezTo>
                  <a:cubicBezTo>
                    <a:pt x="19667" y="26612"/>
                    <a:pt x="19667" y="26095"/>
                    <a:pt x="20275" y="25943"/>
                  </a:cubicBezTo>
                  <a:cubicBezTo>
                    <a:pt x="20275" y="25943"/>
                    <a:pt x="20883" y="26703"/>
                    <a:pt x="22767" y="27463"/>
                  </a:cubicBezTo>
                  <a:lnTo>
                    <a:pt x="24500" y="29500"/>
                  </a:lnTo>
                  <a:cubicBezTo>
                    <a:pt x="24500" y="29500"/>
                    <a:pt x="25108" y="30655"/>
                    <a:pt x="25260" y="30716"/>
                  </a:cubicBezTo>
                  <a:cubicBezTo>
                    <a:pt x="25260" y="30716"/>
                    <a:pt x="25492" y="30878"/>
                    <a:pt x="25734" y="30878"/>
                  </a:cubicBezTo>
                  <a:cubicBezTo>
                    <a:pt x="25768" y="30878"/>
                    <a:pt x="25803" y="30875"/>
                    <a:pt x="25837" y="30867"/>
                  </a:cubicBezTo>
                  <a:cubicBezTo>
                    <a:pt x="25837" y="30867"/>
                    <a:pt x="25949" y="31135"/>
                    <a:pt x="26172" y="31135"/>
                  </a:cubicBezTo>
                  <a:cubicBezTo>
                    <a:pt x="26209" y="31135"/>
                    <a:pt x="26250" y="31128"/>
                    <a:pt x="26293" y="31111"/>
                  </a:cubicBezTo>
                  <a:cubicBezTo>
                    <a:pt x="26597" y="31019"/>
                    <a:pt x="27175" y="30867"/>
                    <a:pt x="27327" y="29986"/>
                  </a:cubicBezTo>
                  <a:cubicBezTo>
                    <a:pt x="27509" y="29105"/>
                    <a:pt x="27205" y="28284"/>
                    <a:pt x="27357" y="27615"/>
                  </a:cubicBezTo>
                  <a:cubicBezTo>
                    <a:pt x="27357" y="27615"/>
                    <a:pt x="27357" y="26946"/>
                    <a:pt x="26840" y="26308"/>
                  </a:cubicBezTo>
                  <a:cubicBezTo>
                    <a:pt x="26323" y="25639"/>
                    <a:pt x="26020" y="25487"/>
                    <a:pt x="25381" y="25335"/>
                  </a:cubicBezTo>
                  <a:cubicBezTo>
                    <a:pt x="25381" y="25335"/>
                    <a:pt x="25594" y="24180"/>
                    <a:pt x="25320" y="23816"/>
                  </a:cubicBezTo>
                  <a:cubicBezTo>
                    <a:pt x="25016" y="23481"/>
                    <a:pt x="23861" y="23299"/>
                    <a:pt x="23861" y="23299"/>
                  </a:cubicBezTo>
                  <a:lnTo>
                    <a:pt x="23892" y="22843"/>
                  </a:lnTo>
                  <a:cubicBezTo>
                    <a:pt x="23892" y="22843"/>
                    <a:pt x="25108" y="22539"/>
                    <a:pt x="25016" y="22053"/>
                  </a:cubicBezTo>
                  <a:cubicBezTo>
                    <a:pt x="24986" y="21536"/>
                    <a:pt x="24348" y="20989"/>
                    <a:pt x="24348" y="20989"/>
                  </a:cubicBezTo>
                  <a:lnTo>
                    <a:pt x="24682" y="20168"/>
                  </a:lnTo>
                  <a:cubicBezTo>
                    <a:pt x="24682" y="20168"/>
                    <a:pt x="25733" y="21051"/>
                    <a:pt x="26944" y="21051"/>
                  </a:cubicBezTo>
                  <a:cubicBezTo>
                    <a:pt x="27189" y="21051"/>
                    <a:pt x="27441" y="21015"/>
                    <a:pt x="27691" y="20928"/>
                  </a:cubicBezTo>
                  <a:cubicBezTo>
                    <a:pt x="27813" y="20898"/>
                    <a:pt x="28573" y="20411"/>
                    <a:pt x="27570" y="19652"/>
                  </a:cubicBezTo>
                  <a:lnTo>
                    <a:pt x="27570" y="19652"/>
                  </a:lnTo>
                  <a:cubicBezTo>
                    <a:pt x="27570" y="19652"/>
                    <a:pt x="27580" y="19652"/>
                    <a:pt x="27598" y="19652"/>
                  </a:cubicBezTo>
                  <a:cubicBezTo>
                    <a:pt x="27770" y="19652"/>
                    <a:pt x="28687" y="19627"/>
                    <a:pt x="28907" y="19104"/>
                  </a:cubicBezTo>
                  <a:cubicBezTo>
                    <a:pt x="29029" y="18861"/>
                    <a:pt x="28451" y="17980"/>
                    <a:pt x="28451" y="17980"/>
                  </a:cubicBezTo>
                  <a:cubicBezTo>
                    <a:pt x="28451" y="17980"/>
                    <a:pt x="30123" y="17402"/>
                    <a:pt x="30153" y="17068"/>
                  </a:cubicBezTo>
                  <a:cubicBezTo>
                    <a:pt x="30184" y="16734"/>
                    <a:pt x="30093" y="16278"/>
                    <a:pt x="29363" y="15974"/>
                  </a:cubicBezTo>
                  <a:cubicBezTo>
                    <a:pt x="28634" y="15670"/>
                    <a:pt x="27722" y="15366"/>
                    <a:pt x="27722" y="15366"/>
                  </a:cubicBezTo>
                  <a:cubicBezTo>
                    <a:pt x="27722" y="15366"/>
                    <a:pt x="29789" y="15123"/>
                    <a:pt x="29941" y="14363"/>
                  </a:cubicBezTo>
                  <a:cubicBezTo>
                    <a:pt x="30001" y="14089"/>
                    <a:pt x="29667" y="13724"/>
                    <a:pt x="29424" y="13420"/>
                  </a:cubicBezTo>
                  <a:cubicBezTo>
                    <a:pt x="29029" y="12934"/>
                    <a:pt x="28573" y="12509"/>
                    <a:pt x="28573" y="12509"/>
                  </a:cubicBezTo>
                  <a:cubicBezTo>
                    <a:pt x="28573" y="12509"/>
                    <a:pt x="29728" y="10563"/>
                    <a:pt x="29697" y="10442"/>
                  </a:cubicBezTo>
                  <a:cubicBezTo>
                    <a:pt x="29670" y="10360"/>
                    <a:pt x="29837" y="9649"/>
                    <a:pt x="28943" y="9649"/>
                  </a:cubicBezTo>
                  <a:cubicBezTo>
                    <a:pt x="28835" y="9649"/>
                    <a:pt x="28713" y="9659"/>
                    <a:pt x="28573" y="9682"/>
                  </a:cubicBezTo>
                  <a:cubicBezTo>
                    <a:pt x="28573" y="9682"/>
                    <a:pt x="26571" y="10358"/>
                    <a:pt x="25859" y="10358"/>
                  </a:cubicBezTo>
                  <a:cubicBezTo>
                    <a:pt x="25817" y="10358"/>
                    <a:pt x="25779" y="10356"/>
                    <a:pt x="25746" y="10350"/>
                  </a:cubicBezTo>
                  <a:cubicBezTo>
                    <a:pt x="25746" y="10350"/>
                    <a:pt x="27570" y="7919"/>
                    <a:pt x="26384" y="6490"/>
                  </a:cubicBezTo>
                  <a:cubicBezTo>
                    <a:pt x="26236" y="6313"/>
                    <a:pt x="26063" y="6241"/>
                    <a:pt x="25880" y="6241"/>
                  </a:cubicBezTo>
                  <a:cubicBezTo>
                    <a:pt x="25122" y="6241"/>
                    <a:pt x="24196" y="7463"/>
                    <a:pt x="24196" y="7463"/>
                  </a:cubicBezTo>
                  <a:cubicBezTo>
                    <a:pt x="24196" y="7463"/>
                    <a:pt x="25290" y="4606"/>
                    <a:pt x="24074" y="3998"/>
                  </a:cubicBezTo>
                  <a:cubicBezTo>
                    <a:pt x="23935" y="3925"/>
                    <a:pt x="23790" y="3892"/>
                    <a:pt x="23644" y="3892"/>
                  </a:cubicBezTo>
                  <a:cubicBezTo>
                    <a:pt x="22516" y="3892"/>
                    <a:pt x="21278" y="5822"/>
                    <a:pt x="21278" y="5822"/>
                  </a:cubicBezTo>
                  <a:cubicBezTo>
                    <a:pt x="21278" y="5822"/>
                    <a:pt x="20883" y="6733"/>
                    <a:pt x="20579" y="6733"/>
                  </a:cubicBezTo>
                  <a:cubicBezTo>
                    <a:pt x="20579" y="6733"/>
                    <a:pt x="19735" y="5424"/>
                    <a:pt x="19072" y="5424"/>
                  </a:cubicBezTo>
                  <a:cubicBezTo>
                    <a:pt x="19058" y="5424"/>
                    <a:pt x="19043" y="5425"/>
                    <a:pt x="19029" y="5426"/>
                  </a:cubicBezTo>
                  <a:cubicBezTo>
                    <a:pt x="18299" y="5487"/>
                    <a:pt x="17630" y="7645"/>
                    <a:pt x="17539" y="7645"/>
                  </a:cubicBezTo>
                  <a:cubicBezTo>
                    <a:pt x="17480" y="7645"/>
                    <a:pt x="16312" y="6245"/>
                    <a:pt x="15893" y="6245"/>
                  </a:cubicBezTo>
                  <a:cubicBezTo>
                    <a:pt x="15884" y="6245"/>
                    <a:pt x="15875" y="6246"/>
                    <a:pt x="15867" y="6247"/>
                  </a:cubicBezTo>
                  <a:cubicBezTo>
                    <a:pt x="15533" y="6277"/>
                    <a:pt x="14956" y="6794"/>
                    <a:pt x="14804" y="7220"/>
                  </a:cubicBezTo>
                  <a:cubicBezTo>
                    <a:pt x="14804" y="7220"/>
                    <a:pt x="14430" y="6747"/>
                    <a:pt x="13931" y="6747"/>
                  </a:cubicBezTo>
                  <a:cubicBezTo>
                    <a:pt x="13879" y="6747"/>
                    <a:pt x="13825" y="6752"/>
                    <a:pt x="13770" y="6764"/>
                  </a:cubicBezTo>
                  <a:cubicBezTo>
                    <a:pt x="13223" y="6885"/>
                    <a:pt x="12554" y="7767"/>
                    <a:pt x="12554" y="7767"/>
                  </a:cubicBezTo>
                  <a:cubicBezTo>
                    <a:pt x="12554" y="7767"/>
                    <a:pt x="12098" y="6794"/>
                    <a:pt x="11551" y="6794"/>
                  </a:cubicBezTo>
                  <a:cubicBezTo>
                    <a:pt x="10974" y="6794"/>
                    <a:pt x="10670" y="7554"/>
                    <a:pt x="10670" y="7554"/>
                  </a:cubicBezTo>
                  <a:cubicBezTo>
                    <a:pt x="10670" y="7554"/>
                    <a:pt x="10579" y="6946"/>
                    <a:pt x="10183" y="6794"/>
                  </a:cubicBezTo>
                  <a:cubicBezTo>
                    <a:pt x="10156" y="6788"/>
                    <a:pt x="10127" y="6785"/>
                    <a:pt x="10099" y="6785"/>
                  </a:cubicBezTo>
                  <a:cubicBezTo>
                    <a:pt x="9746" y="6785"/>
                    <a:pt x="9320" y="7229"/>
                    <a:pt x="9035" y="7229"/>
                  </a:cubicBezTo>
                  <a:cubicBezTo>
                    <a:pt x="9011" y="7229"/>
                    <a:pt x="8989" y="7226"/>
                    <a:pt x="8968" y="7220"/>
                  </a:cubicBezTo>
                  <a:cubicBezTo>
                    <a:pt x="8968" y="7220"/>
                    <a:pt x="9180" y="6551"/>
                    <a:pt x="8724" y="6186"/>
                  </a:cubicBezTo>
                  <a:cubicBezTo>
                    <a:pt x="8524" y="6077"/>
                    <a:pt x="7787" y="6055"/>
                    <a:pt x="7230" y="6055"/>
                  </a:cubicBezTo>
                  <a:cubicBezTo>
                    <a:pt x="6858" y="6055"/>
                    <a:pt x="6566" y="6065"/>
                    <a:pt x="6566" y="6065"/>
                  </a:cubicBezTo>
                  <a:cubicBezTo>
                    <a:pt x="6505" y="5974"/>
                    <a:pt x="4013" y="3998"/>
                    <a:pt x="1733" y="411"/>
                  </a:cubicBezTo>
                  <a:cubicBezTo>
                    <a:pt x="1733" y="411"/>
                    <a:pt x="1388" y="0"/>
                    <a:pt x="9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-292300" y="3024550"/>
              <a:ext cx="964325" cy="873375"/>
            </a:xfrm>
            <a:custGeom>
              <a:avLst/>
              <a:gdLst/>
              <a:ahLst/>
              <a:cxnLst/>
              <a:rect l="l" t="t" r="r" b="b"/>
              <a:pathLst>
                <a:path w="38573" h="34935" extrusionOk="0">
                  <a:moveTo>
                    <a:pt x="21803" y="0"/>
                  </a:moveTo>
                  <a:cubicBezTo>
                    <a:pt x="21397" y="0"/>
                    <a:pt x="20912" y="167"/>
                    <a:pt x="20579" y="916"/>
                  </a:cubicBezTo>
                  <a:cubicBezTo>
                    <a:pt x="20184" y="1767"/>
                    <a:pt x="19758" y="2862"/>
                    <a:pt x="19758" y="2862"/>
                  </a:cubicBezTo>
                  <a:cubicBezTo>
                    <a:pt x="19758" y="2862"/>
                    <a:pt x="19545" y="430"/>
                    <a:pt x="18664" y="187"/>
                  </a:cubicBezTo>
                  <a:cubicBezTo>
                    <a:pt x="18640" y="183"/>
                    <a:pt x="18617" y="181"/>
                    <a:pt x="18592" y="181"/>
                  </a:cubicBezTo>
                  <a:cubicBezTo>
                    <a:pt x="18270" y="181"/>
                    <a:pt x="17878" y="538"/>
                    <a:pt x="17539" y="764"/>
                  </a:cubicBezTo>
                  <a:cubicBezTo>
                    <a:pt x="16931" y="1220"/>
                    <a:pt x="16384" y="1767"/>
                    <a:pt x="16384" y="1767"/>
                  </a:cubicBezTo>
                  <a:cubicBezTo>
                    <a:pt x="16384" y="1767"/>
                    <a:pt x="14266" y="365"/>
                    <a:pt x="14002" y="365"/>
                  </a:cubicBezTo>
                  <a:cubicBezTo>
                    <a:pt x="13994" y="365"/>
                    <a:pt x="13987" y="367"/>
                    <a:pt x="13983" y="369"/>
                  </a:cubicBezTo>
                  <a:cubicBezTo>
                    <a:pt x="13976" y="371"/>
                    <a:pt x="13967" y="372"/>
                    <a:pt x="13955" y="372"/>
                  </a:cubicBezTo>
                  <a:cubicBezTo>
                    <a:pt x="13913" y="372"/>
                    <a:pt x="13843" y="364"/>
                    <a:pt x="13759" y="364"/>
                  </a:cubicBezTo>
                  <a:cubicBezTo>
                    <a:pt x="13434" y="364"/>
                    <a:pt x="12904" y="483"/>
                    <a:pt x="13041" y="1646"/>
                  </a:cubicBezTo>
                  <a:cubicBezTo>
                    <a:pt x="13041" y="1646"/>
                    <a:pt x="13892" y="4351"/>
                    <a:pt x="13740" y="4989"/>
                  </a:cubicBezTo>
                  <a:cubicBezTo>
                    <a:pt x="13740" y="4989"/>
                    <a:pt x="12060" y="3653"/>
                    <a:pt x="10511" y="3653"/>
                  </a:cubicBezTo>
                  <a:cubicBezTo>
                    <a:pt x="10050" y="3653"/>
                    <a:pt x="9601" y="3771"/>
                    <a:pt x="9211" y="4078"/>
                  </a:cubicBezTo>
                  <a:cubicBezTo>
                    <a:pt x="8116" y="4929"/>
                    <a:pt x="10244" y="6752"/>
                    <a:pt x="10244" y="6752"/>
                  </a:cubicBezTo>
                  <a:cubicBezTo>
                    <a:pt x="10244" y="6752"/>
                    <a:pt x="8758" y="6104"/>
                    <a:pt x="7524" y="6104"/>
                  </a:cubicBezTo>
                  <a:cubicBezTo>
                    <a:pt x="6907" y="6104"/>
                    <a:pt x="6354" y="6266"/>
                    <a:pt x="6080" y="6752"/>
                  </a:cubicBezTo>
                  <a:cubicBezTo>
                    <a:pt x="5290" y="8181"/>
                    <a:pt x="8147" y="10157"/>
                    <a:pt x="8147" y="10157"/>
                  </a:cubicBezTo>
                  <a:cubicBezTo>
                    <a:pt x="8147" y="10157"/>
                    <a:pt x="9211" y="10613"/>
                    <a:pt x="9211" y="11008"/>
                  </a:cubicBezTo>
                  <a:cubicBezTo>
                    <a:pt x="9211" y="11008"/>
                    <a:pt x="7569" y="11980"/>
                    <a:pt x="7600" y="12831"/>
                  </a:cubicBezTo>
                  <a:cubicBezTo>
                    <a:pt x="7661" y="13652"/>
                    <a:pt x="10183" y="14564"/>
                    <a:pt x="10183" y="14655"/>
                  </a:cubicBezTo>
                  <a:cubicBezTo>
                    <a:pt x="10183" y="14716"/>
                    <a:pt x="8451" y="16114"/>
                    <a:pt x="8481" y="16540"/>
                  </a:cubicBezTo>
                  <a:cubicBezTo>
                    <a:pt x="8512" y="16965"/>
                    <a:pt x="9120" y="17634"/>
                    <a:pt x="9636" y="17847"/>
                  </a:cubicBezTo>
                  <a:cubicBezTo>
                    <a:pt x="9636" y="17847"/>
                    <a:pt x="8937" y="18333"/>
                    <a:pt x="9059" y="19063"/>
                  </a:cubicBezTo>
                  <a:cubicBezTo>
                    <a:pt x="9120" y="19731"/>
                    <a:pt x="10153" y="20491"/>
                    <a:pt x="10153" y="20491"/>
                  </a:cubicBezTo>
                  <a:cubicBezTo>
                    <a:pt x="10153" y="20491"/>
                    <a:pt x="9028" y="21038"/>
                    <a:pt x="8968" y="21677"/>
                  </a:cubicBezTo>
                  <a:cubicBezTo>
                    <a:pt x="8937" y="22315"/>
                    <a:pt x="9849" y="22740"/>
                    <a:pt x="9849" y="22740"/>
                  </a:cubicBezTo>
                  <a:cubicBezTo>
                    <a:pt x="9849" y="22740"/>
                    <a:pt x="9120" y="22801"/>
                    <a:pt x="8937" y="23257"/>
                  </a:cubicBezTo>
                  <a:cubicBezTo>
                    <a:pt x="8755" y="23713"/>
                    <a:pt x="9515" y="24382"/>
                    <a:pt x="9393" y="24747"/>
                  </a:cubicBezTo>
                  <a:cubicBezTo>
                    <a:pt x="9393" y="24747"/>
                    <a:pt x="9174" y="24662"/>
                    <a:pt x="8900" y="24662"/>
                  </a:cubicBezTo>
                  <a:cubicBezTo>
                    <a:pt x="8654" y="24662"/>
                    <a:pt x="8363" y="24731"/>
                    <a:pt x="8147" y="24990"/>
                  </a:cubicBezTo>
                  <a:cubicBezTo>
                    <a:pt x="7812" y="25506"/>
                    <a:pt x="7812" y="27665"/>
                    <a:pt x="7812" y="27665"/>
                  </a:cubicBezTo>
                  <a:cubicBezTo>
                    <a:pt x="7661" y="27756"/>
                    <a:pt x="5229" y="30643"/>
                    <a:pt x="913" y="33227"/>
                  </a:cubicBezTo>
                  <a:cubicBezTo>
                    <a:pt x="913" y="33227"/>
                    <a:pt x="1" y="33987"/>
                    <a:pt x="578" y="34625"/>
                  </a:cubicBezTo>
                  <a:cubicBezTo>
                    <a:pt x="765" y="34840"/>
                    <a:pt x="1148" y="34934"/>
                    <a:pt x="1635" y="34934"/>
                  </a:cubicBezTo>
                  <a:cubicBezTo>
                    <a:pt x="2731" y="34934"/>
                    <a:pt x="4357" y="34457"/>
                    <a:pt x="5472" y="33804"/>
                  </a:cubicBezTo>
                  <a:cubicBezTo>
                    <a:pt x="7113" y="32893"/>
                    <a:pt x="11977" y="29154"/>
                    <a:pt x="14226" y="24625"/>
                  </a:cubicBezTo>
                  <a:cubicBezTo>
                    <a:pt x="14226" y="24625"/>
                    <a:pt x="14500" y="24990"/>
                    <a:pt x="14712" y="25537"/>
                  </a:cubicBezTo>
                  <a:cubicBezTo>
                    <a:pt x="14877" y="25928"/>
                    <a:pt x="15279" y="26138"/>
                    <a:pt x="15711" y="26138"/>
                  </a:cubicBezTo>
                  <a:cubicBezTo>
                    <a:pt x="15916" y="26138"/>
                    <a:pt x="16127" y="26091"/>
                    <a:pt x="16323" y="25993"/>
                  </a:cubicBezTo>
                  <a:cubicBezTo>
                    <a:pt x="16931" y="25689"/>
                    <a:pt x="19089" y="24351"/>
                    <a:pt x="19120" y="23652"/>
                  </a:cubicBezTo>
                  <a:cubicBezTo>
                    <a:pt x="19168" y="23069"/>
                    <a:pt x="18517" y="23010"/>
                    <a:pt x="18254" y="23010"/>
                  </a:cubicBezTo>
                  <a:cubicBezTo>
                    <a:pt x="18188" y="23010"/>
                    <a:pt x="18147" y="23014"/>
                    <a:pt x="18147" y="23014"/>
                  </a:cubicBezTo>
                  <a:cubicBezTo>
                    <a:pt x="18147" y="23014"/>
                    <a:pt x="17418" y="21373"/>
                    <a:pt x="17661" y="20977"/>
                  </a:cubicBezTo>
                  <a:cubicBezTo>
                    <a:pt x="17873" y="20613"/>
                    <a:pt x="18147" y="19792"/>
                    <a:pt x="19363" y="19123"/>
                  </a:cubicBezTo>
                  <a:cubicBezTo>
                    <a:pt x="19415" y="19094"/>
                    <a:pt x="19470" y="19081"/>
                    <a:pt x="19527" y="19081"/>
                  </a:cubicBezTo>
                  <a:cubicBezTo>
                    <a:pt x="20309" y="19081"/>
                    <a:pt x="21544" y="21608"/>
                    <a:pt x="21855" y="21920"/>
                  </a:cubicBezTo>
                  <a:cubicBezTo>
                    <a:pt x="22219" y="22198"/>
                    <a:pt x="22553" y="22687"/>
                    <a:pt x="23153" y="22687"/>
                  </a:cubicBezTo>
                  <a:cubicBezTo>
                    <a:pt x="23406" y="22687"/>
                    <a:pt x="23705" y="22601"/>
                    <a:pt x="24074" y="22376"/>
                  </a:cubicBezTo>
                  <a:cubicBezTo>
                    <a:pt x="25655" y="21433"/>
                    <a:pt x="26080" y="21099"/>
                    <a:pt x="26080" y="20704"/>
                  </a:cubicBezTo>
                  <a:cubicBezTo>
                    <a:pt x="26080" y="20361"/>
                    <a:pt x="25973" y="19723"/>
                    <a:pt x="25405" y="19723"/>
                  </a:cubicBezTo>
                  <a:cubicBezTo>
                    <a:pt x="25369" y="19723"/>
                    <a:pt x="25330" y="19726"/>
                    <a:pt x="25290" y="19731"/>
                  </a:cubicBezTo>
                  <a:cubicBezTo>
                    <a:pt x="25072" y="19750"/>
                    <a:pt x="24839" y="19772"/>
                    <a:pt x="24611" y="19772"/>
                  </a:cubicBezTo>
                  <a:cubicBezTo>
                    <a:pt x="24108" y="19772"/>
                    <a:pt x="23626" y="19665"/>
                    <a:pt x="23375" y="19184"/>
                  </a:cubicBezTo>
                  <a:cubicBezTo>
                    <a:pt x="23041" y="18515"/>
                    <a:pt x="22889" y="17543"/>
                    <a:pt x="22585" y="16844"/>
                  </a:cubicBezTo>
                  <a:lnTo>
                    <a:pt x="22737" y="16418"/>
                  </a:lnTo>
                  <a:lnTo>
                    <a:pt x="24257" y="15385"/>
                  </a:lnTo>
                  <a:cubicBezTo>
                    <a:pt x="24257" y="15385"/>
                    <a:pt x="26688" y="17056"/>
                    <a:pt x="26840" y="17148"/>
                  </a:cubicBezTo>
                  <a:cubicBezTo>
                    <a:pt x="26989" y="17237"/>
                    <a:pt x="27753" y="18760"/>
                    <a:pt x="28327" y="18760"/>
                  </a:cubicBezTo>
                  <a:cubicBezTo>
                    <a:pt x="28338" y="18760"/>
                    <a:pt x="28349" y="18760"/>
                    <a:pt x="28360" y="18759"/>
                  </a:cubicBezTo>
                  <a:cubicBezTo>
                    <a:pt x="28938" y="18667"/>
                    <a:pt x="31035" y="17421"/>
                    <a:pt x="31400" y="16205"/>
                  </a:cubicBezTo>
                  <a:cubicBezTo>
                    <a:pt x="31400" y="16205"/>
                    <a:pt x="31072" y="15469"/>
                    <a:pt x="30133" y="15469"/>
                  </a:cubicBezTo>
                  <a:cubicBezTo>
                    <a:pt x="30081" y="15469"/>
                    <a:pt x="30027" y="15471"/>
                    <a:pt x="29971" y="15476"/>
                  </a:cubicBezTo>
                  <a:lnTo>
                    <a:pt x="28482" y="14412"/>
                  </a:lnTo>
                  <a:lnTo>
                    <a:pt x="28482" y="14412"/>
                  </a:lnTo>
                  <a:cubicBezTo>
                    <a:pt x="28482" y="14412"/>
                    <a:pt x="29849" y="14686"/>
                    <a:pt x="30275" y="14746"/>
                  </a:cubicBezTo>
                  <a:cubicBezTo>
                    <a:pt x="30670" y="14838"/>
                    <a:pt x="32646" y="15354"/>
                    <a:pt x="33041" y="15476"/>
                  </a:cubicBezTo>
                  <a:cubicBezTo>
                    <a:pt x="33231" y="15539"/>
                    <a:pt x="33563" y="15636"/>
                    <a:pt x="33983" y="15636"/>
                  </a:cubicBezTo>
                  <a:cubicBezTo>
                    <a:pt x="34367" y="15636"/>
                    <a:pt x="34827" y="15555"/>
                    <a:pt x="35321" y="15294"/>
                  </a:cubicBezTo>
                  <a:cubicBezTo>
                    <a:pt x="36354" y="14716"/>
                    <a:pt x="36840" y="13956"/>
                    <a:pt x="36840" y="13956"/>
                  </a:cubicBezTo>
                  <a:cubicBezTo>
                    <a:pt x="36840" y="13956"/>
                    <a:pt x="36987" y="13225"/>
                    <a:pt x="36166" y="13225"/>
                  </a:cubicBezTo>
                  <a:cubicBezTo>
                    <a:pt x="36070" y="13225"/>
                    <a:pt x="35961" y="13235"/>
                    <a:pt x="35837" y="13257"/>
                  </a:cubicBezTo>
                  <a:cubicBezTo>
                    <a:pt x="35098" y="13413"/>
                    <a:pt x="34782" y="13618"/>
                    <a:pt x="34427" y="13618"/>
                  </a:cubicBezTo>
                  <a:cubicBezTo>
                    <a:pt x="34227" y="13618"/>
                    <a:pt x="34016" y="13553"/>
                    <a:pt x="33710" y="13379"/>
                  </a:cubicBezTo>
                  <a:cubicBezTo>
                    <a:pt x="32889" y="12892"/>
                    <a:pt x="32281" y="12862"/>
                    <a:pt x="32129" y="12132"/>
                  </a:cubicBezTo>
                  <a:cubicBezTo>
                    <a:pt x="32129" y="12132"/>
                    <a:pt x="33041" y="11403"/>
                    <a:pt x="34014" y="9245"/>
                  </a:cubicBezTo>
                  <a:lnTo>
                    <a:pt x="36445" y="7239"/>
                  </a:lnTo>
                  <a:cubicBezTo>
                    <a:pt x="36445" y="7239"/>
                    <a:pt x="37874" y="6540"/>
                    <a:pt x="37935" y="6357"/>
                  </a:cubicBezTo>
                  <a:cubicBezTo>
                    <a:pt x="37935" y="6357"/>
                    <a:pt x="38239" y="6023"/>
                    <a:pt x="38117" y="5658"/>
                  </a:cubicBezTo>
                  <a:cubicBezTo>
                    <a:pt x="38117" y="5658"/>
                    <a:pt x="38573" y="5506"/>
                    <a:pt x="38421" y="5141"/>
                  </a:cubicBezTo>
                  <a:cubicBezTo>
                    <a:pt x="38330" y="4746"/>
                    <a:pt x="38147" y="4108"/>
                    <a:pt x="37114" y="3834"/>
                  </a:cubicBezTo>
                  <a:cubicBezTo>
                    <a:pt x="36811" y="3774"/>
                    <a:pt x="36514" y="3755"/>
                    <a:pt x="36226" y="3755"/>
                  </a:cubicBezTo>
                  <a:cubicBezTo>
                    <a:pt x="35759" y="3755"/>
                    <a:pt x="35318" y="3804"/>
                    <a:pt x="34923" y="3804"/>
                  </a:cubicBezTo>
                  <a:cubicBezTo>
                    <a:pt x="34706" y="3804"/>
                    <a:pt x="34503" y="3790"/>
                    <a:pt x="34318" y="3743"/>
                  </a:cubicBezTo>
                  <a:cubicBezTo>
                    <a:pt x="34318" y="3743"/>
                    <a:pt x="34296" y="3741"/>
                    <a:pt x="34255" y="3741"/>
                  </a:cubicBezTo>
                  <a:cubicBezTo>
                    <a:pt x="34054" y="3741"/>
                    <a:pt x="33396" y="3784"/>
                    <a:pt x="32737" y="4290"/>
                  </a:cubicBezTo>
                  <a:cubicBezTo>
                    <a:pt x="31947" y="4898"/>
                    <a:pt x="31734" y="5263"/>
                    <a:pt x="31552" y="6053"/>
                  </a:cubicBezTo>
                  <a:cubicBezTo>
                    <a:pt x="31552" y="6053"/>
                    <a:pt x="30930" y="5905"/>
                    <a:pt x="30390" y="5905"/>
                  </a:cubicBezTo>
                  <a:cubicBezTo>
                    <a:pt x="30120" y="5905"/>
                    <a:pt x="29870" y="5942"/>
                    <a:pt x="29728" y="6053"/>
                  </a:cubicBezTo>
                  <a:cubicBezTo>
                    <a:pt x="29302" y="6388"/>
                    <a:pt x="29059" y="7786"/>
                    <a:pt x="29059" y="7786"/>
                  </a:cubicBezTo>
                  <a:lnTo>
                    <a:pt x="28512" y="7755"/>
                  </a:lnTo>
                  <a:cubicBezTo>
                    <a:pt x="28512" y="7755"/>
                    <a:pt x="28214" y="6357"/>
                    <a:pt x="27619" y="6357"/>
                  </a:cubicBezTo>
                  <a:cubicBezTo>
                    <a:pt x="27613" y="6357"/>
                    <a:pt x="27606" y="6357"/>
                    <a:pt x="27600" y="6357"/>
                  </a:cubicBezTo>
                  <a:cubicBezTo>
                    <a:pt x="27023" y="6388"/>
                    <a:pt x="26354" y="7147"/>
                    <a:pt x="26354" y="7147"/>
                  </a:cubicBezTo>
                  <a:lnTo>
                    <a:pt x="25412" y="6692"/>
                  </a:lnTo>
                  <a:cubicBezTo>
                    <a:pt x="25412" y="6692"/>
                    <a:pt x="26962" y="4959"/>
                    <a:pt x="26384" y="3166"/>
                  </a:cubicBezTo>
                  <a:cubicBezTo>
                    <a:pt x="26365" y="3070"/>
                    <a:pt x="26129" y="2673"/>
                    <a:pt x="25729" y="2673"/>
                  </a:cubicBezTo>
                  <a:cubicBezTo>
                    <a:pt x="25494" y="2673"/>
                    <a:pt x="25202" y="2810"/>
                    <a:pt x="24864" y="3226"/>
                  </a:cubicBezTo>
                  <a:cubicBezTo>
                    <a:pt x="24864" y="3226"/>
                    <a:pt x="24925" y="1950"/>
                    <a:pt x="24257" y="1615"/>
                  </a:cubicBezTo>
                  <a:cubicBezTo>
                    <a:pt x="24224" y="1599"/>
                    <a:pt x="24183" y="1592"/>
                    <a:pt x="24136" y="1592"/>
                  </a:cubicBezTo>
                  <a:cubicBezTo>
                    <a:pt x="23738" y="1592"/>
                    <a:pt x="22889" y="2102"/>
                    <a:pt x="22889" y="2102"/>
                  </a:cubicBezTo>
                  <a:cubicBezTo>
                    <a:pt x="22889" y="2102"/>
                    <a:pt x="22281" y="96"/>
                    <a:pt x="21916" y="5"/>
                  </a:cubicBezTo>
                  <a:cubicBezTo>
                    <a:pt x="21879" y="2"/>
                    <a:pt x="21842" y="0"/>
                    <a:pt x="218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1771575" y="1217650"/>
              <a:ext cx="655825" cy="426150"/>
            </a:xfrm>
            <a:custGeom>
              <a:avLst/>
              <a:gdLst/>
              <a:ahLst/>
              <a:cxnLst/>
              <a:rect l="l" t="t" r="r" b="b"/>
              <a:pathLst>
                <a:path w="26233" h="17046" extrusionOk="0">
                  <a:moveTo>
                    <a:pt x="13262" y="1"/>
                  </a:moveTo>
                  <a:cubicBezTo>
                    <a:pt x="13089" y="1"/>
                    <a:pt x="12898" y="112"/>
                    <a:pt x="12828" y="638"/>
                  </a:cubicBezTo>
                  <a:cubicBezTo>
                    <a:pt x="12828" y="638"/>
                    <a:pt x="12828" y="2280"/>
                    <a:pt x="12645" y="2583"/>
                  </a:cubicBezTo>
                  <a:cubicBezTo>
                    <a:pt x="12645" y="2583"/>
                    <a:pt x="11719" y="1230"/>
                    <a:pt x="10728" y="1230"/>
                  </a:cubicBezTo>
                  <a:cubicBezTo>
                    <a:pt x="10597" y="1230"/>
                    <a:pt x="10466" y="1254"/>
                    <a:pt x="10335" y="1307"/>
                  </a:cubicBezTo>
                  <a:cubicBezTo>
                    <a:pt x="9575" y="1580"/>
                    <a:pt x="10426" y="2948"/>
                    <a:pt x="10426" y="2948"/>
                  </a:cubicBezTo>
                  <a:cubicBezTo>
                    <a:pt x="10426" y="2948"/>
                    <a:pt x="9424" y="2081"/>
                    <a:pt x="8662" y="2081"/>
                  </a:cubicBezTo>
                  <a:cubicBezTo>
                    <a:pt x="8468" y="2081"/>
                    <a:pt x="8289" y="2137"/>
                    <a:pt x="8147" y="2280"/>
                  </a:cubicBezTo>
                  <a:cubicBezTo>
                    <a:pt x="7478" y="2948"/>
                    <a:pt x="8724" y="4498"/>
                    <a:pt x="8724" y="4498"/>
                  </a:cubicBezTo>
                  <a:cubicBezTo>
                    <a:pt x="8724" y="4498"/>
                    <a:pt x="9210" y="4954"/>
                    <a:pt x="9180" y="5167"/>
                  </a:cubicBezTo>
                  <a:cubicBezTo>
                    <a:pt x="9180" y="5167"/>
                    <a:pt x="8116" y="5410"/>
                    <a:pt x="7995" y="5866"/>
                  </a:cubicBezTo>
                  <a:cubicBezTo>
                    <a:pt x="7903" y="6322"/>
                    <a:pt x="9150" y="7295"/>
                    <a:pt x="9119" y="7325"/>
                  </a:cubicBezTo>
                  <a:cubicBezTo>
                    <a:pt x="9119" y="7356"/>
                    <a:pt x="7903" y="7842"/>
                    <a:pt x="7843" y="8085"/>
                  </a:cubicBezTo>
                  <a:cubicBezTo>
                    <a:pt x="7812" y="8298"/>
                    <a:pt x="8055" y="8815"/>
                    <a:pt x="8268" y="8997"/>
                  </a:cubicBezTo>
                  <a:cubicBezTo>
                    <a:pt x="8268" y="8997"/>
                    <a:pt x="7812" y="9149"/>
                    <a:pt x="7751" y="9574"/>
                  </a:cubicBezTo>
                  <a:cubicBezTo>
                    <a:pt x="7660" y="9970"/>
                    <a:pt x="8116" y="10547"/>
                    <a:pt x="8116" y="10547"/>
                  </a:cubicBezTo>
                  <a:cubicBezTo>
                    <a:pt x="8116" y="10547"/>
                    <a:pt x="7387" y="10638"/>
                    <a:pt x="7296" y="11003"/>
                  </a:cubicBezTo>
                  <a:cubicBezTo>
                    <a:pt x="7174" y="11398"/>
                    <a:pt x="7599" y="11733"/>
                    <a:pt x="7599" y="11733"/>
                  </a:cubicBezTo>
                  <a:cubicBezTo>
                    <a:pt x="7599" y="11733"/>
                    <a:pt x="7521" y="11716"/>
                    <a:pt x="7418" y="11716"/>
                  </a:cubicBezTo>
                  <a:cubicBezTo>
                    <a:pt x="7279" y="11716"/>
                    <a:pt x="7096" y="11746"/>
                    <a:pt x="6992" y="11885"/>
                  </a:cubicBezTo>
                  <a:cubicBezTo>
                    <a:pt x="6779" y="12097"/>
                    <a:pt x="7083" y="12553"/>
                    <a:pt x="6992" y="12766"/>
                  </a:cubicBezTo>
                  <a:cubicBezTo>
                    <a:pt x="6992" y="12766"/>
                    <a:pt x="6775" y="12599"/>
                    <a:pt x="6526" y="12599"/>
                  </a:cubicBezTo>
                  <a:cubicBezTo>
                    <a:pt x="6440" y="12599"/>
                    <a:pt x="6349" y="12620"/>
                    <a:pt x="6262" y="12675"/>
                  </a:cubicBezTo>
                  <a:cubicBezTo>
                    <a:pt x="5776" y="12766"/>
                    <a:pt x="5381" y="13982"/>
                    <a:pt x="5381" y="13982"/>
                  </a:cubicBezTo>
                  <a:cubicBezTo>
                    <a:pt x="5320" y="14012"/>
                    <a:pt x="3435" y="15137"/>
                    <a:pt x="639" y="15836"/>
                  </a:cubicBezTo>
                  <a:cubicBezTo>
                    <a:pt x="639" y="15836"/>
                    <a:pt x="1" y="16110"/>
                    <a:pt x="213" y="16565"/>
                  </a:cubicBezTo>
                  <a:cubicBezTo>
                    <a:pt x="379" y="16876"/>
                    <a:pt x="1150" y="17045"/>
                    <a:pt x="1960" y="17045"/>
                  </a:cubicBezTo>
                  <a:cubicBezTo>
                    <a:pt x="2341" y="17045"/>
                    <a:pt x="2731" y="17008"/>
                    <a:pt x="3070" y="16930"/>
                  </a:cubicBezTo>
                  <a:cubicBezTo>
                    <a:pt x="4134" y="16717"/>
                    <a:pt x="7447" y="15502"/>
                    <a:pt x="9454" y="13374"/>
                  </a:cubicBezTo>
                  <a:cubicBezTo>
                    <a:pt x="9454" y="13374"/>
                    <a:pt x="9514" y="13587"/>
                    <a:pt x="9575" y="13921"/>
                  </a:cubicBezTo>
                  <a:cubicBezTo>
                    <a:pt x="9604" y="14263"/>
                    <a:pt x="9926" y="14471"/>
                    <a:pt x="10291" y="14471"/>
                  </a:cubicBezTo>
                  <a:cubicBezTo>
                    <a:pt x="10316" y="14471"/>
                    <a:pt x="10340" y="14470"/>
                    <a:pt x="10365" y="14468"/>
                  </a:cubicBezTo>
                  <a:cubicBezTo>
                    <a:pt x="10730" y="14377"/>
                    <a:pt x="12159" y="14043"/>
                    <a:pt x="12311" y="13617"/>
                  </a:cubicBezTo>
                  <a:cubicBezTo>
                    <a:pt x="12463" y="13252"/>
                    <a:pt x="11855" y="13100"/>
                    <a:pt x="11855" y="13100"/>
                  </a:cubicBezTo>
                  <a:cubicBezTo>
                    <a:pt x="11855" y="13100"/>
                    <a:pt x="11733" y="12067"/>
                    <a:pt x="11916" y="11915"/>
                  </a:cubicBezTo>
                  <a:cubicBezTo>
                    <a:pt x="12098" y="11763"/>
                    <a:pt x="12372" y="11337"/>
                    <a:pt x="13162" y="11185"/>
                  </a:cubicBezTo>
                  <a:cubicBezTo>
                    <a:pt x="13170" y="11184"/>
                    <a:pt x="13179" y="11184"/>
                    <a:pt x="13187" y="11184"/>
                  </a:cubicBezTo>
                  <a:cubicBezTo>
                    <a:pt x="13687" y="11184"/>
                    <a:pt x="13924" y="12952"/>
                    <a:pt x="14074" y="13161"/>
                  </a:cubicBezTo>
                  <a:cubicBezTo>
                    <a:pt x="14283" y="13423"/>
                    <a:pt x="14358" y="13866"/>
                    <a:pt x="14920" y="13866"/>
                  </a:cubicBezTo>
                  <a:cubicBezTo>
                    <a:pt x="15009" y="13866"/>
                    <a:pt x="15112" y="13855"/>
                    <a:pt x="15229" y="13830"/>
                  </a:cubicBezTo>
                  <a:cubicBezTo>
                    <a:pt x="16262" y="13556"/>
                    <a:pt x="16566" y="13435"/>
                    <a:pt x="16627" y="13252"/>
                  </a:cubicBezTo>
                  <a:cubicBezTo>
                    <a:pt x="16718" y="13009"/>
                    <a:pt x="16749" y="12644"/>
                    <a:pt x="16353" y="12553"/>
                  </a:cubicBezTo>
                  <a:cubicBezTo>
                    <a:pt x="15989" y="12492"/>
                    <a:pt x="15502" y="12371"/>
                    <a:pt x="15411" y="11945"/>
                  </a:cubicBezTo>
                  <a:cubicBezTo>
                    <a:pt x="15350" y="11550"/>
                    <a:pt x="15442" y="10942"/>
                    <a:pt x="15381" y="10517"/>
                  </a:cubicBezTo>
                  <a:lnTo>
                    <a:pt x="15533" y="10274"/>
                  </a:lnTo>
                  <a:lnTo>
                    <a:pt x="16566" y="9970"/>
                  </a:lnTo>
                  <a:cubicBezTo>
                    <a:pt x="16566" y="9970"/>
                    <a:pt x="17630" y="11307"/>
                    <a:pt x="17691" y="11398"/>
                  </a:cubicBezTo>
                  <a:cubicBezTo>
                    <a:pt x="17782" y="11459"/>
                    <a:pt x="17934" y="12462"/>
                    <a:pt x="18268" y="12523"/>
                  </a:cubicBezTo>
                  <a:cubicBezTo>
                    <a:pt x="18284" y="12524"/>
                    <a:pt x="18301" y="12525"/>
                    <a:pt x="18320" y="12525"/>
                  </a:cubicBezTo>
                  <a:cubicBezTo>
                    <a:pt x="18723" y="12525"/>
                    <a:pt x="19961" y="12222"/>
                    <a:pt x="20396" y="11641"/>
                  </a:cubicBezTo>
                  <a:cubicBezTo>
                    <a:pt x="20396" y="11641"/>
                    <a:pt x="20305" y="11155"/>
                    <a:pt x="19697" y="11003"/>
                  </a:cubicBezTo>
                  <a:lnTo>
                    <a:pt x="19059" y="10182"/>
                  </a:lnTo>
                  <a:lnTo>
                    <a:pt x="19059" y="10182"/>
                  </a:lnTo>
                  <a:cubicBezTo>
                    <a:pt x="19059" y="10182"/>
                    <a:pt x="19758" y="10547"/>
                    <a:pt x="19971" y="10669"/>
                  </a:cubicBezTo>
                  <a:cubicBezTo>
                    <a:pt x="20214" y="10790"/>
                    <a:pt x="21186" y="11429"/>
                    <a:pt x="21369" y="11550"/>
                  </a:cubicBezTo>
                  <a:cubicBezTo>
                    <a:pt x="21540" y="11624"/>
                    <a:pt x="21869" y="11835"/>
                    <a:pt x="22325" y="11835"/>
                  </a:cubicBezTo>
                  <a:cubicBezTo>
                    <a:pt x="22434" y="11835"/>
                    <a:pt x="22552" y="11823"/>
                    <a:pt x="22676" y="11793"/>
                  </a:cubicBezTo>
                  <a:cubicBezTo>
                    <a:pt x="23314" y="11641"/>
                    <a:pt x="23740" y="11337"/>
                    <a:pt x="23740" y="11337"/>
                  </a:cubicBezTo>
                  <a:cubicBezTo>
                    <a:pt x="23740" y="11337"/>
                    <a:pt x="24013" y="10881"/>
                    <a:pt x="23314" y="10821"/>
                  </a:cubicBezTo>
                  <a:cubicBezTo>
                    <a:pt x="23155" y="10799"/>
                    <a:pt x="23026" y="10795"/>
                    <a:pt x="22916" y="10795"/>
                  </a:cubicBezTo>
                  <a:cubicBezTo>
                    <a:pt x="22836" y="10795"/>
                    <a:pt x="22767" y="10797"/>
                    <a:pt x="22704" y="10797"/>
                  </a:cubicBezTo>
                  <a:cubicBezTo>
                    <a:pt x="22486" y="10797"/>
                    <a:pt x="22345" y="10769"/>
                    <a:pt x="22129" y="10517"/>
                  </a:cubicBezTo>
                  <a:cubicBezTo>
                    <a:pt x="21764" y="10091"/>
                    <a:pt x="21430" y="9970"/>
                    <a:pt x="21490" y="9574"/>
                  </a:cubicBezTo>
                  <a:cubicBezTo>
                    <a:pt x="21490" y="9574"/>
                    <a:pt x="22129" y="9331"/>
                    <a:pt x="23040" y="8298"/>
                  </a:cubicBezTo>
                  <a:lnTo>
                    <a:pt x="24773" y="7629"/>
                  </a:lnTo>
                  <a:cubicBezTo>
                    <a:pt x="24773" y="7629"/>
                    <a:pt x="25685" y="7477"/>
                    <a:pt x="25715" y="7386"/>
                  </a:cubicBezTo>
                  <a:cubicBezTo>
                    <a:pt x="25715" y="7386"/>
                    <a:pt x="25928" y="7234"/>
                    <a:pt x="25928" y="7052"/>
                  </a:cubicBezTo>
                  <a:cubicBezTo>
                    <a:pt x="25928" y="7052"/>
                    <a:pt x="26202" y="7052"/>
                    <a:pt x="26202" y="6839"/>
                  </a:cubicBezTo>
                  <a:cubicBezTo>
                    <a:pt x="26202" y="6596"/>
                    <a:pt x="26232" y="6231"/>
                    <a:pt x="25715" y="5927"/>
                  </a:cubicBezTo>
                  <a:cubicBezTo>
                    <a:pt x="25168" y="5623"/>
                    <a:pt x="24560" y="5623"/>
                    <a:pt x="24196" y="5380"/>
                  </a:cubicBezTo>
                  <a:cubicBezTo>
                    <a:pt x="24196" y="5380"/>
                    <a:pt x="24029" y="5321"/>
                    <a:pt x="23778" y="5321"/>
                  </a:cubicBezTo>
                  <a:cubicBezTo>
                    <a:pt x="23628" y="5321"/>
                    <a:pt x="23447" y="5342"/>
                    <a:pt x="23253" y="5410"/>
                  </a:cubicBezTo>
                  <a:cubicBezTo>
                    <a:pt x="22706" y="5623"/>
                    <a:pt x="22524" y="5775"/>
                    <a:pt x="22281" y="6170"/>
                  </a:cubicBezTo>
                  <a:cubicBezTo>
                    <a:pt x="22281" y="6170"/>
                    <a:pt x="21719" y="5853"/>
                    <a:pt x="21405" y="5853"/>
                  </a:cubicBezTo>
                  <a:cubicBezTo>
                    <a:pt x="21369" y="5853"/>
                    <a:pt x="21336" y="5857"/>
                    <a:pt x="21308" y="5866"/>
                  </a:cubicBezTo>
                  <a:cubicBezTo>
                    <a:pt x="21034" y="5988"/>
                    <a:pt x="20609" y="6717"/>
                    <a:pt x="20609" y="6717"/>
                  </a:cubicBezTo>
                  <a:lnTo>
                    <a:pt x="20305" y="6596"/>
                  </a:lnTo>
                  <a:cubicBezTo>
                    <a:pt x="20305" y="6596"/>
                    <a:pt x="20396" y="5775"/>
                    <a:pt x="20062" y="5684"/>
                  </a:cubicBezTo>
                  <a:cubicBezTo>
                    <a:pt x="20034" y="5678"/>
                    <a:pt x="20004" y="5676"/>
                    <a:pt x="19973" y="5676"/>
                  </a:cubicBezTo>
                  <a:cubicBezTo>
                    <a:pt x="19663" y="5676"/>
                    <a:pt x="19211" y="5927"/>
                    <a:pt x="19211" y="5927"/>
                  </a:cubicBezTo>
                  <a:lnTo>
                    <a:pt x="18755" y="5501"/>
                  </a:lnTo>
                  <a:cubicBezTo>
                    <a:pt x="18755" y="5501"/>
                    <a:pt x="19910" y="4772"/>
                    <a:pt x="19910" y="3708"/>
                  </a:cubicBezTo>
                  <a:cubicBezTo>
                    <a:pt x="19910" y="3664"/>
                    <a:pt x="19829" y="3327"/>
                    <a:pt x="19500" y="3327"/>
                  </a:cubicBezTo>
                  <a:cubicBezTo>
                    <a:pt x="19379" y="3327"/>
                    <a:pt x="19225" y="3373"/>
                    <a:pt x="19028" y="3495"/>
                  </a:cubicBezTo>
                  <a:cubicBezTo>
                    <a:pt x="19028" y="3495"/>
                    <a:pt x="19302" y="2766"/>
                    <a:pt x="18998" y="2492"/>
                  </a:cubicBezTo>
                  <a:cubicBezTo>
                    <a:pt x="18953" y="2448"/>
                    <a:pt x="18861" y="2432"/>
                    <a:pt x="18753" y="2432"/>
                  </a:cubicBezTo>
                  <a:cubicBezTo>
                    <a:pt x="18495" y="2432"/>
                    <a:pt x="18147" y="2523"/>
                    <a:pt x="18147" y="2523"/>
                  </a:cubicBezTo>
                  <a:cubicBezTo>
                    <a:pt x="18147" y="2523"/>
                    <a:pt x="18147" y="1307"/>
                    <a:pt x="17964" y="1216"/>
                  </a:cubicBezTo>
                  <a:cubicBezTo>
                    <a:pt x="17898" y="1171"/>
                    <a:pt x="17806" y="1143"/>
                    <a:pt x="17701" y="1143"/>
                  </a:cubicBezTo>
                  <a:cubicBezTo>
                    <a:pt x="17519" y="1143"/>
                    <a:pt x="17295" y="1228"/>
                    <a:pt x="17083" y="1459"/>
                  </a:cubicBezTo>
                  <a:cubicBezTo>
                    <a:pt x="16749" y="1884"/>
                    <a:pt x="16323" y="2371"/>
                    <a:pt x="16323" y="2371"/>
                  </a:cubicBezTo>
                  <a:cubicBezTo>
                    <a:pt x="16323" y="2371"/>
                    <a:pt x="16627" y="1003"/>
                    <a:pt x="16171" y="760"/>
                  </a:cubicBezTo>
                  <a:cubicBezTo>
                    <a:pt x="16130" y="727"/>
                    <a:pt x="16077" y="714"/>
                    <a:pt x="16017" y="714"/>
                  </a:cubicBezTo>
                  <a:cubicBezTo>
                    <a:pt x="15856" y="714"/>
                    <a:pt x="15641" y="807"/>
                    <a:pt x="15442" y="851"/>
                  </a:cubicBezTo>
                  <a:cubicBezTo>
                    <a:pt x="15046" y="1003"/>
                    <a:pt x="14651" y="1246"/>
                    <a:pt x="14651" y="1246"/>
                  </a:cubicBezTo>
                  <a:cubicBezTo>
                    <a:pt x="14651" y="1246"/>
                    <a:pt x="13679" y="61"/>
                    <a:pt x="13557" y="61"/>
                  </a:cubicBezTo>
                  <a:cubicBezTo>
                    <a:pt x="13506" y="61"/>
                    <a:pt x="13389" y="1"/>
                    <a:pt x="132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101325" y="1333850"/>
              <a:ext cx="723450" cy="616650"/>
            </a:xfrm>
            <a:custGeom>
              <a:avLst/>
              <a:gdLst/>
              <a:ahLst/>
              <a:cxnLst/>
              <a:rect l="l" t="t" r="r" b="b"/>
              <a:pathLst>
                <a:path w="28938" h="24666" extrusionOk="0">
                  <a:moveTo>
                    <a:pt x="850" y="0"/>
                  </a:moveTo>
                  <a:cubicBezTo>
                    <a:pt x="700" y="0"/>
                    <a:pt x="548" y="55"/>
                    <a:pt x="426" y="215"/>
                  </a:cubicBezTo>
                  <a:cubicBezTo>
                    <a:pt x="1" y="701"/>
                    <a:pt x="761" y="2647"/>
                    <a:pt x="1673" y="3741"/>
                  </a:cubicBezTo>
                  <a:cubicBezTo>
                    <a:pt x="2584" y="4835"/>
                    <a:pt x="5958" y="7966"/>
                    <a:pt x="9606" y="9060"/>
                  </a:cubicBezTo>
                  <a:cubicBezTo>
                    <a:pt x="9606" y="9060"/>
                    <a:pt x="9393" y="9334"/>
                    <a:pt x="8998" y="9547"/>
                  </a:cubicBezTo>
                  <a:cubicBezTo>
                    <a:pt x="8633" y="9790"/>
                    <a:pt x="8572" y="10398"/>
                    <a:pt x="8876" y="10793"/>
                  </a:cubicBezTo>
                  <a:cubicBezTo>
                    <a:pt x="9171" y="11176"/>
                    <a:pt x="10382" y="12590"/>
                    <a:pt x="10954" y="12590"/>
                  </a:cubicBezTo>
                  <a:cubicBezTo>
                    <a:pt x="10971" y="12590"/>
                    <a:pt x="10988" y="12589"/>
                    <a:pt x="11004" y="12586"/>
                  </a:cubicBezTo>
                  <a:cubicBezTo>
                    <a:pt x="11551" y="12525"/>
                    <a:pt x="11369" y="11765"/>
                    <a:pt x="11369" y="11765"/>
                  </a:cubicBezTo>
                  <a:cubicBezTo>
                    <a:pt x="11369" y="11765"/>
                    <a:pt x="12298" y="11137"/>
                    <a:pt x="12696" y="11137"/>
                  </a:cubicBezTo>
                  <a:cubicBezTo>
                    <a:pt x="12735" y="11137"/>
                    <a:pt x="12770" y="11144"/>
                    <a:pt x="12797" y="11158"/>
                  </a:cubicBezTo>
                  <a:cubicBezTo>
                    <a:pt x="13101" y="11249"/>
                    <a:pt x="13740" y="11340"/>
                    <a:pt x="14408" y="12221"/>
                  </a:cubicBezTo>
                  <a:cubicBezTo>
                    <a:pt x="14834" y="12738"/>
                    <a:pt x="12828" y="14136"/>
                    <a:pt x="12645" y="14440"/>
                  </a:cubicBezTo>
                  <a:cubicBezTo>
                    <a:pt x="12433" y="14866"/>
                    <a:pt x="11855" y="15291"/>
                    <a:pt x="12585" y="16112"/>
                  </a:cubicBezTo>
                  <a:cubicBezTo>
                    <a:pt x="13453" y="17125"/>
                    <a:pt x="13770" y="17421"/>
                    <a:pt x="14060" y="17421"/>
                  </a:cubicBezTo>
                  <a:cubicBezTo>
                    <a:pt x="14075" y="17421"/>
                    <a:pt x="14090" y="17421"/>
                    <a:pt x="14104" y="17419"/>
                  </a:cubicBezTo>
                  <a:cubicBezTo>
                    <a:pt x="14408" y="17389"/>
                    <a:pt x="14895" y="17176"/>
                    <a:pt x="14712" y="16690"/>
                  </a:cubicBezTo>
                  <a:cubicBezTo>
                    <a:pt x="14560" y="16203"/>
                    <a:pt x="14408" y="15565"/>
                    <a:pt x="14864" y="15200"/>
                  </a:cubicBezTo>
                  <a:cubicBezTo>
                    <a:pt x="15320" y="14866"/>
                    <a:pt x="16050" y="14653"/>
                    <a:pt x="16506" y="14288"/>
                  </a:cubicBezTo>
                  <a:lnTo>
                    <a:pt x="16840" y="14379"/>
                  </a:lnTo>
                  <a:lnTo>
                    <a:pt x="17782" y="15352"/>
                  </a:lnTo>
                  <a:cubicBezTo>
                    <a:pt x="17782" y="15352"/>
                    <a:pt x="16840" y="17389"/>
                    <a:pt x="16779" y="17480"/>
                  </a:cubicBezTo>
                  <a:cubicBezTo>
                    <a:pt x="16749" y="17601"/>
                    <a:pt x="15685" y="18392"/>
                    <a:pt x="15807" y="18817"/>
                  </a:cubicBezTo>
                  <a:cubicBezTo>
                    <a:pt x="15959" y="19243"/>
                    <a:pt x="17144" y="20611"/>
                    <a:pt x="18086" y="20763"/>
                  </a:cubicBezTo>
                  <a:cubicBezTo>
                    <a:pt x="18086" y="20763"/>
                    <a:pt x="18603" y="20367"/>
                    <a:pt x="18451" y="19577"/>
                  </a:cubicBezTo>
                  <a:lnTo>
                    <a:pt x="19059" y="18331"/>
                  </a:lnTo>
                  <a:lnTo>
                    <a:pt x="19059" y="18331"/>
                  </a:lnTo>
                  <a:cubicBezTo>
                    <a:pt x="19059" y="18331"/>
                    <a:pt x="19028" y="19334"/>
                    <a:pt x="19028" y="19699"/>
                  </a:cubicBezTo>
                  <a:cubicBezTo>
                    <a:pt x="19028" y="20003"/>
                    <a:pt x="18877" y="21553"/>
                    <a:pt x="18846" y="21857"/>
                  </a:cubicBezTo>
                  <a:cubicBezTo>
                    <a:pt x="18816" y="22161"/>
                    <a:pt x="18725" y="22829"/>
                    <a:pt x="19272" y="23529"/>
                  </a:cubicBezTo>
                  <a:cubicBezTo>
                    <a:pt x="19819" y="24197"/>
                    <a:pt x="20457" y="24471"/>
                    <a:pt x="20457" y="24471"/>
                  </a:cubicBezTo>
                  <a:cubicBezTo>
                    <a:pt x="20457" y="24471"/>
                    <a:pt x="20460" y="24471"/>
                    <a:pt x="20466" y="24471"/>
                  </a:cubicBezTo>
                  <a:cubicBezTo>
                    <a:pt x="20545" y="24471"/>
                    <a:pt x="21105" y="24445"/>
                    <a:pt x="20822" y="23681"/>
                  </a:cubicBezTo>
                  <a:cubicBezTo>
                    <a:pt x="20518" y="22829"/>
                    <a:pt x="20214" y="22799"/>
                    <a:pt x="20487" y="22130"/>
                  </a:cubicBezTo>
                  <a:cubicBezTo>
                    <a:pt x="20761" y="21431"/>
                    <a:pt x="20700" y="20975"/>
                    <a:pt x="21217" y="20793"/>
                  </a:cubicBezTo>
                  <a:cubicBezTo>
                    <a:pt x="21217" y="20793"/>
                    <a:pt x="21855" y="21401"/>
                    <a:pt x="23588" y="21857"/>
                  </a:cubicBezTo>
                  <a:lnTo>
                    <a:pt x="25412" y="23407"/>
                  </a:lnTo>
                  <a:cubicBezTo>
                    <a:pt x="25412" y="23407"/>
                    <a:pt x="26111" y="24349"/>
                    <a:pt x="26263" y="24410"/>
                  </a:cubicBezTo>
                  <a:cubicBezTo>
                    <a:pt x="26263" y="24410"/>
                    <a:pt x="26434" y="24513"/>
                    <a:pt x="26609" y="24513"/>
                  </a:cubicBezTo>
                  <a:cubicBezTo>
                    <a:pt x="26667" y="24513"/>
                    <a:pt x="26726" y="24501"/>
                    <a:pt x="26779" y="24471"/>
                  </a:cubicBezTo>
                  <a:cubicBezTo>
                    <a:pt x="26779" y="24471"/>
                    <a:pt x="26896" y="24665"/>
                    <a:pt x="27083" y="24665"/>
                  </a:cubicBezTo>
                  <a:cubicBezTo>
                    <a:pt x="27130" y="24665"/>
                    <a:pt x="27181" y="24653"/>
                    <a:pt x="27235" y="24623"/>
                  </a:cubicBezTo>
                  <a:cubicBezTo>
                    <a:pt x="27509" y="24471"/>
                    <a:pt x="27965" y="24288"/>
                    <a:pt x="27995" y="23498"/>
                  </a:cubicBezTo>
                  <a:cubicBezTo>
                    <a:pt x="28056" y="22677"/>
                    <a:pt x="27691" y="21978"/>
                    <a:pt x="27722" y="21401"/>
                  </a:cubicBezTo>
                  <a:cubicBezTo>
                    <a:pt x="27722" y="21401"/>
                    <a:pt x="27661" y="20793"/>
                    <a:pt x="27114" y="20307"/>
                  </a:cubicBezTo>
                  <a:cubicBezTo>
                    <a:pt x="26567" y="19790"/>
                    <a:pt x="26293" y="19699"/>
                    <a:pt x="25685" y="19608"/>
                  </a:cubicBezTo>
                  <a:cubicBezTo>
                    <a:pt x="25685" y="19608"/>
                    <a:pt x="25776" y="18544"/>
                    <a:pt x="25442" y="18240"/>
                  </a:cubicBezTo>
                  <a:cubicBezTo>
                    <a:pt x="25168" y="17966"/>
                    <a:pt x="24074" y="17966"/>
                    <a:pt x="24074" y="17966"/>
                  </a:cubicBezTo>
                  <a:lnTo>
                    <a:pt x="24044" y="17571"/>
                  </a:lnTo>
                  <a:cubicBezTo>
                    <a:pt x="24044" y="17571"/>
                    <a:pt x="25077" y="17145"/>
                    <a:pt x="24956" y="16720"/>
                  </a:cubicBezTo>
                  <a:cubicBezTo>
                    <a:pt x="24834" y="16294"/>
                    <a:pt x="24196" y="15899"/>
                    <a:pt x="24196" y="15899"/>
                  </a:cubicBezTo>
                  <a:lnTo>
                    <a:pt x="24378" y="15139"/>
                  </a:lnTo>
                  <a:cubicBezTo>
                    <a:pt x="24378" y="15139"/>
                    <a:pt x="25233" y="15652"/>
                    <a:pt x="26199" y="15652"/>
                  </a:cubicBezTo>
                  <a:cubicBezTo>
                    <a:pt x="26521" y="15652"/>
                    <a:pt x="26855" y="15595"/>
                    <a:pt x="27175" y="15443"/>
                  </a:cubicBezTo>
                  <a:cubicBezTo>
                    <a:pt x="27235" y="15413"/>
                    <a:pt x="27843" y="14835"/>
                    <a:pt x="26901" y="14288"/>
                  </a:cubicBezTo>
                  <a:cubicBezTo>
                    <a:pt x="26901" y="14288"/>
                    <a:pt x="27874" y="14167"/>
                    <a:pt x="28026" y="13650"/>
                  </a:cubicBezTo>
                  <a:cubicBezTo>
                    <a:pt x="28117" y="13376"/>
                    <a:pt x="27509" y="12708"/>
                    <a:pt x="27509" y="12708"/>
                  </a:cubicBezTo>
                  <a:cubicBezTo>
                    <a:pt x="27509" y="12708"/>
                    <a:pt x="28937" y="11978"/>
                    <a:pt x="28907" y="11674"/>
                  </a:cubicBezTo>
                  <a:cubicBezTo>
                    <a:pt x="28907" y="11370"/>
                    <a:pt x="28725" y="11006"/>
                    <a:pt x="28086" y="10793"/>
                  </a:cubicBezTo>
                  <a:cubicBezTo>
                    <a:pt x="27387" y="10641"/>
                    <a:pt x="26567" y="10458"/>
                    <a:pt x="26567" y="10458"/>
                  </a:cubicBezTo>
                  <a:cubicBezTo>
                    <a:pt x="26567" y="10458"/>
                    <a:pt x="28330" y="10003"/>
                    <a:pt x="28390" y="9334"/>
                  </a:cubicBezTo>
                  <a:cubicBezTo>
                    <a:pt x="28421" y="9060"/>
                    <a:pt x="28086" y="8787"/>
                    <a:pt x="27813" y="8574"/>
                  </a:cubicBezTo>
                  <a:cubicBezTo>
                    <a:pt x="27387" y="8148"/>
                    <a:pt x="26931" y="7844"/>
                    <a:pt x="26931" y="7844"/>
                  </a:cubicBezTo>
                  <a:cubicBezTo>
                    <a:pt x="26931" y="7844"/>
                    <a:pt x="27722" y="5960"/>
                    <a:pt x="27691" y="5869"/>
                  </a:cubicBezTo>
                  <a:cubicBezTo>
                    <a:pt x="27666" y="5770"/>
                    <a:pt x="27743" y="5226"/>
                    <a:pt x="27130" y="5226"/>
                  </a:cubicBezTo>
                  <a:cubicBezTo>
                    <a:pt x="26991" y="5226"/>
                    <a:pt x="26816" y="5254"/>
                    <a:pt x="26597" y="5322"/>
                  </a:cubicBezTo>
                  <a:cubicBezTo>
                    <a:pt x="26597" y="5322"/>
                    <a:pt x="24742" y="6234"/>
                    <a:pt x="24220" y="6234"/>
                  </a:cubicBezTo>
                  <a:cubicBezTo>
                    <a:pt x="24212" y="6234"/>
                    <a:pt x="24203" y="6234"/>
                    <a:pt x="24196" y="6233"/>
                  </a:cubicBezTo>
                  <a:cubicBezTo>
                    <a:pt x="24196" y="6233"/>
                    <a:pt x="25503" y="3893"/>
                    <a:pt x="24317" y="2768"/>
                  </a:cubicBezTo>
                  <a:cubicBezTo>
                    <a:pt x="24195" y="2656"/>
                    <a:pt x="24064" y="2609"/>
                    <a:pt x="23931" y="2609"/>
                  </a:cubicBezTo>
                  <a:cubicBezTo>
                    <a:pt x="23234" y="2609"/>
                    <a:pt x="22463" y="3893"/>
                    <a:pt x="22463" y="3893"/>
                  </a:cubicBezTo>
                  <a:cubicBezTo>
                    <a:pt x="22463" y="3893"/>
                    <a:pt x="23102" y="1218"/>
                    <a:pt x="21916" y="823"/>
                  </a:cubicBezTo>
                  <a:cubicBezTo>
                    <a:pt x="21820" y="788"/>
                    <a:pt x="21724" y="773"/>
                    <a:pt x="21629" y="773"/>
                  </a:cubicBezTo>
                  <a:cubicBezTo>
                    <a:pt x="20560" y="773"/>
                    <a:pt x="19636" y="2799"/>
                    <a:pt x="19636" y="2799"/>
                  </a:cubicBezTo>
                  <a:cubicBezTo>
                    <a:pt x="19636" y="2799"/>
                    <a:pt x="19424" y="3650"/>
                    <a:pt x="19150" y="3711"/>
                  </a:cubicBezTo>
                  <a:cubicBezTo>
                    <a:pt x="19150" y="3711"/>
                    <a:pt x="18323" y="2724"/>
                    <a:pt x="17719" y="2724"/>
                  </a:cubicBezTo>
                  <a:cubicBezTo>
                    <a:pt x="17678" y="2724"/>
                    <a:pt x="17638" y="2728"/>
                    <a:pt x="17600" y="2738"/>
                  </a:cubicBezTo>
                  <a:cubicBezTo>
                    <a:pt x="16992" y="2890"/>
                    <a:pt x="16597" y="4926"/>
                    <a:pt x="16566" y="4926"/>
                  </a:cubicBezTo>
                  <a:cubicBezTo>
                    <a:pt x="16537" y="4926"/>
                    <a:pt x="15329" y="3888"/>
                    <a:pt x="14965" y="3888"/>
                  </a:cubicBezTo>
                  <a:cubicBezTo>
                    <a:pt x="14950" y="3888"/>
                    <a:pt x="14937" y="3889"/>
                    <a:pt x="14925" y="3893"/>
                  </a:cubicBezTo>
                  <a:cubicBezTo>
                    <a:pt x="14621" y="3954"/>
                    <a:pt x="14165" y="4531"/>
                    <a:pt x="14135" y="4866"/>
                  </a:cubicBezTo>
                  <a:cubicBezTo>
                    <a:pt x="14135" y="4866"/>
                    <a:pt x="13814" y="4588"/>
                    <a:pt x="13424" y="4588"/>
                  </a:cubicBezTo>
                  <a:cubicBezTo>
                    <a:pt x="13349" y="4588"/>
                    <a:pt x="13271" y="4598"/>
                    <a:pt x="13193" y="4623"/>
                  </a:cubicBezTo>
                  <a:cubicBezTo>
                    <a:pt x="12676" y="4774"/>
                    <a:pt x="12220" y="5626"/>
                    <a:pt x="12220" y="5626"/>
                  </a:cubicBezTo>
                  <a:cubicBezTo>
                    <a:pt x="12220" y="5626"/>
                    <a:pt x="11758" y="4919"/>
                    <a:pt x="11297" y="4919"/>
                  </a:cubicBezTo>
                  <a:cubicBezTo>
                    <a:pt x="11270" y="4919"/>
                    <a:pt x="11243" y="4921"/>
                    <a:pt x="11217" y="4926"/>
                  </a:cubicBezTo>
                  <a:cubicBezTo>
                    <a:pt x="10700" y="4987"/>
                    <a:pt x="10518" y="5717"/>
                    <a:pt x="10518" y="5717"/>
                  </a:cubicBezTo>
                  <a:cubicBezTo>
                    <a:pt x="10518" y="5717"/>
                    <a:pt x="10366" y="5170"/>
                    <a:pt x="10001" y="5109"/>
                  </a:cubicBezTo>
                  <a:cubicBezTo>
                    <a:pt x="9976" y="5103"/>
                    <a:pt x="9950" y="5100"/>
                    <a:pt x="9925" y="5100"/>
                  </a:cubicBezTo>
                  <a:cubicBezTo>
                    <a:pt x="9577" y="5100"/>
                    <a:pt x="9255" y="5629"/>
                    <a:pt x="9004" y="5629"/>
                  </a:cubicBezTo>
                  <a:cubicBezTo>
                    <a:pt x="8992" y="5629"/>
                    <a:pt x="8979" y="5628"/>
                    <a:pt x="8968" y="5626"/>
                  </a:cubicBezTo>
                  <a:cubicBezTo>
                    <a:pt x="8968" y="5626"/>
                    <a:pt x="9089" y="4987"/>
                    <a:pt x="8633" y="4774"/>
                  </a:cubicBezTo>
                  <a:cubicBezTo>
                    <a:pt x="8442" y="4619"/>
                    <a:pt x="8071" y="4572"/>
                    <a:pt x="7692" y="4572"/>
                  </a:cubicBezTo>
                  <a:cubicBezTo>
                    <a:pt x="7108" y="4572"/>
                    <a:pt x="6505" y="4683"/>
                    <a:pt x="6505" y="4683"/>
                  </a:cubicBezTo>
                  <a:cubicBezTo>
                    <a:pt x="6414" y="4562"/>
                    <a:pt x="3952" y="3164"/>
                    <a:pt x="1521" y="276"/>
                  </a:cubicBezTo>
                  <a:cubicBezTo>
                    <a:pt x="1521" y="276"/>
                    <a:pt x="1187" y="0"/>
                    <a:pt x="8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1925825" y="3102700"/>
              <a:ext cx="785775" cy="618550"/>
            </a:xfrm>
            <a:custGeom>
              <a:avLst/>
              <a:gdLst/>
              <a:ahLst/>
              <a:cxnLst/>
              <a:rect l="l" t="t" r="r" b="b"/>
              <a:pathLst>
                <a:path w="31431" h="24742" extrusionOk="0">
                  <a:moveTo>
                    <a:pt x="29879" y="0"/>
                  </a:moveTo>
                  <a:cubicBezTo>
                    <a:pt x="29090" y="0"/>
                    <a:pt x="28073" y="206"/>
                    <a:pt x="27327" y="526"/>
                  </a:cubicBezTo>
                  <a:cubicBezTo>
                    <a:pt x="26020" y="1073"/>
                    <a:pt x="22038" y="3414"/>
                    <a:pt x="19940" y="6605"/>
                  </a:cubicBezTo>
                  <a:cubicBezTo>
                    <a:pt x="19940" y="6605"/>
                    <a:pt x="19758" y="6362"/>
                    <a:pt x="19636" y="5906"/>
                  </a:cubicBezTo>
                  <a:cubicBezTo>
                    <a:pt x="19565" y="5549"/>
                    <a:pt x="19195" y="5341"/>
                    <a:pt x="18818" y="5341"/>
                  </a:cubicBezTo>
                  <a:cubicBezTo>
                    <a:pt x="18715" y="5341"/>
                    <a:pt x="18610" y="5356"/>
                    <a:pt x="18512" y="5389"/>
                  </a:cubicBezTo>
                  <a:cubicBezTo>
                    <a:pt x="18056" y="5602"/>
                    <a:pt x="16263" y="6362"/>
                    <a:pt x="16202" y="6909"/>
                  </a:cubicBezTo>
                  <a:cubicBezTo>
                    <a:pt x="16111" y="7456"/>
                    <a:pt x="16870" y="7487"/>
                    <a:pt x="16870" y="7487"/>
                  </a:cubicBezTo>
                  <a:cubicBezTo>
                    <a:pt x="16870" y="7487"/>
                    <a:pt x="17266" y="8794"/>
                    <a:pt x="17053" y="9037"/>
                  </a:cubicBezTo>
                  <a:cubicBezTo>
                    <a:pt x="16870" y="9310"/>
                    <a:pt x="16597" y="9888"/>
                    <a:pt x="15624" y="10253"/>
                  </a:cubicBezTo>
                  <a:cubicBezTo>
                    <a:pt x="15594" y="10265"/>
                    <a:pt x="15562" y="10271"/>
                    <a:pt x="15531" y="10271"/>
                  </a:cubicBezTo>
                  <a:cubicBezTo>
                    <a:pt x="14938" y="10271"/>
                    <a:pt x="14214" y="8202"/>
                    <a:pt x="13983" y="7943"/>
                  </a:cubicBezTo>
                  <a:cubicBezTo>
                    <a:pt x="13726" y="7686"/>
                    <a:pt x="13524" y="7215"/>
                    <a:pt x="12991" y="7215"/>
                  </a:cubicBezTo>
                  <a:cubicBezTo>
                    <a:pt x="12829" y="7215"/>
                    <a:pt x="12636" y="7259"/>
                    <a:pt x="12402" y="7365"/>
                  </a:cubicBezTo>
                  <a:cubicBezTo>
                    <a:pt x="11126" y="7943"/>
                    <a:pt x="10761" y="8186"/>
                    <a:pt x="10731" y="8429"/>
                  </a:cubicBezTo>
                  <a:cubicBezTo>
                    <a:pt x="10670" y="8733"/>
                    <a:pt x="10731" y="9250"/>
                    <a:pt x="11247" y="9250"/>
                  </a:cubicBezTo>
                  <a:cubicBezTo>
                    <a:pt x="11794" y="9250"/>
                    <a:pt x="12433" y="9280"/>
                    <a:pt x="12615" y="9797"/>
                  </a:cubicBezTo>
                  <a:cubicBezTo>
                    <a:pt x="12797" y="10344"/>
                    <a:pt x="12797" y="11104"/>
                    <a:pt x="13010" y="11620"/>
                  </a:cubicBezTo>
                  <a:lnTo>
                    <a:pt x="12858" y="11924"/>
                  </a:lnTo>
                  <a:lnTo>
                    <a:pt x="11642" y="12532"/>
                  </a:lnTo>
                  <a:cubicBezTo>
                    <a:pt x="11642" y="12532"/>
                    <a:pt x="9971" y="11073"/>
                    <a:pt x="9849" y="10982"/>
                  </a:cubicBezTo>
                  <a:cubicBezTo>
                    <a:pt x="9727" y="10921"/>
                    <a:pt x="9272" y="9645"/>
                    <a:pt x="8846" y="9645"/>
                  </a:cubicBezTo>
                  <a:cubicBezTo>
                    <a:pt x="8451" y="9645"/>
                    <a:pt x="6718" y="10405"/>
                    <a:pt x="6354" y="11286"/>
                  </a:cubicBezTo>
                  <a:cubicBezTo>
                    <a:pt x="6354" y="11286"/>
                    <a:pt x="6536" y="11894"/>
                    <a:pt x="7387" y="11985"/>
                  </a:cubicBezTo>
                  <a:lnTo>
                    <a:pt x="8390" y="12927"/>
                  </a:lnTo>
                  <a:cubicBezTo>
                    <a:pt x="8390" y="12927"/>
                    <a:pt x="7417" y="12623"/>
                    <a:pt x="7113" y="12502"/>
                  </a:cubicBezTo>
                  <a:cubicBezTo>
                    <a:pt x="6809" y="12380"/>
                    <a:pt x="5351" y="11833"/>
                    <a:pt x="5107" y="11712"/>
                  </a:cubicBezTo>
                  <a:cubicBezTo>
                    <a:pt x="4925" y="11631"/>
                    <a:pt x="4580" y="11482"/>
                    <a:pt x="4128" y="11482"/>
                  </a:cubicBezTo>
                  <a:cubicBezTo>
                    <a:pt x="3902" y="11482"/>
                    <a:pt x="3648" y="11519"/>
                    <a:pt x="3375" y="11620"/>
                  </a:cubicBezTo>
                  <a:cubicBezTo>
                    <a:pt x="2584" y="11985"/>
                    <a:pt x="2129" y="12471"/>
                    <a:pt x="2129" y="12471"/>
                  </a:cubicBezTo>
                  <a:cubicBezTo>
                    <a:pt x="2129" y="12471"/>
                    <a:pt x="1926" y="13080"/>
                    <a:pt x="2766" y="13080"/>
                  </a:cubicBezTo>
                  <a:cubicBezTo>
                    <a:pt x="2786" y="13080"/>
                    <a:pt x="2806" y="13080"/>
                    <a:pt x="2828" y="13079"/>
                  </a:cubicBezTo>
                  <a:cubicBezTo>
                    <a:pt x="3297" y="13029"/>
                    <a:pt x="3554" y="12933"/>
                    <a:pt x="3786" y="12933"/>
                  </a:cubicBezTo>
                  <a:cubicBezTo>
                    <a:pt x="3976" y="12933"/>
                    <a:pt x="4149" y="12996"/>
                    <a:pt x="4408" y="13201"/>
                  </a:cubicBezTo>
                  <a:cubicBezTo>
                    <a:pt x="4986" y="13657"/>
                    <a:pt x="5442" y="13718"/>
                    <a:pt x="5472" y="14295"/>
                  </a:cubicBezTo>
                  <a:cubicBezTo>
                    <a:pt x="5472" y="14295"/>
                    <a:pt x="4712" y="14751"/>
                    <a:pt x="3770" y="16271"/>
                  </a:cubicBezTo>
                  <a:lnTo>
                    <a:pt x="1764" y="17548"/>
                  </a:lnTo>
                  <a:cubicBezTo>
                    <a:pt x="1764" y="17548"/>
                    <a:pt x="609" y="17943"/>
                    <a:pt x="578" y="18095"/>
                  </a:cubicBezTo>
                  <a:cubicBezTo>
                    <a:pt x="578" y="18095"/>
                    <a:pt x="305" y="18307"/>
                    <a:pt x="335" y="18581"/>
                  </a:cubicBezTo>
                  <a:cubicBezTo>
                    <a:pt x="335" y="18581"/>
                    <a:pt x="1" y="18672"/>
                    <a:pt x="31" y="18976"/>
                  </a:cubicBezTo>
                  <a:cubicBezTo>
                    <a:pt x="92" y="19280"/>
                    <a:pt x="153" y="19766"/>
                    <a:pt x="913" y="20040"/>
                  </a:cubicBezTo>
                  <a:cubicBezTo>
                    <a:pt x="1673" y="20283"/>
                    <a:pt x="2433" y="20192"/>
                    <a:pt x="3010" y="20374"/>
                  </a:cubicBezTo>
                  <a:cubicBezTo>
                    <a:pt x="3010" y="20374"/>
                    <a:pt x="3098" y="20392"/>
                    <a:pt x="3241" y="20392"/>
                  </a:cubicBezTo>
                  <a:cubicBezTo>
                    <a:pt x="3473" y="20392"/>
                    <a:pt x="3850" y="20345"/>
                    <a:pt x="4226" y="20101"/>
                  </a:cubicBezTo>
                  <a:cubicBezTo>
                    <a:pt x="4864" y="19736"/>
                    <a:pt x="5047" y="19493"/>
                    <a:pt x="5290" y="18915"/>
                  </a:cubicBezTo>
                  <a:cubicBezTo>
                    <a:pt x="5290" y="18915"/>
                    <a:pt x="5894" y="19146"/>
                    <a:pt x="6328" y="19146"/>
                  </a:cubicBezTo>
                  <a:cubicBezTo>
                    <a:pt x="6461" y="19146"/>
                    <a:pt x="6579" y="19125"/>
                    <a:pt x="6658" y="19067"/>
                  </a:cubicBezTo>
                  <a:cubicBezTo>
                    <a:pt x="6992" y="18885"/>
                    <a:pt x="7326" y="17821"/>
                    <a:pt x="7326" y="17821"/>
                  </a:cubicBezTo>
                  <a:lnTo>
                    <a:pt x="7752" y="17882"/>
                  </a:lnTo>
                  <a:cubicBezTo>
                    <a:pt x="7752" y="17882"/>
                    <a:pt x="7873" y="19007"/>
                    <a:pt x="8299" y="19037"/>
                  </a:cubicBezTo>
                  <a:cubicBezTo>
                    <a:pt x="8311" y="19038"/>
                    <a:pt x="8323" y="19038"/>
                    <a:pt x="8335" y="19038"/>
                  </a:cubicBezTo>
                  <a:cubicBezTo>
                    <a:pt x="8730" y="19038"/>
                    <a:pt x="9302" y="18581"/>
                    <a:pt x="9302" y="18581"/>
                  </a:cubicBezTo>
                  <a:lnTo>
                    <a:pt x="9971" y="19007"/>
                  </a:lnTo>
                  <a:cubicBezTo>
                    <a:pt x="9971" y="19007"/>
                    <a:pt x="8633" y="20192"/>
                    <a:pt x="8907" y="21529"/>
                  </a:cubicBezTo>
                  <a:cubicBezTo>
                    <a:pt x="8907" y="21610"/>
                    <a:pt x="9069" y="21962"/>
                    <a:pt x="9402" y="21962"/>
                  </a:cubicBezTo>
                  <a:cubicBezTo>
                    <a:pt x="9569" y="21962"/>
                    <a:pt x="9778" y="21874"/>
                    <a:pt x="10031" y="21621"/>
                  </a:cubicBezTo>
                  <a:lnTo>
                    <a:pt x="10031" y="21621"/>
                  </a:lnTo>
                  <a:cubicBezTo>
                    <a:pt x="10031" y="21621"/>
                    <a:pt x="9849" y="22563"/>
                    <a:pt x="10335" y="22867"/>
                  </a:cubicBezTo>
                  <a:cubicBezTo>
                    <a:pt x="10375" y="22891"/>
                    <a:pt x="10429" y="22902"/>
                    <a:pt x="10492" y="22902"/>
                  </a:cubicBezTo>
                  <a:cubicBezTo>
                    <a:pt x="10822" y="22902"/>
                    <a:pt x="11399" y="22624"/>
                    <a:pt x="11399" y="22624"/>
                  </a:cubicBezTo>
                  <a:cubicBezTo>
                    <a:pt x="11399" y="22624"/>
                    <a:pt x="11673" y="24174"/>
                    <a:pt x="11977" y="24235"/>
                  </a:cubicBezTo>
                  <a:cubicBezTo>
                    <a:pt x="12054" y="24258"/>
                    <a:pt x="12139" y="24273"/>
                    <a:pt x="12228" y="24273"/>
                  </a:cubicBezTo>
                  <a:cubicBezTo>
                    <a:pt x="12491" y="24273"/>
                    <a:pt x="12791" y="24141"/>
                    <a:pt x="13041" y="23687"/>
                  </a:cubicBezTo>
                  <a:cubicBezTo>
                    <a:pt x="13375" y="23049"/>
                    <a:pt x="13800" y="22289"/>
                    <a:pt x="13801" y="22289"/>
                  </a:cubicBezTo>
                  <a:lnTo>
                    <a:pt x="13801" y="22289"/>
                  </a:lnTo>
                  <a:cubicBezTo>
                    <a:pt x="13800" y="22289"/>
                    <a:pt x="13709" y="24174"/>
                    <a:pt x="14378" y="24387"/>
                  </a:cubicBezTo>
                  <a:cubicBezTo>
                    <a:pt x="14410" y="24400"/>
                    <a:pt x="14446" y="24406"/>
                    <a:pt x="14486" y="24406"/>
                  </a:cubicBezTo>
                  <a:cubicBezTo>
                    <a:pt x="14708" y="24406"/>
                    <a:pt x="15032" y="24212"/>
                    <a:pt x="15290" y="24083"/>
                  </a:cubicBezTo>
                  <a:cubicBezTo>
                    <a:pt x="15776" y="23779"/>
                    <a:pt x="16232" y="23444"/>
                    <a:pt x="16232" y="23444"/>
                  </a:cubicBezTo>
                  <a:cubicBezTo>
                    <a:pt x="16232" y="23444"/>
                    <a:pt x="17782" y="24721"/>
                    <a:pt x="17904" y="24721"/>
                  </a:cubicBezTo>
                  <a:cubicBezTo>
                    <a:pt x="17910" y="24719"/>
                    <a:pt x="17917" y="24719"/>
                    <a:pt x="17925" y="24719"/>
                  </a:cubicBezTo>
                  <a:cubicBezTo>
                    <a:pt x="17975" y="24719"/>
                    <a:pt x="18067" y="24741"/>
                    <a:pt x="18171" y="24741"/>
                  </a:cubicBezTo>
                  <a:cubicBezTo>
                    <a:pt x="18414" y="24741"/>
                    <a:pt x="18725" y="24620"/>
                    <a:pt x="18725" y="23809"/>
                  </a:cubicBezTo>
                  <a:cubicBezTo>
                    <a:pt x="18725" y="23809"/>
                    <a:pt x="18360" y="21742"/>
                    <a:pt x="18542" y="21225"/>
                  </a:cubicBezTo>
                  <a:lnTo>
                    <a:pt x="18542" y="21225"/>
                  </a:lnTo>
                  <a:cubicBezTo>
                    <a:pt x="18542" y="21226"/>
                    <a:pt x="19848" y="22552"/>
                    <a:pt x="21091" y="22552"/>
                  </a:cubicBezTo>
                  <a:cubicBezTo>
                    <a:pt x="21353" y="22552"/>
                    <a:pt x="21612" y="22493"/>
                    <a:pt x="21855" y="22350"/>
                  </a:cubicBezTo>
                  <a:cubicBezTo>
                    <a:pt x="22767" y="21803"/>
                    <a:pt x="21308" y="20253"/>
                    <a:pt x="21308" y="20253"/>
                  </a:cubicBezTo>
                  <a:lnTo>
                    <a:pt x="21308" y="20253"/>
                  </a:lnTo>
                  <a:cubicBezTo>
                    <a:pt x="21308" y="20253"/>
                    <a:pt x="22578" y="20985"/>
                    <a:pt x="23544" y="20985"/>
                  </a:cubicBezTo>
                  <a:cubicBezTo>
                    <a:pt x="23899" y="20985"/>
                    <a:pt x="24213" y="20887"/>
                    <a:pt x="24409" y="20617"/>
                  </a:cubicBezTo>
                  <a:cubicBezTo>
                    <a:pt x="25108" y="19645"/>
                    <a:pt x="23132" y="17882"/>
                    <a:pt x="23132" y="17882"/>
                  </a:cubicBezTo>
                  <a:cubicBezTo>
                    <a:pt x="23132" y="17882"/>
                    <a:pt x="22372" y="17426"/>
                    <a:pt x="22433" y="17183"/>
                  </a:cubicBezTo>
                  <a:cubicBezTo>
                    <a:pt x="22433" y="17183"/>
                    <a:pt x="23740" y="16605"/>
                    <a:pt x="23801" y="15967"/>
                  </a:cubicBezTo>
                  <a:cubicBezTo>
                    <a:pt x="23831" y="15298"/>
                    <a:pt x="22007" y="14386"/>
                    <a:pt x="22007" y="14356"/>
                  </a:cubicBezTo>
                  <a:cubicBezTo>
                    <a:pt x="22007" y="14326"/>
                    <a:pt x="23436" y="13414"/>
                    <a:pt x="23497" y="13079"/>
                  </a:cubicBezTo>
                  <a:cubicBezTo>
                    <a:pt x="23497" y="12745"/>
                    <a:pt x="23102" y="12198"/>
                    <a:pt x="22767" y="12016"/>
                  </a:cubicBezTo>
                  <a:cubicBezTo>
                    <a:pt x="22767" y="12016"/>
                    <a:pt x="23284" y="11712"/>
                    <a:pt x="23284" y="11164"/>
                  </a:cubicBezTo>
                  <a:cubicBezTo>
                    <a:pt x="23284" y="10648"/>
                    <a:pt x="22615" y="9979"/>
                    <a:pt x="22615" y="9979"/>
                  </a:cubicBezTo>
                  <a:cubicBezTo>
                    <a:pt x="22615" y="9979"/>
                    <a:pt x="23527" y="9675"/>
                    <a:pt x="23588" y="9189"/>
                  </a:cubicBezTo>
                  <a:cubicBezTo>
                    <a:pt x="23679" y="8702"/>
                    <a:pt x="23041" y="8307"/>
                    <a:pt x="23041" y="8307"/>
                  </a:cubicBezTo>
                  <a:cubicBezTo>
                    <a:pt x="23041" y="8307"/>
                    <a:pt x="23588" y="8307"/>
                    <a:pt x="23740" y="7973"/>
                  </a:cubicBezTo>
                  <a:cubicBezTo>
                    <a:pt x="23953" y="7639"/>
                    <a:pt x="23436" y="7091"/>
                    <a:pt x="23558" y="6848"/>
                  </a:cubicBezTo>
                  <a:lnTo>
                    <a:pt x="23558" y="6848"/>
                  </a:lnTo>
                  <a:cubicBezTo>
                    <a:pt x="23558" y="6848"/>
                    <a:pt x="23770" y="6960"/>
                    <a:pt x="24018" y="6960"/>
                  </a:cubicBezTo>
                  <a:cubicBezTo>
                    <a:pt x="24179" y="6960"/>
                    <a:pt x="24356" y="6913"/>
                    <a:pt x="24500" y="6757"/>
                  </a:cubicBezTo>
                  <a:cubicBezTo>
                    <a:pt x="24865" y="6514"/>
                    <a:pt x="25017" y="4873"/>
                    <a:pt x="25017" y="4873"/>
                  </a:cubicBezTo>
                  <a:cubicBezTo>
                    <a:pt x="25138" y="4812"/>
                    <a:pt x="27205" y="2897"/>
                    <a:pt x="30670" y="1377"/>
                  </a:cubicBezTo>
                  <a:cubicBezTo>
                    <a:pt x="30670" y="1377"/>
                    <a:pt x="31430" y="860"/>
                    <a:pt x="31035" y="344"/>
                  </a:cubicBezTo>
                  <a:cubicBezTo>
                    <a:pt x="30883" y="104"/>
                    <a:pt x="30439" y="0"/>
                    <a:pt x="298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2983600" y="4416000"/>
              <a:ext cx="929375" cy="625425"/>
            </a:xfrm>
            <a:custGeom>
              <a:avLst/>
              <a:gdLst/>
              <a:ahLst/>
              <a:cxnLst/>
              <a:rect l="l" t="t" r="r" b="b"/>
              <a:pathLst>
                <a:path w="37175" h="25017" extrusionOk="0">
                  <a:moveTo>
                    <a:pt x="22737" y="1"/>
                  </a:moveTo>
                  <a:cubicBezTo>
                    <a:pt x="21369" y="1"/>
                    <a:pt x="21065" y="2858"/>
                    <a:pt x="21065" y="2858"/>
                  </a:cubicBezTo>
                  <a:cubicBezTo>
                    <a:pt x="21065" y="2858"/>
                    <a:pt x="21156" y="3800"/>
                    <a:pt x="20883" y="3952"/>
                  </a:cubicBezTo>
                  <a:cubicBezTo>
                    <a:pt x="20883" y="3952"/>
                    <a:pt x="19967" y="3403"/>
                    <a:pt x="19318" y="3403"/>
                  </a:cubicBezTo>
                  <a:cubicBezTo>
                    <a:pt x="19173" y="3403"/>
                    <a:pt x="19042" y="3430"/>
                    <a:pt x="18937" y="3496"/>
                  </a:cubicBezTo>
                  <a:cubicBezTo>
                    <a:pt x="18329" y="3861"/>
                    <a:pt x="18694" y="6080"/>
                    <a:pt x="18633" y="6080"/>
                  </a:cubicBezTo>
                  <a:cubicBezTo>
                    <a:pt x="18632" y="6082"/>
                    <a:pt x="18628" y="6084"/>
                    <a:pt x="18622" y="6084"/>
                  </a:cubicBezTo>
                  <a:cubicBezTo>
                    <a:pt x="18484" y="6084"/>
                    <a:pt x="17213" y="5564"/>
                    <a:pt x="16738" y="5564"/>
                  </a:cubicBezTo>
                  <a:cubicBezTo>
                    <a:pt x="16676" y="5564"/>
                    <a:pt x="16627" y="5573"/>
                    <a:pt x="16597" y="5594"/>
                  </a:cubicBezTo>
                  <a:cubicBezTo>
                    <a:pt x="16293" y="5776"/>
                    <a:pt x="16050" y="6505"/>
                    <a:pt x="16110" y="6931"/>
                  </a:cubicBezTo>
                  <a:cubicBezTo>
                    <a:pt x="16110" y="6931"/>
                    <a:pt x="15832" y="6805"/>
                    <a:pt x="15512" y="6805"/>
                  </a:cubicBezTo>
                  <a:cubicBezTo>
                    <a:pt x="15336" y="6805"/>
                    <a:pt x="15148" y="6843"/>
                    <a:pt x="14986" y="6961"/>
                  </a:cubicBezTo>
                  <a:cubicBezTo>
                    <a:pt x="14530" y="7296"/>
                    <a:pt x="14347" y="8329"/>
                    <a:pt x="14347" y="8329"/>
                  </a:cubicBezTo>
                  <a:cubicBezTo>
                    <a:pt x="14347" y="8329"/>
                    <a:pt x="13791" y="7896"/>
                    <a:pt x="13306" y="7896"/>
                  </a:cubicBezTo>
                  <a:cubicBezTo>
                    <a:pt x="13202" y="7896"/>
                    <a:pt x="13101" y="7916"/>
                    <a:pt x="13010" y="7964"/>
                  </a:cubicBezTo>
                  <a:cubicBezTo>
                    <a:pt x="12524" y="8208"/>
                    <a:pt x="12615" y="9028"/>
                    <a:pt x="12615" y="9028"/>
                  </a:cubicBezTo>
                  <a:cubicBezTo>
                    <a:pt x="12615" y="9028"/>
                    <a:pt x="12290" y="8567"/>
                    <a:pt x="11921" y="8567"/>
                  </a:cubicBezTo>
                  <a:cubicBezTo>
                    <a:pt x="11899" y="8567"/>
                    <a:pt x="11877" y="8569"/>
                    <a:pt x="11855" y="8572"/>
                  </a:cubicBezTo>
                  <a:cubicBezTo>
                    <a:pt x="11429" y="8633"/>
                    <a:pt x="11277" y="9393"/>
                    <a:pt x="10974" y="9484"/>
                  </a:cubicBezTo>
                  <a:cubicBezTo>
                    <a:pt x="10974" y="9484"/>
                    <a:pt x="10852" y="8785"/>
                    <a:pt x="10335" y="8664"/>
                  </a:cubicBezTo>
                  <a:cubicBezTo>
                    <a:pt x="10305" y="8659"/>
                    <a:pt x="10272" y="8656"/>
                    <a:pt x="10236" y="8656"/>
                  </a:cubicBezTo>
                  <a:cubicBezTo>
                    <a:pt x="9614" y="8656"/>
                    <a:pt x="8147" y="9363"/>
                    <a:pt x="8147" y="9363"/>
                  </a:cubicBezTo>
                  <a:cubicBezTo>
                    <a:pt x="8056" y="9302"/>
                    <a:pt x="5016" y="8633"/>
                    <a:pt x="1429" y="6505"/>
                  </a:cubicBezTo>
                  <a:cubicBezTo>
                    <a:pt x="1429" y="6505"/>
                    <a:pt x="1181" y="6406"/>
                    <a:pt x="905" y="6406"/>
                  </a:cubicBezTo>
                  <a:cubicBezTo>
                    <a:pt x="652" y="6406"/>
                    <a:pt x="375" y="6490"/>
                    <a:pt x="244" y="6809"/>
                  </a:cubicBezTo>
                  <a:cubicBezTo>
                    <a:pt x="1" y="7509"/>
                    <a:pt x="1460" y="9241"/>
                    <a:pt x="2767" y="10062"/>
                  </a:cubicBezTo>
                  <a:cubicBezTo>
                    <a:pt x="4066" y="10859"/>
                    <a:pt x="8436" y="12833"/>
                    <a:pt x="12502" y="12833"/>
                  </a:cubicBezTo>
                  <a:cubicBezTo>
                    <a:pt x="12621" y="12833"/>
                    <a:pt x="12740" y="12831"/>
                    <a:pt x="12858" y="12828"/>
                  </a:cubicBezTo>
                  <a:lnTo>
                    <a:pt x="12858" y="12828"/>
                  </a:lnTo>
                  <a:cubicBezTo>
                    <a:pt x="12858" y="12828"/>
                    <a:pt x="12706" y="13162"/>
                    <a:pt x="12402" y="13557"/>
                  </a:cubicBezTo>
                  <a:cubicBezTo>
                    <a:pt x="12068" y="13922"/>
                    <a:pt x="12250" y="14560"/>
                    <a:pt x="12706" y="14864"/>
                  </a:cubicBezTo>
                  <a:cubicBezTo>
                    <a:pt x="13116" y="15137"/>
                    <a:pt x="14631" y="16025"/>
                    <a:pt x="15331" y="16025"/>
                  </a:cubicBezTo>
                  <a:cubicBezTo>
                    <a:pt x="15409" y="16025"/>
                    <a:pt x="15478" y="16013"/>
                    <a:pt x="15533" y="15989"/>
                  </a:cubicBezTo>
                  <a:cubicBezTo>
                    <a:pt x="16050" y="15715"/>
                    <a:pt x="15594" y="14986"/>
                    <a:pt x="15594" y="14986"/>
                  </a:cubicBezTo>
                  <a:cubicBezTo>
                    <a:pt x="15594" y="14986"/>
                    <a:pt x="16483" y="13830"/>
                    <a:pt x="16885" y="13830"/>
                  </a:cubicBezTo>
                  <a:cubicBezTo>
                    <a:pt x="16891" y="13830"/>
                    <a:pt x="16896" y="13830"/>
                    <a:pt x="16901" y="13831"/>
                  </a:cubicBezTo>
                  <a:cubicBezTo>
                    <a:pt x="17235" y="13892"/>
                    <a:pt x="17965" y="13740"/>
                    <a:pt x="18907" y="14378"/>
                  </a:cubicBezTo>
                  <a:cubicBezTo>
                    <a:pt x="19515" y="14803"/>
                    <a:pt x="17965" y="16931"/>
                    <a:pt x="17843" y="17296"/>
                  </a:cubicBezTo>
                  <a:cubicBezTo>
                    <a:pt x="17782" y="17843"/>
                    <a:pt x="17326" y="18481"/>
                    <a:pt x="18329" y="19089"/>
                  </a:cubicBezTo>
                  <a:cubicBezTo>
                    <a:pt x="19384" y="19689"/>
                    <a:pt x="19872" y="19929"/>
                    <a:pt x="20165" y="19929"/>
                  </a:cubicBezTo>
                  <a:cubicBezTo>
                    <a:pt x="20244" y="19929"/>
                    <a:pt x="20308" y="19912"/>
                    <a:pt x="20366" y="19880"/>
                  </a:cubicBezTo>
                  <a:cubicBezTo>
                    <a:pt x="20609" y="19728"/>
                    <a:pt x="21065" y="19393"/>
                    <a:pt x="20731" y="18907"/>
                  </a:cubicBezTo>
                  <a:cubicBezTo>
                    <a:pt x="20396" y="18390"/>
                    <a:pt x="20001" y="17782"/>
                    <a:pt x="20366" y="17296"/>
                  </a:cubicBezTo>
                  <a:cubicBezTo>
                    <a:pt x="20700" y="16810"/>
                    <a:pt x="21369" y="16323"/>
                    <a:pt x="21764" y="15776"/>
                  </a:cubicBezTo>
                  <a:lnTo>
                    <a:pt x="22129" y="15746"/>
                  </a:lnTo>
                  <a:lnTo>
                    <a:pt x="23466" y="16475"/>
                  </a:lnTo>
                  <a:cubicBezTo>
                    <a:pt x="23466" y="16475"/>
                    <a:pt x="23193" y="18907"/>
                    <a:pt x="23193" y="19059"/>
                  </a:cubicBezTo>
                  <a:cubicBezTo>
                    <a:pt x="23193" y="19211"/>
                    <a:pt x="22372" y="20366"/>
                    <a:pt x="22645" y="20761"/>
                  </a:cubicBezTo>
                  <a:cubicBezTo>
                    <a:pt x="22925" y="21097"/>
                    <a:pt x="24388" y="21998"/>
                    <a:pt x="25425" y="21998"/>
                  </a:cubicBezTo>
                  <a:cubicBezTo>
                    <a:pt x="25516" y="21998"/>
                    <a:pt x="25602" y="21991"/>
                    <a:pt x="25685" y="21977"/>
                  </a:cubicBezTo>
                  <a:cubicBezTo>
                    <a:pt x="25685" y="21977"/>
                    <a:pt x="26080" y="21399"/>
                    <a:pt x="25624" y="20609"/>
                  </a:cubicBezTo>
                  <a:lnTo>
                    <a:pt x="25837" y="19120"/>
                  </a:lnTo>
                  <a:cubicBezTo>
                    <a:pt x="25837" y="19120"/>
                    <a:pt x="26171" y="20214"/>
                    <a:pt x="26293" y="20518"/>
                  </a:cubicBezTo>
                  <a:cubicBezTo>
                    <a:pt x="26384" y="20883"/>
                    <a:pt x="26779" y="22494"/>
                    <a:pt x="26840" y="22858"/>
                  </a:cubicBezTo>
                  <a:cubicBezTo>
                    <a:pt x="26931" y="23162"/>
                    <a:pt x="27083" y="23922"/>
                    <a:pt x="27874" y="24439"/>
                  </a:cubicBezTo>
                  <a:cubicBezTo>
                    <a:pt x="28664" y="24986"/>
                    <a:pt x="29424" y="25016"/>
                    <a:pt x="29424" y="25016"/>
                  </a:cubicBezTo>
                  <a:cubicBezTo>
                    <a:pt x="29424" y="25016"/>
                    <a:pt x="30153" y="24773"/>
                    <a:pt x="29545" y="24013"/>
                  </a:cubicBezTo>
                  <a:cubicBezTo>
                    <a:pt x="28937" y="23253"/>
                    <a:pt x="28603" y="23314"/>
                    <a:pt x="28633" y="22494"/>
                  </a:cubicBezTo>
                  <a:cubicBezTo>
                    <a:pt x="28664" y="21703"/>
                    <a:pt x="28451" y="21247"/>
                    <a:pt x="28937" y="20883"/>
                  </a:cubicBezTo>
                  <a:cubicBezTo>
                    <a:pt x="28937" y="20883"/>
                    <a:pt x="29585" y="21151"/>
                    <a:pt x="31014" y="21151"/>
                  </a:cubicBezTo>
                  <a:cubicBezTo>
                    <a:pt x="31252" y="21151"/>
                    <a:pt x="31512" y="21143"/>
                    <a:pt x="31795" y="21126"/>
                  </a:cubicBezTo>
                  <a:lnTo>
                    <a:pt x="34226" y="22129"/>
                  </a:lnTo>
                  <a:cubicBezTo>
                    <a:pt x="34226" y="22129"/>
                    <a:pt x="35249" y="22859"/>
                    <a:pt x="35432" y="22859"/>
                  </a:cubicBezTo>
                  <a:cubicBezTo>
                    <a:pt x="35436" y="22859"/>
                    <a:pt x="35439" y="22859"/>
                    <a:pt x="35442" y="22858"/>
                  </a:cubicBezTo>
                  <a:cubicBezTo>
                    <a:pt x="35442" y="22858"/>
                    <a:pt x="35500" y="22868"/>
                    <a:pt x="35584" y="22868"/>
                  </a:cubicBezTo>
                  <a:cubicBezTo>
                    <a:pt x="35710" y="22868"/>
                    <a:pt x="35892" y="22846"/>
                    <a:pt x="36020" y="22737"/>
                  </a:cubicBezTo>
                  <a:cubicBezTo>
                    <a:pt x="36020" y="22737"/>
                    <a:pt x="36165" y="22868"/>
                    <a:pt x="36326" y="22868"/>
                  </a:cubicBezTo>
                  <a:cubicBezTo>
                    <a:pt x="36397" y="22868"/>
                    <a:pt x="36471" y="22842"/>
                    <a:pt x="36536" y="22767"/>
                  </a:cubicBezTo>
                  <a:cubicBezTo>
                    <a:pt x="36779" y="22554"/>
                    <a:pt x="37175" y="22159"/>
                    <a:pt x="36962" y="21339"/>
                  </a:cubicBezTo>
                  <a:cubicBezTo>
                    <a:pt x="36719" y="20487"/>
                    <a:pt x="36111" y="19880"/>
                    <a:pt x="35928" y="19241"/>
                  </a:cubicBezTo>
                  <a:cubicBezTo>
                    <a:pt x="35928" y="19241"/>
                    <a:pt x="35655" y="18633"/>
                    <a:pt x="34895" y="18329"/>
                  </a:cubicBezTo>
                  <a:cubicBezTo>
                    <a:pt x="34441" y="18130"/>
                    <a:pt x="34150" y="18049"/>
                    <a:pt x="33853" y="18049"/>
                  </a:cubicBezTo>
                  <a:cubicBezTo>
                    <a:pt x="33653" y="18049"/>
                    <a:pt x="33450" y="18086"/>
                    <a:pt x="33193" y="18147"/>
                  </a:cubicBezTo>
                  <a:cubicBezTo>
                    <a:pt x="33193" y="18147"/>
                    <a:pt x="32889" y="16992"/>
                    <a:pt x="32463" y="16810"/>
                  </a:cubicBezTo>
                  <a:cubicBezTo>
                    <a:pt x="32384" y="16773"/>
                    <a:pt x="32276" y="16759"/>
                    <a:pt x="32153" y="16759"/>
                  </a:cubicBezTo>
                  <a:cubicBezTo>
                    <a:pt x="31663" y="16759"/>
                    <a:pt x="30944" y="16992"/>
                    <a:pt x="30944" y="16992"/>
                  </a:cubicBezTo>
                  <a:lnTo>
                    <a:pt x="30761" y="16566"/>
                  </a:lnTo>
                  <a:cubicBezTo>
                    <a:pt x="30761" y="16566"/>
                    <a:pt x="31673" y="15776"/>
                    <a:pt x="31460" y="15351"/>
                  </a:cubicBezTo>
                  <a:cubicBezTo>
                    <a:pt x="31187" y="14955"/>
                    <a:pt x="30396" y="14743"/>
                    <a:pt x="30396" y="14743"/>
                  </a:cubicBezTo>
                  <a:lnTo>
                    <a:pt x="30396" y="13922"/>
                  </a:lnTo>
                  <a:cubicBezTo>
                    <a:pt x="30396" y="13922"/>
                    <a:pt x="30769" y="14006"/>
                    <a:pt x="31276" y="14006"/>
                  </a:cubicBezTo>
                  <a:cubicBezTo>
                    <a:pt x="31909" y="14006"/>
                    <a:pt x="32754" y="13875"/>
                    <a:pt x="33345" y="13284"/>
                  </a:cubicBezTo>
                  <a:cubicBezTo>
                    <a:pt x="33436" y="13193"/>
                    <a:pt x="33892" y="12402"/>
                    <a:pt x="32706" y="12220"/>
                  </a:cubicBezTo>
                  <a:cubicBezTo>
                    <a:pt x="32706" y="12220"/>
                    <a:pt x="33679" y="11764"/>
                    <a:pt x="33649" y="11156"/>
                  </a:cubicBezTo>
                  <a:cubicBezTo>
                    <a:pt x="33649" y="10852"/>
                    <a:pt x="32737" y="10366"/>
                    <a:pt x="32737" y="10366"/>
                  </a:cubicBezTo>
                  <a:cubicBezTo>
                    <a:pt x="32737" y="10366"/>
                    <a:pt x="33983" y="9150"/>
                    <a:pt x="33831" y="8785"/>
                  </a:cubicBezTo>
                  <a:cubicBezTo>
                    <a:pt x="33744" y="8494"/>
                    <a:pt x="33461" y="8175"/>
                    <a:pt x="32771" y="8175"/>
                  </a:cubicBezTo>
                  <a:cubicBezTo>
                    <a:pt x="32740" y="8175"/>
                    <a:pt x="32708" y="8176"/>
                    <a:pt x="32676" y="8177"/>
                  </a:cubicBezTo>
                  <a:cubicBezTo>
                    <a:pt x="31916" y="8268"/>
                    <a:pt x="30944" y="8360"/>
                    <a:pt x="30944" y="8360"/>
                  </a:cubicBezTo>
                  <a:cubicBezTo>
                    <a:pt x="30944" y="8360"/>
                    <a:pt x="32615" y="7265"/>
                    <a:pt x="32463" y="6536"/>
                  </a:cubicBezTo>
                  <a:cubicBezTo>
                    <a:pt x="32403" y="6293"/>
                    <a:pt x="31977" y="6080"/>
                    <a:pt x="31612" y="5928"/>
                  </a:cubicBezTo>
                  <a:cubicBezTo>
                    <a:pt x="31035" y="5685"/>
                    <a:pt x="30427" y="5533"/>
                    <a:pt x="30427" y="5533"/>
                  </a:cubicBezTo>
                  <a:cubicBezTo>
                    <a:pt x="30427" y="5533"/>
                    <a:pt x="30609" y="3314"/>
                    <a:pt x="30488" y="3192"/>
                  </a:cubicBezTo>
                  <a:cubicBezTo>
                    <a:pt x="30403" y="3150"/>
                    <a:pt x="30319" y="2713"/>
                    <a:pt x="29910" y="2713"/>
                  </a:cubicBezTo>
                  <a:cubicBezTo>
                    <a:pt x="29729" y="2713"/>
                    <a:pt x="29485" y="2798"/>
                    <a:pt x="29150" y="3040"/>
                  </a:cubicBezTo>
                  <a:cubicBezTo>
                    <a:pt x="29150" y="3040"/>
                    <a:pt x="27539" y="4712"/>
                    <a:pt x="26992" y="4834"/>
                  </a:cubicBezTo>
                  <a:cubicBezTo>
                    <a:pt x="26992" y="4834"/>
                    <a:pt x="27539" y="1916"/>
                    <a:pt x="25898" y="1186"/>
                  </a:cubicBezTo>
                  <a:cubicBezTo>
                    <a:pt x="25801" y="1145"/>
                    <a:pt x="25709" y="1126"/>
                    <a:pt x="25623" y="1126"/>
                  </a:cubicBezTo>
                  <a:cubicBezTo>
                    <a:pt x="24755" y="1126"/>
                    <a:pt x="24378" y="3010"/>
                    <a:pt x="24378" y="3010"/>
                  </a:cubicBezTo>
                  <a:cubicBezTo>
                    <a:pt x="24378" y="3010"/>
                    <a:pt x="24104" y="1"/>
                    <a:pt x="227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1062600" y="2055050"/>
              <a:ext cx="656575" cy="426400"/>
            </a:xfrm>
            <a:custGeom>
              <a:avLst/>
              <a:gdLst/>
              <a:ahLst/>
              <a:cxnLst/>
              <a:rect l="l" t="t" r="r" b="b"/>
              <a:pathLst>
                <a:path w="26263" h="17056" extrusionOk="0">
                  <a:moveTo>
                    <a:pt x="13290" y="1"/>
                  </a:moveTo>
                  <a:cubicBezTo>
                    <a:pt x="13115" y="1"/>
                    <a:pt x="12910" y="112"/>
                    <a:pt x="12858" y="638"/>
                  </a:cubicBezTo>
                  <a:cubicBezTo>
                    <a:pt x="12858" y="638"/>
                    <a:pt x="12858" y="2279"/>
                    <a:pt x="12645" y="2583"/>
                  </a:cubicBezTo>
                  <a:cubicBezTo>
                    <a:pt x="12645" y="2583"/>
                    <a:pt x="11747" y="1260"/>
                    <a:pt x="10742" y="1260"/>
                  </a:cubicBezTo>
                  <a:cubicBezTo>
                    <a:pt x="10608" y="1260"/>
                    <a:pt x="10471" y="1283"/>
                    <a:pt x="10335" y="1337"/>
                  </a:cubicBezTo>
                  <a:cubicBezTo>
                    <a:pt x="9575" y="1580"/>
                    <a:pt x="10456" y="2948"/>
                    <a:pt x="10456" y="2948"/>
                  </a:cubicBezTo>
                  <a:cubicBezTo>
                    <a:pt x="10456" y="2948"/>
                    <a:pt x="9435" y="2080"/>
                    <a:pt x="8681" y="2080"/>
                  </a:cubicBezTo>
                  <a:cubicBezTo>
                    <a:pt x="8488" y="2080"/>
                    <a:pt x="8313" y="2137"/>
                    <a:pt x="8177" y="2279"/>
                  </a:cubicBezTo>
                  <a:cubicBezTo>
                    <a:pt x="7478" y="2918"/>
                    <a:pt x="8754" y="4529"/>
                    <a:pt x="8754" y="4529"/>
                  </a:cubicBezTo>
                  <a:cubicBezTo>
                    <a:pt x="8754" y="4529"/>
                    <a:pt x="9241" y="4985"/>
                    <a:pt x="9210" y="5167"/>
                  </a:cubicBezTo>
                  <a:cubicBezTo>
                    <a:pt x="9210" y="5167"/>
                    <a:pt x="8146" y="5441"/>
                    <a:pt x="8025" y="5897"/>
                  </a:cubicBezTo>
                  <a:cubicBezTo>
                    <a:pt x="7903" y="6352"/>
                    <a:pt x="9149" y="7295"/>
                    <a:pt x="9119" y="7325"/>
                  </a:cubicBezTo>
                  <a:cubicBezTo>
                    <a:pt x="9119" y="7356"/>
                    <a:pt x="7903" y="7872"/>
                    <a:pt x="7873" y="8085"/>
                  </a:cubicBezTo>
                  <a:cubicBezTo>
                    <a:pt x="7842" y="8328"/>
                    <a:pt x="8055" y="8814"/>
                    <a:pt x="8298" y="8997"/>
                  </a:cubicBezTo>
                  <a:cubicBezTo>
                    <a:pt x="8298" y="8997"/>
                    <a:pt x="7842" y="9149"/>
                    <a:pt x="7751" y="9574"/>
                  </a:cubicBezTo>
                  <a:cubicBezTo>
                    <a:pt x="7690" y="10000"/>
                    <a:pt x="8146" y="10547"/>
                    <a:pt x="8146" y="10547"/>
                  </a:cubicBezTo>
                  <a:cubicBezTo>
                    <a:pt x="8146" y="10547"/>
                    <a:pt x="7417" y="10638"/>
                    <a:pt x="7295" y="11003"/>
                  </a:cubicBezTo>
                  <a:cubicBezTo>
                    <a:pt x="7174" y="11398"/>
                    <a:pt x="7599" y="11732"/>
                    <a:pt x="7599" y="11732"/>
                  </a:cubicBezTo>
                  <a:cubicBezTo>
                    <a:pt x="7599" y="11732"/>
                    <a:pt x="7543" y="11724"/>
                    <a:pt x="7463" y="11724"/>
                  </a:cubicBezTo>
                  <a:cubicBezTo>
                    <a:pt x="7322" y="11724"/>
                    <a:pt x="7107" y="11749"/>
                    <a:pt x="6991" y="11884"/>
                  </a:cubicBezTo>
                  <a:cubicBezTo>
                    <a:pt x="6809" y="12128"/>
                    <a:pt x="7113" y="12584"/>
                    <a:pt x="6991" y="12766"/>
                  </a:cubicBezTo>
                  <a:cubicBezTo>
                    <a:pt x="6991" y="12766"/>
                    <a:pt x="6791" y="12599"/>
                    <a:pt x="6539" y="12599"/>
                  </a:cubicBezTo>
                  <a:cubicBezTo>
                    <a:pt x="6451" y="12599"/>
                    <a:pt x="6356" y="12620"/>
                    <a:pt x="6262" y="12675"/>
                  </a:cubicBezTo>
                  <a:cubicBezTo>
                    <a:pt x="5745" y="12766"/>
                    <a:pt x="5411" y="13982"/>
                    <a:pt x="5411" y="13982"/>
                  </a:cubicBezTo>
                  <a:cubicBezTo>
                    <a:pt x="5320" y="14012"/>
                    <a:pt x="3465" y="15167"/>
                    <a:pt x="639" y="15836"/>
                  </a:cubicBezTo>
                  <a:cubicBezTo>
                    <a:pt x="639" y="15836"/>
                    <a:pt x="0" y="16109"/>
                    <a:pt x="244" y="16565"/>
                  </a:cubicBezTo>
                  <a:cubicBezTo>
                    <a:pt x="393" y="16885"/>
                    <a:pt x="1199" y="17055"/>
                    <a:pt x="2034" y="17055"/>
                  </a:cubicBezTo>
                  <a:cubicBezTo>
                    <a:pt x="2390" y="17055"/>
                    <a:pt x="2752" y="17024"/>
                    <a:pt x="3070" y="16961"/>
                  </a:cubicBezTo>
                  <a:cubicBezTo>
                    <a:pt x="4134" y="16717"/>
                    <a:pt x="7447" y="15502"/>
                    <a:pt x="9453" y="13374"/>
                  </a:cubicBezTo>
                  <a:cubicBezTo>
                    <a:pt x="9453" y="13374"/>
                    <a:pt x="9545" y="13617"/>
                    <a:pt x="9575" y="13951"/>
                  </a:cubicBezTo>
                  <a:cubicBezTo>
                    <a:pt x="9602" y="14251"/>
                    <a:pt x="9922" y="14477"/>
                    <a:pt x="10251" y="14477"/>
                  </a:cubicBezTo>
                  <a:cubicBezTo>
                    <a:pt x="10289" y="14477"/>
                    <a:pt x="10327" y="14474"/>
                    <a:pt x="10365" y="14468"/>
                  </a:cubicBezTo>
                  <a:cubicBezTo>
                    <a:pt x="10760" y="14407"/>
                    <a:pt x="12159" y="14073"/>
                    <a:pt x="12311" y="13647"/>
                  </a:cubicBezTo>
                  <a:cubicBezTo>
                    <a:pt x="12463" y="13252"/>
                    <a:pt x="11855" y="13100"/>
                    <a:pt x="11855" y="13100"/>
                  </a:cubicBezTo>
                  <a:cubicBezTo>
                    <a:pt x="11855" y="13100"/>
                    <a:pt x="11733" y="12097"/>
                    <a:pt x="11915" y="11945"/>
                  </a:cubicBezTo>
                  <a:cubicBezTo>
                    <a:pt x="12128" y="11793"/>
                    <a:pt x="12402" y="11368"/>
                    <a:pt x="13192" y="11216"/>
                  </a:cubicBezTo>
                  <a:cubicBezTo>
                    <a:pt x="13204" y="11214"/>
                    <a:pt x="13216" y="11212"/>
                    <a:pt x="13227" y="11212"/>
                  </a:cubicBezTo>
                  <a:cubicBezTo>
                    <a:pt x="13692" y="11212"/>
                    <a:pt x="13956" y="12954"/>
                    <a:pt x="14104" y="13191"/>
                  </a:cubicBezTo>
                  <a:cubicBezTo>
                    <a:pt x="14286" y="13452"/>
                    <a:pt x="14379" y="13868"/>
                    <a:pt x="14917" y="13868"/>
                  </a:cubicBezTo>
                  <a:cubicBezTo>
                    <a:pt x="15007" y="13868"/>
                    <a:pt x="15110" y="13856"/>
                    <a:pt x="15229" y="13830"/>
                  </a:cubicBezTo>
                  <a:cubicBezTo>
                    <a:pt x="16262" y="13556"/>
                    <a:pt x="16566" y="13465"/>
                    <a:pt x="16657" y="13252"/>
                  </a:cubicBezTo>
                  <a:cubicBezTo>
                    <a:pt x="16718" y="13039"/>
                    <a:pt x="16748" y="12644"/>
                    <a:pt x="16384" y="12584"/>
                  </a:cubicBezTo>
                  <a:cubicBezTo>
                    <a:pt x="15988" y="12492"/>
                    <a:pt x="15502" y="12371"/>
                    <a:pt x="15441" y="11976"/>
                  </a:cubicBezTo>
                  <a:cubicBezTo>
                    <a:pt x="15350" y="11550"/>
                    <a:pt x="15472" y="10942"/>
                    <a:pt x="15381" y="10517"/>
                  </a:cubicBezTo>
                  <a:lnTo>
                    <a:pt x="15533" y="10304"/>
                  </a:lnTo>
                  <a:lnTo>
                    <a:pt x="16566" y="10000"/>
                  </a:lnTo>
                  <a:cubicBezTo>
                    <a:pt x="16566" y="10000"/>
                    <a:pt x="17630" y="11307"/>
                    <a:pt x="17721" y="11398"/>
                  </a:cubicBezTo>
                  <a:cubicBezTo>
                    <a:pt x="17782" y="11459"/>
                    <a:pt x="17934" y="12462"/>
                    <a:pt x="18268" y="12523"/>
                  </a:cubicBezTo>
                  <a:cubicBezTo>
                    <a:pt x="18299" y="12528"/>
                    <a:pt x="18336" y="12530"/>
                    <a:pt x="18379" y="12530"/>
                  </a:cubicBezTo>
                  <a:cubicBezTo>
                    <a:pt x="18846" y="12530"/>
                    <a:pt x="19978" y="12229"/>
                    <a:pt x="20396" y="11672"/>
                  </a:cubicBezTo>
                  <a:cubicBezTo>
                    <a:pt x="20396" y="11672"/>
                    <a:pt x="20335" y="11155"/>
                    <a:pt x="19727" y="11003"/>
                  </a:cubicBezTo>
                  <a:lnTo>
                    <a:pt x="19089" y="10182"/>
                  </a:lnTo>
                  <a:lnTo>
                    <a:pt x="19089" y="10182"/>
                  </a:lnTo>
                  <a:cubicBezTo>
                    <a:pt x="19089" y="10182"/>
                    <a:pt x="19788" y="10547"/>
                    <a:pt x="20001" y="10669"/>
                  </a:cubicBezTo>
                  <a:cubicBezTo>
                    <a:pt x="20213" y="10790"/>
                    <a:pt x="21217" y="11429"/>
                    <a:pt x="21399" y="11550"/>
                  </a:cubicBezTo>
                  <a:cubicBezTo>
                    <a:pt x="21546" y="11648"/>
                    <a:pt x="21872" y="11865"/>
                    <a:pt x="22328" y="11865"/>
                  </a:cubicBezTo>
                  <a:cubicBezTo>
                    <a:pt x="22436" y="11865"/>
                    <a:pt x="22553" y="11853"/>
                    <a:pt x="22676" y="11824"/>
                  </a:cubicBezTo>
                  <a:cubicBezTo>
                    <a:pt x="23314" y="11672"/>
                    <a:pt x="23739" y="11368"/>
                    <a:pt x="23739" y="11368"/>
                  </a:cubicBezTo>
                  <a:cubicBezTo>
                    <a:pt x="23739" y="11368"/>
                    <a:pt x="24013" y="10912"/>
                    <a:pt x="23344" y="10821"/>
                  </a:cubicBezTo>
                  <a:cubicBezTo>
                    <a:pt x="23215" y="10809"/>
                    <a:pt x="23105" y="10806"/>
                    <a:pt x="23008" y="10806"/>
                  </a:cubicBezTo>
                  <a:cubicBezTo>
                    <a:pt x="22903" y="10806"/>
                    <a:pt x="22814" y="10810"/>
                    <a:pt x="22736" y="10810"/>
                  </a:cubicBezTo>
                  <a:cubicBezTo>
                    <a:pt x="22500" y="10810"/>
                    <a:pt x="22364" y="10778"/>
                    <a:pt x="22159" y="10517"/>
                  </a:cubicBezTo>
                  <a:cubicBezTo>
                    <a:pt x="21764" y="10091"/>
                    <a:pt x="21429" y="10000"/>
                    <a:pt x="21520" y="9574"/>
                  </a:cubicBezTo>
                  <a:cubicBezTo>
                    <a:pt x="21520" y="9574"/>
                    <a:pt x="22159" y="9331"/>
                    <a:pt x="23071" y="8328"/>
                  </a:cubicBezTo>
                  <a:lnTo>
                    <a:pt x="24773" y="7629"/>
                  </a:lnTo>
                  <a:cubicBezTo>
                    <a:pt x="24773" y="7629"/>
                    <a:pt x="25685" y="7477"/>
                    <a:pt x="25715" y="7416"/>
                  </a:cubicBezTo>
                  <a:cubicBezTo>
                    <a:pt x="25715" y="7416"/>
                    <a:pt x="25958" y="7264"/>
                    <a:pt x="25958" y="7052"/>
                  </a:cubicBezTo>
                  <a:cubicBezTo>
                    <a:pt x="25958" y="7052"/>
                    <a:pt x="26232" y="7052"/>
                    <a:pt x="26232" y="6839"/>
                  </a:cubicBezTo>
                  <a:cubicBezTo>
                    <a:pt x="26232" y="6596"/>
                    <a:pt x="26262" y="6231"/>
                    <a:pt x="25715" y="5927"/>
                  </a:cubicBezTo>
                  <a:cubicBezTo>
                    <a:pt x="25198" y="5623"/>
                    <a:pt x="24590" y="5623"/>
                    <a:pt x="24195" y="5380"/>
                  </a:cubicBezTo>
                  <a:cubicBezTo>
                    <a:pt x="24195" y="5380"/>
                    <a:pt x="24059" y="5327"/>
                    <a:pt x="23835" y="5327"/>
                  </a:cubicBezTo>
                  <a:cubicBezTo>
                    <a:pt x="23678" y="5327"/>
                    <a:pt x="23478" y="5353"/>
                    <a:pt x="23253" y="5441"/>
                  </a:cubicBezTo>
                  <a:cubicBezTo>
                    <a:pt x="22736" y="5623"/>
                    <a:pt x="22524" y="5775"/>
                    <a:pt x="22311" y="6200"/>
                  </a:cubicBezTo>
                  <a:cubicBezTo>
                    <a:pt x="22311" y="6200"/>
                    <a:pt x="21752" y="5875"/>
                    <a:pt x="21429" y="5875"/>
                  </a:cubicBezTo>
                  <a:cubicBezTo>
                    <a:pt x="21383" y="5875"/>
                    <a:pt x="21342" y="5881"/>
                    <a:pt x="21308" y="5897"/>
                  </a:cubicBezTo>
                  <a:cubicBezTo>
                    <a:pt x="21004" y="5988"/>
                    <a:pt x="20639" y="6717"/>
                    <a:pt x="20639" y="6717"/>
                  </a:cubicBezTo>
                  <a:lnTo>
                    <a:pt x="20335" y="6596"/>
                  </a:lnTo>
                  <a:cubicBezTo>
                    <a:pt x="20335" y="6596"/>
                    <a:pt x="20396" y="5775"/>
                    <a:pt x="20062" y="5684"/>
                  </a:cubicBezTo>
                  <a:cubicBezTo>
                    <a:pt x="20034" y="5678"/>
                    <a:pt x="20004" y="5676"/>
                    <a:pt x="19974" y="5676"/>
                  </a:cubicBezTo>
                  <a:cubicBezTo>
                    <a:pt x="19668" y="5676"/>
                    <a:pt x="19241" y="5927"/>
                    <a:pt x="19241" y="5927"/>
                  </a:cubicBezTo>
                  <a:lnTo>
                    <a:pt x="18785" y="5501"/>
                  </a:lnTo>
                  <a:cubicBezTo>
                    <a:pt x="18785" y="5501"/>
                    <a:pt x="19910" y="4772"/>
                    <a:pt x="19910" y="3708"/>
                  </a:cubicBezTo>
                  <a:cubicBezTo>
                    <a:pt x="19910" y="3664"/>
                    <a:pt x="19828" y="3327"/>
                    <a:pt x="19500" y="3327"/>
                  </a:cubicBezTo>
                  <a:cubicBezTo>
                    <a:pt x="19379" y="3327"/>
                    <a:pt x="19224" y="3373"/>
                    <a:pt x="19028" y="3495"/>
                  </a:cubicBezTo>
                  <a:cubicBezTo>
                    <a:pt x="19028" y="3495"/>
                    <a:pt x="19302" y="2766"/>
                    <a:pt x="18998" y="2492"/>
                  </a:cubicBezTo>
                  <a:cubicBezTo>
                    <a:pt x="18958" y="2452"/>
                    <a:pt x="18882" y="2437"/>
                    <a:pt x="18792" y="2437"/>
                  </a:cubicBezTo>
                  <a:cubicBezTo>
                    <a:pt x="18540" y="2437"/>
                    <a:pt x="18177" y="2553"/>
                    <a:pt x="18177" y="2553"/>
                  </a:cubicBezTo>
                  <a:cubicBezTo>
                    <a:pt x="18177" y="2553"/>
                    <a:pt x="18177" y="1337"/>
                    <a:pt x="17964" y="1216"/>
                  </a:cubicBezTo>
                  <a:cubicBezTo>
                    <a:pt x="17888" y="1183"/>
                    <a:pt x="17799" y="1158"/>
                    <a:pt x="17701" y="1158"/>
                  </a:cubicBezTo>
                  <a:cubicBezTo>
                    <a:pt x="17528" y="1158"/>
                    <a:pt x="17327" y="1236"/>
                    <a:pt x="17113" y="1489"/>
                  </a:cubicBezTo>
                  <a:cubicBezTo>
                    <a:pt x="16748" y="1884"/>
                    <a:pt x="16353" y="2401"/>
                    <a:pt x="16353" y="2401"/>
                  </a:cubicBezTo>
                  <a:cubicBezTo>
                    <a:pt x="16353" y="2401"/>
                    <a:pt x="16657" y="1033"/>
                    <a:pt x="16201" y="760"/>
                  </a:cubicBezTo>
                  <a:cubicBezTo>
                    <a:pt x="16161" y="727"/>
                    <a:pt x="16110" y="714"/>
                    <a:pt x="16052" y="714"/>
                  </a:cubicBezTo>
                  <a:cubicBezTo>
                    <a:pt x="15890" y="714"/>
                    <a:pt x="15673" y="814"/>
                    <a:pt x="15472" y="881"/>
                  </a:cubicBezTo>
                  <a:cubicBezTo>
                    <a:pt x="15046" y="1033"/>
                    <a:pt x="14681" y="1246"/>
                    <a:pt x="14681" y="1246"/>
                  </a:cubicBezTo>
                  <a:cubicBezTo>
                    <a:pt x="14681" y="1246"/>
                    <a:pt x="13678" y="61"/>
                    <a:pt x="13557" y="61"/>
                  </a:cubicBezTo>
                  <a:cubicBezTo>
                    <a:pt x="13531" y="61"/>
                    <a:pt x="13418" y="1"/>
                    <a:pt x="132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2708525" y="2172975"/>
              <a:ext cx="478000" cy="607075"/>
            </a:xfrm>
            <a:custGeom>
              <a:avLst/>
              <a:gdLst/>
              <a:ahLst/>
              <a:cxnLst/>
              <a:rect l="l" t="t" r="r" b="b"/>
              <a:pathLst>
                <a:path w="19120" h="24283" extrusionOk="0">
                  <a:moveTo>
                    <a:pt x="668" y="0"/>
                  </a:moveTo>
                  <a:cubicBezTo>
                    <a:pt x="593" y="0"/>
                    <a:pt x="511" y="24"/>
                    <a:pt x="426" y="85"/>
                  </a:cubicBezTo>
                  <a:cubicBezTo>
                    <a:pt x="0" y="328"/>
                    <a:pt x="92" y="1939"/>
                    <a:pt x="456" y="2912"/>
                  </a:cubicBezTo>
                  <a:cubicBezTo>
                    <a:pt x="852" y="3946"/>
                    <a:pt x="2523" y="7015"/>
                    <a:pt x="4925" y="8748"/>
                  </a:cubicBezTo>
                  <a:cubicBezTo>
                    <a:pt x="4925" y="8748"/>
                    <a:pt x="4681" y="8839"/>
                    <a:pt x="4347" y="8930"/>
                  </a:cubicBezTo>
                  <a:cubicBezTo>
                    <a:pt x="4013" y="8991"/>
                    <a:pt x="3800" y="9417"/>
                    <a:pt x="3952" y="9812"/>
                  </a:cubicBezTo>
                  <a:cubicBezTo>
                    <a:pt x="4073" y="10177"/>
                    <a:pt x="4651" y="11514"/>
                    <a:pt x="5046" y="11636"/>
                  </a:cubicBezTo>
                  <a:cubicBezTo>
                    <a:pt x="5066" y="11638"/>
                    <a:pt x="5086" y="11640"/>
                    <a:pt x="5104" y="11640"/>
                  </a:cubicBezTo>
                  <a:cubicBezTo>
                    <a:pt x="5474" y="11640"/>
                    <a:pt x="5502" y="11088"/>
                    <a:pt x="5502" y="11088"/>
                  </a:cubicBezTo>
                  <a:cubicBezTo>
                    <a:pt x="5502" y="11088"/>
                    <a:pt x="6116" y="10921"/>
                    <a:pt x="6471" y="10921"/>
                  </a:cubicBezTo>
                  <a:cubicBezTo>
                    <a:pt x="6569" y="10921"/>
                    <a:pt x="6648" y="10934"/>
                    <a:pt x="6687" y="10967"/>
                  </a:cubicBezTo>
                  <a:cubicBezTo>
                    <a:pt x="6900" y="11119"/>
                    <a:pt x="7326" y="11362"/>
                    <a:pt x="7599" y="12122"/>
                  </a:cubicBezTo>
                  <a:cubicBezTo>
                    <a:pt x="7751" y="12578"/>
                    <a:pt x="6019" y="13155"/>
                    <a:pt x="5776" y="13307"/>
                  </a:cubicBezTo>
                  <a:cubicBezTo>
                    <a:pt x="5502" y="13551"/>
                    <a:pt x="4985" y="13702"/>
                    <a:pt x="5320" y="14523"/>
                  </a:cubicBezTo>
                  <a:cubicBezTo>
                    <a:pt x="5745" y="15496"/>
                    <a:pt x="5897" y="15769"/>
                    <a:pt x="6140" y="15800"/>
                  </a:cubicBezTo>
                  <a:cubicBezTo>
                    <a:pt x="6187" y="15806"/>
                    <a:pt x="6241" y="15812"/>
                    <a:pt x="6299" y="15812"/>
                  </a:cubicBezTo>
                  <a:cubicBezTo>
                    <a:pt x="6508" y="15812"/>
                    <a:pt x="6755" y="15744"/>
                    <a:pt x="6779" y="15435"/>
                  </a:cubicBezTo>
                  <a:cubicBezTo>
                    <a:pt x="6779" y="15010"/>
                    <a:pt x="6839" y="14523"/>
                    <a:pt x="7235" y="14402"/>
                  </a:cubicBezTo>
                  <a:cubicBezTo>
                    <a:pt x="7660" y="14280"/>
                    <a:pt x="8207" y="14280"/>
                    <a:pt x="8633" y="14128"/>
                  </a:cubicBezTo>
                  <a:lnTo>
                    <a:pt x="8846" y="14250"/>
                  </a:lnTo>
                  <a:lnTo>
                    <a:pt x="9302" y="15192"/>
                  </a:lnTo>
                  <a:cubicBezTo>
                    <a:pt x="9302" y="15192"/>
                    <a:pt x="8146" y="16408"/>
                    <a:pt x="8086" y="16529"/>
                  </a:cubicBezTo>
                  <a:cubicBezTo>
                    <a:pt x="8025" y="16590"/>
                    <a:pt x="7083" y="16894"/>
                    <a:pt x="7083" y="17259"/>
                  </a:cubicBezTo>
                  <a:cubicBezTo>
                    <a:pt x="7083" y="17593"/>
                    <a:pt x="7599" y="18870"/>
                    <a:pt x="8268" y="19234"/>
                  </a:cubicBezTo>
                  <a:cubicBezTo>
                    <a:pt x="8268" y="19234"/>
                    <a:pt x="8754" y="19083"/>
                    <a:pt x="8815" y="18475"/>
                  </a:cubicBezTo>
                  <a:lnTo>
                    <a:pt x="9575" y="17715"/>
                  </a:lnTo>
                  <a:lnTo>
                    <a:pt x="9575" y="17715"/>
                  </a:lnTo>
                  <a:cubicBezTo>
                    <a:pt x="9575" y="17715"/>
                    <a:pt x="9332" y="18475"/>
                    <a:pt x="9241" y="18687"/>
                  </a:cubicBezTo>
                  <a:cubicBezTo>
                    <a:pt x="9180" y="18931"/>
                    <a:pt x="8663" y="20025"/>
                    <a:pt x="8602" y="20207"/>
                  </a:cubicBezTo>
                  <a:cubicBezTo>
                    <a:pt x="8511" y="20390"/>
                    <a:pt x="8268" y="20906"/>
                    <a:pt x="8481" y="21545"/>
                  </a:cubicBezTo>
                  <a:cubicBezTo>
                    <a:pt x="8724" y="22183"/>
                    <a:pt x="9089" y="22517"/>
                    <a:pt x="9089" y="22517"/>
                  </a:cubicBezTo>
                  <a:cubicBezTo>
                    <a:pt x="9089" y="22517"/>
                    <a:pt x="9158" y="22548"/>
                    <a:pt x="9243" y="22548"/>
                  </a:cubicBezTo>
                  <a:cubicBezTo>
                    <a:pt x="9383" y="22548"/>
                    <a:pt x="9564" y="22465"/>
                    <a:pt x="9545" y="22031"/>
                  </a:cubicBezTo>
                  <a:cubicBezTo>
                    <a:pt x="9514" y="21362"/>
                    <a:pt x="9332" y="21241"/>
                    <a:pt x="9666" y="20815"/>
                  </a:cubicBezTo>
                  <a:cubicBezTo>
                    <a:pt x="10031" y="20390"/>
                    <a:pt x="10092" y="20055"/>
                    <a:pt x="10548" y="20025"/>
                  </a:cubicBezTo>
                  <a:cubicBezTo>
                    <a:pt x="10548" y="20025"/>
                    <a:pt x="10852" y="20633"/>
                    <a:pt x="12007" y="21393"/>
                  </a:cubicBezTo>
                  <a:lnTo>
                    <a:pt x="12979" y="22943"/>
                  </a:lnTo>
                  <a:cubicBezTo>
                    <a:pt x="12979" y="22943"/>
                    <a:pt x="13223" y="23824"/>
                    <a:pt x="13344" y="23855"/>
                  </a:cubicBezTo>
                  <a:cubicBezTo>
                    <a:pt x="13344" y="23855"/>
                    <a:pt x="13527" y="24037"/>
                    <a:pt x="13739" y="24037"/>
                  </a:cubicBezTo>
                  <a:cubicBezTo>
                    <a:pt x="13739" y="24037"/>
                    <a:pt x="13767" y="24283"/>
                    <a:pt x="13950" y="24283"/>
                  </a:cubicBezTo>
                  <a:cubicBezTo>
                    <a:pt x="13961" y="24283"/>
                    <a:pt x="13971" y="24282"/>
                    <a:pt x="13982" y="24280"/>
                  </a:cubicBezTo>
                  <a:cubicBezTo>
                    <a:pt x="14226" y="24250"/>
                    <a:pt x="14590" y="24189"/>
                    <a:pt x="14834" y="23642"/>
                  </a:cubicBezTo>
                  <a:cubicBezTo>
                    <a:pt x="15046" y="23064"/>
                    <a:pt x="14986" y="22456"/>
                    <a:pt x="15137" y="22061"/>
                  </a:cubicBezTo>
                  <a:cubicBezTo>
                    <a:pt x="15137" y="22061"/>
                    <a:pt x="15259" y="21605"/>
                    <a:pt x="14955" y="21119"/>
                  </a:cubicBezTo>
                  <a:cubicBezTo>
                    <a:pt x="14651" y="20633"/>
                    <a:pt x="14499" y="20481"/>
                    <a:pt x="14074" y="20298"/>
                  </a:cubicBezTo>
                  <a:cubicBezTo>
                    <a:pt x="14074" y="20298"/>
                    <a:pt x="14378" y="19538"/>
                    <a:pt x="14226" y="19265"/>
                  </a:cubicBezTo>
                  <a:cubicBezTo>
                    <a:pt x="14074" y="18991"/>
                    <a:pt x="13314" y="18718"/>
                    <a:pt x="13314" y="18718"/>
                  </a:cubicBezTo>
                  <a:lnTo>
                    <a:pt x="13375" y="18414"/>
                  </a:lnTo>
                  <a:cubicBezTo>
                    <a:pt x="13375" y="18414"/>
                    <a:pt x="14226" y="18383"/>
                    <a:pt x="14256" y="18049"/>
                  </a:cubicBezTo>
                  <a:cubicBezTo>
                    <a:pt x="14286" y="17715"/>
                    <a:pt x="13922" y="17259"/>
                    <a:pt x="13922" y="17259"/>
                  </a:cubicBezTo>
                  <a:lnTo>
                    <a:pt x="14256" y="16742"/>
                  </a:lnTo>
                  <a:cubicBezTo>
                    <a:pt x="14256" y="16742"/>
                    <a:pt x="15021" y="17639"/>
                    <a:pt x="15986" y="17639"/>
                  </a:cubicBezTo>
                  <a:cubicBezTo>
                    <a:pt x="16056" y="17639"/>
                    <a:pt x="16128" y="17634"/>
                    <a:pt x="16201" y="17624"/>
                  </a:cubicBezTo>
                  <a:cubicBezTo>
                    <a:pt x="16262" y="17624"/>
                    <a:pt x="16840" y="17350"/>
                    <a:pt x="16262" y="16742"/>
                  </a:cubicBezTo>
                  <a:lnTo>
                    <a:pt x="16262" y="16742"/>
                  </a:lnTo>
                  <a:cubicBezTo>
                    <a:pt x="16262" y="16742"/>
                    <a:pt x="16428" y="16777"/>
                    <a:pt x="16630" y="16777"/>
                  </a:cubicBezTo>
                  <a:cubicBezTo>
                    <a:pt x="16854" y="16777"/>
                    <a:pt x="17122" y="16735"/>
                    <a:pt x="17265" y="16560"/>
                  </a:cubicBezTo>
                  <a:cubicBezTo>
                    <a:pt x="17387" y="16408"/>
                    <a:pt x="17113" y="15739"/>
                    <a:pt x="17113" y="15739"/>
                  </a:cubicBezTo>
                  <a:cubicBezTo>
                    <a:pt x="17113" y="15739"/>
                    <a:pt x="18329" y="15587"/>
                    <a:pt x="18359" y="15344"/>
                  </a:cubicBezTo>
                  <a:cubicBezTo>
                    <a:pt x="18451" y="15131"/>
                    <a:pt x="18390" y="14827"/>
                    <a:pt x="17934" y="14523"/>
                  </a:cubicBezTo>
                  <a:cubicBezTo>
                    <a:pt x="17478" y="14219"/>
                    <a:pt x="16931" y="13915"/>
                    <a:pt x="16931" y="13915"/>
                  </a:cubicBezTo>
                  <a:lnTo>
                    <a:pt x="16931" y="13915"/>
                  </a:lnTo>
                  <a:cubicBezTo>
                    <a:pt x="16931" y="13915"/>
                    <a:pt x="17035" y="13922"/>
                    <a:pt x="17190" y="13922"/>
                  </a:cubicBezTo>
                  <a:cubicBezTo>
                    <a:pt x="17603" y="13922"/>
                    <a:pt x="18379" y="13874"/>
                    <a:pt x="18511" y="13520"/>
                  </a:cubicBezTo>
                  <a:cubicBezTo>
                    <a:pt x="18603" y="13338"/>
                    <a:pt x="18451" y="13064"/>
                    <a:pt x="18299" y="12851"/>
                  </a:cubicBezTo>
                  <a:cubicBezTo>
                    <a:pt x="18055" y="12456"/>
                    <a:pt x="17843" y="12122"/>
                    <a:pt x="17843" y="12122"/>
                  </a:cubicBezTo>
                  <a:cubicBezTo>
                    <a:pt x="17843" y="12122"/>
                    <a:pt x="18846" y="10967"/>
                    <a:pt x="18846" y="10876"/>
                  </a:cubicBezTo>
                  <a:cubicBezTo>
                    <a:pt x="18846" y="10785"/>
                    <a:pt x="19119" y="10207"/>
                    <a:pt x="18207" y="10207"/>
                  </a:cubicBezTo>
                  <a:cubicBezTo>
                    <a:pt x="18207" y="10207"/>
                    <a:pt x="17290" y="10348"/>
                    <a:pt x="16678" y="10348"/>
                  </a:cubicBezTo>
                  <a:cubicBezTo>
                    <a:pt x="16487" y="10348"/>
                    <a:pt x="16326" y="10334"/>
                    <a:pt x="16232" y="10298"/>
                  </a:cubicBezTo>
                  <a:cubicBezTo>
                    <a:pt x="16232" y="10298"/>
                    <a:pt x="17752" y="8900"/>
                    <a:pt x="17144" y="7836"/>
                  </a:cubicBezTo>
                  <a:cubicBezTo>
                    <a:pt x="17051" y="7659"/>
                    <a:pt x="16905" y="7593"/>
                    <a:pt x="16737" y="7593"/>
                  </a:cubicBezTo>
                  <a:cubicBezTo>
                    <a:pt x="16242" y="7593"/>
                    <a:pt x="15563" y="8171"/>
                    <a:pt x="15563" y="8171"/>
                  </a:cubicBezTo>
                  <a:cubicBezTo>
                    <a:pt x="15563" y="8171"/>
                    <a:pt x="16657" y="6377"/>
                    <a:pt x="15928" y="5800"/>
                  </a:cubicBezTo>
                  <a:cubicBezTo>
                    <a:pt x="15806" y="5712"/>
                    <a:pt x="15668" y="5675"/>
                    <a:pt x="15523" y="5675"/>
                  </a:cubicBezTo>
                  <a:cubicBezTo>
                    <a:pt x="14764" y="5675"/>
                    <a:pt x="13800" y="6681"/>
                    <a:pt x="13800" y="6681"/>
                  </a:cubicBezTo>
                  <a:cubicBezTo>
                    <a:pt x="13800" y="6681"/>
                    <a:pt x="13454" y="7229"/>
                    <a:pt x="13239" y="7229"/>
                  </a:cubicBezTo>
                  <a:cubicBezTo>
                    <a:pt x="13234" y="7229"/>
                    <a:pt x="13228" y="7229"/>
                    <a:pt x="13223" y="7228"/>
                  </a:cubicBezTo>
                  <a:cubicBezTo>
                    <a:pt x="13223" y="7228"/>
                    <a:pt x="12827" y="6195"/>
                    <a:pt x="12371" y="6164"/>
                  </a:cubicBezTo>
                  <a:cubicBezTo>
                    <a:pt x="12362" y="6163"/>
                    <a:pt x="12352" y="6162"/>
                    <a:pt x="12341" y="6162"/>
                  </a:cubicBezTo>
                  <a:cubicBezTo>
                    <a:pt x="11888" y="6162"/>
                    <a:pt x="11170" y="7442"/>
                    <a:pt x="11068" y="7442"/>
                  </a:cubicBezTo>
                  <a:cubicBezTo>
                    <a:pt x="11067" y="7442"/>
                    <a:pt x="11065" y="7441"/>
                    <a:pt x="11064" y="7441"/>
                  </a:cubicBezTo>
                  <a:cubicBezTo>
                    <a:pt x="11034" y="7441"/>
                    <a:pt x="10396" y="6316"/>
                    <a:pt x="10122" y="6316"/>
                  </a:cubicBezTo>
                  <a:cubicBezTo>
                    <a:pt x="9879" y="6316"/>
                    <a:pt x="9423" y="6560"/>
                    <a:pt x="9271" y="6833"/>
                  </a:cubicBezTo>
                  <a:cubicBezTo>
                    <a:pt x="9271" y="6833"/>
                    <a:pt x="9058" y="6408"/>
                    <a:pt x="8633" y="6377"/>
                  </a:cubicBezTo>
                  <a:cubicBezTo>
                    <a:pt x="8207" y="6377"/>
                    <a:pt x="7721" y="6863"/>
                    <a:pt x="7721" y="6863"/>
                  </a:cubicBezTo>
                  <a:cubicBezTo>
                    <a:pt x="7721" y="6863"/>
                    <a:pt x="7539" y="6195"/>
                    <a:pt x="7143" y="6104"/>
                  </a:cubicBezTo>
                  <a:cubicBezTo>
                    <a:pt x="7122" y="6100"/>
                    <a:pt x="7101" y="6098"/>
                    <a:pt x="7080" y="6098"/>
                  </a:cubicBezTo>
                  <a:cubicBezTo>
                    <a:pt x="6744" y="6098"/>
                    <a:pt x="6475" y="6529"/>
                    <a:pt x="6475" y="6529"/>
                  </a:cubicBezTo>
                  <a:cubicBezTo>
                    <a:pt x="6475" y="6529"/>
                    <a:pt x="6505" y="6104"/>
                    <a:pt x="6232" y="5952"/>
                  </a:cubicBezTo>
                  <a:cubicBezTo>
                    <a:pt x="6191" y="5926"/>
                    <a:pt x="6146" y="5916"/>
                    <a:pt x="6098" y="5916"/>
                  </a:cubicBezTo>
                  <a:cubicBezTo>
                    <a:pt x="5894" y="5916"/>
                    <a:pt x="5636" y="6097"/>
                    <a:pt x="5468" y="6097"/>
                  </a:cubicBezTo>
                  <a:cubicBezTo>
                    <a:pt x="5435" y="6097"/>
                    <a:pt x="5405" y="6090"/>
                    <a:pt x="5380" y="6073"/>
                  </a:cubicBezTo>
                  <a:cubicBezTo>
                    <a:pt x="5380" y="6073"/>
                    <a:pt x="5593" y="5648"/>
                    <a:pt x="5320" y="5344"/>
                  </a:cubicBezTo>
                  <a:cubicBezTo>
                    <a:pt x="4955" y="4949"/>
                    <a:pt x="3709" y="4797"/>
                    <a:pt x="3709" y="4797"/>
                  </a:cubicBezTo>
                  <a:cubicBezTo>
                    <a:pt x="3648" y="4705"/>
                    <a:pt x="2250" y="3034"/>
                    <a:pt x="1186" y="389"/>
                  </a:cubicBezTo>
                  <a:cubicBezTo>
                    <a:pt x="1186" y="389"/>
                    <a:pt x="972" y="0"/>
                    <a:pt x="6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1368075" y="3725275"/>
              <a:ext cx="738650" cy="741425"/>
            </a:xfrm>
            <a:custGeom>
              <a:avLst/>
              <a:gdLst/>
              <a:ahLst/>
              <a:cxnLst/>
              <a:rect l="l" t="t" r="r" b="b"/>
              <a:pathLst>
                <a:path w="29546" h="29657" extrusionOk="0">
                  <a:moveTo>
                    <a:pt x="13922" y="0"/>
                  </a:moveTo>
                  <a:cubicBezTo>
                    <a:pt x="13587" y="31"/>
                    <a:pt x="12979" y="1611"/>
                    <a:pt x="12979" y="1611"/>
                  </a:cubicBezTo>
                  <a:cubicBezTo>
                    <a:pt x="12979" y="1611"/>
                    <a:pt x="12276" y="1109"/>
                    <a:pt x="11965" y="1109"/>
                  </a:cubicBezTo>
                  <a:cubicBezTo>
                    <a:pt x="11934" y="1109"/>
                    <a:pt x="11907" y="1114"/>
                    <a:pt x="11885" y="1125"/>
                  </a:cubicBezTo>
                  <a:cubicBezTo>
                    <a:pt x="11338" y="1368"/>
                    <a:pt x="11308" y="2432"/>
                    <a:pt x="11308" y="2432"/>
                  </a:cubicBezTo>
                  <a:cubicBezTo>
                    <a:pt x="11030" y="2046"/>
                    <a:pt x="10781" y="1923"/>
                    <a:pt x="10580" y="1923"/>
                  </a:cubicBezTo>
                  <a:cubicBezTo>
                    <a:pt x="10275" y="1923"/>
                    <a:pt x="10080" y="2207"/>
                    <a:pt x="10061" y="2280"/>
                  </a:cubicBezTo>
                  <a:cubicBezTo>
                    <a:pt x="9514" y="3678"/>
                    <a:pt x="10669" y="5198"/>
                    <a:pt x="10669" y="5198"/>
                  </a:cubicBezTo>
                  <a:lnTo>
                    <a:pt x="9849" y="5502"/>
                  </a:lnTo>
                  <a:cubicBezTo>
                    <a:pt x="9849" y="5502"/>
                    <a:pt x="9332" y="4864"/>
                    <a:pt x="8876" y="4772"/>
                  </a:cubicBezTo>
                  <a:cubicBezTo>
                    <a:pt x="8870" y="4772"/>
                    <a:pt x="8864" y="4772"/>
                    <a:pt x="8858" y="4772"/>
                  </a:cubicBezTo>
                  <a:cubicBezTo>
                    <a:pt x="8411" y="4772"/>
                    <a:pt x="8086" y="5867"/>
                    <a:pt x="8086" y="5867"/>
                  </a:cubicBezTo>
                  <a:lnTo>
                    <a:pt x="7630" y="5867"/>
                  </a:lnTo>
                  <a:cubicBezTo>
                    <a:pt x="7630" y="5867"/>
                    <a:pt x="7508" y="4742"/>
                    <a:pt x="7174" y="4438"/>
                  </a:cubicBezTo>
                  <a:cubicBezTo>
                    <a:pt x="7008" y="4300"/>
                    <a:pt x="6685" y="4262"/>
                    <a:pt x="6382" y="4262"/>
                  </a:cubicBezTo>
                  <a:cubicBezTo>
                    <a:pt x="6019" y="4262"/>
                    <a:pt x="5684" y="4316"/>
                    <a:pt x="5684" y="4316"/>
                  </a:cubicBezTo>
                  <a:cubicBezTo>
                    <a:pt x="5563" y="3678"/>
                    <a:pt x="5411" y="3374"/>
                    <a:pt x="4803" y="2827"/>
                  </a:cubicBezTo>
                  <a:cubicBezTo>
                    <a:pt x="4195" y="2280"/>
                    <a:pt x="3557" y="2280"/>
                    <a:pt x="3557" y="2280"/>
                  </a:cubicBezTo>
                  <a:cubicBezTo>
                    <a:pt x="3475" y="2292"/>
                    <a:pt x="3390" y="2297"/>
                    <a:pt x="3303" y="2297"/>
                  </a:cubicBezTo>
                  <a:cubicBezTo>
                    <a:pt x="2847" y="2297"/>
                    <a:pt x="2310" y="2160"/>
                    <a:pt x="1721" y="2160"/>
                  </a:cubicBezTo>
                  <a:cubicBezTo>
                    <a:pt x="1576" y="2160"/>
                    <a:pt x="1428" y="2168"/>
                    <a:pt x="1277" y="2189"/>
                  </a:cubicBezTo>
                  <a:cubicBezTo>
                    <a:pt x="396" y="2310"/>
                    <a:pt x="244" y="2827"/>
                    <a:pt x="122" y="3131"/>
                  </a:cubicBezTo>
                  <a:cubicBezTo>
                    <a:pt x="0" y="3435"/>
                    <a:pt x="365" y="3587"/>
                    <a:pt x="365" y="3587"/>
                  </a:cubicBezTo>
                  <a:cubicBezTo>
                    <a:pt x="244" y="3860"/>
                    <a:pt x="456" y="4164"/>
                    <a:pt x="456" y="4164"/>
                  </a:cubicBezTo>
                  <a:cubicBezTo>
                    <a:pt x="517" y="4316"/>
                    <a:pt x="1611" y="4955"/>
                    <a:pt x="1611" y="4955"/>
                  </a:cubicBezTo>
                  <a:lnTo>
                    <a:pt x="3466" y="6748"/>
                  </a:lnTo>
                  <a:cubicBezTo>
                    <a:pt x="4104" y="8572"/>
                    <a:pt x="4833" y="9210"/>
                    <a:pt x="4833" y="9210"/>
                  </a:cubicBezTo>
                  <a:cubicBezTo>
                    <a:pt x="4681" y="9788"/>
                    <a:pt x="4195" y="9788"/>
                    <a:pt x="3466" y="10122"/>
                  </a:cubicBezTo>
                  <a:cubicBezTo>
                    <a:pt x="3235" y="10242"/>
                    <a:pt x="3071" y="10290"/>
                    <a:pt x="2920" y="10290"/>
                  </a:cubicBezTo>
                  <a:cubicBezTo>
                    <a:pt x="2614" y="10290"/>
                    <a:pt x="2365" y="10093"/>
                    <a:pt x="1733" y="9909"/>
                  </a:cubicBezTo>
                  <a:cubicBezTo>
                    <a:pt x="1589" y="9867"/>
                    <a:pt x="1470" y="9850"/>
                    <a:pt x="1370" y="9850"/>
                  </a:cubicBezTo>
                  <a:cubicBezTo>
                    <a:pt x="816" y="9850"/>
                    <a:pt x="882" y="10396"/>
                    <a:pt x="882" y="10396"/>
                  </a:cubicBezTo>
                  <a:cubicBezTo>
                    <a:pt x="882" y="10396"/>
                    <a:pt x="1247" y="11034"/>
                    <a:pt x="2037" y="11581"/>
                  </a:cubicBezTo>
                  <a:cubicBezTo>
                    <a:pt x="2464" y="11871"/>
                    <a:pt x="2890" y="11941"/>
                    <a:pt x="3236" y="11941"/>
                  </a:cubicBezTo>
                  <a:cubicBezTo>
                    <a:pt x="3506" y="11941"/>
                    <a:pt x="3727" y="11898"/>
                    <a:pt x="3861" y="11885"/>
                  </a:cubicBezTo>
                  <a:cubicBezTo>
                    <a:pt x="4195" y="11794"/>
                    <a:pt x="5836" y="11490"/>
                    <a:pt x="6171" y="11459"/>
                  </a:cubicBezTo>
                  <a:cubicBezTo>
                    <a:pt x="6505" y="11399"/>
                    <a:pt x="7630" y="11277"/>
                    <a:pt x="7630" y="11277"/>
                  </a:cubicBezTo>
                  <a:lnTo>
                    <a:pt x="7630" y="11277"/>
                  </a:lnTo>
                  <a:lnTo>
                    <a:pt x="6353" y="12067"/>
                  </a:lnTo>
                  <a:cubicBezTo>
                    <a:pt x="6270" y="12056"/>
                    <a:pt x="6192" y="12051"/>
                    <a:pt x="6119" y="12051"/>
                  </a:cubicBezTo>
                  <a:cubicBezTo>
                    <a:pt x="5383" y="12051"/>
                    <a:pt x="5107" y="12554"/>
                    <a:pt x="5107" y="12554"/>
                  </a:cubicBezTo>
                  <a:cubicBezTo>
                    <a:pt x="5320" y="13587"/>
                    <a:pt x="6961" y="14742"/>
                    <a:pt x="7417" y="14833"/>
                  </a:cubicBezTo>
                  <a:cubicBezTo>
                    <a:pt x="7438" y="14839"/>
                    <a:pt x="7460" y="14842"/>
                    <a:pt x="7482" y="14842"/>
                  </a:cubicBezTo>
                  <a:cubicBezTo>
                    <a:pt x="7942" y="14842"/>
                    <a:pt x="8638" y="13707"/>
                    <a:pt x="8754" y="13678"/>
                  </a:cubicBezTo>
                  <a:cubicBezTo>
                    <a:pt x="8876" y="13617"/>
                    <a:pt x="10943" y="12402"/>
                    <a:pt x="10943" y="12402"/>
                  </a:cubicBezTo>
                  <a:lnTo>
                    <a:pt x="12128" y="13314"/>
                  </a:lnTo>
                  <a:lnTo>
                    <a:pt x="12250" y="13709"/>
                  </a:lnTo>
                  <a:cubicBezTo>
                    <a:pt x="11946" y="14225"/>
                    <a:pt x="11764" y="15046"/>
                    <a:pt x="11460" y="15563"/>
                  </a:cubicBezTo>
                  <a:cubicBezTo>
                    <a:pt x="11268" y="15877"/>
                    <a:pt x="10956" y="15970"/>
                    <a:pt x="10616" y="15970"/>
                  </a:cubicBezTo>
                  <a:cubicBezTo>
                    <a:pt x="10363" y="15970"/>
                    <a:pt x="10095" y="15919"/>
                    <a:pt x="9849" y="15867"/>
                  </a:cubicBezTo>
                  <a:cubicBezTo>
                    <a:pt x="9798" y="15855"/>
                    <a:pt x="9750" y="15850"/>
                    <a:pt x="9706" y="15850"/>
                  </a:cubicBezTo>
                  <a:cubicBezTo>
                    <a:pt x="9275" y="15850"/>
                    <a:pt x="9150" y="16351"/>
                    <a:pt x="9150" y="16627"/>
                  </a:cubicBezTo>
                  <a:cubicBezTo>
                    <a:pt x="9150" y="16961"/>
                    <a:pt x="9484" y="17265"/>
                    <a:pt x="10700" y="18146"/>
                  </a:cubicBezTo>
                  <a:cubicBezTo>
                    <a:pt x="11012" y="18371"/>
                    <a:pt x="11267" y="18454"/>
                    <a:pt x="11485" y="18454"/>
                  </a:cubicBezTo>
                  <a:cubicBezTo>
                    <a:pt x="11945" y="18454"/>
                    <a:pt x="12234" y="18079"/>
                    <a:pt x="12523" y="17873"/>
                  </a:cubicBezTo>
                  <a:cubicBezTo>
                    <a:pt x="12833" y="17676"/>
                    <a:pt x="13977" y="15706"/>
                    <a:pt x="14627" y="15706"/>
                  </a:cubicBezTo>
                  <a:cubicBezTo>
                    <a:pt x="14679" y="15706"/>
                    <a:pt x="14728" y="15718"/>
                    <a:pt x="14773" y="15745"/>
                  </a:cubicBezTo>
                  <a:cubicBezTo>
                    <a:pt x="15745" y="16353"/>
                    <a:pt x="15897" y="17052"/>
                    <a:pt x="16049" y="17356"/>
                  </a:cubicBezTo>
                  <a:cubicBezTo>
                    <a:pt x="16201" y="17660"/>
                    <a:pt x="15533" y="18937"/>
                    <a:pt x="15533" y="18937"/>
                  </a:cubicBezTo>
                  <a:cubicBezTo>
                    <a:pt x="15533" y="18937"/>
                    <a:pt x="15441" y="18920"/>
                    <a:pt x="15319" y="18920"/>
                  </a:cubicBezTo>
                  <a:cubicBezTo>
                    <a:pt x="15073" y="18920"/>
                    <a:pt x="14702" y="18987"/>
                    <a:pt x="14682" y="19393"/>
                  </a:cubicBezTo>
                  <a:cubicBezTo>
                    <a:pt x="14651" y="20001"/>
                    <a:pt x="16353" y="21186"/>
                    <a:pt x="16809" y="21490"/>
                  </a:cubicBezTo>
                  <a:cubicBezTo>
                    <a:pt x="16979" y="21603"/>
                    <a:pt x="17174" y="21657"/>
                    <a:pt x="17364" y="21657"/>
                  </a:cubicBezTo>
                  <a:cubicBezTo>
                    <a:pt x="17685" y="21657"/>
                    <a:pt x="17994" y="21503"/>
                    <a:pt x="18147" y="21216"/>
                  </a:cubicBezTo>
                  <a:cubicBezTo>
                    <a:pt x="18359" y="20760"/>
                    <a:pt x="18603" y="20517"/>
                    <a:pt x="18603" y="20517"/>
                  </a:cubicBezTo>
                  <a:cubicBezTo>
                    <a:pt x="20153" y="24317"/>
                    <a:pt x="23891" y="27599"/>
                    <a:pt x="25138" y="28481"/>
                  </a:cubicBezTo>
                  <a:cubicBezTo>
                    <a:pt x="26079" y="29147"/>
                    <a:pt x="27523" y="29656"/>
                    <a:pt x="28409" y="29656"/>
                  </a:cubicBezTo>
                  <a:cubicBezTo>
                    <a:pt x="28696" y="29656"/>
                    <a:pt x="28925" y="29603"/>
                    <a:pt x="29059" y="29484"/>
                  </a:cubicBezTo>
                  <a:cubicBezTo>
                    <a:pt x="29545" y="28967"/>
                    <a:pt x="28846" y="28299"/>
                    <a:pt x="28846" y="28299"/>
                  </a:cubicBezTo>
                  <a:cubicBezTo>
                    <a:pt x="25502" y="25928"/>
                    <a:pt x="23739" y="23435"/>
                    <a:pt x="23618" y="23344"/>
                  </a:cubicBezTo>
                  <a:cubicBezTo>
                    <a:pt x="23618" y="23344"/>
                    <a:pt x="23770" y="21581"/>
                    <a:pt x="23436" y="21156"/>
                  </a:cubicBezTo>
                  <a:cubicBezTo>
                    <a:pt x="23233" y="20902"/>
                    <a:pt x="22946" y="20846"/>
                    <a:pt x="22731" y="20846"/>
                  </a:cubicBezTo>
                  <a:cubicBezTo>
                    <a:pt x="22559" y="20846"/>
                    <a:pt x="22432" y="20882"/>
                    <a:pt x="22432" y="20882"/>
                  </a:cubicBezTo>
                  <a:cubicBezTo>
                    <a:pt x="22372" y="20548"/>
                    <a:pt x="23010" y="20092"/>
                    <a:pt x="22888" y="19697"/>
                  </a:cubicBezTo>
                  <a:cubicBezTo>
                    <a:pt x="22767" y="19332"/>
                    <a:pt x="22220" y="19210"/>
                    <a:pt x="22220" y="19210"/>
                  </a:cubicBezTo>
                  <a:cubicBezTo>
                    <a:pt x="22220" y="19210"/>
                    <a:pt x="22980" y="18937"/>
                    <a:pt x="23010" y="18420"/>
                  </a:cubicBezTo>
                  <a:cubicBezTo>
                    <a:pt x="23040" y="17873"/>
                    <a:pt x="22128" y="17387"/>
                    <a:pt x="22128" y="17387"/>
                  </a:cubicBezTo>
                  <a:cubicBezTo>
                    <a:pt x="22128" y="17387"/>
                    <a:pt x="23010" y="16870"/>
                    <a:pt x="23132" y="16292"/>
                  </a:cubicBezTo>
                  <a:cubicBezTo>
                    <a:pt x="23284" y="15715"/>
                    <a:pt x="22736" y="15259"/>
                    <a:pt x="22736" y="15259"/>
                  </a:cubicBezTo>
                  <a:cubicBezTo>
                    <a:pt x="23132" y="15137"/>
                    <a:pt x="23679" y="14621"/>
                    <a:pt x="23739" y="14286"/>
                  </a:cubicBezTo>
                  <a:cubicBezTo>
                    <a:pt x="23770" y="13921"/>
                    <a:pt x="22432" y="12675"/>
                    <a:pt x="22432" y="12614"/>
                  </a:cubicBezTo>
                  <a:cubicBezTo>
                    <a:pt x="22432" y="12523"/>
                    <a:pt x="24560" y="11946"/>
                    <a:pt x="24651" y="11277"/>
                  </a:cubicBezTo>
                  <a:cubicBezTo>
                    <a:pt x="24743" y="10578"/>
                    <a:pt x="23466" y="9727"/>
                    <a:pt x="23466" y="9727"/>
                  </a:cubicBezTo>
                  <a:cubicBezTo>
                    <a:pt x="23466" y="9423"/>
                    <a:pt x="24378" y="9119"/>
                    <a:pt x="24378" y="9119"/>
                  </a:cubicBezTo>
                  <a:cubicBezTo>
                    <a:pt x="24378" y="9119"/>
                    <a:pt x="26840" y="7690"/>
                    <a:pt x="26262" y="6475"/>
                  </a:cubicBezTo>
                  <a:cubicBezTo>
                    <a:pt x="26064" y="6007"/>
                    <a:pt x="25523" y="5863"/>
                    <a:pt x="24933" y="5863"/>
                  </a:cubicBezTo>
                  <a:cubicBezTo>
                    <a:pt x="23989" y="5863"/>
                    <a:pt x="22919" y="6231"/>
                    <a:pt x="22919" y="6231"/>
                  </a:cubicBezTo>
                  <a:cubicBezTo>
                    <a:pt x="22919" y="6231"/>
                    <a:pt x="24803" y="4894"/>
                    <a:pt x="23952" y="4134"/>
                  </a:cubicBezTo>
                  <a:cubicBezTo>
                    <a:pt x="23614" y="3820"/>
                    <a:pt x="23194" y="3704"/>
                    <a:pt x="22759" y="3704"/>
                  </a:cubicBezTo>
                  <a:cubicBezTo>
                    <a:pt x="21556" y="3704"/>
                    <a:pt x="20244" y="4590"/>
                    <a:pt x="20244" y="4590"/>
                  </a:cubicBezTo>
                  <a:cubicBezTo>
                    <a:pt x="20153" y="4012"/>
                    <a:pt x="21004" y="1885"/>
                    <a:pt x="21004" y="1885"/>
                  </a:cubicBezTo>
                  <a:cubicBezTo>
                    <a:pt x="21247" y="608"/>
                    <a:pt x="20426" y="791"/>
                    <a:pt x="20305" y="760"/>
                  </a:cubicBezTo>
                  <a:cubicBezTo>
                    <a:pt x="20300" y="756"/>
                    <a:pt x="20292" y="755"/>
                    <a:pt x="20281" y="755"/>
                  </a:cubicBezTo>
                  <a:cubicBezTo>
                    <a:pt x="20029" y="755"/>
                    <a:pt x="18268" y="1733"/>
                    <a:pt x="18268" y="1733"/>
                  </a:cubicBezTo>
                  <a:cubicBezTo>
                    <a:pt x="18268" y="1733"/>
                    <a:pt x="17903" y="1277"/>
                    <a:pt x="17417" y="851"/>
                  </a:cubicBezTo>
                  <a:cubicBezTo>
                    <a:pt x="17156" y="620"/>
                    <a:pt x="16840" y="332"/>
                    <a:pt x="16574" y="332"/>
                  </a:cubicBezTo>
                  <a:cubicBezTo>
                    <a:pt x="16561" y="332"/>
                    <a:pt x="16548" y="333"/>
                    <a:pt x="16536" y="335"/>
                  </a:cubicBezTo>
                  <a:cubicBezTo>
                    <a:pt x="15837" y="456"/>
                    <a:pt x="15472" y="2432"/>
                    <a:pt x="15472" y="2432"/>
                  </a:cubicBezTo>
                  <a:cubicBezTo>
                    <a:pt x="15472" y="2432"/>
                    <a:pt x="15229" y="1550"/>
                    <a:pt x="14955" y="821"/>
                  </a:cubicBezTo>
                  <a:cubicBezTo>
                    <a:pt x="14682" y="91"/>
                    <a:pt x="14256" y="0"/>
                    <a:pt x="139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2547425" y="3970725"/>
              <a:ext cx="507625" cy="543325"/>
            </a:xfrm>
            <a:custGeom>
              <a:avLst/>
              <a:gdLst/>
              <a:ahLst/>
              <a:cxnLst/>
              <a:rect l="l" t="t" r="r" b="b"/>
              <a:pathLst>
                <a:path w="20305" h="21733" extrusionOk="0">
                  <a:moveTo>
                    <a:pt x="4104" y="16961"/>
                  </a:moveTo>
                  <a:cubicBezTo>
                    <a:pt x="4013" y="17022"/>
                    <a:pt x="2797" y="18815"/>
                    <a:pt x="487" y="20578"/>
                  </a:cubicBezTo>
                  <a:cubicBezTo>
                    <a:pt x="487" y="20578"/>
                    <a:pt x="1" y="21064"/>
                    <a:pt x="365" y="21399"/>
                  </a:cubicBezTo>
                  <a:cubicBezTo>
                    <a:pt x="760" y="21733"/>
                    <a:pt x="2250" y="21247"/>
                    <a:pt x="3101" y="20608"/>
                  </a:cubicBezTo>
                  <a:cubicBezTo>
                    <a:pt x="3982" y="19970"/>
                    <a:pt x="6536" y="17538"/>
                    <a:pt x="7569" y="14803"/>
                  </a:cubicBezTo>
                  <a:cubicBezTo>
                    <a:pt x="7569" y="14803"/>
                    <a:pt x="7751" y="14985"/>
                    <a:pt x="7903" y="15289"/>
                  </a:cubicBezTo>
                  <a:cubicBezTo>
                    <a:pt x="8055" y="15593"/>
                    <a:pt x="8511" y="15654"/>
                    <a:pt x="8846" y="15441"/>
                  </a:cubicBezTo>
                  <a:cubicBezTo>
                    <a:pt x="9150" y="15198"/>
                    <a:pt x="10335" y="14347"/>
                    <a:pt x="10305" y="13921"/>
                  </a:cubicBezTo>
                  <a:cubicBezTo>
                    <a:pt x="10244" y="13496"/>
                    <a:pt x="9666" y="13617"/>
                    <a:pt x="9666" y="13617"/>
                  </a:cubicBezTo>
                  <a:cubicBezTo>
                    <a:pt x="9666" y="13617"/>
                    <a:pt x="9150" y="12705"/>
                    <a:pt x="9271" y="12462"/>
                  </a:cubicBezTo>
                  <a:cubicBezTo>
                    <a:pt x="9362" y="12249"/>
                    <a:pt x="9454" y="11763"/>
                    <a:pt x="10122" y="11277"/>
                  </a:cubicBezTo>
                  <a:cubicBezTo>
                    <a:pt x="10548" y="11034"/>
                    <a:pt x="11551" y="12584"/>
                    <a:pt x="11764" y="12736"/>
                  </a:cubicBezTo>
                  <a:cubicBezTo>
                    <a:pt x="12068" y="12918"/>
                    <a:pt x="12372" y="13374"/>
                    <a:pt x="13071" y="12888"/>
                  </a:cubicBezTo>
                  <a:cubicBezTo>
                    <a:pt x="13891" y="12249"/>
                    <a:pt x="14135" y="12006"/>
                    <a:pt x="14135" y="11794"/>
                  </a:cubicBezTo>
                  <a:cubicBezTo>
                    <a:pt x="14074" y="11550"/>
                    <a:pt x="13983" y="11186"/>
                    <a:pt x="13587" y="11277"/>
                  </a:cubicBezTo>
                  <a:cubicBezTo>
                    <a:pt x="13223" y="11368"/>
                    <a:pt x="12706" y="11490"/>
                    <a:pt x="12463" y="11094"/>
                  </a:cubicBezTo>
                  <a:cubicBezTo>
                    <a:pt x="12189" y="10730"/>
                    <a:pt x="12068" y="10152"/>
                    <a:pt x="11855" y="9818"/>
                  </a:cubicBezTo>
                  <a:lnTo>
                    <a:pt x="11916" y="9544"/>
                  </a:lnTo>
                  <a:lnTo>
                    <a:pt x="12706" y="8845"/>
                  </a:lnTo>
                  <a:cubicBezTo>
                    <a:pt x="12706" y="8845"/>
                    <a:pt x="14195" y="9666"/>
                    <a:pt x="14317" y="9696"/>
                  </a:cubicBezTo>
                  <a:cubicBezTo>
                    <a:pt x="14378" y="9727"/>
                    <a:pt x="14955" y="10608"/>
                    <a:pt x="15259" y="10486"/>
                  </a:cubicBezTo>
                  <a:cubicBezTo>
                    <a:pt x="15563" y="10426"/>
                    <a:pt x="16718" y="9575"/>
                    <a:pt x="16870" y="8815"/>
                  </a:cubicBezTo>
                  <a:cubicBezTo>
                    <a:pt x="16870" y="8815"/>
                    <a:pt x="16597" y="8420"/>
                    <a:pt x="15989" y="8480"/>
                  </a:cubicBezTo>
                  <a:lnTo>
                    <a:pt x="15077" y="7964"/>
                  </a:lnTo>
                  <a:cubicBezTo>
                    <a:pt x="15077" y="7964"/>
                    <a:pt x="15867" y="8024"/>
                    <a:pt x="16110" y="8024"/>
                  </a:cubicBezTo>
                  <a:cubicBezTo>
                    <a:pt x="16323" y="8055"/>
                    <a:pt x="17508" y="8207"/>
                    <a:pt x="17721" y="8268"/>
                  </a:cubicBezTo>
                  <a:cubicBezTo>
                    <a:pt x="17964" y="8298"/>
                    <a:pt x="18481" y="8420"/>
                    <a:pt x="19028" y="7994"/>
                  </a:cubicBezTo>
                  <a:cubicBezTo>
                    <a:pt x="19545" y="7599"/>
                    <a:pt x="19819" y="7143"/>
                    <a:pt x="19819" y="7143"/>
                  </a:cubicBezTo>
                  <a:cubicBezTo>
                    <a:pt x="19819" y="7143"/>
                    <a:pt x="19849" y="6626"/>
                    <a:pt x="19211" y="6809"/>
                  </a:cubicBezTo>
                  <a:cubicBezTo>
                    <a:pt x="18572" y="6991"/>
                    <a:pt x="18481" y="7234"/>
                    <a:pt x="17995" y="6991"/>
                  </a:cubicBezTo>
                  <a:cubicBezTo>
                    <a:pt x="17508" y="6778"/>
                    <a:pt x="17113" y="6778"/>
                    <a:pt x="17022" y="6383"/>
                  </a:cubicBezTo>
                  <a:cubicBezTo>
                    <a:pt x="17022" y="6383"/>
                    <a:pt x="17508" y="5927"/>
                    <a:pt x="17934" y="4620"/>
                  </a:cubicBezTo>
                  <a:lnTo>
                    <a:pt x="19211" y="3283"/>
                  </a:lnTo>
                  <a:cubicBezTo>
                    <a:pt x="19211" y="3283"/>
                    <a:pt x="19971" y="2796"/>
                    <a:pt x="20001" y="2675"/>
                  </a:cubicBezTo>
                  <a:cubicBezTo>
                    <a:pt x="20001" y="2675"/>
                    <a:pt x="20153" y="2432"/>
                    <a:pt x="20092" y="2249"/>
                  </a:cubicBezTo>
                  <a:cubicBezTo>
                    <a:pt x="20092" y="2249"/>
                    <a:pt x="20305" y="2128"/>
                    <a:pt x="20244" y="1915"/>
                  </a:cubicBezTo>
                  <a:cubicBezTo>
                    <a:pt x="20153" y="1672"/>
                    <a:pt x="20001" y="1337"/>
                    <a:pt x="19393" y="1277"/>
                  </a:cubicBezTo>
                  <a:cubicBezTo>
                    <a:pt x="18785" y="1185"/>
                    <a:pt x="18238" y="1429"/>
                    <a:pt x="17812" y="1368"/>
                  </a:cubicBezTo>
                  <a:cubicBezTo>
                    <a:pt x="17812" y="1368"/>
                    <a:pt x="17356" y="1429"/>
                    <a:pt x="16931" y="1793"/>
                  </a:cubicBezTo>
                  <a:cubicBezTo>
                    <a:pt x="16505" y="2189"/>
                    <a:pt x="16414" y="2401"/>
                    <a:pt x="16353" y="2857"/>
                  </a:cubicBezTo>
                  <a:cubicBezTo>
                    <a:pt x="16353" y="2857"/>
                    <a:pt x="15563" y="2736"/>
                    <a:pt x="15350" y="2979"/>
                  </a:cubicBezTo>
                  <a:cubicBezTo>
                    <a:pt x="15107" y="3192"/>
                    <a:pt x="15077" y="4012"/>
                    <a:pt x="15077" y="4012"/>
                  </a:cubicBezTo>
                  <a:lnTo>
                    <a:pt x="14773" y="4012"/>
                  </a:lnTo>
                  <a:cubicBezTo>
                    <a:pt x="14773" y="4012"/>
                    <a:pt x="14499" y="3192"/>
                    <a:pt x="14165" y="3252"/>
                  </a:cubicBezTo>
                  <a:cubicBezTo>
                    <a:pt x="13831" y="3283"/>
                    <a:pt x="13466" y="3769"/>
                    <a:pt x="13466" y="3769"/>
                  </a:cubicBezTo>
                  <a:lnTo>
                    <a:pt x="12919" y="3587"/>
                  </a:lnTo>
                  <a:cubicBezTo>
                    <a:pt x="12919" y="3587"/>
                    <a:pt x="13679" y="2492"/>
                    <a:pt x="13253" y="1489"/>
                  </a:cubicBezTo>
                  <a:cubicBezTo>
                    <a:pt x="13223" y="1429"/>
                    <a:pt x="12828" y="912"/>
                    <a:pt x="12372" y="1641"/>
                  </a:cubicBezTo>
                  <a:cubicBezTo>
                    <a:pt x="12372" y="1641"/>
                    <a:pt x="12341" y="881"/>
                    <a:pt x="11916" y="760"/>
                  </a:cubicBezTo>
                  <a:cubicBezTo>
                    <a:pt x="11733" y="699"/>
                    <a:pt x="11156" y="1155"/>
                    <a:pt x="11156" y="1155"/>
                  </a:cubicBezTo>
                  <a:cubicBezTo>
                    <a:pt x="11156" y="1155"/>
                    <a:pt x="10700" y="0"/>
                    <a:pt x="10426" y="0"/>
                  </a:cubicBezTo>
                  <a:cubicBezTo>
                    <a:pt x="10214" y="0"/>
                    <a:pt x="9910" y="122"/>
                    <a:pt x="9758" y="608"/>
                  </a:cubicBezTo>
                  <a:cubicBezTo>
                    <a:pt x="9606" y="1125"/>
                    <a:pt x="9423" y="1763"/>
                    <a:pt x="9423" y="1763"/>
                  </a:cubicBezTo>
                  <a:cubicBezTo>
                    <a:pt x="9423" y="1763"/>
                    <a:pt x="9150" y="395"/>
                    <a:pt x="8603" y="304"/>
                  </a:cubicBezTo>
                  <a:cubicBezTo>
                    <a:pt x="8420" y="274"/>
                    <a:pt x="8207" y="547"/>
                    <a:pt x="7995" y="699"/>
                  </a:cubicBezTo>
                  <a:cubicBezTo>
                    <a:pt x="7660" y="1003"/>
                    <a:pt x="7447" y="1337"/>
                    <a:pt x="7447" y="1337"/>
                  </a:cubicBezTo>
                  <a:cubicBezTo>
                    <a:pt x="7447" y="1337"/>
                    <a:pt x="6080" y="669"/>
                    <a:pt x="5958" y="699"/>
                  </a:cubicBezTo>
                  <a:cubicBezTo>
                    <a:pt x="5867" y="730"/>
                    <a:pt x="5259" y="608"/>
                    <a:pt x="5502" y="1489"/>
                  </a:cubicBezTo>
                  <a:cubicBezTo>
                    <a:pt x="5502" y="1489"/>
                    <a:pt x="6140" y="2979"/>
                    <a:pt x="6110" y="3344"/>
                  </a:cubicBezTo>
                  <a:cubicBezTo>
                    <a:pt x="6110" y="3344"/>
                    <a:pt x="4347" y="2249"/>
                    <a:pt x="3435" y="3131"/>
                  </a:cubicBezTo>
                  <a:cubicBezTo>
                    <a:pt x="2888" y="3708"/>
                    <a:pt x="4195" y="4620"/>
                    <a:pt x="4195" y="4620"/>
                  </a:cubicBezTo>
                  <a:cubicBezTo>
                    <a:pt x="4195" y="4620"/>
                    <a:pt x="2189" y="4012"/>
                    <a:pt x="1855" y="4863"/>
                  </a:cubicBezTo>
                  <a:cubicBezTo>
                    <a:pt x="1460" y="5745"/>
                    <a:pt x="3253" y="6687"/>
                    <a:pt x="3253" y="6687"/>
                  </a:cubicBezTo>
                  <a:cubicBezTo>
                    <a:pt x="3253" y="6687"/>
                    <a:pt x="3891" y="6900"/>
                    <a:pt x="3891" y="7113"/>
                  </a:cubicBezTo>
                  <a:cubicBezTo>
                    <a:pt x="3891" y="7113"/>
                    <a:pt x="3040" y="7751"/>
                    <a:pt x="3101" y="8268"/>
                  </a:cubicBezTo>
                  <a:cubicBezTo>
                    <a:pt x="3192" y="8754"/>
                    <a:pt x="4712" y="9088"/>
                    <a:pt x="4712" y="9119"/>
                  </a:cubicBezTo>
                  <a:cubicBezTo>
                    <a:pt x="4712" y="9179"/>
                    <a:pt x="3800" y="10091"/>
                    <a:pt x="3830" y="10335"/>
                  </a:cubicBezTo>
                  <a:cubicBezTo>
                    <a:pt x="3861" y="10578"/>
                    <a:pt x="4286" y="10942"/>
                    <a:pt x="4560" y="11003"/>
                  </a:cubicBezTo>
                  <a:cubicBezTo>
                    <a:pt x="4560" y="11003"/>
                    <a:pt x="4195" y="11338"/>
                    <a:pt x="4286" y="11702"/>
                  </a:cubicBezTo>
                  <a:cubicBezTo>
                    <a:pt x="4408" y="12097"/>
                    <a:pt x="5016" y="12462"/>
                    <a:pt x="5016" y="12462"/>
                  </a:cubicBezTo>
                  <a:cubicBezTo>
                    <a:pt x="5016" y="12462"/>
                    <a:pt x="4408" y="12857"/>
                    <a:pt x="4408" y="13222"/>
                  </a:cubicBezTo>
                  <a:cubicBezTo>
                    <a:pt x="4438" y="13617"/>
                    <a:pt x="4955" y="13800"/>
                    <a:pt x="4955" y="13800"/>
                  </a:cubicBezTo>
                  <a:cubicBezTo>
                    <a:pt x="4955" y="13800"/>
                    <a:pt x="4560" y="13891"/>
                    <a:pt x="4469" y="14195"/>
                  </a:cubicBezTo>
                  <a:cubicBezTo>
                    <a:pt x="4408" y="14438"/>
                    <a:pt x="4864" y="14803"/>
                    <a:pt x="4803" y="14985"/>
                  </a:cubicBezTo>
                  <a:cubicBezTo>
                    <a:pt x="4803" y="14985"/>
                    <a:pt x="4347" y="14863"/>
                    <a:pt x="4134" y="15198"/>
                  </a:cubicBezTo>
                  <a:cubicBezTo>
                    <a:pt x="3952" y="15715"/>
                    <a:pt x="4104" y="16961"/>
                    <a:pt x="4104" y="169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3330125" y="1769325"/>
              <a:ext cx="507625" cy="537675"/>
            </a:xfrm>
            <a:custGeom>
              <a:avLst/>
              <a:gdLst/>
              <a:ahLst/>
              <a:cxnLst/>
              <a:rect l="l" t="t" r="r" b="b"/>
              <a:pathLst>
                <a:path w="20305" h="21507" extrusionOk="0">
                  <a:moveTo>
                    <a:pt x="10426" y="0"/>
                  </a:moveTo>
                  <a:cubicBezTo>
                    <a:pt x="10213" y="0"/>
                    <a:pt x="9909" y="122"/>
                    <a:pt x="9757" y="608"/>
                  </a:cubicBezTo>
                  <a:cubicBezTo>
                    <a:pt x="9605" y="1094"/>
                    <a:pt x="9423" y="1733"/>
                    <a:pt x="9423" y="1733"/>
                  </a:cubicBezTo>
                  <a:cubicBezTo>
                    <a:pt x="9423" y="1733"/>
                    <a:pt x="9149" y="365"/>
                    <a:pt x="8602" y="304"/>
                  </a:cubicBezTo>
                  <a:cubicBezTo>
                    <a:pt x="8592" y="302"/>
                    <a:pt x="8581" y="301"/>
                    <a:pt x="8570" y="301"/>
                  </a:cubicBezTo>
                  <a:cubicBezTo>
                    <a:pt x="8395" y="301"/>
                    <a:pt x="8195" y="526"/>
                    <a:pt x="7994" y="669"/>
                  </a:cubicBezTo>
                  <a:cubicBezTo>
                    <a:pt x="7660" y="973"/>
                    <a:pt x="7447" y="1307"/>
                    <a:pt x="7447" y="1307"/>
                  </a:cubicBezTo>
                  <a:cubicBezTo>
                    <a:pt x="7447" y="1307"/>
                    <a:pt x="6139" y="668"/>
                    <a:pt x="5968" y="668"/>
                  </a:cubicBezTo>
                  <a:cubicBezTo>
                    <a:pt x="5964" y="668"/>
                    <a:pt x="5960" y="668"/>
                    <a:pt x="5958" y="669"/>
                  </a:cubicBezTo>
                  <a:cubicBezTo>
                    <a:pt x="5866" y="730"/>
                    <a:pt x="5259" y="608"/>
                    <a:pt x="5502" y="1489"/>
                  </a:cubicBezTo>
                  <a:cubicBezTo>
                    <a:pt x="5502" y="1489"/>
                    <a:pt x="6140" y="2948"/>
                    <a:pt x="6110" y="3344"/>
                  </a:cubicBezTo>
                  <a:cubicBezTo>
                    <a:pt x="6110" y="3344"/>
                    <a:pt x="5196" y="2776"/>
                    <a:pt x="4344" y="2776"/>
                  </a:cubicBezTo>
                  <a:cubicBezTo>
                    <a:pt x="4012" y="2776"/>
                    <a:pt x="3690" y="2862"/>
                    <a:pt x="3435" y="3100"/>
                  </a:cubicBezTo>
                  <a:cubicBezTo>
                    <a:pt x="2888" y="3678"/>
                    <a:pt x="4195" y="4590"/>
                    <a:pt x="4195" y="4590"/>
                  </a:cubicBezTo>
                  <a:cubicBezTo>
                    <a:pt x="4195" y="4590"/>
                    <a:pt x="3521" y="4385"/>
                    <a:pt x="2889" y="4385"/>
                  </a:cubicBezTo>
                  <a:cubicBezTo>
                    <a:pt x="2431" y="4385"/>
                    <a:pt x="1995" y="4493"/>
                    <a:pt x="1854" y="4863"/>
                  </a:cubicBezTo>
                  <a:cubicBezTo>
                    <a:pt x="1459" y="5745"/>
                    <a:pt x="3252" y="6687"/>
                    <a:pt x="3252" y="6687"/>
                  </a:cubicBezTo>
                  <a:cubicBezTo>
                    <a:pt x="3252" y="6687"/>
                    <a:pt x="3891" y="6869"/>
                    <a:pt x="3891" y="7113"/>
                  </a:cubicBezTo>
                  <a:cubicBezTo>
                    <a:pt x="3891" y="7113"/>
                    <a:pt x="3040" y="7751"/>
                    <a:pt x="3100" y="8237"/>
                  </a:cubicBezTo>
                  <a:cubicBezTo>
                    <a:pt x="3192" y="8724"/>
                    <a:pt x="4711" y="9088"/>
                    <a:pt x="4711" y="9119"/>
                  </a:cubicBezTo>
                  <a:cubicBezTo>
                    <a:pt x="4711" y="9149"/>
                    <a:pt x="3800" y="10061"/>
                    <a:pt x="3830" y="10335"/>
                  </a:cubicBezTo>
                  <a:cubicBezTo>
                    <a:pt x="3860" y="10547"/>
                    <a:pt x="4286" y="10942"/>
                    <a:pt x="4559" y="10973"/>
                  </a:cubicBezTo>
                  <a:cubicBezTo>
                    <a:pt x="4559" y="10973"/>
                    <a:pt x="4195" y="11307"/>
                    <a:pt x="4286" y="11702"/>
                  </a:cubicBezTo>
                  <a:cubicBezTo>
                    <a:pt x="4407" y="12067"/>
                    <a:pt x="5015" y="12462"/>
                    <a:pt x="5015" y="12462"/>
                  </a:cubicBezTo>
                  <a:cubicBezTo>
                    <a:pt x="5015" y="12462"/>
                    <a:pt x="4407" y="12827"/>
                    <a:pt x="4407" y="13222"/>
                  </a:cubicBezTo>
                  <a:cubicBezTo>
                    <a:pt x="4438" y="13587"/>
                    <a:pt x="4955" y="13800"/>
                    <a:pt x="4955" y="13800"/>
                  </a:cubicBezTo>
                  <a:cubicBezTo>
                    <a:pt x="4955" y="13800"/>
                    <a:pt x="4559" y="13860"/>
                    <a:pt x="4468" y="14164"/>
                  </a:cubicBezTo>
                  <a:cubicBezTo>
                    <a:pt x="4407" y="14438"/>
                    <a:pt x="4863" y="14772"/>
                    <a:pt x="4803" y="14955"/>
                  </a:cubicBezTo>
                  <a:cubicBezTo>
                    <a:pt x="4803" y="14955"/>
                    <a:pt x="4746" y="14943"/>
                    <a:pt x="4663" y="14943"/>
                  </a:cubicBezTo>
                  <a:cubicBezTo>
                    <a:pt x="4511" y="14943"/>
                    <a:pt x="4272" y="14981"/>
                    <a:pt x="4134" y="15198"/>
                  </a:cubicBezTo>
                  <a:cubicBezTo>
                    <a:pt x="3952" y="15684"/>
                    <a:pt x="4104" y="16930"/>
                    <a:pt x="4104" y="16930"/>
                  </a:cubicBezTo>
                  <a:cubicBezTo>
                    <a:pt x="4012" y="17022"/>
                    <a:pt x="2797" y="18815"/>
                    <a:pt x="486" y="20547"/>
                  </a:cubicBezTo>
                  <a:cubicBezTo>
                    <a:pt x="486" y="20547"/>
                    <a:pt x="0" y="21034"/>
                    <a:pt x="365" y="21399"/>
                  </a:cubicBezTo>
                  <a:cubicBezTo>
                    <a:pt x="453" y="21473"/>
                    <a:pt x="596" y="21507"/>
                    <a:pt x="773" y="21507"/>
                  </a:cubicBezTo>
                  <a:cubicBezTo>
                    <a:pt x="1393" y="21507"/>
                    <a:pt x="2439" y="21097"/>
                    <a:pt x="3100" y="20578"/>
                  </a:cubicBezTo>
                  <a:cubicBezTo>
                    <a:pt x="3982" y="19940"/>
                    <a:pt x="6535" y="17508"/>
                    <a:pt x="7569" y="14772"/>
                  </a:cubicBezTo>
                  <a:cubicBezTo>
                    <a:pt x="7569" y="14772"/>
                    <a:pt x="7751" y="14955"/>
                    <a:pt x="7903" y="15259"/>
                  </a:cubicBezTo>
                  <a:cubicBezTo>
                    <a:pt x="7995" y="15444"/>
                    <a:pt x="8201" y="15550"/>
                    <a:pt x="8422" y="15550"/>
                  </a:cubicBezTo>
                  <a:cubicBezTo>
                    <a:pt x="8565" y="15550"/>
                    <a:pt x="8714" y="15506"/>
                    <a:pt x="8845" y="15411"/>
                  </a:cubicBezTo>
                  <a:cubicBezTo>
                    <a:pt x="9149" y="15198"/>
                    <a:pt x="10335" y="14316"/>
                    <a:pt x="10304" y="13891"/>
                  </a:cubicBezTo>
                  <a:cubicBezTo>
                    <a:pt x="10263" y="13620"/>
                    <a:pt x="9979" y="13578"/>
                    <a:pt x="9804" y="13578"/>
                  </a:cubicBezTo>
                  <a:cubicBezTo>
                    <a:pt x="9724" y="13578"/>
                    <a:pt x="9666" y="13587"/>
                    <a:pt x="9666" y="13587"/>
                  </a:cubicBezTo>
                  <a:cubicBezTo>
                    <a:pt x="9666" y="13587"/>
                    <a:pt x="9149" y="12675"/>
                    <a:pt x="9271" y="12462"/>
                  </a:cubicBezTo>
                  <a:cubicBezTo>
                    <a:pt x="9362" y="12219"/>
                    <a:pt x="9453" y="11733"/>
                    <a:pt x="10122" y="11277"/>
                  </a:cubicBezTo>
                  <a:cubicBezTo>
                    <a:pt x="10156" y="11255"/>
                    <a:pt x="10193" y="11245"/>
                    <a:pt x="10233" y="11245"/>
                  </a:cubicBezTo>
                  <a:cubicBezTo>
                    <a:pt x="10702" y="11245"/>
                    <a:pt x="11567" y="12596"/>
                    <a:pt x="11763" y="12736"/>
                  </a:cubicBezTo>
                  <a:cubicBezTo>
                    <a:pt x="11968" y="12859"/>
                    <a:pt x="12172" y="13105"/>
                    <a:pt x="12497" y="13105"/>
                  </a:cubicBezTo>
                  <a:cubicBezTo>
                    <a:pt x="12655" y="13105"/>
                    <a:pt x="12842" y="13047"/>
                    <a:pt x="13070" y="12888"/>
                  </a:cubicBezTo>
                  <a:cubicBezTo>
                    <a:pt x="13891" y="12219"/>
                    <a:pt x="14134" y="12006"/>
                    <a:pt x="14134" y="11763"/>
                  </a:cubicBezTo>
                  <a:cubicBezTo>
                    <a:pt x="14081" y="11578"/>
                    <a:pt x="14005" y="11254"/>
                    <a:pt x="13725" y="11254"/>
                  </a:cubicBezTo>
                  <a:cubicBezTo>
                    <a:pt x="13684" y="11254"/>
                    <a:pt x="13638" y="11261"/>
                    <a:pt x="13587" y="11277"/>
                  </a:cubicBezTo>
                  <a:cubicBezTo>
                    <a:pt x="13424" y="11318"/>
                    <a:pt x="13230" y="11358"/>
                    <a:pt x="13045" y="11358"/>
                  </a:cubicBezTo>
                  <a:cubicBezTo>
                    <a:pt x="12815" y="11358"/>
                    <a:pt x="12597" y="11296"/>
                    <a:pt x="12462" y="11094"/>
                  </a:cubicBezTo>
                  <a:cubicBezTo>
                    <a:pt x="12219" y="10760"/>
                    <a:pt x="12067" y="10152"/>
                    <a:pt x="11854" y="9787"/>
                  </a:cubicBezTo>
                  <a:lnTo>
                    <a:pt x="11915" y="9544"/>
                  </a:lnTo>
                  <a:lnTo>
                    <a:pt x="12706" y="8845"/>
                  </a:lnTo>
                  <a:cubicBezTo>
                    <a:pt x="12706" y="8845"/>
                    <a:pt x="14195" y="9635"/>
                    <a:pt x="14316" y="9666"/>
                  </a:cubicBezTo>
                  <a:cubicBezTo>
                    <a:pt x="14373" y="9723"/>
                    <a:pt x="14883" y="10498"/>
                    <a:pt x="15197" y="10498"/>
                  </a:cubicBezTo>
                  <a:cubicBezTo>
                    <a:pt x="15218" y="10498"/>
                    <a:pt x="15239" y="10494"/>
                    <a:pt x="15259" y="10487"/>
                  </a:cubicBezTo>
                  <a:cubicBezTo>
                    <a:pt x="15563" y="10395"/>
                    <a:pt x="16718" y="9575"/>
                    <a:pt x="16870" y="8815"/>
                  </a:cubicBezTo>
                  <a:cubicBezTo>
                    <a:pt x="16870" y="8815"/>
                    <a:pt x="16631" y="8444"/>
                    <a:pt x="16105" y="8444"/>
                  </a:cubicBezTo>
                  <a:cubicBezTo>
                    <a:pt x="16068" y="8444"/>
                    <a:pt x="16029" y="8446"/>
                    <a:pt x="15988" y="8450"/>
                  </a:cubicBezTo>
                  <a:lnTo>
                    <a:pt x="15076" y="7933"/>
                  </a:lnTo>
                  <a:lnTo>
                    <a:pt x="15076" y="7933"/>
                  </a:lnTo>
                  <a:cubicBezTo>
                    <a:pt x="15077" y="7933"/>
                    <a:pt x="15867" y="7994"/>
                    <a:pt x="16110" y="7994"/>
                  </a:cubicBezTo>
                  <a:cubicBezTo>
                    <a:pt x="16323" y="8055"/>
                    <a:pt x="17508" y="8207"/>
                    <a:pt x="17721" y="8237"/>
                  </a:cubicBezTo>
                  <a:cubicBezTo>
                    <a:pt x="17819" y="8250"/>
                    <a:pt x="17962" y="8277"/>
                    <a:pt x="18133" y="8277"/>
                  </a:cubicBezTo>
                  <a:cubicBezTo>
                    <a:pt x="18386" y="8277"/>
                    <a:pt x="18702" y="8217"/>
                    <a:pt x="19028" y="7964"/>
                  </a:cubicBezTo>
                  <a:cubicBezTo>
                    <a:pt x="19545" y="7599"/>
                    <a:pt x="19818" y="7143"/>
                    <a:pt x="19818" y="7143"/>
                  </a:cubicBezTo>
                  <a:cubicBezTo>
                    <a:pt x="19818" y="7143"/>
                    <a:pt x="19840" y="6741"/>
                    <a:pt x="19445" y="6741"/>
                  </a:cubicBezTo>
                  <a:cubicBezTo>
                    <a:pt x="19379" y="6741"/>
                    <a:pt x="19301" y="6752"/>
                    <a:pt x="19210" y="6778"/>
                  </a:cubicBezTo>
                  <a:cubicBezTo>
                    <a:pt x="18759" y="6929"/>
                    <a:pt x="18581" y="7079"/>
                    <a:pt x="18344" y="7079"/>
                  </a:cubicBezTo>
                  <a:cubicBezTo>
                    <a:pt x="18245" y="7079"/>
                    <a:pt x="18137" y="7053"/>
                    <a:pt x="17994" y="6991"/>
                  </a:cubicBezTo>
                  <a:cubicBezTo>
                    <a:pt x="17508" y="6748"/>
                    <a:pt x="17113" y="6748"/>
                    <a:pt x="17022" y="6383"/>
                  </a:cubicBezTo>
                  <a:cubicBezTo>
                    <a:pt x="17022" y="6383"/>
                    <a:pt x="17508" y="5927"/>
                    <a:pt x="17934" y="4590"/>
                  </a:cubicBezTo>
                  <a:lnTo>
                    <a:pt x="19210" y="3252"/>
                  </a:lnTo>
                  <a:cubicBezTo>
                    <a:pt x="19210" y="3252"/>
                    <a:pt x="19970" y="2766"/>
                    <a:pt x="20000" y="2644"/>
                  </a:cubicBezTo>
                  <a:cubicBezTo>
                    <a:pt x="20000" y="2644"/>
                    <a:pt x="20152" y="2432"/>
                    <a:pt x="20092" y="2249"/>
                  </a:cubicBezTo>
                  <a:cubicBezTo>
                    <a:pt x="20092" y="2249"/>
                    <a:pt x="20304" y="2128"/>
                    <a:pt x="20244" y="1885"/>
                  </a:cubicBezTo>
                  <a:cubicBezTo>
                    <a:pt x="20152" y="1672"/>
                    <a:pt x="20000" y="1307"/>
                    <a:pt x="19393" y="1246"/>
                  </a:cubicBezTo>
                  <a:cubicBezTo>
                    <a:pt x="19316" y="1239"/>
                    <a:pt x="19240" y="1235"/>
                    <a:pt x="19166" y="1235"/>
                  </a:cubicBezTo>
                  <a:cubicBezTo>
                    <a:pt x="18688" y="1235"/>
                    <a:pt x="18256" y="1371"/>
                    <a:pt x="17900" y="1371"/>
                  </a:cubicBezTo>
                  <a:cubicBezTo>
                    <a:pt x="17870" y="1371"/>
                    <a:pt x="17841" y="1370"/>
                    <a:pt x="17812" y="1368"/>
                  </a:cubicBezTo>
                  <a:cubicBezTo>
                    <a:pt x="17812" y="1368"/>
                    <a:pt x="17356" y="1398"/>
                    <a:pt x="16931" y="1793"/>
                  </a:cubicBezTo>
                  <a:cubicBezTo>
                    <a:pt x="16505" y="2158"/>
                    <a:pt x="16414" y="2401"/>
                    <a:pt x="16353" y="2857"/>
                  </a:cubicBezTo>
                  <a:cubicBezTo>
                    <a:pt x="16353" y="2857"/>
                    <a:pt x="16128" y="2823"/>
                    <a:pt x="15886" y="2823"/>
                  </a:cubicBezTo>
                  <a:cubicBezTo>
                    <a:pt x="15674" y="2823"/>
                    <a:pt x="15449" y="2849"/>
                    <a:pt x="15350" y="2948"/>
                  </a:cubicBezTo>
                  <a:cubicBezTo>
                    <a:pt x="15107" y="3192"/>
                    <a:pt x="15076" y="3982"/>
                    <a:pt x="15076" y="3982"/>
                  </a:cubicBezTo>
                  <a:lnTo>
                    <a:pt x="14772" y="3982"/>
                  </a:lnTo>
                  <a:cubicBezTo>
                    <a:pt x="14772" y="3982"/>
                    <a:pt x="14509" y="3221"/>
                    <a:pt x="14183" y="3221"/>
                  </a:cubicBezTo>
                  <a:cubicBezTo>
                    <a:pt x="14177" y="3221"/>
                    <a:pt x="14171" y="3221"/>
                    <a:pt x="14165" y="3222"/>
                  </a:cubicBezTo>
                  <a:cubicBezTo>
                    <a:pt x="13830" y="3252"/>
                    <a:pt x="13465" y="3769"/>
                    <a:pt x="13465" y="3769"/>
                  </a:cubicBezTo>
                  <a:lnTo>
                    <a:pt x="12918" y="3556"/>
                  </a:lnTo>
                  <a:cubicBezTo>
                    <a:pt x="12918" y="3556"/>
                    <a:pt x="13678" y="2462"/>
                    <a:pt x="13253" y="1489"/>
                  </a:cubicBezTo>
                  <a:cubicBezTo>
                    <a:pt x="13235" y="1436"/>
                    <a:pt x="13091" y="1246"/>
                    <a:pt x="12884" y="1246"/>
                  </a:cubicBezTo>
                  <a:cubicBezTo>
                    <a:pt x="12737" y="1246"/>
                    <a:pt x="12559" y="1340"/>
                    <a:pt x="12371" y="1641"/>
                  </a:cubicBezTo>
                  <a:cubicBezTo>
                    <a:pt x="12371" y="1641"/>
                    <a:pt x="12341" y="882"/>
                    <a:pt x="11915" y="760"/>
                  </a:cubicBezTo>
                  <a:cubicBezTo>
                    <a:pt x="11899" y="752"/>
                    <a:pt x="11879" y="748"/>
                    <a:pt x="11856" y="748"/>
                  </a:cubicBezTo>
                  <a:cubicBezTo>
                    <a:pt x="11633" y="748"/>
                    <a:pt x="11155" y="1125"/>
                    <a:pt x="11155" y="1125"/>
                  </a:cubicBezTo>
                  <a:cubicBezTo>
                    <a:pt x="11155" y="1125"/>
                    <a:pt x="10699" y="0"/>
                    <a:pt x="104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3425100" y="2754900"/>
              <a:ext cx="507625" cy="537700"/>
            </a:xfrm>
            <a:custGeom>
              <a:avLst/>
              <a:gdLst/>
              <a:ahLst/>
              <a:cxnLst/>
              <a:rect l="l" t="t" r="r" b="b"/>
              <a:pathLst>
                <a:path w="20305" h="21508" extrusionOk="0">
                  <a:moveTo>
                    <a:pt x="10426" y="0"/>
                  </a:moveTo>
                  <a:cubicBezTo>
                    <a:pt x="10183" y="0"/>
                    <a:pt x="9910" y="122"/>
                    <a:pt x="9758" y="608"/>
                  </a:cubicBezTo>
                  <a:cubicBezTo>
                    <a:pt x="9606" y="1125"/>
                    <a:pt x="9423" y="1763"/>
                    <a:pt x="9423" y="1763"/>
                  </a:cubicBezTo>
                  <a:cubicBezTo>
                    <a:pt x="9423" y="1763"/>
                    <a:pt x="9150" y="395"/>
                    <a:pt x="8603" y="304"/>
                  </a:cubicBezTo>
                  <a:cubicBezTo>
                    <a:pt x="8593" y="302"/>
                    <a:pt x="8584" y="302"/>
                    <a:pt x="8574" y="302"/>
                  </a:cubicBezTo>
                  <a:cubicBezTo>
                    <a:pt x="8398" y="302"/>
                    <a:pt x="8196" y="555"/>
                    <a:pt x="7995" y="699"/>
                  </a:cubicBezTo>
                  <a:cubicBezTo>
                    <a:pt x="7660" y="1003"/>
                    <a:pt x="7448" y="1338"/>
                    <a:pt x="7448" y="1338"/>
                  </a:cubicBezTo>
                  <a:cubicBezTo>
                    <a:pt x="7448" y="1338"/>
                    <a:pt x="6140" y="698"/>
                    <a:pt x="5968" y="698"/>
                  </a:cubicBezTo>
                  <a:cubicBezTo>
                    <a:pt x="5964" y="698"/>
                    <a:pt x="5961" y="699"/>
                    <a:pt x="5958" y="699"/>
                  </a:cubicBezTo>
                  <a:cubicBezTo>
                    <a:pt x="5867" y="730"/>
                    <a:pt x="5259" y="608"/>
                    <a:pt x="5502" y="1489"/>
                  </a:cubicBezTo>
                  <a:cubicBezTo>
                    <a:pt x="5502" y="1489"/>
                    <a:pt x="6141" y="2979"/>
                    <a:pt x="6110" y="3344"/>
                  </a:cubicBezTo>
                  <a:cubicBezTo>
                    <a:pt x="6110" y="3344"/>
                    <a:pt x="5214" y="2788"/>
                    <a:pt x="4369" y="2788"/>
                  </a:cubicBezTo>
                  <a:cubicBezTo>
                    <a:pt x="4029" y="2788"/>
                    <a:pt x="3697" y="2878"/>
                    <a:pt x="3435" y="3131"/>
                  </a:cubicBezTo>
                  <a:cubicBezTo>
                    <a:pt x="2888" y="3708"/>
                    <a:pt x="4195" y="4620"/>
                    <a:pt x="4195" y="4620"/>
                  </a:cubicBezTo>
                  <a:cubicBezTo>
                    <a:pt x="4195" y="4620"/>
                    <a:pt x="3501" y="4410"/>
                    <a:pt x="2861" y="4410"/>
                  </a:cubicBezTo>
                  <a:cubicBezTo>
                    <a:pt x="2414" y="4410"/>
                    <a:pt x="1992" y="4513"/>
                    <a:pt x="1855" y="4863"/>
                  </a:cubicBezTo>
                  <a:cubicBezTo>
                    <a:pt x="1460" y="5745"/>
                    <a:pt x="3253" y="6687"/>
                    <a:pt x="3253" y="6687"/>
                  </a:cubicBezTo>
                  <a:cubicBezTo>
                    <a:pt x="3253" y="6687"/>
                    <a:pt x="3891" y="6900"/>
                    <a:pt x="3891" y="7113"/>
                  </a:cubicBezTo>
                  <a:cubicBezTo>
                    <a:pt x="3891" y="7113"/>
                    <a:pt x="3040" y="7751"/>
                    <a:pt x="3101" y="8268"/>
                  </a:cubicBezTo>
                  <a:cubicBezTo>
                    <a:pt x="3192" y="8754"/>
                    <a:pt x="4712" y="9088"/>
                    <a:pt x="4712" y="9119"/>
                  </a:cubicBezTo>
                  <a:cubicBezTo>
                    <a:pt x="4712" y="9180"/>
                    <a:pt x="3800" y="10091"/>
                    <a:pt x="3830" y="10335"/>
                  </a:cubicBezTo>
                  <a:cubicBezTo>
                    <a:pt x="3861" y="10578"/>
                    <a:pt x="4286" y="10943"/>
                    <a:pt x="4560" y="11003"/>
                  </a:cubicBezTo>
                  <a:cubicBezTo>
                    <a:pt x="4560" y="11003"/>
                    <a:pt x="4195" y="11338"/>
                    <a:pt x="4286" y="11702"/>
                  </a:cubicBezTo>
                  <a:cubicBezTo>
                    <a:pt x="4408" y="12098"/>
                    <a:pt x="5016" y="12462"/>
                    <a:pt x="5016" y="12462"/>
                  </a:cubicBezTo>
                  <a:cubicBezTo>
                    <a:pt x="5016" y="12462"/>
                    <a:pt x="4408" y="12857"/>
                    <a:pt x="4408" y="13222"/>
                  </a:cubicBezTo>
                  <a:cubicBezTo>
                    <a:pt x="4438" y="13617"/>
                    <a:pt x="4955" y="13800"/>
                    <a:pt x="4955" y="13800"/>
                  </a:cubicBezTo>
                  <a:cubicBezTo>
                    <a:pt x="4955" y="13800"/>
                    <a:pt x="4560" y="13891"/>
                    <a:pt x="4469" y="14195"/>
                  </a:cubicBezTo>
                  <a:cubicBezTo>
                    <a:pt x="4408" y="14438"/>
                    <a:pt x="4864" y="14803"/>
                    <a:pt x="4803" y="14985"/>
                  </a:cubicBezTo>
                  <a:cubicBezTo>
                    <a:pt x="4803" y="14985"/>
                    <a:pt x="4722" y="14964"/>
                    <a:pt x="4613" y="14964"/>
                  </a:cubicBezTo>
                  <a:cubicBezTo>
                    <a:pt x="4462" y="14964"/>
                    <a:pt x="4258" y="15004"/>
                    <a:pt x="4134" y="15198"/>
                  </a:cubicBezTo>
                  <a:cubicBezTo>
                    <a:pt x="3952" y="15715"/>
                    <a:pt x="4104" y="16961"/>
                    <a:pt x="4104" y="16961"/>
                  </a:cubicBezTo>
                  <a:cubicBezTo>
                    <a:pt x="4013" y="17022"/>
                    <a:pt x="2797" y="18815"/>
                    <a:pt x="487" y="20578"/>
                  </a:cubicBezTo>
                  <a:cubicBezTo>
                    <a:pt x="487" y="20578"/>
                    <a:pt x="1" y="21064"/>
                    <a:pt x="365" y="21399"/>
                  </a:cubicBezTo>
                  <a:cubicBezTo>
                    <a:pt x="454" y="21474"/>
                    <a:pt x="597" y="21507"/>
                    <a:pt x="777" y="21507"/>
                  </a:cubicBezTo>
                  <a:cubicBezTo>
                    <a:pt x="1396" y="21507"/>
                    <a:pt x="2441" y="21104"/>
                    <a:pt x="3101" y="20608"/>
                  </a:cubicBezTo>
                  <a:cubicBezTo>
                    <a:pt x="3982" y="19970"/>
                    <a:pt x="6536" y="17508"/>
                    <a:pt x="7569" y="14772"/>
                  </a:cubicBezTo>
                  <a:cubicBezTo>
                    <a:pt x="7569" y="14772"/>
                    <a:pt x="7751" y="14985"/>
                    <a:pt x="7903" y="15289"/>
                  </a:cubicBezTo>
                  <a:cubicBezTo>
                    <a:pt x="7995" y="15472"/>
                    <a:pt x="8197" y="15567"/>
                    <a:pt x="8416" y="15567"/>
                  </a:cubicBezTo>
                  <a:cubicBezTo>
                    <a:pt x="8561" y="15567"/>
                    <a:pt x="8713" y="15526"/>
                    <a:pt x="8846" y="15441"/>
                  </a:cubicBezTo>
                  <a:cubicBezTo>
                    <a:pt x="9180" y="15198"/>
                    <a:pt x="10335" y="14347"/>
                    <a:pt x="10305" y="13921"/>
                  </a:cubicBezTo>
                  <a:cubicBezTo>
                    <a:pt x="10266" y="13650"/>
                    <a:pt x="10018" y="13601"/>
                    <a:pt x="9843" y="13601"/>
                  </a:cubicBezTo>
                  <a:cubicBezTo>
                    <a:pt x="9743" y="13601"/>
                    <a:pt x="9666" y="13617"/>
                    <a:pt x="9666" y="13617"/>
                  </a:cubicBezTo>
                  <a:cubicBezTo>
                    <a:pt x="9666" y="13617"/>
                    <a:pt x="9150" y="12705"/>
                    <a:pt x="9271" y="12462"/>
                  </a:cubicBezTo>
                  <a:cubicBezTo>
                    <a:pt x="9362" y="12250"/>
                    <a:pt x="9454" y="11733"/>
                    <a:pt x="10122" y="11277"/>
                  </a:cubicBezTo>
                  <a:cubicBezTo>
                    <a:pt x="10153" y="11259"/>
                    <a:pt x="10187" y="11251"/>
                    <a:pt x="10223" y="11251"/>
                  </a:cubicBezTo>
                  <a:cubicBezTo>
                    <a:pt x="10689" y="11251"/>
                    <a:pt x="11566" y="12595"/>
                    <a:pt x="11764" y="12736"/>
                  </a:cubicBezTo>
                  <a:cubicBezTo>
                    <a:pt x="11968" y="12859"/>
                    <a:pt x="12173" y="13105"/>
                    <a:pt x="12498" y="13105"/>
                  </a:cubicBezTo>
                  <a:cubicBezTo>
                    <a:pt x="12656" y="13105"/>
                    <a:pt x="12842" y="13047"/>
                    <a:pt x="13071" y="12888"/>
                  </a:cubicBezTo>
                  <a:cubicBezTo>
                    <a:pt x="13891" y="12250"/>
                    <a:pt x="14135" y="12006"/>
                    <a:pt x="14135" y="11794"/>
                  </a:cubicBezTo>
                  <a:cubicBezTo>
                    <a:pt x="14080" y="11577"/>
                    <a:pt x="14002" y="11263"/>
                    <a:pt x="13704" y="11263"/>
                  </a:cubicBezTo>
                  <a:cubicBezTo>
                    <a:pt x="13669" y="11263"/>
                    <a:pt x="13630" y="11267"/>
                    <a:pt x="13587" y="11277"/>
                  </a:cubicBezTo>
                  <a:cubicBezTo>
                    <a:pt x="13417" y="11319"/>
                    <a:pt x="13213" y="11369"/>
                    <a:pt x="13020" y="11369"/>
                  </a:cubicBezTo>
                  <a:cubicBezTo>
                    <a:pt x="12799" y="11369"/>
                    <a:pt x="12592" y="11305"/>
                    <a:pt x="12463" y="11094"/>
                  </a:cubicBezTo>
                  <a:cubicBezTo>
                    <a:pt x="12189" y="10730"/>
                    <a:pt x="12068" y="10152"/>
                    <a:pt x="11855" y="9818"/>
                  </a:cubicBezTo>
                  <a:lnTo>
                    <a:pt x="11916" y="9544"/>
                  </a:lnTo>
                  <a:lnTo>
                    <a:pt x="12706" y="8845"/>
                  </a:lnTo>
                  <a:cubicBezTo>
                    <a:pt x="12706" y="8845"/>
                    <a:pt x="14195" y="9666"/>
                    <a:pt x="14317" y="9696"/>
                  </a:cubicBezTo>
                  <a:cubicBezTo>
                    <a:pt x="14374" y="9725"/>
                    <a:pt x="14883" y="10498"/>
                    <a:pt x="15197" y="10498"/>
                  </a:cubicBezTo>
                  <a:cubicBezTo>
                    <a:pt x="15219" y="10498"/>
                    <a:pt x="15240" y="10494"/>
                    <a:pt x="15259" y="10487"/>
                  </a:cubicBezTo>
                  <a:cubicBezTo>
                    <a:pt x="15563" y="10426"/>
                    <a:pt x="16718" y="9575"/>
                    <a:pt x="16870" y="8815"/>
                  </a:cubicBezTo>
                  <a:cubicBezTo>
                    <a:pt x="16870" y="8815"/>
                    <a:pt x="16647" y="8468"/>
                    <a:pt x="16156" y="8468"/>
                  </a:cubicBezTo>
                  <a:cubicBezTo>
                    <a:pt x="16103" y="8468"/>
                    <a:pt x="16048" y="8472"/>
                    <a:pt x="15989" y="8480"/>
                  </a:cubicBezTo>
                  <a:lnTo>
                    <a:pt x="15077" y="7964"/>
                  </a:lnTo>
                  <a:lnTo>
                    <a:pt x="15077" y="7964"/>
                  </a:lnTo>
                  <a:cubicBezTo>
                    <a:pt x="15077" y="7964"/>
                    <a:pt x="15867" y="8025"/>
                    <a:pt x="16110" y="8025"/>
                  </a:cubicBezTo>
                  <a:cubicBezTo>
                    <a:pt x="16323" y="8055"/>
                    <a:pt x="17509" y="8207"/>
                    <a:pt x="17721" y="8268"/>
                  </a:cubicBezTo>
                  <a:cubicBezTo>
                    <a:pt x="17819" y="8280"/>
                    <a:pt x="17962" y="8307"/>
                    <a:pt x="18133" y="8307"/>
                  </a:cubicBezTo>
                  <a:cubicBezTo>
                    <a:pt x="18387" y="8307"/>
                    <a:pt x="18702" y="8248"/>
                    <a:pt x="19028" y="7994"/>
                  </a:cubicBezTo>
                  <a:cubicBezTo>
                    <a:pt x="19545" y="7599"/>
                    <a:pt x="19819" y="7143"/>
                    <a:pt x="19819" y="7143"/>
                  </a:cubicBezTo>
                  <a:cubicBezTo>
                    <a:pt x="19819" y="7143"/>
                    <a:pt x="19841" y="6770"/>
                    <a:pt x="19455" y="6770"/>
                  </a:cubicBezTo>
                  <a:cubicBezTo>
                    <a:pt x="19387" y="6770"/>
                    <a:pt x="19306" y="6781"/>
                    <a:pt x="19211" y="6809"/>
                  </a:cubicBezTo>
                  <a:cubicBezTo>
                    <a:pt x="18764" y="6936"/>
                    <a:pt x="18586" y="7093"/>
                    <a:pt x="18352" y="7093"/>
                  </a:cubicBezTo>
                  <a:cubicBezTo>
                    <a:pt x="18252" y="7093"/>
                    <a:pt x="18141" y="7064"/>
                    <a:pt x="17995" y="6991"/>
                  </a:cubicBezTo>
                  <a:cubicBezTo>
                    <a:pt x="17509" y="6778"/>
                    <a:pt x="17113" y="6778"/>
                    <a:pt x="17022" y="6383"/>
                  </a:cubicBezTo>
                  <a:cubicBezTo>
                    <a:pt x="17022" y="6383"/>
                    <a:pt x="17509" y="5927"/>
                    <a:pt x="17934" y="4620"/>
                  </a:cubicBezTo>
                  <a:lnTo>
                    <a:pt x="19211" y="3283"/>
                  </a:lnTo>
                  <a:cubicBezTo>
                    <a:pt x="19211" y="3283"/>
                    <a:pt x="19971" y="2796"/>
                    <a:pt x="20001" y="2675"/>
                  </a:cubicBezTo>
                  <a:cubicBezTo>
                    <a:pt x="20001" y="2675"/>
                    <a:pt x="20153" y="2432"/>
                    <a:pt x="20092" y="2249"/>
                  </a:cubicBezTo>
                  <a:cubicBezTo>
                    <a:pt x="20092" y="2249"/>
                    <a:pt x="20305" y="2128"/>
                    <a:pt x="20244" y="1915"/>
                  </a:cubicBezTo>
                  <a:cubicBezTo>
                    <a:pt x="20153" y="1672"/>
                    <a:pt x="20001" y="1338"/>
                    <a:pt x="19393" y="1277"/>
                  </a:cubicBezTo>
                  <a:cubicBezTo>
                    <a:pt x="19295" y="1262"/>
                    <a:pt x="19199" y="1256"/>
                    <a:pt x="19104" y="1256"/>
                  </a:cubicBezTo>
                  <a:cubicBezTo>
                    <a:pt x="18679" y="1256"/>
                    <a:pt x="18290" y="1378"/>
                    <a:pt x="17962" y="1378"/>
                  </a:cubicBezTo>
                  <a:cubicBezTo>
                    <a:pt x="17911" y="1378"/>
                    <a:pt x="17861" y="1375"/>
                    <a:pt x="17812" y="1368"/>
                  </a:cubicBezTo>
                  <a:cubicBezTo>
                    <a:pt x="17812" y="1368"/>
                    <a:pt x="17357" y="1429"/>
                    <a:pt x="16931" y="1793"/>
                  </a:cubicBezTo>
                  <a:cubicBezTo>
                    <a:pt x="16505" y="2189"/>
                    <a:pt x="16414" y="2401"/>
                    <a:pt x="16353" y="2857"/>
                  </a:cubicBezTo>
                  <a:cubicBezTo>
                    <a:pt x="16353" y="2857"/>
                    <a:pt x="16156" y="2827"/>
                    <a:pt x="15932" y="2827"/>
                  </a:cubicBezTo>
                  <a:cubicBezTo>
                    <a:pt x="15708" y="2827"/>
                    <a:pt x="15457" y="2857"/>
                    <a:pt x="15350" y="2979"/>
                  </a:cubicBezTo>
                  <a:cubicBezTo>
                    <a:pt x="15107" y="3192"/>
                    <a:pt x="15077" y="4012"/>
                    <a:pt x="15077" y="4012"/>
                  </a:cubicBezTo>
                  <a:lnTo>
                    <a:pt x="14773" y="4012"/>
                  </a:lnTo>
                  <a:cubicBezTo>
                    <a:pt x="14773" y="4012"/>
                    <a:pt x="14519" y="3249"/>
                    <a:pt x="14201" y="3249"/>
                  </a:cubicBezTo>
                  <a:cubicBezTo>
                    <a:pt x="14189" y="3249"/>
                    <a:pt x="14177" y="3250"/>
                    <a:pt x="14165" y="3252"/>
                  </a:cubicBezTo>
                  <a:cubicBezTo>
                    <a:pt x="13831" y="3283"/>
                    <a:pt x="13466" y="3769"/>
                    <a:pt x="13466" y="3769"/>
                  </a:cubicBezTo>
                  <a:lnTo>
                    <a:pt x="12919" y="3587"/>
                  </a:lnTo>
                  <a:cubicBezTo>
                    <a:pt x="12919" y="3587"/>
                    <a:pt x="13679" y="2493"/>
                    <a:pt x="13253" y="1489"/>
                  </a:cubicBezTo>
                  <a:cubicBezTo>
                    <a:pt x="13235" y="1453"/>
                    <a:pt x="13087" y="1255"/>
                    <a:pt x="12875" y="1255"/>
                  </a:cubicBezTo>
                  <a:cubicBezTo>
                    <a:pt x="12730" y="1255"/>
                    <a:pt x="12556" y="1347"/>
                    <a:pt x="12372" y="1641"/>
                  </a:cubicBezTo>
                  <a:cubicBezTo>
                    <a:pt x="12372" y="1641"/>
                    <a:pt x="12341" y="882"/>
                    <a:pt x="11916" y="760"/>
                  </a:cubicBezTo>
                  <a:cubicBezTo>
                    <a:pt x="11904" y="756"/>
                    <a:pt x="11891" y="754"/>
                    <a:pt x="11877" y="754"/>
                  </a:cubicBezTo>
                  <a:cubicBezTo>
                    <a:pt x="11663" y="754"/>
                    <a:pt x="11156" y="1155"/>
                    <a:pt x="11156" y="1155"/>
                  </a:cubicBezTo>
                  <a:cubicBezTo>
                    <a:pt x="11156" y="1155"/>
                    <a:pt x="10700" y="0"/>
                    <a:pt x="104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2599850" y="730025"/>
              <a:ext cx="1661925" cy="938100"/>
            </a:xfrm>
            <a:custGeom>
              <a:avLst/>
              <a:gdLst/>
              <a:ahLst/>
              <a:cxnLst/>
              <a:rect l="l" t="t" r="r" b="b"/>
              <a:pathLst>
                <a:path w="66477" h="37524" extrusionOk="0">
                  <a:moveTo>
                    <a:pt x="5852" y="0"/>
                  </a:moveTo>
                  <a:cubicBezTo>
                    <a:pt x="3993" y="0"/>
                    <a:pt x="1312" y="399"/>
                    <a:pt x="761" y="2848"/>
                  </a:cubicBezTo>
                  <a:cubicBezTo>
                    <a:pt x="1" y="6283"/>
                    <a:pt x="974" y="8502"/>
                    <a:pt x="2068" y="11024"/>
                  </a:cubicBezTo>
                  <a:cubicBezTo>
                    <a:pt x="3223" y="13517"/>
                    <a:pt x="8633" y="22879"/>
                    <a:pt x="17509" y="25918"/>
                  </a:cubicBezTo>
                  <a:cubicBezTo>
                    <a:pt x="17509" y="25918"/>
                    <a:pt x="18968" y="28350"/>
                    <a:pt x="19788" y="29019"/>
                  </a:cubicBezTo>
                  <a:lnTo>
                    <a:pt x="20092" y="32788"/>
                  </a:lnTo>
                  <a:cubicBezTo>
                    <a:pt x="20092" y="32788"/>
                    <a:pt x="20123" y="33730"/>
                    <a:pt x="19788" y="34247"/>
                  </a:cubicBezTo>
                  <a:cubicBezTo>
                    <a:pt x="19393" y="34733"/>
                    <a:pt x="17509" y="36435"/>
                    <a:pt x="17995" y="37317"/>
                  </a:cubicBezTo>
                  <a:cubicBezTo>
                    <a:pt x="18068" y="37462"/>
                    <a:pt x="18213" y="37523"/>
                    <a:pt x="18407" y="37523"/>
                  </a:cubicBezTo>
                  <a:cubicBezTo>
                    <a:pt x="19424" y="37523"/>
                    <a:pt x="21764" y="35827"/>
                    <a:pt x="21764" y="35827"/>
                  </a:cubicBezTo>
                  <a:cubicBezTo>
                    <a:pt x="21764" y="35827"/>
                    <a:pt x="23314" y="35250"/>
                    <a:pt x="23162" y="33487"/>
                  </a:cubicBezTo>
                  <a:cubicBezTo>
                    <a:pt x="22980" y="31693"/>
                    <a:pt x="23041" y="30052"/>
                    <a:pt x="23406" y="29900"/>
                  </a:cubicBezTo>
                  <a:cubicBezTo>
                    <a:pt x="23740" y="29748"/>
                    <a:pt x="24530" y="28654"/>
                    <a:pt x="24530" y="28654"/>
                  </a:cubicBezTo>
                  <a:lnTo>
                    <a:pt x="25229" y="28107"/>
                  </a:lnTo>
                  <a:lnTo>
                    <a:pt x="25837" y="29475"/>
                  </a:lnTo>
                  <a:cubicBezTo>
                    <a:pt x="25837" y="29475"/>
                    <a:pt x="25928" y="33092"/>
                    <a:pt x="26324" y="33578"/>
                  </a:cubicBezTo>
                  <a:cubicBezTo>
                    <a:pt x="26382" y="33655"/>
                    <a:pt x="26490" y="33688"/>
                    <a:pt x="26631" y="33688"/>
                  </a:cubicBezTo>
                  <a:cubicBezTo>
                    <a:pt x="27380" y="33688"/>
                    <a:pt x="29067" y="32773"/>
                    <a:pt x="29272" y="32697"/>
                  </a:cubicBezTo>
                  <a:cubicBezTo>
                    <a:pt x="29545" y="32605"/>
                    <a:pt x="30731" y="31602"/>
                    <a:pt x="30944" y="31481"/>
                  </a:cubicBezTo>
                  <a:cubicBezTo>
                    <a:pt x="31156" y="31390"/>
                    <a:pt x="31673" y="31086"/>
                    <a:pt x="31552" y="30964"/>
                  </a:cubicBezTo>
                  <a:cubicBezTo>
                    <a:pt x="31400" y="30842"/>
                    <a:pt x="31004" y="30782"/>
                    <a:pt x="31004" y="30690"/>
                  </a:cubicBezTo>
                  <a:cubicBezTo>
                    <a:pt x="31004" y="30630"/>
                    <a:pt x="30457" y="27134"/>
                    <a:pt x="29849" y="25614"/>
                  </a:cubicBezTo>
                  <a:cubicBezTo>
                    <a:pt x="29849" y="25614"/>
                    <a:pt x="31369" y="25310"/>
                    <a:pt x="31643" y="25219"/>
                  </a:cubicBezTo>
                  <a:cubicBezTo>
                    <a:pt x="31643" y="25219"/>
                    <a:pt x="32980" y="26313"/>
                    <a:pt x="33193" y="27165"/>
                  </a:cubicBezTo>
                  <a:cubicBezTo>
                    <a:pt x="33588" y="28684"/>
                    <a:pt x="32980" y="29718"/>
                    <a:pt x="33315" y="30326"/>
                  </a:cubicBezTo>
                  <a:cubicBezTo>
                    <a:pt x="33405" y="30494"/>
                    <a:pt x="33513" y="30563"/>
                    <a:pt x="33653" y="30563"/>
                  </a:cubicBezTo>
                  <a:cubicBezTo>
                    <a:pt x="33842" y="30563"/>
                    <a:pt x="34091" y="30439"/>
                    <a:pt x="34439" y="30265"/>
                  </a:cubicBezTo>
                  <a:cubicBezTo>
                    <a:pt x="35047" y="29961"/>
                    <a:pt x="36476" y="29201"/>
                    <a:pt x="36476" y="29201"/>
                  </a:cubicBezTo>
                  <a:lnTo>
                    <a:pt x="37844" y="28593"/>
                  </a:lnTo>
                  <a:cubicBezTo>
                    <a:pt x="37844" y="28593"/>
                    <a:pt x="38330" y="27681"/>
                    <a:pt x="37904" y="26526"/>
                  </a:cubicBezTo>
                  <a:cubicBezTo>
                    <a:pt x="37479" y="25341"/>
                    <a:pt x="37540" y="24429"/>
                    <a:pt x="37722" y="23487"/>
                  </a:cubicBezTo>
                  <a:cubicBezTo>
                    <a:pt x="37904" y="22514"/>
                    <a:pt x="37995" y="22271"/>
                    <a:pt x="37995" y="22271"/>
                  </a:cubicBezTo>
                  <a:cubicBezTo>
                    <a:pt x="37995" y="22271"/>
                    <a:pt x="38524" y="22041"/>
                    <a:pt x="38822" y="22041"/>
                  </a:cubicBezTo>
                  <a:cubicBezTo>
                    <a:pt x="38867" y="22041"/>
                    <a:pt x="38906" y="22046"/>
                    <a:pt x="38938" y="22058"/>
                  </a:cubicBezTo>
                  <a:cubicBezTo>
                    <a:pt x="39211" y="22149"/>
                    <a:pt x="40154" y="22970"/>
                    <a:pt x="40154" y="22970"/>
                  </a:cubicBezTo>
                  <a:cubicBezTo>
                    <a:pt x="40154" y="22970"/>
                    <a:pt x="41339" y="24155"/>
                    <a:pt x="41552" y="25310"/>
                  </a:cubicBezTo>
                  <a:cubicBezTo>
                    <a:pt x="41552" y="25310"/>
                    <a:pt x="41369" y="26101"/>
                    <a:pt x="42251" y="26101"/>
                  </a:cubicBezTo>
                  <a:cubicBezTo>
                    <a:pt x="42261" y="26101"/>
                    <a:pt x="42270" y="26101"/>
                    <a:pt x="42280" y="26101"/>
                  </a:cubicBezTo>
                  <a:cubicBezTo>
                    <a:pt x="43123" y="26101"/>
                    <a:pt x="45292" y="24853"/>
                    <a:pt x="45442" y="24733"/>
                  </a:cubicBezTo>
                  <a:cubicBezTo>
                    <a:pt x="45594" y="24611"/>
                    <a:pt x="46537" y="24338"/>
                    <a:pt x="46233" y="23730"/>
                  </a:cubicBezTo>
                  <a:cubicBezTo>
                    <a:pt x="45929" y="23122"/>
                    <a:pt x="45746" y="23365"/>
                    <a:pt x="45351" y="22879"/>
                  </a:cubicBezTo>
                  <a:cubicBezTo>
                    <a:pt x="45017" y="22362"/>
                    <a:pt x="43072" y="19718"/>
                    <a:pt x="42889" y="19535"/>
                  </a:cubicBezTo>
                  <a:cubicBezTo>
                    <a:pt x="42889" y="19535"/>
                    <a:pt x="43862" y="19292"/>
                    <a:pt x="44257" y="19231"/>
                  </a:cubicBezTo>
                  <a:cubicBezTo>
                    <a:pt x="44327" y="19214"/>
                    <a:pt x="44454" y="19207"/>
                    <a:pt x="44632" y="19207"/>
                  </a:cubicBezTo>
                  <a:cubicBezTo>
                    <a:pt x="46146" y="19207"/>
                    <a:pt x="51271" y="19753"/>
                    <a:pt x="54689" y="19753"/>
                  </a:cubicBezTo>
                  <a:cubicBezTo>
                    <a:pt x="55952" y="19753"/>
                    <a:pt x="56981" y="19678"/>
                    <a:pt x="57510" y="19474"/>
                  </a:cubicBezTo>
                  <a:cubicBezTo>
                    <a:pt x="57510" y="19474"/>
                    <a:pt x="59029" y="18988"/>
                    <a:pt x="59272" y="18927"/>
                  </a:cubicBezTo>
                  <a:cubicBezTo>
                    <a:pt x="59485" y="18836"/>
                    <a:pt x="66476" y="16222"/>
                    <a:pt x="66324" y="15493"/>
                  </a:cubicBezTo>
                  <a:cubicBezTo>
                    <a:pt x="66220" y="15058"/>
                    <a:pt x="65768" y="14852"/>
                    <a:pt x="65098" y="14852"/>
                  </a:cubicBezTo>
                  <a:cubicBezTo>
                    <a:pt x="64597" y="14852"/>
                    <a:pt x="63974" y="14967"/>
                    <a:pt x="63285" y="15189"/>
                  </a:cubicBezTo>
                  <a:cubicBezTo>
                    <a:pt x="61953" y="15649"/>
                    <a:pt x="59954" y="16089"/>
                    <a:pt x="58829" y="16089"/>
                  </a:cubicBezTo>
                  <a:cubicBezTo>
                    <a:pt x="58619" y="16089"/>
                    <a:pt x="58439" y="16073"/>
                    <a:pt x="58300" y="16040"/>
                  </a:cubicBezTo>
                  <a:cubicBezTo>
                    <a:pt x="57996" y="15949"/>
                    <a:pt x="57358" y="15827"/>
                    <a:pt x="57358" y="15827"/>
                  </a:cubicBezTo>
                  <a:lnTo>
                    <a:pt x="53528" y="15189"/>
                  </a:lnTo>
                  <a:cubicBezTo>
                    <a:pt x="53528" y="15189"/>
                    <a:pt x="45351" y="13000"/>
                    <a:pt x="42950" y="11663"/>
                  </a:cubicBezTo>
                  <a:cubicBezTo>
                    <a:pt x="42950" y="11663"/>
                    <a:pt x="38239" y="9444"/>
                    <a:pt x="37296" y="9262"/>
                  </a:cubicBezTo>
                  <a:cubicBezTo>
                    <a:pt x="36639" y="9134"/>
                    <a:pt x="35612" y="8637"/>
                    <a:pt x="33885" y="8637"/>
                  </a:cubicBezTo>
                  <a:cubicBezTo>
                    <a:pt x="33136" y="8637"/>
                    <a:pt x="32256" y="8731"/>
                    <a:pt x="31217" y="8988"/>
                  </a:cubicBezTo>
                  <a:lnTo>
                    <a:pt x="30852" y="9079"/>
                  </a:lnTo>
                  <a:cubicBezTo>
                    <a:pt x="30852" y="9079"/>
                    <a:pt x="26232" y="10569"/>
                    <a:pt x="23466" y="12879"/>
                  </a:cubicBezTo>
                  <a:cubicBezTo>
                    <a:pt x="21430" y="14581"/>
                    <a:pt x="19940" y="16040"/>
                    <a:pt x="17934" y="18775"/>
                  </a:cubicBezTo>
                  <a:cubicBezTo>
                    <a:pt x="17934" y="18775"/>
                    <a:pt x="17399" y="19189"/>
                    <a:pt x="16960" y="19189"/>
                  </a:cubicBezTo>
                  <a:cubicBezTo>
                    <a:pt x="16908" y="19189"/>
                    <a:pt x="16858" y="19183"/>
                    <a:pt x="16810" y="19171"/>
                  </a:cubicBezTo>
                  <a:cubicBezTo>
                    <a:pt x="16415" y="19110"/>
                    <a:pt x="13162" y="18563"/>
                    <a:pt x="10731" y="16556"/>
                  </a:cubicBezTo>
                  <a:cubicBezTo>
                    <a:pt x="8299" y="14550"/>
                    <a:pt x="5867" y="11784"/>
                    <a:pt x="4925" y="7681"/>
                  </a:cubicBezTo>
                  <a:cubicBezTo>
                    <a:pt x="4925" y="7682"/>
                    <a:pt x="4925" y="7682"/>
                    <a:pt x="4925" y="7682"/>
                  </a:cubicBezTo>
                  <a:cubicBezTo>
                    <a:pt x="4918" y="7682"/>
                    <a:pt x="4777" y="7078"/>
                    <a:pt x="4955" y="6040"/>
                  </a:cubicBezTo>
                  <a:cubicBezTo>
                    <a:pt x="5077" y="5432"/>
                    <a:pt x="6019" y="4307"/>
                    <a:pt x="7296" y="3730"/>
                  </a:cubicBezTo>
                  <a:cubicBezTo>
                    <a:pt x="8542" y="3152"/>
                    <a:pt x="8299" y="1936"/>
                    <a:pt x="8299" y="1936"/>
                  </a:cubicBezTo>
                  <a:cubicBezTo>
                    <a:pt x="8299" y="1936"/>
                    <a:pt x="8694" y="1602"/>
                    <a:pt x="8694" y="1298"/>
                  </a:cubicBezTo>
                  <a:cubicBezTo>
                    <a:pt x="8694" y="994"/>
                    <a:pt x="8512" y="143"/>
                    <a:pt x="7448" y="82"/>
                  </a:cubicBezTo>
                  <a:cubicBezTo>
                    <a:pt x="7139" y="57"/>
                    <a:pt x="6554" y="0"/>
                    <a:pt x="58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1980550" y="1788175"/>
              <a:ext cx="636800" cy="985750"/>
            </a:xfrm>
            <a:custGeom>
              <a:avLst/>
              <a:gdLst/>
              <a:ahLst/>
              <a:cxnLst/>
              <a:rect l="l" t="t" r="r" b="b"/>
              <a:pathLst>
                <a:path w="25472" h="39430" extrusionOk="0">
                  <a:moveTo>
                    <a:pt x="21121" y="1"/>
                  </a:moveTo>
                  <a:cubicBezTo>
                    <a:pt x="20141" y="1"/>
                    <a:pt x="19235" y="241"/>
                    <a:pt x="18268" y="523"/>
                  </a:cubicBezTo>
                  <a:cubicBezTo>
                    <a:pt x="16596" y="1039"/>
                    <a:pt x="10365" y="3501"/>
                    <a:pt x="7660" y="8638"/>
                  </a:cubicBezTo>
                  <a:cubicBezTo>
                    <a:pt x="7660" y="8638"/>
                    <a:pt x="6019" y="9307"/>
                    <a:pt x="5532" y="9733"/>
                  </a:cubicBezTo>
                  <a:lnTo>
                    <a:pt x="3192" y="9550"/>
                  </a:lnTo>
                  <a:cubicBezTo>
                    <a:pt x="3192" y="9550"/>
                    <a:pt x="2614" y="9489"/>
                    <a:pt x="2341" y="9185"/>
                  </a:cubicBezTo>
                  <a:cubicBezTo>
                    <a:pt x="2085" y="8958"/>
                    <a:pt x="1322" y="7770"/>
                    <a:pt x="727" y="7770"/>
                  </a:cubicBezTo>
                  <a:cubicBezTo>
                    <a:pt x="686" y="7770"/>
                    <a:pt x="647" y="7776"/>
                    <a:pt x="608" y="7787"/>
                  </a:cubicBezTo>
                  <a:cubicBezTo>
                    <a:pt x="0" y="7970"/>
                    <a:pt x="1155" y="10219"/>
                    <a:pt x="1155" y="10219"/>
                  </a:cubicBezTo>
                  <a:cubicBezTo>
                    <a:pt x="1155" y="10219"/>
                    <a:pt x="1368" y="11252"/>
                    <a:pt x="2493" y="11313"/>
                  </a:cubicBezTo>
                  <a:cubicBezTo>
                    <a:pt x="3587" y="11404"/>
                    <a:pt x="4620" y="11587"/>
                    <a:pt x="4651" y="11769"/>
                  </a:cubicBezTo>
                  <a:cubicBezTo>
                    <a:pt x="4742" y="12012"/>
                    <a:pt x="5320" y="12590"/>
                    <a:pt x="5320" y="12590"/>
                  </a:cubicBezTo>
                  <a:lnTo>
                    <a:pt x="5563" y="13046"/>
                  </a:lnTo>
                  <a:lnTo>
                    <a:pt x="4651" y="13289"/>
                  </a:lnTo>
                  <a:cubicBezTo>
                    <a:pt x="4651" y="13289"/>
                    <a:pt x="3477" y="13160"/>
                    <a:pt x="2697" y="13160"/>
                  </a:cubicBezTo>
                  <a:cubicBezTo>
                    <a:pt x="2404" y="13160"/>
                    <a:pt x="2167" y="13178"/>
                    <a:pt x="2067" y="13228"/>
                  </a:cubicBezTo>
                  <a:cubicBezTo>
                    <a:pt x="1733" y="13410"/>
                    <a:pt x="2310" y="14961"/>
                    <a:pt x="2341" y="15113"/>
                  </a:cubicBezTo>
                  <a:cubicBezTo>
                    <a:pt x="2371" y="15325"/>
                    <a:pt x="2858" y="16116"/>
                    <a:pt x="2918" y="16268"/>
                  </a:cubicBezTo>
                  <a:cubicBezTo>
                    <a:pt x="2946" y="16407"/>
                    <a:pt x="3077" y="16700"/>
                    <a:pt x="3145" y="16700"/>
                  </a:cubicBezTo>
                  <a:cubicBezTo>
                    <a:pt x="3151" y="16700"/>
                    <a:pt x="3157" y="16698"/>
                    <a:pt x="3162" y="16693"/>
                  </a:cubicBezTo>
                  <a:cubicBezTo>
                    <a:pt x="3253" y="16602"/>
                    <a:pt x="3313" y="16328"/>
                    <a:pt x="3405" y="16328"/>
                  </a:cubicBezTo>
                  <a:cubicBezTo>
                    <a:pt x="3465" y="16328"/>
                    <a:pt x="5654" y="16328"/>
                    <a:pt x="6657" y="16116"/>
                  </a:cubicBezTo>
                  <a:cubicBezTo>
                    <a:pt x="6657" y="16116"/>
                    <a:pt x="6718" y="17088"/>
                    <a:pt x="6748" y="17240"/>
                  </a:cubicBezTo>
                  <a:cubicBezTo>
                    <a:pt x="6748" y="17240"/>
                    <a:pt x="5958" y="17970"/>
                    <a:pt x="5411" y="18000"/>
                  </a:cubicBezTo>
                  <a:cubicBezTo>
                    <a:pt x="5324" y="18009"/>
                    <a:pt x="5240" y="18012"/>
                    <a:pt x="5158" y="18012"/>
                  </a:cubicBezTo>
                  <a:cubicBezTo>
                    <a:pt x="4486" y="18012"/>
                    <a:pt x="4001" y="17756"/>
                    <a:pt x="3651" y="17756"/>
                  </a:cubicBezTo>
                  <a:cubicBezTo>
                    <a:pt x="3584" y="17756"/>
                    <a:pt x="3523" y="17765"/>
                    <a:pt x="3465" y="17787"/>
                  </a:cubicBezTo>
                  <a:cubicBezTo>
                    <a:pt x="3162" y="17909"/>
                    <a:pt x="3253" y="18091"/>
                    <a:pt x="3405" y="18456"/>
                  </a:cubicBezTo>
                  <a:cubicBezTo>
                    <a:pt x="3526" y="18882"/>
                    <a:pt x="3861" y="19793"/>
                    <a:pt x="3861" y="19793"/>
                  </a:cubicBezTo>
                  <a:lnTo>
                    <a:pt x="4073" y="20705"/>
                  </a:lnTo>
                  <a:cubicBezTo>
                    <a:pt x="4073" y="20705"/>
                    <a:pt x="4437" y="20983"/>
                    <a:pt x="5002" y="20983"/>
                  </a:cubicBezTo>
                  <a:cubicBezTo>
                    <a:pt x="5111" y="20983"/>
                    <a:pt x="5227" y="20973"/>
                    <a:pt x="5350" y="20948"/>
                  </a:cubicBezTo>
                  <a:cubicBezTo>
                    <a:pt x="5610" y="20897"/>
                    <a:pt x="5844" y="20873"/>
                    <a:pt x="6064" y="20873"/>
                  </a:cubicBezTo>
                  <a:cubicBezTo>
                    <a:pt x="6487" y="20873"/>
                    <a:pt x="6854" y="20960"/>
                    <a:pt x="7235" y="21100"/>
                  </a:cubicBezTo>
                  <a:cubicBezTo>
                    <a:pt x="7812" y="21283"/>
                    <a:pt x="7964" y="21344"/>
                    <a:pt x="7964" y="21344"/>
                  </a:cubicBezTo>
                  <a:cubicBezTo>
                    <a:pt x="7964" y="21344"/>
                    <a:pt x="8086" y="21800"/>
                    <a:pt x="7994" y="21952"/>
                  </a:cubicBezTo>
                  <a:cubicBezTo>
                    <a:pt x="7934" y="22104"/>
                    <a:pt x="7326" y="22651"/>
                    <a:pt x="7326" y="22651"/>
                  </a:cubicBezTo>
                  <a:cubicBezTo>
                    <a:pt x="7326" y="22651"/>
                    <a:pt x="6475" y="23259"/>
                    <a:pt x="5745" y="23289"/>
                  </a:cubicBezTo>
                  <a:cubicBezTo>
                    <a:pt x="5745" y="23289"/>
                    <a:pt x="5667" y="23258"/>
                    <a:pt x="5569" y="23258"/>
                  </a:cubicBezTo>
                  <a:cubicBezTo>
                    <a:pt x="5430" y="23258"/>
                    <a:pt x="5251" y="23320"/>
                    <a:pt x="5198" y="23623"/>
                  </a:cubicBezTo>
                  <a:cubicBezTo>
                    <a:pt x="5076" y="24170"/>
                    <a:pt x="5684" y="25660"/>
                    <a:pt x="5715" y="25721"/>
                  </a:cubicBezTo>
                  <a:cubicBezTo>
                    <a:pt x="5742" y="25829"/>
                    <a:pt x="5817" y="26322"/>
                    <a:pt x="6133" y="26322"/>
                  </a:cubicBezTo>
                  <a:cubicBezTo>
                    <a:pt x="6172" y="26322"/>
                    <a:pt x="6215" y="26315"/>
                    <a:pt x="6262" y="26298"/>
                  </a:cubicBezTo>
                  <a:cubicBezTo>
                    <a:pt x="6657" y="26146"/>
                    <a:pt x="6505" y="26025"/>
                    <a:pt x="6870" y="25842"/>
                  </a:cubicBezTo>
                  <a:cubicBezTo>
                    <a:pt x="7204" y="25690"/>
                    <a:pt x="9028" y="24748"/>
                    <a:pt x="9149" y="24626"/>
                  </a:cubicBezTo>
                  <a:cubicBezTo>
                    <a:pt x="9149" y="24626"/>
                    <a:pt x="9180" y="25265"/>
                    <a:pt x="9180" y="25508"/>
                  </a:cubicBezTo>
                  <a:cubicBezTo>
                    <a:pt x="9210" y="26055"/>
                    <a:pt x="7478" y="32256"/>
                    <a:pt x="7782" y="33623"/>
                  </a:cubicBezTo>
                  <a:cubicBezTo>
                    <a:pt x="7782" y="33623"/>
                    <a:pt x="7934" y="34626"/>
                    <a:pt x="7964" y="34778"/>
                  </a:cubicBezTo>
                  <a:cubicBezTo>
                    <a:pt x="7994" y="34929"/>
                    <a:pt x="8924" y="39430"/>
                    <a:pt x="9384" y="39430"/>
                  </a:cubicBezTo>
                  <a:cubicBezTo>
                    <a:pt x="9387" y="39430"/>
                    <a:pt x="9390" y="39429"/>
                    <a:pt x="9393" y="39429"/>
                  </a:cubicBezTo>
                  <a:cubicBezTo>
                    <a:pt x="9909" y="39399"/>
                    <a:pt x="10061" y="38608"/>
                    <a:pt x="9849" y="37575"/>
                  </a:cubicBezTo>
                  <a:cubicBezTo>
                    <a:pt x="9666" y="36541"/>
                    <a:pt x="9605" y="34961"/>
                    <a:pt x="9818" y="34414"/>
                  </a:cubicBezTo>
                  <a:cubicBezTo>
                    <a:pt x="9909" y="34231"/>
                    <a:pt x="10001" y="33867"/>
                    <a:pt x="10001" y="33867"/>
                  </a:cubicBezTo>
                  <a:lnTo>
                    <a:pt x="10760" y="31587"/>
                  </a:lnTo>
                  <a:cubicBezTo>
                    <a:pt x="10760" y="31587"/>
                    <a:pt x="12888" y="26754"/>
                    <a:pt x="13922" y="25417"/>
                  </a:cubicBezTo>
                  <a:cubicBezTo>
                    <a:pt x="13922" y="25417"/>
                    <a:pt x="15715" y="22711"/>
                    <a:pt x="15928" y="22164"/>
                  </a:cubicBezTo>
                  <a:cubicBezTo>
                    <a:pt x="16140" y="21587"/>
                    <a:pt x="16900" y="20584"/>
                    <a:pt x="16688" y="18426"/>
                  </a:cubicBezTo>
                  <a:lnTo>
                    <a:pt x="16657" y="18213"/>
                  </a:lnTo>
                  <a:cubicBezTo>
                    <a:pt x="16657" y="18213"/>
                    <a:pt x="16171" y="15234"/>
                    <a:pt x="15016" y="13289"/>
                  </a:cubicBezTo>
                  <a:cubicBezTo>
                    <a:pt x="14195" y="11860"/>
                    <a:pt x="13435" y="10827"/>
                    <a:pt x="11915" y="9337"/>
                  </a:cubicBezTo>
                  <a:cubicBezTo>
                    <a:pt x="11915" y="9337"/>
                    <a:pt x="11642" y="8881"/>
                    <a:pt x="11763" y="8638"/>
                  </a:cubicBezTo>
                  <a:cubicBezTo>
                    <a:pt x="11824" y="8365"/>
                    <a:pt x="12493" y="6450"/>
                    <a:pt x="13982" y="5143"/>
                  </a:cubicBezTo>
                  <a:cubicBezTo>
                    <a:pt x="15441" y="3805"/>
                    <a:pt x="17356" y="2590"/>
                    <a:pt x="19970" y="2346"/>
                  </a:cubicBezTo>
                  <a:cubicBezTo>
                    <a:pt x="20062" y="2559"/>
                    <a:pt x="20426" y="2498"/>
                    <a:pt x="21065" y="2742"/>
                  </a:cubicBezTo>
                  <a:cubicBezTo>
                    <a:pt x="21460" y="2863"/>
                    <a:pt x="22068" y="3532"/>
                    <a:pt x="22280" y="4383"/>
                  </a:cubicBezTo>
                  <a:cubicBezTo>
                    <a:pt x="22507" y="5147"/>
                    <a:pt x="23207" y="5173"/>
                    <a:pt x="23303" y="5173"/>
                  </a:cubicBezTo>
                  <a:cubicBezTo>
                    <a:pt x="23310" y="5173"/>
                    <a:pt x="23314" y="5173"/>
                    <a:pt x="23314" y="5173"/>
                  </a:cubicBezTo>
                  <a:cubicBezTo>
                    <a:pt x="23314" y="5173"/>
                    <a:pt x="23466" y="5447"/>
                    <a:pt x="23648" y="5477"/>
                  </a:cubicBezTo>
                  <a:cubicBezTo>
                    <a:pt x="23680" y="5482"/>
                    <a:pt x="23719" y="5485"/>
                    <a:pt x="23762" y="5485"/>
                  </a:cubicBezTo>
                  <a:cubicBezTo>
                    <a:pt x="24007" y="5485"/>
                    <a:pt x="24400" y="5382"/>
                    <a:pt x="24530" y="4839"/>
                  </a:cubicBezTo>
                  <a:cubicBezTo>
                    <a:pt x="24682" y="4170"/>
                    <a:pt x="25472" y="1252"/>
                    <a:pt x="23435" y="462"/>
                  </a:cubicBezTo>
                  <a:cubicBezTo>
                    <a:pt x="22590" y="129"/>
                    <a:pt x="21836" y="1"/>
                    <a:pt x="211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1154550" y="1298175"/>
              <a:ext cx="364000" cy="579300"/>
            </a:xfrm>
            <a:custGeom>
              <a:avLst/>
              <a:gdLst/>
              <a:ahLst/>
              <a:cxnLst/>
              <a:rect l="l" t="t" r="r" b="b"/>
              <a:pathLst>
                <a:path w="14560" h="23172" extrusionOk="0">
                  <a:moveTo>
                    <a:pt x="9142" y="1"/>
                  </a:moveTo>
                  <a:cubicBezTo>
                    <a:pt x="9057" y="1"/>
                    <a:pt x="8968" y="10"/>
                    <a:pt x="8876" y="31"/>
                  </a:cubicBezTo>
                  <a:cubicBezTo>
                    <a:pt x="7660" y="305"/>
                    <a:pt x="7082" y="943"/>
                    <a:pt x="6444" y="1673"/>
                  </a:cubicBezTo>
                  <a:cubicBezTo>
                    <a:pt x="5775" y="2402"/>
                    <a:pt x="3557" y="5502"/>
                    <a:pt x="3860" y="8815"/>
                  </a:cubicBezTo>
                  <a:cubicBezTo>
                    <a:pt x="3860" y="8815"/>
                    <a:pt x="3283" y="9636"/>
                    <a:pt x="3161" y="10001"/>
                  </a:cubicBezTo>
                  <a:lnTo>
                    <a:pt x="1976" y="10639"/>
                  </a:lnTo>
                  <a:cubicBezTo>
                    <a:pt x="1976" y="10639"/>
                    <a:pt x="1725" y="10765"/>
                    <a:pt x="1542" y="10765"/>
                  </a:cubicBezTo>
                  <a:cubicBezTo>
                    <a:pt x="1524" y="10765"/>
                    <a:pt x="1506" y="10764"/>
                    <a:pt x="1490" y="10761"/>
                  </a:cubicBezTo>
                  <a:cubicBezTo>
                    <a:pt x="1338" y="10717"/>
                    <a:pt x="878" y="10520"/>
                    <a:pt x="548" y="10520"/>
                  </a:cubicBezTo>
                  <a:cubicBezTo>
                    <a:pt x="416" y="10520"/>
                    <a:pt x="305" y="10552"/>
                    <a:pt x="243" y="10639"/>
                  </a:cubicBezTo>
                  <a:cubicBezTo>
                    <a:pt x="0" y="10943"/>
                    <a:pt x="1277" y="11612"/>
                    <a:pt x="1277" y="11612"/>
                  </a:cubicBezTo>
                  <a:cubicBezTo>
                    <a:pt x="1277" y="11612"/>
                    <a:pt x="1491" y="11843"/>
                    <a:pt x="1823" y="11843"/>
                  </a:cubicBezTo>
                  <a:cubicBezTo>
                    <a:pt x="1942" y="11843"/>
                    <a:pt x="2075" y="11813"/>
                    <a:pt x="2219" y="11733"/>
                  </a:cubicBezTo>
                  <a:cubicBezTo>
                    <a:pt x="2713" y="11474"/>
                    <a:pt x="3162" y="11258"/>
                    <a:pt x="3339" y="11258"/>
                  </a:cubicBezTo>
                  <a:cubicBezTo>
                    <a:pt x="3369" y="11258"/>
                    <a:pt x="3391" y="11264"/>
                    <a:pt x="3405" y="11278"/>
                  </a:cubicBezTo>
                  <a:cubicBezTo>
                    <a:pt x="3496" y="11338"/>
                    <a:pt x="3952" y="11460"/>
                    <a:pt x="3952" y="11460"/>
                  </a:cubicBezTo>
                  <a:lnTo>
                    <a:pt x="4225" y="11612"/>
                  </a:lnTo>
                  <a:lnTo>
                    <a:pt x="3891" y="12037"/>
                  </a:lnTo>
                  <a:cubicBezTo>
                    <a:pt x="3891" y="12037"/>
                    <a:pt x="2736" y="12615"/>
                    <a:pt x="2645" y="12797"/>
                  </a:cubicBezTo>
                  <a:cubicBezTo>
                    <a:pt x="2523" y="12980"/>
                    <a:pt x="3283" y="13557"/>
                    <a:pt x="3344" y="13618"/>
                  </a:cubicBezTo>
                  <a:cubicBezTo>
                    <a:pt x="3435" y="13709"/>
                    <a:pt x="3921" y="13922"/>
                    <a:pt x="4012" y="14013"/>
                  </a:cubicBezTo>
                  <a:cubicBezTo>
                    <a:pt x="4063" y="14039"/>
                    <a:pt x="4178" y="14149"/>
                    <a:pt x="4232" y="14149"/>
                  </a:cubicBezTo>
                  <a:cubicBezTo>
                    <a:pt x="4242" y="14149"/>
                    <a:pt x="4251" y="14145"/>
                    <a:pt x="4256" y="14135"/>
                  </a:cubicBezTo>
                  <a:cubicBezTo>
                    <a:pt x="4316" y="14044"/>
                    <a:pt x="4225" y="13922"/>
                    <a:pt x="4256" y="13892"/>
                  </a:cubicBezTo>
                  <a:cubicBezTo>
                    <a:pt x="4316" y="13892"/>
                    <a:pt x="5319" y="13223"/>
                    <a:pt x="5745" y="12797"/>
                  </a:cubicBezTo>
                  <a:cubicBezTo>
                    <a:pt x="5745" y="12797"/>
                    <a:pt x="6049" y="13253"/>
                    <a:pt x="6140" y="13314"/>
                  </a:cubicBezTo>
                  <a:cubicBezTo>
                    <a:pt x="6140" y="13314"/>
                    <a:pt x="5988" y="13922"/>
                    <a:pt x="5715" y="14135"/>
                  </a:cubicBezTo>
                  <a:cubicBezTo>
                    <a:pt x="5289" y="14469"/>
                    <a:pt x="4833" y="14439"/>
                    <a:pt x="4712" y="14621"/>
                  </a:cubicBezTo>
                  <a:cubicBezTo>
                    <a:pt x="4620" y="14773"/>
                    <a:pt x="4712" y="14803"/>
                    <a:pt x="4924" y="14955"/>
                  </a:cubicBezTo>
                  <a:cubicBezTo>
                    <a:pt x="5107" y="15107"/>
                    <a:pt x="5563" y="15442"/>
                    <a:pt x="5563" y="15442"/>
                  </a:cubicBezTo>
                  <a:lnTo>
                    <a:pt x="5927" y="15806"/>
                  </a:lnTo>
                  <a:cubicBezTo>
                    <a:pt x="5927" y="15806"/>
                    <a:pt x="5938" y="15807"/>
                    <a:pt x="5958" y="15807"/>
                  </a:cubicBezTo>
                  <a:cubicBezTo>
                    <a:pt x="6057" y="15807"/>
                    <a:pt x="6373" y="15786"/>
                    <a:pt x="6626" y="15533"/>
                  </a:cubicBezTo>
                  <a:cubicBezTo>
                    <a:pt x="6930" y="15229"/>
                    <a:pt x="7234" y="15107"/>
                    <a:pt x="7569" y="15047"/>
                  </a:cubicBezTo>
                  <a:cubicBezTo>
                    <a:pt x="7903" y="14955"/>
                    <a:pt x="8025" y="14955"/>
                    <a:pt x="8025" y="14955"/>
                  </a:cubicBezTo>
                  <a:cubicBezTo>
                    <a:pt x="8025" y="14955"/>
                    <a:pt x="8207" y="15138"/>
                    <a:pt x="8207" y="15229"/>
                  </a:cubicBezTo>
                  <a:cubicBezTo>
                    <a:pt x="8207" y="15320"/>
                    <a:pt x="8116" y="15776"/>
                    <a:pt x="8116" y="15776"/>
                  </a:cubicBezTo>
                  <a:cubicBezTo>
                    <a:pt x="8116" y="15776"/>
                    <a:pt x="7903" y="16293"/>
                    <a:pt x="7569" y="16566"/>
                  </a:cubicBezTo>
                  <a:cubicBezTo>
                    <a:pt x="7569" y="16566"/>
                    <a:pt x="7295" y="16627"/>
                    <a:pt x="7417" y="16901"/>
                  </a:cubicBezTo>
                  <a:cubicBezTo>
                    <a:pt x="7538" y="17174"/>
                    <a:pt x="8268" y="17691"/>
                    <a:pt x="8329" y="17721"/>
                  </a:cubicBezTo>
                  <a:cubicBezTo>
                    <a:pt x="8351" y="17766"/>
                    <a:pt x="8486" y="17923"/>
                    <a:pt x="8616" y="17923"/>
                  </a:cubicBezTo>
                  <a:cubicBezTo>
                    <a:pt x="8665" y="17923"/>
                    <a:pt x="8713" y="17901"/>
                    <a:pt x="8754" y="17843"/>
                  </a:cubicBezTo>
                  <a:cubicBezTo>
                    <a:pt x="8906" y="17661"/>
                    <a:pt x="8785" y="17630"/>
                    <a:pt x="8906" y="17448"/>
                  </a:cubicBezTo>
                  <a:cubicBezTo>
                    <a:pt x="9028" y="17235"/>
                    <a:pt x="9575" y="16262"/>
                    <a:pt x="9636" y="16141"/>
                  </a:cubicBezTo>
                  <a:cubicBezTo>
                    <a:pt x="9636" y="16141"/>
                    <a:pt x="9848" y="16445"/>
                    <a:pt x="9940" y="16566"/>
                  </a:cubicBezTo>
                  <a:cubicBezTo>
                    <a:pt x="10122" y="16810"/>
                    <a:pt x="11186" y="20335"/>
                    <a:pt x="11763" y="20883"/>
                  </a:cubicBezTo>
                  <a:cubicBezTo>
                    <a:pt x="11763" y="20883"/>
                    <a:pt x="12128" y="21308"/>
                    <a:pt x="12219" y="21399"/>
                  </a:cubicBezTo>
                  <a:cubicBezTo>
                    <a:pt x="12278" y="21458"/>
                    <a:pt x="13991" y="23171"/>
                    <a:pt x="14314" y="23171"/>
                  </a:cubicBezTo>
                  <a:cubicBezTo>
                    <a:pt x="14328" y="23171"/>
                    <a:pt x="14339" y="23168"/>
                    <a:pt x="14347" y="23162"/>
                  </a:cubicBezTo>
                  <a:cubicBezTo>
                    <a:pt x="14560" y="23010"/>
                    <a:pt x="14377" y="22554"/>
                    <a:pt x="13982" y="22159"/>
                  </a:cubicBezTo>
                  <a:cubicBezTo>
                    <a:pt x="13617" y="21734"/>
                    <a:pt x="13040" y="20974"/>
                    <a:pt x="13010" y="20670"/>
                  </a:cubicBezTo>
                  <a:cubicBezTo>
                    <a:pt x="12979" y="20548"/>
                    <a:pt x="12918" y="20335"/>
                    <a:pt x="12918" y="20335"/>
                  </a:cubicBezTo>
                  <a:lnTo>
                    <a:pt x="12584" y="18998"/>
                  </a:lnTo>
                  <a:cubicBezTo>
                    <a:pt x="12584" y="18998"/>
                    <a:pt x="12098" y="16019"/>
                    <a:pt x="12219" y="15077"/>
                  </a:cubicBezTo>
                  <a:cubicBezTo>
                    <a:pt x="12219" y="15077"/>
                    <a:pt x="12250" y="13253"/>
                    <a:pt x="12159" y="12919"/>
                  </a:cubicBezTo>
                  <a:cubicBezTo>
                    <a:pt x="12098" y="12554"/>
                    <a:pt x="12128" y="11885"/>
                    <a:pt x="11368" y="10913"/>
                  </a:cubicBezTo>
                  <a:lnTo>
                    <a:pt x="11307" y="10791"/>
                  </a:lnTo>
                  <a:cubicBezTo>
                    <a:pt x="11307" y="10791"/>
                    <a:pt x="10152" y="9545"/>
                    <a:pt x="8967" y="8967"/>
                  </a:cubicBezTo>
                  <a:cubicBezTo>
                    <a:pt x="8146" y="8542"/>
                    <a:pt x="7447" y="8268"/>
                    <a:pt x="6292" y="8056"/>
                  </a:cubicBezTo>
                  <a:cubicBezTo>
                    <a:pt x="6292" y="8056"/>
                    <a:pt x="6019" y="7904"/>
                    <a:pt x="5988" y="7752"/>
                  </a:cubicBezTo>
                  <a:cubicBezTo>
                    <a:pt x="5927" y="7600"/>
                    <a:pt x="5623" y="6505"/>
                    <a:pt x="5927" y="5381"/>
                  </a:cubicBezTo>
                  <a:cubicBezTo>
                    <a:pt x="6231" y="4287"/>
                    <a:pt x="6778" y="3101"/>
                    <a:pt x="7964" y="2189"/>
                  </a:cubicBezTo>
                  <a:cubicBezTo>
                    <a:pt x="7842" y="2037"/>
                    <a:pt x="8025" y="1946"/>
                    <a:pt x="8420" y="1825"/>
                  </a:cubicBezTo>
                  <a:cubicBezTo>
                    <a:pt x="8445" y="1821"/>
                    <a:pt x="8473" y="1819"/>
                    <a:pt x="8505" y="1819"/>
                  </a:cubicBezTo>
                  <a:cubicBezTo>
                    <a:pt x="8745" y="1819"/>
                    <a:pt x="9165" y="1928"/>
                    <a:pt x="9514" y="2250"/>
                  </a:cubicBezTo>
                  <a:cubicBezTo>
                    <a:pt x="9652" y="2377"/>
                    <a:pt x="9791" y="2416"/>
                    <a:pt x="9909" y="2416"/>
                  </a:cubicBezTo>
                  <a:cubicBezTo>
                    <a:pt x="10103" y="2416"/>
                    <a:pt x="10244" y="2311"/>
                    <a:pt x="10244" y="2311"/>
                  </a:cubicBezTo>
                  <a:cubicBezTo>
                    <a:pt x="10244" y="2311"/>
                    <a:pt x="10329" y="2362"/>
                    <a:pt x="10410" y="2362"/>
                  </a:cubicBezTo>
                  <a:cubicBezTo>
                    <a:pt x="10437" y="2362"/>
                    <a:pt x="10464" y="2356"/>
                    <a:pt x="10487" y="2341"/>
                  </a:cubicBezTo>
                  <a:cubicBezTo>
                    <a:pt x="10608" y="2311"/>
                    <a:pt x="10851" y="2128"/>
                    <a:pt x="10730" y="1794"/>
                  </a:cubicBezTo>
                  <a:cubicBezTo>
                    <a:pt x="10618" y="1429"/>
                    <a:pt x="10168" y="1"/>
                    <a:pt x="91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596025" y="4181650"/>
              <a:ext cx="883025" cy="923100"/>
            </a:xfrm>
            <a:custGeom>
              <a:avLst/>
              <a:gdLst/>
              <a:ahLst/>
              <a:cxnLst/>
              <a:rect l="l" t="t" r="r" b="b"/>
              <a:pathLst>
                <a:path w="35321" h="36924" extrusionOk="0">
                  <a:moveTo>
                    <a:pt x="518" y="1"/>
                  </a:moveTo>
                  <a:cubicBezTo>
                    <a:pt x="390" y="1"/>
                    <a:pt x="304" y="23"/>
                    <a:pt x="274" y="74"/>
                  </a:cubicBezTo>
                  <a:cubicBezTo>
                    <a:pt x="0" y="530"/>
                    <a:pt x="669" y="1168"/>
                    <a:pt x="1733" y="1654"/>
                  </a:cubicBezTo>
                  <a:cubicBezTo>
                    <a:pt x="2797" y="2110"/>
                    <a:pt x="4317" y="2961"/>
                    <a:pt x="4681" y="3478"/>
                  </a:cubicBezTo>
                  <a:cubicBezTo>
                    <a:pt x="4803" y="3660"/>
                    <a:pt x="5107" y="3995"/>
                    <a:pt x="5107" y="3995"/>
                  </a:cubicBezTo>
                  <a:lnTo>
                    <a:pt x="6779" y="6092"/>
                  </a:lnTo>
                  <a:cubicBezTo>
                    <a:pt x="6779" y="6092"/>
                    <a:pt x="9970" y="10955"/>
                    <a:pt x="10608" y="12688"/>
                  </a:cubicBezTo>
                  <a:cubicBezTo>
                    <a:pt x="10608" y="12688"/>
                    <a:pt x="12007" y="15971"/>
                    <a:pt x="12432" y="16487"/>
                  </a:cubicBezTo>
                  <a:cubicBezTo>
                    <a:pt x="12858" y="17035"/>
                    <a:pt x="13314" y="18311"/>
                    <a:pt x="15441" y="19405"/>
                  </a:cubicBezTo>
                  <a:lnTo>
                    <a:pt x="15654" y="19527"/>
                  </a:lnTo>
                  <a:cubicBezTo>
                    <a:pt x="15654" y="19527"/>
                    <a:pt x="18694" y="20864"/>
                    <a:pt x="21217" y="20925"/>
                  </a:cubicBezTo>
                  <a:cubicBezTo>
                    <a:pt x="21615" y="20945"/>
                    <a:pt x="21994" y="20956"/>
                    <a:pt x="22367" y="20956"/>
                  </a:cubicBezTo>
                  <a:cubicBezTo>
                    <a:pt x="23704" y="20956"/>
                    <a:pt x="24966" y="20812"/>
                    <a:pt x="26749" y="20408"/>
                  </a:cubicBezTo>
                  <a:cubicBezTo>
                    <a:pt x="26749" y="20408"/>
                    <a:pt x="27326" y="20439"/>
                    <a:pt x="27508" y="20682"/>
                  </a:cubicBezTo>
                  <a:cubicBezTo>
                    <a:pt x="27721" y="20895"/>
                    <a:pt x="29119" y="22658"/>
                    <a:pt x="29454" y="24816"/>
                  </a:cubicBezTo>
                  <a:cubicBezTo>
                    <a:pt x="29788" y="26974"/>
                    <a:pt x="29788" y="29497"/>
                    <a:pt x="28420" y="32020"/>
                  </a:cubicBezTo>
                  <a:cubicBezTo>
                    <a:pt x="28390" y="32080"/>
                    <a:pt x="28208" y="32445"/>
                    <a:pt x="27630" y="32901"/>
                  </a:cubicBezTo>
                  <a:cubicBezTo>
                    <a:pt x="27420" y="33073"/>
                    <a:pt x="26944" y="33197"/>
                    <a:pt x="26393" y="33197"/>
                  </a:cubicBezTo>
                  <a:cubicBezTo>
                    <a:pt x="26069" y="33197"/>
                    <a:pt x="25719" y="33154"/>
                    <a:pt x="25381" y="33053"/>
                  </a:cubicBezTo>
                  <a:cubicBezTo>
                    <a:pt x="25246" y="33017"/>
                    <a:pt x="25122" y="33002"/>
                    <a:pt x="25009" y="33002"/>
                  </a:cubicBezTo>
                  <a:cubicBezTo>
                    <a:pt x="24361" y="33002"/>
                    <a:pt x="24074" y="33509"/>
                    <a:pt x="24074" y="33509"/>
                  </a:cubicBezTo>
                  <a:cubicBezTo>
                    <a:pt x="24074" y="33509"/>
                    <a:pt x="23709" y="33509"/>
                    <a:pt x="23557" y="33661"/>
                  </a:cubicBezTo>
                  <a:cubicBezTo>
                    <a:pt x="23405" y="33813"/>
                    <a:pt x="23162" y="34299"/>
                    <a:pt x="23648" y="34877"/>
                  </a:cubicBezTo>
                  <a:cubicBezTo>
                    <a:pt x="24053" y="35305"/>
                    <a:pt x="25517" y="36924"/>
                    <a:pt x="27068" y="36924"/>
                  </a:cubicBezTo>
                  <a:cubicBezTo>
                    <a:pt x="27499" y="36924"/>
                    <a:pt x="27936" y="36799"/>
                    <a:pt x="28360" y="36488"/>
                  </a:cubicBezTo>
                  <a:cubicBezTo>
                    <a:pt x="30305" y="35059"/>
                    <a:pt x="30822" y="33479"/>
                    <a:pt x="31399" y="31655"/>
                  </a:cubicBezTo>
                  <a:cubicBezTo>
                    <a:pt x="31977" y="29831"/>
                    <a:pt x="33405" y="22536"/>
                    <a:pt x="30214" y="16943"/>
                  </a:cubicBezTo>
                  <a:cubicBezTo>
                    <a:pt x="30214" y="16943"/>
                    <a:pt x="30548" y="14998"/>
                    <a:pt x="30457" y="14299"/>
                  </a:cubicBezTo>
                  <a:lnTo>
                    <a:pt x="32007" y="12232"/>
                  </a:lnTo>
                  <a:cubicBezTo>
                    <a:pt x="32007" y="12232"/>
                    <a:pt x="32372" y="11746"/>
                    <a:pt x="32828" y="11624"/>
                  </a:cubicBezTo>
                  <a:cubicBezTo>
                    <a:pt x="33253" y="11563"/>
                    <a:pt x="35016" y="11563"/>
                    <a:pt x="35168" y="10864"/>
                  </a:cubicBezTo>
                  <a:cubicBezTo>
                    <a:pt x="35320" y="10196"/>
                    <a:pt x="32524" y="9922"/>
                    <a:pt x="32524" y="9922"/>
                  </a:cubicBezTo>
                  <a:cubicBezTo>
                    <a:pt x="32524" y="9922"/>
                    <a:pt x="32300" y="9832"/>
                    <a:pt x="31989" y="9832"/>
                  </a:cubicBezTo>
                  <a:cubicBezTo>
                    <a:pt x="31624" y="9832"/>
                    <a:pt x="31139" y="9957"/>
                    <a:pt x="30761" y="10499"/>
                  </a:cubicBezTo>
                  <a:cubicBezTo>
                    <a:pt x="30067" y="11424"/>
                    <a:pt x="29319" y="12239"/>
                    <a:pt x="29038" y="12239"/>
                  </a:cubicBezTo>
                  <a:cubicBezTo>
                    <a:pt x="29023" y="12239"/>
                    <a:pt x="29010" y="12237"/>
                    <a:pt x="28998" y="12232"/>
                  </a:cubicBezTo>
                  <a:cubicBezTo>
                    <a:pt x="28967" y="12223"/>
                    <a:pt x="28923" y="12220"/>
                    <a:pt x="28869" y="12220"/>
                  </a:cubicBezTo>
                  <a:cubicBezTo>
                    <a:pt x="28543" y="12220"/>
                    <a:pt x="27873" y="12354"/>
                    <a:pt x="27873" y="12354"/>
                  </a:cubicBezTo>
                  <a:lnTo>
                    <a:pt x="27296" y="12323"/>
                  </a:lnTo>
                  <a:lnTo>
                    <a:pt x="27600" y="11320"/>
                  </a:lnTo>
                  <a:cubicBezTo>
                    <a:pt x="27600" y="11320"/>
                    <a:pt x="29180" y="9436"/>
                    <a:pt x="29241" y="8980"/>
                  </a:cubicBezTo>
                  <a:cubicBezTo>
                    <a:pt x="29271" y="8554"/>
                    <a:pt x="27478" y="8129"/>
                    <a:pt x="27296" y="8068"/>
                  </a:cubicBezTo>
                  <a:cubicBezTo>
                    <a:pt x="27113" y="7977"/>
                    <a:pt x="26049" y="7977"/>
                    <a:pt x="25898" y="7916"/>
                  </a:cubicBezTo>
                  <a:cubicBezTo>
                    <a:pt x="25803" y="7897"/>
                    <a:pt x="25602" y="7854"/>
                    <a:pt x="25464" y="7854"/>
                  </a:cubicBezTo>
                  <a:cubicBezTo>
                    <a:pt x="25381" y="7854"/>
                    <a:pt x="25320" y="7870"/>
                    <a:pt x="25320" y="7916"/>
                  </a:cubicBezTo>
                  <a:cubicBezTo>
                    <a:pt x="25320" y="8037"/>
                    <a:pt x="25502" y="8250"/>
                    <a:pt x="25502" y="8341"/>
                  </a:cubicBezTo>
                  <a:cubicBezTo>
                    <a:pt x="25472" y="8372"/>
                    <a:pt x="24135" y="10408"/>
                    <a:pt x="23770" y="11472"/>
                  </a:cubicBezTo>
                  <a:cubicBezTo>
                    <a:pt x="23770" y="11472"/>
                    <a:pt x="22797" y="10955"/>
                    <a:pt x="22645" y="10864"/>
                  </a:cubicBezTo>
                  <a:cubicBezTo>
                    <a:pt x="22645" y="10864"/>
                    <a:pt x="22463" y="9709"/>
                    <a:pt x="22736" y="9162"/>
                  </a:cubicBezTo>
                  <a:cubicBezTo>
                    <a:pt x="23223" y="8220"/>
                    <a:pt x="24013" y="7946"/>
                    <a:pt x="24104" y="7490"/>
                  </a:cubicBezTo>
                  <a:cubicBezTo>
                    <a:pt x="24165" y="7156"/>
                    <a:pt x="23952" y="7126"/>
                    <a:pt x="23496" y="7004"/>
                  </a:cubicBezTo>
                  <a:lnTo>
                    <a:pt x="21976" y="6609"/>
                  </a:lnTo>
                  <a:lnTo>
                    <a:pt x="20973" y="6305"/>
                  </a:lnTo>
                  <a:cubicBezTo>
                    <a:pt x="20973" y="6305"/>
                    <a:pt x="20305" y="6548"/>
                    <a:pt x="20001" y="7338"/>
                  </a:cubicBezTo>
                  <a:cubicBezTo>
                    <a:pt x="19697" y="8129"/>
                    <a:pt x="19241" y="8585"/>
                    <a:pt x="18694" y="9010"/>
                  </a:cubicBezTo>
                  <a:cubicBezTo>
                    <a:pt x="18177" y="9436"/>
                    <a:pt x="18025" y="9527"/>
                    <a:pt x="18025" y="9527"/>
                  </a:cubicBezTo>
                  <a:cubicBezTo>
                    <a:pt x="18025" y="9527"/>
                    <a:pt x="17539" y="9344"/>
                    <a:pt x="17417" y="9192"/>
                  </a:cubicBezTo>
                  <a:cubicBezTo>
                    <a:pt x="17326" y="9040"/>
                    <a:pt x="17174" y="8189"/>
                    <a:pt x="17174" y="8189"/>
                  </a:cubicBezTo>
                  <a:cubicBezTo>
                    <a:pt x="17174" y="8189"/>
                    <a:pt x="17113" y="7034"/>
                    <a:pt x="17539" y="6305"/>
                  </a:cubicBezTo>
                  <a:cubicBezTo>
                    <a:pt x="17539" y="6305"/>
                    <a:pt x="17995" y="5971"/>
                    <a:pt x="17569" y="5606"/>
                  </a:cubicBezTo>
                  <a:cubicBezTo>
                    <a:pt x="17144" y="5180"/>
                    <a:pt x="15411" y="4876"/>
                    <a:pt x="15289" y="4846"/>
                  </a:cubicBezTo>
                  <a:cubicBezTo>
                    <a:pt x="15220" y="4846"/>
                    <a:pt x="14992" y="4747"/>
                    <a:pt x="14786" y="4747"/>
                  </a:cubicBezTo>
                  <a:cubicBezTo>
                    <a:pt x="14632" y="4747"/>
                    <a:pt x="14490" y="4802"/>
                    <a:pt x="14438" y="4998"/>
                  </a:cubicBezTo>
                  <a:cubicBezTo>
                    <a:pt x="14347" y="5454"/>
                    <a:pt x="14530" y="5393"/>
                    <a:pt x="14499" y="5819"/>
                  </a:cubicBezTo>
                  <a:cubicBezTo>
                    <a:pt x="14438" y="6244"/>
                    <a:pt x="14226" y="8493"/>
                    <a:pt x="14226" y="8676"/>
                  </a:cubicBezTo>
                  <a:cubicBezTo>
                    <a:pt x="14226" y="8676"/>
                    <a:pt x="13618" y="8341"/>
                    <a:pt x="13374" y="8220"/>
                  </a:cubicBezTo>
                  <a:cubicBezTo>
                    <a:pt x="12858" y="7916"/>
                    <a:pt x="8146" y="2597"/>
                    <a:pt x="6657" y="2019"/>
                  </a:cubicBezTo>
                  <a:cubicBezTo>
                    <a:pt x="6657" y="2019"/>
                    <a:pt x="5624" y="1563"/>
                    <a:pt x="5472" y="1533"/>
                  </a:cubicBezTo>
                  <a:cubicBezTo>
                    <a:pt x="5336" y="1452"/>
                    <a:pt x="1548" y="1"/>
                    <a:pt x="5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5" name="Google Shape;185;p5"/>
            <p:cNvSpPr/>
            <p:nvPr/>
          </p:nvSpPr>
          <p:spPr>
            <a:xfrm>
              <a:off x="343750" y="2423575"/>
              <a:ext cx="364000" cy="580050"/>
            </a:xfrm>
            <a:custGeom>
              <a:avLst/>
              <a:gdLst/>
              <a:ahLst/>
              <a:cxnLst/>
              <a:rect l="l" t="t" r="r" b="b"/>
              <a:pathLst>
                <a:path w="14560" h="23202" extrusionOk="0">
                  <a:moveTo>
                    <a:pt x="9112" y="0"/>
                  </a:moveTo>
                  <a:cubicBezTo>
                    <a:pt x="9027" y="0"/>
                    <a:pt x="8938" y="10"/>
                    <a:pt x="8845" y="31"/>
                  </a:cubicBezTo>
                  <a:cubicBezTo>
                    <a:pt x="7629" y="305"/>
                    <a:pt x="7052" y="943"/>
                    <a:pt x="6413" y="1672"/>
                  </a:cubicBezTo>
                  <a:cubicBezTo>
                    <a:pt x="5775" y="2402"/>
                    <a:pt x="3526" y="5502"/>
                    <a:pt x="3830" y="8815"/>
                  </a:cubicBezTo>
                  <a:cubicBezTo>
                    <a:pt x="3830" y="8815"/>
                    <a:pt x="3252" y="9666"/>
                    <a:pt x="3161" y="10001"/>
                  </a:cubicBezTo>
                  <a:lnTo>
                    <a:pt x="1976" y="10639"/>
                  </a:lnTo>
                  <a:cubicBezTo>
                    <a:pt x="1976" y="10639"/>
                    <a:pt x="1725" y="10765"/>
                    <a:pt x="1542" y="10765"/>
                  </a:cubicBezTo>
                  <a:cubicBezTo>
                    <a:pt x="1524" y="10765"/>
                    <a:pt x="1506" y="10763"/>
                    <a:pt x="1489" y="10761"/>
                  </a:cubicBezTo>
                  <a:cubicBezTo>
                    <a:pt x="1335" y="10739"/>
                    <a:pt x="861" y="10525"/>
                    <a:pt x="520" y="10525"/>
                  </a:cubicBezTo>
                  <a:cubicBezTo>
                    <a:pt x="390" y="10525"/>
                    <a:pt x="280" y="10556"/>
                    <a:pt x="213" y="10639"/>
                  </a:cubicBezTo>
                  <a:cubicBezTo>
                    <a:pt x="0" y="10943"/>
                    <a:pt x="1246" y="11642"/>
                    <a:pt x="1246" y="11642"/>
                  </a:cubicBezTo>
                  <a:cubicBezTo>
                    <a:pt x="1246" y="11642"/>
                    <a:pt x="1468" y="11848"/>
                    <a:pt x="1786" y="11848"/>
                  </a:cubicBezTo>
                  <a:cubicBezTo>
                    <a:pt x="1908" y="11848"/>
                    <a:pt x="2045" y="11818"/>
                    <a:pt x="2188" y="11733"/>
                  </a:cubicBezTo>
                  <a:cubicBezTo>
                    <a:pt x="2699" y="11464"/>
                    <a:pt x="3186" y="11267"/>
                    <a:pt x="3334" y="11267"/>
                  </a:cubicBezTo>
                  <a:cubicBezTo>
                    <a:pt x="3353" y="11267"/>
                    <a:pt x="3367" y="11270"/>
                    <a:pt x="3374" y="11277"/>
                  </a:cubicBezTo>
                  <a:cubicBezTo>
                    <a:pt x="3496" y="11369"/>
                    <a:pt x="3951" y="11490"/>
                    <a:pt x="3951" y="11490"/>
                  </a:cubicBezTo>
                  <a:lnTo>
                    <a:pt x="4225" y="11642"/>
                  </a:lnTo>
                  <a:lnTo>
                    <a:pt x="3860" y="12037"/>
                  </a:lnTo>
                  <a:cubicBezTo>
                    <a:pt x="3860" y="12037"/>
                    <a:pt x="2736" y="12615"/>
                    <a:pt x="2614" y="12797"/>
                  </a:cubicBezTo>
                  <a:cubicBezTo>
                    <a:pt x="2492" y="13010"/>
                    <a:pt x="3252" y="13557"/>
                    <a:pt x="3344" y="13648"/>
                  </a:cubicBezTo>
                  <a:cubicBezTo>
                    <a:pt x="3404" y="13709"/>
                    <a:pt x="3921" y="13952"/>
                    <a:pt x="3982" y="14013"/>
                  </a:cubicBezTo>
                  <a:cubicBezTo>
                    <a:pt x="4053" y="14060"/>
                    <a:pt x="4161" y="14163"/>
                    <a:pt x="4219" y="14163"/>
                  </a:cubicBezTo>
                  <a:cubicBezTo>
                    <a:pt x="4236" y="14163"/>
                    <a:pt x="4249" y="14155"/>
                    <a:pt x="4255" y="14135"/>
                  </a:cubicBezTo>
                  <a:cubicBezTo>
                    <a:pt x="4286" y="14074"/>
                    <a:pt x="4225" y="13952"/>
                    <a:pt x="4255" y="13922"/>
                  </a:cubicBezTo>
                  <a:cubicBezTo>
                    <a:pt x="4286" y="13922"/>
                    <a:pt x="5319" y="13223"/>
                    <a:pt x="5745" y="12797"/>
                  </a:cubicBezTo>
                  <a:cubicBezTo>
                    <a:pt x="5745" y="12797"/>
                    <a:pt x="6049" y="13253"/>
                    <a:pt x="6110" y="13344"/>
                  </a:cubicBezTo>
                  <a:cubicBezTo>
                    <a:pt x="6110" y="13344"/>
                    <a:pt x="5958" y="13952"/>
                    <a:pt x="5684" y="14135"/>
                  </a:cubicBezTo>
                  <a:cubicBezTo>
                    <a:pt x="5258" y="14469"/>
                    <a:pt x="4803" y="14439"/>
                    <a:pt x="4711" y="14621"/>
                  </a:cubicBezTo>
                  <a:cubicBezTo>
                    <a:pt x="4590" y="14773"/>
                    <a:pt x="4711" y="14834"/>
                    <a:pt x="4894" y="14986"/>
                  </a:cubicBezTo>
                  <a:cubicBezTo>
                    <a:pt x="5076" y="15138"/>
                    <a:pt x="5532" y="15472"/>
                    <a:pt x="5532" y="15472"/>
                  </a:cubicBezTo>
                  <a:lnTo>
                    <a:pt x="5927" y="15806"/>
                  </a:lnTo>
                  <a:cubicBezTo>
                    <a:pt x="5927" y="15806"/>
                    <a:pt x="5937" y="15807"/>
                    <a:pt x="5956" y="15807"/>
                  </a:cubicBezTo>
                  <a:cubicBezTo>
                    <a:pt x="6047" y="15807"/>
                    <a:pt x="6343" y="15786"/>
                    <a:pt x="6596" y="15533"/>
                  </a:cubicBezTo>
                  <a:cubicBezTo>
                    <a:pt x="6900" y="15229"/>
                    <a:pt x="7204" y="15138"/>
                    <a:pt x="7538" y="15046"/>
                  </a:cubicBezTo>
                  <a:cubicBezTo>
                    <a:pt x="7903" y="14986"/>
                    <a:pt x="7994" y="14986"/>
                    <a:pt x="7994" y="14986"/>
                  </a:cubicBezTo>
                  <a:cubicBezTo>
                    <a:pt x="7994" y="14986"/>
                    <a:pt x="8207" y="15168"/>
                    <a:pt x="8207" y="15229"/>
                  </a:cubicBezTo>
                  <a:cubicBezTo>
                    <a:pt x="8207" y="15320"/>
                    <a:pt x="8085" y="15776"/>
                    <a:pt x="8085" y="15776"/>
                  </a:cubicBezTo>
                  <a:cubicBezTo>
                    <a:pt x="8085" y="15776"/>
                    <a:pt x="7903" y="16293"/>
                    <a:pt x="7569" y="16566"/>
                  </a:cubicBezTo>
                  <a:cubicBezTo>
                    <a:pt x="7569" y="16566"/>
                    <a:pt x="7295" y="16657"/>
                    <a:pt x="7417" y="16901"/>
                  </a:cubicBezTo>
                  <a:cubicBezTo>
                    <a:pt x="7508" y="17174"/>
                    <a:pt x="8237" y="17721"/>
                    <a:pt x="8328" y="17752"/>
                  </a:cubicBezTo>
                  <a:cubicBezTo>
                    <a:pt x="8351" y="17775"/>
                    <a:pt x="8478" y="17935"/>
                    <a:pt x="8604" y="17935"/>
                  </a:cubicBezTo>
                  <a:cubicBezTo>
                    <a:pt x="8645" y="17935"/>
                    <a:pt x="8686" y="17918"/>
                    <a:pt x="8724" y="17873"/>
                  </a:cubicBezTo>
                  <a:cubicBezTo>
                    <a:pt x="8876" y="17660"/>
                    <a:pt x="8784" y="17630"/>
                    <a:pt x="8876" y="17448"/>
                  </a:cubicBezTo>
                  <a:cubicBezTo>
                    <a:pt x="8997" y="17265"/>
                    <a:pt x="9575" y="16262"/>
                    <a:pt x="9605" y="16141"/>
                  </a:cubicBezTo>
                  <a:cubicBezTo>
                    <a:pt x="9605" y="16141"/>
                    <a:pt x="9848" y="16445"/>
                    <a:pt x="9909" y="16566"/>
                  </a:cubicBezTo>
                  <a:cubicBezTo>
                    <a:pt x="10091" y="16840"/>
                    <a:pt x="11155" y="20335"/>
                    <a:pt x="11733" y="20913"/>
                  </a:cubicBezTo>
                  <a:cubicBezTo>
                    <a:pt x="11733" y="20913"/>
                    <a:pt x="12097" y="21308"/>
                    <a:pt x="12189" y="21399"/>
                  </a:cubicBezTo>
                  <a:cubicBezTo>
                    <a:pt x="12276" y="21458"/>
                    <a:pt x="13993" y="23201"/>
                    <a:pt x="14288" y="23201"/>
                  </a:cubicBezTo>
                  <a:cubicBezTo>
                    <a:pt x="14300" y="23201"/>
                    <a:pt x="14309" y="23198"/>
                    <a:pt x="14316" y="23192"/>
                  </a:cubicBezTo>
                  <a:cubicBezTo>
                    <a:pt x="14560" y="23040"/>
                    <a:pt x="14347" y="22585"/>
                    <a:pt x="13982" y="22159"/>
                  </a:cubicBezTo>
                  <a:cubicBezTo>
                    <a:pt x="13556" y="21703"/>
                    <a:pt x="13040" y="20974"/>
                    <a:pt x="12979" y="20670"/>
                  </a:cubicBezTo>
                  <a:cubicBezTo>
                    <a:pt x="12949" y="20548"/>
                    <a:pt x="12918" y="20335"/>
                    <a:pt x="12918" y="20335"/>
                  </a:cubicBezTo>
                  <a:lnTo>
                    <a:pt x="12584" y="18998"/>
                  </a:lnTo>
                  <a:cubicBezTo>
                    <a:pt x="12584" y="18998"/>
                    <a:pt x="12067" y="16049"/>
                    <a:pt x="12189" y="15077"/>
                  </a:cubicBezTo>
                  <a:cubicBezTo>
                    <a:pt x="12189" y="15077"/>
                    <a:pt x="12219" y="13253"/>
                    <a:pt x="12158" y="12919"/>
                  </a:cubicBezTo>
                  <a:cubicBezTo>
                    <a:pt x="12067" y="12584"/>
                    <a:pt x="12097" y="11885"/>
                    <a:pt x="11338" y="10913"/>
                  </a:cubicBezTo>
                  <a:lnTo>
                    <a:pt x="11277" y="10791"/>
                  </a:lnTo>
                  <a:cubicBezTo>
                    <a:pt x="11277" y="10791"/>
                    <a:pt x="10122" y="9545"/>
                    <a:pt x="8967" y="8967"/>
                  </a:cubicBezTo>
                  <a:cubicBezTo>
                    <a:pt x="8116" y="8542"/>
                    <a:pt x="7447" y="8299"/>
                    <a:pt x="6262" y="8055"/>
                  </a:cubicBezTo>
                  <a:cubicBezTo>
                    <a:pt x="6262" y="8055"/>
                    <a:pt x="5988" y="7903"/>
                    <a:pt x="5958" y="7752"/>
                  </a:cubicBezTo>
                  <a:cubicBezTo>
                    <a:pt x="5927" y="7600"/>
                    <a:pt x="5623" y="6505"/>
                    <a:pt x="5927" y="5411"/>
                  </a:cubicBezTo>
                  <a:cubicBezTo>
                    <a:pt x="6231" y="4286"/>
                    <a:pt x="6748" y="3131"/>
                    <a:pt x="7933" y="2220"/>
                  </a:cubicBezTo>
                  <a:cubicBezTo>
                    <a:pt x="7812" y="2007"/>
                    <a:pt x="8024" y="1916"/>
                    <a:pt x="8389" y="1824"/>
                  </a:cubicBezTo>
                  <a:cubicBezTo>
                    <a:pt x="8413" y="1821"/>
                    <a:pt x="8439" y="1820"/>
                    <a:pt x="8467" y="1820"/>
                  </a:cubicBezTo>
                  <a:cubicBezTo>
                    <a:pt x="8727" y="1820"/>
                    <a:pt x="9154" y="1948"/>
                    <a:pt x="9483" y="2250"/>
                  </a:cubicBezTo>
                  <a:cubicBezTo>
                    <a:pt x="9633" y="2377"/>
                    <a:pt x="9774" y="2416"/>
                    <a:pt x="9892" y="2416"/>
                  </a:cubicBezTo>
                  <a:cubicBezTo>
                    <a:pt x="10084" y="2416"/>
                    <a:pt x="10213" y="2311"/>
                    <a:pt x="10213" y="2311"/>
                  </a:cubicBezTo>
                  <a:cubicBezTo>
                    <a:pt x="10213" y="2311"/>
                    <a:pt x="10325" y="2378"/>
                    <a:pt x="10433" y="2378"/>
                  </a:cubicBezTo>
                  <a:cubicBezTo>
                    <a:pt x="10451" y="2378"/>
                    <a:pt x="10469" y="2376"/>
                    <a:pt x="10487" y="2371"/>
                  </a:cubicBezTo>
                  <a:cubicBezTo>
                    <a:pt x="10608" y="2311"/>
                    <a:pt x="10821" y="2128"/>
                    <a:pt x="10699" y="1794"/>
                  </a:cubicBezTo>
                  <a:cubicBezTo>
                    <a:pt x="10615" y="1429"/>
                    <a:pt x="10142" y="0"/>
                    <a:pt x="91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6" name="Google Shape;186;p5"/>
            <p:cNvSpPr/>
            <p:nvPr/>
          </p:nvSpPr>
          <p:spPr>
            <a:xfrm>
              <a:off x="995725" y="2768575"/>
              <a:ext cx="804000" cy="569925"/>
            </a:xfrm>
            <a:custGeom>
              <a:avLst/>
              <a:gdLst/>
              <a:ahLst/>
              <a:cxnLst/>
              <a:rect l="l" t="t" r="r" b="b"/>
              <a:pathLst>
                <a:path w="32160" h="22797" extrusionOk="0">
                  <a:moveTo>
                    <a:pt x="28907" y="10061"/>
                  </a:moveTo>
                  <a:cubicBezTo>
                    <a:pt x="28998" y="10365"/>
                    <a:pt x="28937" y="11095"/>
                    <a:pt x="28542" y="11642"/>
                  </a:cubicBezTo>
                  <a:cubicBezTo>
                    <a:pt x="28177" y="12280"/>
                    <a:pt x="28603" y="12675"/>
                    <a:pt x="28603" y="12675"/>
                  </a:cubicBezTo>
                  <a:cubicBezTo>
                    <a:pt x="28603" y="12675"/>
                    <a:pt x="28512" y="12918"/>
                    <a:pt x="28603" y="13070"/>
                  </a:cubicBezTo>
                  <a:cubicBezTo>
                    <a:pt x="28664" y="13162"/>
                    <a:pt x="28968" y="13526"/>
                    <a:pt x="29454" y="13253"/>
                  </a:cubicBezTo>
                  <a:cubicBezTo>
                    <a:pt x="29971" y="12979"/>
                    <a:pt x="32159" y="11915"/>
                    <a:pt x="31551" y="10244"/>
                  </a:cubicBezTo>
                  <a:cubicBezTo>
                    <a:pt x="30943" y="8572"/>
                    <a:pt x="29910" y="7903"/>
                    <a:pt x="28785" y="7143"/>
                  </a:cubicBezTo>
                  <a:cubicBezTo>
                    <a:pt x="27630" y="6383"/>
                    <a:pt x="22767" y="3860"/>
                    <a:pt x="18208" y="4985"/>
                  </a:cubicBezTo>
                  <a:cubicBezTo>
                    <a:pt x="18208" y="4985"/>
                    <a:pt x="16931" y="4316"/>
                    <a:pt x="16384" y="4256"/>
                  </a:cubicBezTo>
                  <a:lnTo>
                    <a:pt x="15259" y="2736"/>
                  </a:lnTo>
                  <a:cubicBezTo>
                    <a:pt x="15259" y="2736"/>
                    <a:pt x="14986" y="2341"/>
                    <a:pt x="14986" y="2037"/>
                  </a:cubicBezTo>
                  <a:cubicBezTo>
                    <a:pt x="15016" y="1733"/>
                    <a:pt x="15381" y="487"/>
                    <a:pt x="14925" y="274"/>
                  </a:cubicBezTo>
                  <a:cubicBezTo>
                    <a:pt x="14469" y="0"/>
                    <a:pt x="13739" y="1885"/>
                    <a:pt x="13739" y="1885"/>
                  </a:cubicBezTo>
                  <a:cubicBezTo>
                    <a:pt x="13739" y="1885"/>
                    <a:pt x="13192" y="2584"/>
                    <a:pt x="13770" y="3253"/>
                  </a:cubicBezTo>
                  <a:cubicBezTo>
                    <a:pt x="14347" y="3982"/>
                    <a:pt x="14712" y="4681"/>
                    <a:pt x="14651" y="4833"/>
                  </a:cubicBezTo>
                  <a:cubicBezTo>
                    <a:pt x="14560" y="4985"/>
                    <a:pt x="14499" y="5654"/>
                    <a:pt x="14499" y="5654"/>
                  </a:cubicBezTo>
                  <a:lnTo>
                    <a:pt x="14347" y="6079"/>
                  </a:lnTo>
                  <a:lnTo>
                    <a:pt x="13679" y="5654"/>
                  </a:lnTo>
                  <a:cubicBezTo>
                    <a:pt x="13679" y="5654"/>
                    <a:pt x="12676" y="4134"/>
                    <a:pt x="12372" y="4073"/>
                  </a:cubicBezTo>
                  <a:cubicBezTo>
                    <a:pt x="12068" y="3952"/>
                    <a:pt x="11399" y="5137"/>
                    <a:pt x="11338" y="5228"/>
                  </a:cubicBezTo>
                  <a:cubicBezTo>
                    <a:pt x="11247" y="5350"/>
                    <a:pt x="11034" y="6110"/>
                    <a:pt x="10943" y="6201"/>
                  </a:cubicBezTo>
                  <a:cubicBezTo>
                    <a:pt x="10882" y="6292"/>
                    <a:pt x="10761" y="6566"/>
                    <a:pt x="10852" y="6566"/>
                  </a:cubicBezTo>
                  <a:cubicBezTo>
                    <a:pt x="10943" y="6566"/>
                    <a:pt x="11156" y="6505"/>
                    <a:pt x="11156" y="6535"/>
                  </a:cubicBezTo>
                  <a:cubicBezTo>
                    <a:pt x="11186" y="6566"/>
                    <a:pt x="12311" y="7903"/>
                    <a:pt x="13010" y="8389"/>
                  </a:cubicBezTo>
                  <a:cubicBezTo>
                    <a:pt x="13010" y="8389"/>
                    <a:pt x="12432" y="8906"/>
                    <a:pt x="12372" y="9028"/>
                  </a:cubicBezTo>
                  <a:cubicBezTo>
                    <a:pt x="12372" y="9028"/>
                    <a:pt x="11490" y="8906"/>
                    <a:pt x="11186" y="8602"/>
                  </a:cubicBezTo>
                  <a:cubicBezTo>
                    <a:pt x="10609" y="8085"/>
                    <a:pt x="10578" y="7478"/>
                    <a:pt x="10274" y="7326"/>
                  </a:cubicBezTo>
                  <a:cubicBezTo>
                    <a:pt x="10031" y="7204"/>
                    <a:pt x="9970" y="7356"/>
                    <a:pt x="9818" y="7630"/>
                  </a:cubicBezTo>
                  <a:cubicBezTo>
                    <a:pt x="9636" y="7933"/>
                    <a:pt x="9241" y="8633"/>
                    <a:pt x="9241" y="8633"/>
                  </a:cubicBezTo>
                  <a:lnTo>
                    <a:pt x="8815" y="9240"/>
                  </a:lnTo>
                  <a:cubicBezTo>
                    <a:pt x="8815" y="9240"/>
                    <a:pt x="8876" y="9757"/>
                    <a:pt x="9362" y="10152"/>
                  </a:cubicBezTo>
                  <a:cubicBezTo>
                    <a:pt x="9849" y="10517"/>
                    <a:pt x="10092" y="10943"/>
                    <a:pt x="10274" y="11399"/>
                  </a:cubicBezTo>
                  <a:cubicBezTo>
                    <a:pt x="10457" y="11854"/>
                    <a:pt x="10517" y="12006"/>
                    <a:pt x="10517" y="12006"/>
                  </a:cubicBezTo>
                  <a:cubicBezTo>
                    <a:pt x="10517" y="12006"/>
                    <a:pt x="10274" y="12310"/>
                    <a:pt x="10153" y="12341"/>
                  </a:cubicBezTo>
                  <a:cubicBezTo>
                    <a:pt x="10031" y="12371"/>
                    <a:pt x="9393" y="12280"/>
                    <a:pt x="9393" y="12280"/>
                  </a:cubicBezTo>
                  <a:cubicBezTo>
                    <a:pt x="9393" y="12280"/>
                    <a:pt x="8603" y="12067"/>
                    <a:pt x="8177" y="11672"/>
                  </a:cubicBezTo>
                  <a:cubicBezTo>
                    <a:pt x="8177" y="11672"/>
                    <a:pt x="8025" y="11277"/>
                    <a:pt x="7691" y="11520"/>
                  </a:cubicBezTo>
                  <a:cubicBezTo>
                    <a:pt x="7295" y="11733"/>
                    <a:pt x="6748" y="12888"/>
                    <a:pt x="6718" y="12949"/>
                  </a:cubicBezTo>
                  <a:cubicBezTo>
                    <a:pt x="6657" y="13040"/>
                    <a:pt x="6323" y="13405"/>
                    <a:pt x="6627" y="13557"/>
                  </a:cubicBezTo>
                  <a:cubicBezTo>
                    <a:pt x="6931" y="13739"/>
                    <a:pt x="6931" y="13587"/>
                    <a:pt x="7235" y="13709"/>
                  </a:cubicBezTo>
                  <a:cubicBezTo>
                    <a:pt x="7539" y="13830"/>
                    <a:pt x="9058" y="14438"/>
                    <a:pt x="9180" y="14469"/>
                  </a:cubicBezTo>
                  <a:cubicBezTo>
                    <a:pt x="9180" y="14469"/>
                    <a:pt x="8785" y="14803"/>
                    <a:pt x="8663" y="14955"/>
                  </a:cubicBezTo>
                  <a:cubicBezTo>
                    <a:pt x="8329" y="15259"/>
                    <a:pt x="3648" y="17508"/>
                    <a:pt x="2979" y="18420"/>
                  </a:cubicBezTo>
                  <a:cubicBezTo>
                    <a:pt x="2979" y="18420"/>
                    <a:pt x="2432" y="19028"/>
                    <a:pt x="2371" y="19149"/>
                  </a:cubicBezTo>
                  <a:cubicBezTo>
                    <a:pt x="2311" y="19271"/>
                    <a:pt x="1" y="22219"/>
                    <a:pt x="274" y="22523"/>
                  </a:cubicBezTo>
                  <a:cubicBezTo>
                    <a:pt x="548" y="22797"/>
                    <a:pt x="1125" y="22493"/>
                    <a:pt x="1642" y="21855"/>
                  </a:cubicBezTo>
                  <a:cubicBezTo>
                    <a:pt x="2189" y="21186"/>
                    <a:pt x="3101" y="20274"/>
                    <a:pt x="3557" y="20122"/>
                  </a:cubicBezTo>
                  <a:cubicBezTo>
                    <a:pt x="3709" y="20092"/>
                    <a:pt x="4013" y="19940"/>
                    <a:pt x="4013" y="19940"/>
                  </a:cubicBezTo>
                  <a:lnTo>
                    <a:pt x="5776" y="19180"/>
                  </a:lnTo>
                  <a:cubicBezTo>
                    <a:pt x="5776" y="19180"/>
                    <a:pt x="9849" y="17934"/>
                    <a:pt x="11217" y="17812"/>
                  </a:cubicBezTo>
                  <a:cubicBezTo>
                    <a:pt x="11217" y="17812"/>
                    <a:pt x="13800" y="17478"/>
                    <a:pt x="14256" y="17326"/>
                  </a:cubicBezTo>
                  <a:cubicBezTo>
                    <a:pt x="14712" y="17143"/>
                    <a:pt x="15715" y="17083"/>
                    <a:pt x="16931" y="15806"/>
                  </a:cubicBezTo>
                  <a:lnTo>
                    <a:pt x="17022" y="15654"/>
                  </a:lnTo>
                  <a:cubicBezTo>
                    <a:pt x="17022" y="15654"/>
                    <a:pt x="18603" y="13800"/>
                    <a:pt x="19150" y="12037"/>
                  </a:cubicBezTo>
                  <a:cubicBezTo>
                    <a:pt x="19575" y="10760"/>
                    <a:pt x="19819" y="9757"/>
                    <a:pt x="19910" y="8055"/>
                  </a:cubicBezTo>
                  <a:cubicBezTo>
                    <a:pt x="19910" y="8055"/>
                    <a:pt x="20092" y="7660"/>
                    <a:pt x="20274" y="7569"/>
                  </a:cubicBezTo>
                  <a:cubicBezTo>
                    <a:pt x="20457" y="7447"/>
                    <a:pt x="21977" y="6839"/>
                    <a:pt x="23557" y="7022"/>
                  </a:cubicBezTo>
                  <a:cubicBezTo>
                    <a:pt x="25168" y="7204"/>
                    <a:pt x="26931" y="7751"/>
                    <a:pt x="28451" y="9240"/>
                  </a:cubicBezTo>
                  <a:cubicBezTo>
                    <a:pt x="28481" y="9332"/>
                    <a:pt x="28664" y="9544"/>
                    <a:pt x="28907" y="100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7" name="Google Shape;187;p5"/>
            <p:cNvSpPr/>
            <p:nvPr/>
          </p:nvSpPr>
          <p:spPr>
            <a:xfrm>
              <a:off x="1738900" y="4606750"/>
              <a:ext cx="1101875" cy="781950"/>
            </a:xfrm>
            <a:custGeom>
              <a:avLst/>
              <a:gdLst/>
              <a:ahLst/>
              <a:cxnLst/>
              <a:rect l="l" t="t" r="r" b="b"/>
              <a:pathLst>
                <a:path w="44075" h="31278" extrusionOk="0">
                  <a:moveTo>
                    <a:pt x="39637" y="13739"/>
                  </a:moveTo>
                  <a:cubicBezTo>
                    <a:pt x="39788" y="14164"/>
                    <a:pt x="39667" y="15137"/>
                    <a:pt x="39150" y="15958"/>
                  </a:cubicBezTo>
                  <a:cubicBezTo>
                    <a:pt x="38603" y="16748"/>
                    <a:pt x="39211" y="17356"/>
                    <a:pt x="39211" y="17356"/>
                  </a:cubicBezTo>
                  <a:cubicBezTo>
                    <a:pt x="39211" y="17356"/>
                    <a:pt x="39150" y="17690"/>
                    <a:pt x="39211" y="17842"/>
                  </a:cubicBezTo>
                  <a:cubicBezTo>
                    <a:pt x="39333" y="18025"/>
                    <a:pt x="39728" y="18450"/>
                    <a:pt x="40396" y="18116"/>
                  </a:cubicBezTo>
                  <a:cubicBezTo>
                    <a:pt x="41035" y="17782"/>
                    <a:pt x="44074" y="16292"/>
                    <a:pt x="43254" y="14012"/>
                  </a:cubicBezTo>
                  <a:cubicBezTo>
                    <a:pt x="42433" y="11733"/>
                    <a:pt x="41035" y="10791"/>
                    <a:pt x="39454" y="9757"/>
                  </a:cubicBezTo>
                  <a:cubicBezTo>
                    <a:pt x="37843" y="8724"/>
                    <a:pt x="31247" y="5319"/>
                    <a:pt x="24955" y="6778"/>
                  </a:cubicBezTo>
                  <a:cubicBezTo>
                    <a:pt x="24955" y="6778"/>
                    <a:pt x="23223" y="5927"/>
                    <a:pt x="22493" y="5836"/>
                  </a:cubicBezTo>
                  <a:lnTo>
                    <a:pt x="20943" y="3739"/>
                  </a:lnTo>
                  <a:cubicBezTo>
                    <a:pt x="20943" y="3739"/>
                    <a:pt x="20548" y="3222"/>
                    <a:pt x="20609" y="2797"/>
                  </a:cubicBezTo>
                  <a:cubicBezTo>
                    <a:pt x="20639" y="2371"/>
                    <a:pt x="21095" y="669"/>
                    <a:pt x="20487" y="334"/>
                  </a:cubicBezTo>
                  <a:cubicBezTo>
                    <a:pt x="19879" y="0"/>
                    <a:pt x="18846" y="2584"/>
                    <a:pt x="18846" y="2584"/>
                  </a:cubicBezTo>
                  <a:cubicBezTo>
                    <a:pt x="18846" y="2584"/>
                    <a:pt x="18116" y="3496"/>
                    <a:pt x="18937" y="4468"/>
                  </a:cubicBezTo>
                  <a:cubicBezTo>
                    <a:pt x="19697" y="5471"/>
                    <a:pt x="20244" y="6414"/>
                    <a:pt x="20092" y="6626"/>
                  </a:cubicBezTo>
                  <a:cubicBezTo>
                    <a:pt x="19940" y="6870"/>
                    <a:pt x="19910" y="7781"/>
                    <a:pt x="19910" y="7781"/>
                  </a:cubicBezTo>
                  <a:lnTo>
                    <a:pt x="19727" y="8298"/>
                  </a:lnTo>
                  <a:lnTo>
                    <a:pt x="18846" y="7721"/>
                  </a:lnTo>
                  <a:cubicBezTo>
                    <a:pt x="18846" y="7721"/>
                    <a:pt x="17448" y="5684"/>
                    <a:pt x="17053" y="5532"/>
                  </a:cubicBezTo>
                  <a:cubicBezTo>
                    <a:pt x="16657" y="5380"/>
                    <a:pt x="15776" y="6961"/>
                    <a:pt x="15654" y="7173"/>
                  </a:cubicBezTo>
                  <a:cubicBezTo>
                    <a:pt x="15533" y="7325"/>
                    <a:pt x="15229" y="8359"/>
                    <a:pt x="15138" y="8480"/>
                  </a:cubicBezTo>
                  <a:cubicBezTo>
                    <a:pt x="15046" y="8602"/>
                    <a:pt x="14864" y="9028"/>
                    <a:pt x="14955" y="9028"/>
                  </a:cubicBezTo>
                  <a:cubicBezTo>
                    <a:pt x="15077" y="9058"/>
                    <a:pt x="15350" y="8906"/>
                    <a:pt x="15381" y="8997"/>
                  </a:cubicBezTo>
                  <a:cubicBezTo>
                    <a:pt x="15411" y="9028"/>
                    <a:pt x="17022" y="10882"/>
                    <a:pt x="17934" y="11520"/>
                  </a:cubicBezTo>
                  <a:lnTo>
                    <a:pt x="17022" y="12432"/>
                  </a:lnTo>
                  <a:cubicBezTo>
                    <a:pt x="17022" y="12432"/>
                    <a:pt x="15837" y="12280"/>
                    <a:pt x="15381" y="11885"/>
                  </a:cubicBezTo>
                  <a:cubicBezTo>
                    <a:pt x="14621" y="11155"/>
                    <a:pt x="14590" y="10304"/>
                    <a:pt x="14165" y="10091"/>
                  </a:cubicBezTo>
                  <a:cubicBezTo>
                    <a:pt x="13861" y="9939"/>
                    <a:pt x="13739" y="10122"/>
                    <a:pt x="13527" y="10547"/>
                  </a:cubicBezTo>
                  <a:cubicBezTo>
                    <a:pt x="13283" y="10973"/>
                    <a:pt x="12736" y="11915"/>
                    <a:pt x="12736" y="11915"/>
                  </a:cubicBezTo>
                  <a:lnTo>
                    <a:pt x="12159" y="12736"/>
                  </a:lnTo>
                  <a:cubicBezTo>
                    <a:pt x="12159" y="12736"/>
                    <a:pt x="12189" y="13465"/>
                    <a:pt x="12888" y="13952"/>
                  </a:cubicBezTo>
                  <a:cubicBezTo>
                    <a:pt x="13557" y="14499"/>
                    <a:pt x="13861" y="15016"/>
                    <a:pt x="14135" y="15684"/>
                  </a:cubicBezTo>
                  <a:cubicBezTo>
                    <a:pt x="14378" y="16292"/>
                    <a:pt x="14438" y="16475"/>
                    <a:pt x="14438" y="16475"/>
                  </a:cubicBezTo>
                  <a:cubicBezTo>
                    <a:pt x="14438" y="16475"/>
                    <a:pt x="14135" y="16900"/>
                    <a:pt x="13952" y="16961"/>
                  </a:cubicBezTo>
                  <a:cubicBezTo>
                    <a:pt x="13770" y="16991"/>
                    <a:pt x="12888" y="16900"/>
                    <a:pt x="12888" y="16900"/>
                  </a:cubicBezTo>
                  <a:cubicBezTo>
                    <a:pt x="12888" y="16900"/>
                    <a:pt x="11764" y="16657"/>
                    <a:pt x="11217" y="16049"/>
                  </a:cubicBezTo>
                  <a:cubicBezTo>
                    <a:pt x="11217" y="16049"/>
                    <a:pt x="11004" y="15532"/>
                    <a:pt x="10517" y="15836"/>
                  </a:cubicBezTo>
                  <a:cubicBezTo>
                    <a:pt x="10031" y="16140"/>
                    <a:pt x="9241" y="17690"/>
                    <a:pt x="9150" y="17812"/>
                  </a:cubicBezTo>
                  <a:cubicBezTo>
                    <a:pt x="9119" y="17903"/>
                    <a:pt x="8663" y="18420"/>
                    <a:pt x="9028" y="18663"/>
                  </a:cubicBezTo>
                  <a:cubicBezTo>
                    <a:pt x="9454" y="18906"/>
                    <a:pt x="9454" y="18724"/>
                    <a:pt x="9879" y="18876"/>
                  </a:cubicBezTo>
                  <a:cubicBezTo>
                    <a:pt x="10305" y="19028"/>
                    <a:pt x="12341" y="19848"/>
                    <a:pt x="12524" y="19879"/>
                  </a:cubicBezTo>
                  <a:lnTo>
                    <a:pt x="11855" y="20578"/>
                  </a:lnTo>
                  <a:cubicBezTo>
                    <a:pt x="11399" y="21003"/>
                    <a:pt x="4985" y="24073"/>
                    <a:pt x="4013" y="25320"/>
                  </a:cubicBezTo>
                  <a:cubicBezTo>
                    <a:pt x="4013" y="25320"/>
                    <a:pt x="3314" y="26201"/>
                    <a:pt x="3222" y="26323"/>
                  </a:cubicBezTo>
                  <a:cubicBezTo>
                    <a:pt x="3101" y="26414"/>
                    <a:pt x="1" y="30517"/>
                    <a:pt x="365" y="30912"/>
                  </a:cubicBezTo>
                  <a:cubicBezTo>
                    <a:pt x="760" y="31277"/>
                    <a:pt x="1520" y="30821"/>
                    <a:pt x="2280" y="29970"/>
                  </a:cubicBezTo>
                  <a:cubicBezTo>
                    <a:pt x="3010" y="29058"/>
                    <a:pt x="4256" y="27842"/>
                    <a:pt x="4864" y="27630"/>
                  </a:cubicBezTo>
                  <a:cubicBezTo>
                    <a:pt x="5077" y="27569"/>
                    <a:pt x="5472" y="27387"/>
                    <a:pt x="5472" y="27387"/>
                  </a:cubicBezTo>
                  <a:lnTo>
                    <a:pt x="7934" y="26353"/>
                  </a:lnTo>
                  <a:cubicBezTo>
                    <a:pt x="7934" y="26353"/>
                    <a:pt x="13527" y="24590"/>
                    <a:pt x="15381" y="24499"/>
                  </a:cubicBezTo>
                  <a:cubicBezTo>
                    <a:pt x="15381" y="24499"/>
                    <a:pt x="18907" y="24043"/>
                    <a:pt x="19575" y="23800"/>
                  </a:cubicBezTo>
                  <a:cubicBezTo>
                    <a:pt x="20183" y="23557"/>
                    <a:pt x="21551" y="23466"/>
                    <a:pt x="23223" y="21733"/>
                  </a:cubicBezTo>
                  <a:lnTo>
                    <a:pt x="23405" y="21520"/>
                  </a:lnTo>
                  <a:cubicBezTo>
                    <a:pt x="23405" y="21520"/>
                    <a:pt x="25533" y="18997"/>
                    <a:pt x="26293" y="16596"/>
                  </a:cubicBezTo>
                  <a:cubicBezTo>
                    <a:pt x="26870" y="14833"/>
                    <a:pt x="27205" y="13435"/>
                    <a:pt x="27326" y="11125"/>
                  </a:cubicBezTo>
                  <a:cubicBezTo>
                    <a:pt x="27326" y="11125"/>
                    <a:pt x="27509" y="10578"/>
                    <a:pt x="27782" y="10487"/>
                  </a:cubicBezTo>
                  <a:cubicBezTo>
                    <a:pt x="28025" y="10365"/>
                    <a:pt x="30123" y="9484"/>
                    <a:pt x="32281" y="9757"/>
                  </a:cubicBezTo>
                  <a:cubicBezTo>
                    <a:pt x="34469" y="10031"/>
                    <a:pt x="36901" y="10730"/>
                    <a:pt x="38968" y="12766"/>
                  </a:cubicBezTo>
                  <a:cubicBezTo>
                    <a:pt x="39059" y="12766"/>
                    <a:pt x="39363" y="13070"/>
                    <a:pt x="39637" y="137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8" name="Google Shape;188;p5"/>
            <p:cNvSpPr/>
            <p:nvPr/>
          </p:nvSpPr>
          <p:spPr>
            <a:xfrm>
              <a:off x="572475" y="203825"/>
              <a:ext cx="470400" cy="912125"/>
            </a:xfrm>
            <a:custGeom>
              <a:avLst/>
              <a:gdLst/>
              <a:ahLst/>
              <a:cxnLst/>
              <a:rect l="l" t="t" r="r" b="b"/>
              <a:pathLst>
                <a:path w="18816" h="36485" extrusionOk="0">
                  <a:moveTo>
                    <a:pt x="12230" y="0"/>
                  </a:moveTo>
                  <a:cubicBezTo>
                    <a:pt x="11907" y="0"/>
                    <a:pt x="11230" y="559"/>
                    <a:pt x="10091" y="3835"/>
                  </a:cubicBezTo>
                  <a:cubicBezTo>
                    <a:pt x="8967" y="7148"/>
                    <a:pt x="8967" y="9337"/>
                    <a:pt x="9028" y="10188"/>
                  </a:cubicBezTo>
                  <a:cubicBezTo>
                    <a:pt x="9082" y="10351"/>
                    <a:pt x="8917" y="10466"/>
                    <a:pt x="8794" y="10466"/>
                  </a:cubicBezTo>
                  <a:cubicBezTo>
                    <a:pt x="8780" y="10466"/>
                    <a:pt x="8767" y="10464"/>
                    <a:pt x="8754" y="10461"/>
                  </a:cubicBezTo>
                  <a:cubicBezTo>
                    <a:pt x="8207" y="10340"/>
                    <a:pt x="7295" y="10188"/>
                    <a:pt x="6991" y="10096"/>
                  </a:cubicBezTo>
                  <a:cubicBezTo>
                    <a:pt x="6968" y="10089"/>
                    <a:pt x="6947" y="10085"/>
                    <a:pt x="6927" y="10085"/>
                  </a:cubicBezTo>
                  <a:cubicBezTo>
                    <a:pt x="6868" y="10085"/>
                    <a:pt x="6816" y="10119"/>
                    <a:pt x="6748" y="10188"/>
                  </a:cubicBezTo>
                  <a:cubicBezTo>
                    <a:pt x="6414" y="10644"/>
                    <a:pt x="5715" y="12346"/>
                    <a:pt x="5471" y="12954"/>
                  </a:cubicBezTo>
                  <a:cubicBezTo>
                    <a:pt x="5441" y="13106"/>
                    <a:pt x="5502" y="13258"/>
                    <a:pt x="5654" y="13288"/>
                  </a:cubicBezTo>
                  <a:cubicBezTo>
                    <a:pt x="5806" y="13349"/>
                    <a:pt x="5958" y="13349"/>
                    <a:pt x="6110" y="13349"/>
                  </a:cubicBezTo>
                  <a:cubicBezTo>
                    <a:pt x="6383" y="13349"/>
                    <a:pt x="7143" y="12619"/>
                    <a:pt x="7325" y="12528"/>
                  </a:cubicBezTo>
                  <a:cubicBezTo>
                    <a:pt x="7349" y="12522"/>
                    <a:pt x="7372" y="12519"/>
                    <a:pt x="7394" y="12519"/>
                  </a:cubicBezTo>
                  <a:cubicBezTo>
                    <a:pt x="7601" y="12519"/>
                    <a:pt x="7739" y="12759"/>
                    <a:pt x="7629" y="12923"/>
                  </a:cubicBezTo>
                  <a:cubicBezTo>
                    <a:pt x="7173" y="13683"/>
                    <a:pt x="7173" y="16267"/>
                    <a:pt x="7173" y="16267"/>
                  </a:cubicBezTo>
                  <a:lnTo>
                    <a:pt x="7173" y="17179"/>
                  </a:lnTo>
                  <a:cubicBezTo>
                    <a:pt x="7143" y="17513"/>
                    <a:pt x="7265" y="17756"/>
                    <a:pt x="7356" y="17847"/>
                  </a:cubicBezTo>
                  <a:cubicBezTo>
                    <a:pt x="7447" y="17939"/>
                    <a:pt x="7447" y="18060"/>
                    <a:pt x="7417" y="18121"/>
                  </a:cubicBezTo>
                  <a:cubicBezTo>
                    <a:pt x="7325" y="18303"/>
                    <a:pt x="7265" y="18607"/>
                    <a:pt x="7204" y="18668"/>
                  </a:cubicBezTo>
                  <a:cubicBezTo>
                    <a:pt x="6870" y="18850"/>
                    <a:pt x="6505" y="18850"/>
                    <a:pt x="6505" y="18850"/>
                  </a:cubicBezTo>
                  <a:cubicBezTo>
                    <a:pt x="5836" y="18850"/>
                    <a:pt x="5289" y="19185"/>
                    <a:pt x="5198" y="19215"/>
                  </a:cubicBezTo>
                  <a:cubicBezTo>
                    <a:pt x="5193" y="19219"/>
                    <a:pt x="5177" y="19221"/>
                    <a:pt x="5149" y="19221"/>
                  </a:cubicBezTo>
                  <a:cubicBezTo>
                    <a:pt x="4787" y="19221"/>
                    <a:pt x="2552" y="18872"/>
                    <a:pt x="2128" y="18759"/>
                  </a:cubicBezTo>
                  <a:cubicBezTo>
                    <a:pt x="2064" y="18748"/>
                    <a:pt x="2001" y="18743"/>
                    <a:pt x="1941" y="18743"/>
                  </a:cubicBezTo>
                  <a:cubicBezTo>
                    <a:pt x="1684" y="18743"/>
                    <a:pt x="1466" y="18832"/>
                    <a:pt x="1368" y="18881"/>
                  </a:cubicBezTo>
                  <a:lnTo>
                    <a:pt x="1246" y="19002"/>
                  </a:lnTo>
                  <a:lnTo>
                    <a:pt x="61" y="21434"/>
                  </a:lnTo>
                  <a:cubicBezTo>
                    <a:pt x="0" y="21556"/>
                    <a:pt x="61" y="21738"/>
                    <a:pt x="213" y="21768"/>
                  </a:cubicBezTo>
                  <a:cubicBezTo>
                    <a:pt x="381" y="21812"/>
                    <a:pt x="538" y="21832"/>
                    <a:pt x="686" y="21832"/>
                  </a:cubicBezTo>
                  <a:cubicBezTo>
                    <a:pt x="1664" y="21832"/>
                    <a:pt x="2209" y="20989"/>
                    <a:pt x="2341" y="20857"/>
                  </a:cubicBezTo>
                  <a:cubicBezTo>
                    <a:pt x="2432" y="20747"/>
                    <a:pt x="2501" y="20725"/>
                    <a:pt x="2542" y="20725"/>
                  </a:cubicBezTo>
                  <a:cubicBezTo>
                    <a:pt x="2569" y="20725"/>
                    <a:pt x="2584" y="20735"/>
                    <a:pt x="2584" y="20735"/>
                  </a:cubicBezTo>
                  <a:cubicBezTo>
                    <a:pt x="4559" y="21495"/>
                    <a:pt x="6079" y="21738"/>
                    <a:pt x="6353" y="21768"/>
                  </a:cubicBezTo>
                  <a:cubicBezTo>
                    <a:pt x="6403" y="21779"/>
                    <a:pt x="6488" y="21782"/>
                    <a:pt x="6587" y="21782"/>
                  </a:cubicBezTo>
                  <a:cubicBezTo>
                    <a:pt x="6785" y="21782"/>
                    <a:pt x="7042" y="21768"/>
                    <a:pt x="7204" y="21768"/>
                  </a:cubicBezTo>
                  <a:cubicBezTo>
                    <a:pt x="7325" y="21768"/>
                    <a:pt x="7447" y="21860"/>
                    <a:pt x="7477" y="21951"/>
                  </a:cubicBezTo>
                  <a:cubicBezTo>
                    <a:pt x="7569" y="22224"/>
                    <a:pt x="7751" y="22771"/>
                    <a:pt x="7812" y="23015"/>
                  </a:cubicBezTo>
                  <a:cubicBezTo>
                    <a:pt x="7873" y="23136"/>
                    <a:pt x="7812" y="23258"/>
                    <a:pt x="7721" y="23319"/>
                  </a:cubicBezTo>
                  <a:cubicBezTo>
                    <a:pt x="7447" y="23471"/>
                    <a:pt x="6900" y="23744"/>
                    <a:pt x="6657" y="24078"/>
                  </a:cubicBezTo>
                  <a:cubicBezTo>
                    <a:pt x="6292" y="24534"/>
                    <a:pt x="6505" y="25051"/>
                    <a:pt x="6961" y="25294"/>
                  </a:cubicBezTo>
                  <a:cubicBezTo>
                    <a:pt x="7025" y="25341"/>
                    <a:pt x="7106" y="25361"/>
                    <a:pt x="7199" y="25361"/>
                  </a:cubicBezTo>
                  <a:cubicBezTo>
                    <a:pt x="7593" y="25361"/>
                    <a:pt x="8191" y="25005"/>
                    <a:pt x="8511" y="24808"/>
                  </a:cubicBezTo>
                  <a:cubicBezTo>
                    <a:pt x="8566" y="24781"/>
                    <a:pt x="8626" y="24766"/>
                    <a:pt x="8682" y="24766"/>
                  </a:cubicBezTo>
                  <a:cubicBezTo>
                    <a:pt x="8751" y="24766"/>
                    <a:pt x="8812" y="24788"/>
                    <a:pt x="8845" y="24838"/>
                  </a:cubicBezTo>
                  <a:cubicBezTo>
                    <a:pt x="8936" y="24930"/>
                    <a:pt x="9028" y="25051"/>
                    <a:pt x="9119" y="25142"/>
                  </a:cubicBezTo>
                  <a:cubicBezTo>
                    <a:pt x="9240" y="25264"/>
                    <a:pt x="9180" y="25446"/>
                    <a:pt x="9028" y="25537"/>
                  </a:cubicBezTo>
                  <a:cubicBezTo>
                    <a:pt x="8845" y="25598"/>
                    <a:pt x="8663" y="25720"/>
                    <a:pt x="8541" y="25872"/>
                  </a:cubicBezTo>
                  <a:cubicBezTo>
                    <a:pt x="8329" y="26176"/>
                    <a:pt x="8541" y="26753"/>
                    <a:pt x="8997" y="26936"/>
                  </a:cubicBezTo>
                  <a:cubicBezTo>
                    <a:pt x="9057" y="26961"/>
                    <a:pt x="9119" y="26972"/>
                    <a:pt x="9181" y="26972"/>
                  </a:cubicBezTo>
                  <a:cubicBezTo>
                    <a:pt x="9497" y="26972"/>
                    <a:pt x="9828" y="26688"/>
                    <a:pt x="10031" y="26510"/>
                  </a:cubicBezTo>
                  <a:cubicBezTo>
                    <a:pt x="10084" y="26474"/>
                    <a:pt x="10138" y="26460"/>
                    <a:pt x="10191" y="26460"/>
                  </a:cubicBezTo>
                  <a:cubicBezTo>
                    <a:pt x="10229" y="26460"/>
                    <a:pt x="10266" y="26467"/>
                    <a:pt x="10304" y="26480"/>
                  </a:cubicBezTo>
                  <a:cubicBezTo>
                    <a:pt x="10578" y="26632"/>
                    <a:pt x="11155" y="26936"/>
                    <a:pt x="11702" y="27209"/>
                  </a:cubicBezTo>
                  <a:cubicBezTo>
                    <a:pt x="12432" y="27574"/>
                    <a:pt x="12949" y="27999"/>
                    <a:pt x="12949" y="27999"/>
                  </a:cubicBezTo>
                  <a:cubicBezTo>
                    <a:pt x="14286" y="29003"/>
                    <a:pt x="15289" y="30735"/>
                    <a:pt x="15502" y="31130"/>
                  </a:cubicBezTo>
                  <a:cubicBezTo>
                    <a:pt x="15532" y="31161"/>
                    <a:pt x="15532" y="31221"/>
                    <a:pt x="15532" y="31282"/>
                  </a:cubicBezTo>
                  <a:cubicBezTo>
                    <a:pt x="15380" y="32437"/>
                    <a:pt x="13709" y="33896"/>
                    <a:pt x="13709" y="33896"/>
                  </a:cubicBezTo>
                  <a:cubicBezTo>
                    <a:pt x="12584" y="35021"/>
                    <a:pt x="12310" y="35781"/>
                    <a:pt x="12280" y="36054"/>
                  </a:cubicBezTo>
                  <a:cubicBezTo>
                    <a:pt x="12219" y="36145"/>
                    <a:pt x="12280" y="36206"/>
                    <a:pt x="12310" y="36237"/>
                  </a:cubicBezTo>
                  <a:cubicBezTo>
                    <a:pt x="12506" y="36454"/>
                    <a:pt x="12732" y="36485"/>
                    <a:pt x="12846" y="36485"/>
                  </a:cubicBezTo>
                  <a:cubicBezTo>
                    <a:pt x="12891" y="36485"/>
                    <a:pt x="12918" y="36480"/>
                    <a:pt x="12918" y="36480"/>
                  </a:cubicBezTo>
                  <a:cubicBezTo>
                    <a:pt x="12926" y="36481"/>
                    <a:pt x="12934" y="36481"/>
                    <a:pt x="12942" y="36481"/>
                  </a:cubicBezTo>
                  <a:cubicBezTo>
                    <a:pt x="13505" y="36481"/>
                    <a:pt x="15836" y="34504"/>
                    <a:pt x="15836" y="34504"/>
                  </a:cubicBezTo>
                  <a:cubicBezTo>
                    <a:pt x="15946" y="34395"/>
                    <a:pt x="16362" y="34373"/>
                    <a:pt x="16716" y="34373"/>
                  </a:cubicBezTo>
                  <a:cubicBezTo>
                    <a:pt x="16952" y="34373"/>
                    <a:pt x="17162" y="34383"/>
                    <a:pt x="17234" y="34383"/>
                  </a:cubicBezTo>
                  <a:cubicBezTo>
                    <a:pt x="17447" y="34383"/>
                    <a:pt x="17630" y="34261"/>
                    <a:pt x="17782" y="34109"/>
                  </a:cubicBezTo>
                  <a:cubicBezTo>
                    <a:pt x="18410" y="33480"/>
                    <a:pt x="18508" y="32528"/>
                    <a:pt x="18424" y="32528"/>
                  </a:cubicBezTo>
                  <a:cubicBezTo>
                    <a:pt x="18423" y="32528"/>
                    <a:pt x="18421" y="32528"/>
                    <a:pt x="18420" y="32528"/>
                  </a:cubicBezTo>
                  <a:cubicBezTo>
                    <a:pt x="18815" y="30613"/>
                    <a:pt x="16444" y="27088"/>
                    <a:pt x="16140" y="26601"/>
                  </a:cubicBezTo>
                  <a:cubicBezTo>
                    <a:pt x="15836" y="26115"/>
                    <a:pt x="15836" y="25112"/>
                    <a:pt x="15867" y="23136"/>
                  </a:cubicBezTo>
                  <a:cubicBezTo>
                    <a:pt x="15927" y="21160"/>
                    <a:pt x="15168" y="19063"/>
                    <a:pt x="15016" y="18577"/>
                  </a:cubicBezTo>
                  <a:cubicBezTo>
                    <a:pt x="14894" y="18091"/>
                    <a:pt x="12949" y="14413"/>
                    <a:pt x="12797" y="14139"/>
                  </a:cubicBezTo>
                  <a:lnTo>
                    <a:pt x="12797" y="14109"/>
                  </a:lnTo>
                  <a:cubicBezTo>
                    <a:pt x="9940" y="6358"/>
                    <a:pt x="12128" y="1525"/>
                    <a:pt x="12219" y="1282"/>
                  </a:cubicBezTo>
                  <a:lnTo>
                    <a:pt x="12219" y="1251"/>
                  </a:lnTo>
                  <a:cubicBezTo>
                    <a:pt x="12280" y="1130"/>
                    <a:pt x="12523" y="309"/>
                    <a:pt x="12432" y="96"/>
                  </a:cubicBezTo>
                  <a:cubicBezTo>
                    <a:pt x="12396" y="53"/>
                    <a:pt x="12330" y="0"/>
                    <a:pt x="122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9" name="Google Shape;189;p5"/>
            <p:cNvSpPr/>
            <p:nvPr/>
          </p:nvSpPr>
          <p:spPr>
            <a:xfrm>
              <a:off x="675050" y="3568675"/>
              <a:ext cx="509150" cy="254375"/>
            </a:xfrm>
            <a:custGeom>
              <a:avLst/>
              <a:gdLst/>
              <a:ahLst/>
              <a:cxnLst/>
              <a:rect l="l" t="t" r="r" b="b"/>
              <a:pathLst>
                <a:path w="20366" h="10175" extrusionOk="0">
                  <a:moveTo>
                    <a:pt x="476" y="1"/>
                  </a:moveTo>
                  <a:cubicBezTo>
                    <a:pt x="469" y="1"/>
                    <a:pt x="462" y="1"/>
                    <a:pt x="456" y="3"/>
                  </a:cubicBezTo>
                  <a:cubicBezTo>
                    <a:pt x="335" y="64"/>
                    <a:pt x="1" y="398"/>
                    <a:pt x="2098" y="1887"/>
                  </a:cubicBezTo>
                  <a:cubicBezTo>
                    <a:pt x="3678" y="3012"/>
                    <a:pt x="4894" y="3346"/>
                    <a:pt x="5350" y="3468"/>
                  </a:cubicBezTo>
                  <a:cubicBezTo>
                    <a:pt x="5441" y="3498"/>
                    <a:pt x="5472" y="3620"/>
                    <a:pt x="5441" y="3711"/>
                  </a:cubicBezTo>
                  <a:cubicBezTo>
                    <a:pt x="5229" y="3954"/>
                    <a:pt x="5016" y="4471"/>
                    <a:pt x="4925" y="4623"/>
                  </a:cubicBezTo>
                  <a:cubicBezTo>
                    <a:pt x="4894" y="4653"/>
                    <a:pt x="4894" y="4714"/>
                    <a:pt x="4925" y="4775"/>
                  </a:cubicBezTo>
                  <a:cubicBezTo>
                    <a:pt x="5137" y="5018"/>
                    <a:pt x="5928" y="5687"/>
                    <a:pt x="6232" y="5900"/>
                  </a:cubicBezTo>
                  <a:cubicBezTo>
                    <a:pt x="6254" y="5933"/>
                    <a:pt x="6285" y="5946"/>
                    <a:pt x="6316" y="5946"/>
                  </a:cubicBezTo>
                  <a:cubicBezTo>
                    <a:pt x="6369" y="5946"/>
                    <a:pt x="6425" y="5908"/>
                    <a:pt x="6444" y="5869"/>
                  </a:cubicBezTo>
                  <a:cubicBezTo>
                    <a:pt x="6505" y="5778"/>
                    <a:pt x="6505" y="5717"/>
                    <a:pt x="6536" y="5626"/>
                  </a:cubicBezTo>
                  <a:cubicBezTo>
                    <a:pt x="6566" y="5474"/>
                    <a:pt x="6292" y="4957"/>
                    <a:pt x="6292" y="4805"/>
                  </a:cubicBezTo>
                  <a:cubicBezTo>
                    <a:pt x="6292" y="4701"/>
                    <a:pt x="6392" y="4654"/>
                    <a:pt x="6474" y="4654"/>
                  </a:cubicBezTo>
                  <a:cubicBezTo>
                    <a:pt x="6512" y="4654"/>
                    <a:pt x="6547" y="4664"/>
                    <a:pt x="6566" y="4684"/>
                  </a:cubicBezTo>
                  <a:cubicBezTo>
                    <a:pt x="6900" y="5079"/>
                    <a:pt x="8329" y="5474"/>
                    <a:pt x="8329" y="5474"/>
                  </a:cubicBezTo>
                  <a:lnTo>
                    <a:pt x="8815" y="5626"/>
                  </a:lnTo>
                  <a:cubicBezTo>
                    <a:pt x="8884" y="5667"/>
                    <a:pt x="8952" y="5683"/>
                    <a:pt x="9013" y="5683"/>
                  </a:cubicBezTo>
                  <a:cubicBezTo>
                    <a:pt x="9086" y="5683"/>
                    <a:pt x="9147" y="5659"/>
                    <a:pt x="9180" y="5626"/>
                  </a:cubicBezTo>
                  <a:cubicBezTo>
                    <a:pt x="9271" y="5626"/>
                    <a:pt x="9302" y="5626"/>
                    <a:pt x="9332" y="5687"/>
                  </a:cubicBezTo>
                  <a:cubicBezTo>
                    <a:pt x="9423" y="5748"/>
                    <a:pt x="9606" y="5839"/>
                    <a:pt x="9606" y="5869"/>
                  </a:cubicBezTo>
                  <a:cubicBezTo>
                    <a:pt x="9697" y="6082"/>
                    <a:pt x="9606" y="6295"/>
                    <a:pt x="9606" y="6295"/>
                  </a:cubicBezTo>
                  <a:cubicBezTo>
                    <a:pt x="9514" y="6629"/>
                    <a:pt x="9606" y="6994"/>
                    <a:pt x="9606" y="7055"/>
                  </a:cubicBezTo>
                  <a:cubicBezTo>
                    <a:pt x="9606" y="7085"/>
                    <a:pt x="8967" y="8422"/>
                    <a:pt x="8846" y="8635"/>
                  </a:cubicBezTo>
                  <a:cubicBezTo>
                    <a:pt x="8754" y="8787"/>
                    <a:pt x="8785" y="8969"/>
                    <a:pt x="8785" y="9061"/>
                  </a:cubicBezTo>
                  <a:cubicBezTo>
                    <a:pt x="8785" y="9091"/>
                    <a:pt x="8785" y="9091"/>
                    <a:pt x="8815" y="9121"/>
                  </a:cubicBezTo>
                  <a:lnTo>
                    <a:pt x="9910" y="10155"/>
                  </a:lnTo>
                  <a:cubicBezTo>
                    <a:pt x="9947" y="10167"/>
                    <a:pt x="9985" y="10175"/>
                    <a:pt x="10021" y="10175"/>
                  </a:cubicBezTo>
                  <a:cubicBezTo>
                    <a:pt x="10071" y="10175"/>
                    <a:pt x="10117" y="10160"/>
                    <a:pt x="10153" y="10124"/>
                  </a:cubicBezTo>
                  <a:cubicBezTo>
                    <a:pt x="10517" y="9517"/>
                    <a:pt x="10062" y="8939"/>
                    <a:pt x="10001" y="8817"/>
                  </a:cubicBezTo>
                  <a:cubicBezTo>
                    <a:pt x="9940" y="8666"/>
                    <a:pt x="10001" y="8666"/>
                    <a:pt x="10001" y="8666"/>
                  </a:cubicBezTo>
                  <a:cubicBezTo>
                    <a:pt x="10761" y="7723"/>
                    <a:pt x="11095" y="6933"/>
                    <a:pt x="11156" y="6811"/>
                  </a:cubicBezTo>
                  <a:cubicBezTo>
                    <a:pt x="11217" y="6751"/>
                    <a:pt x="11277" y="6507"/>
                    <a:pt x="11308" y="6355"/>
                  </a:cubicBezTo>
                  <a:cubicBezTo>
                    <a:pt x="11369" y="6295"/>
                    <a:pt x="11399" y="6234"/>
                    <a:pt x="11460" y="6234"/>
                  </a:cubicBezTo>
                  <a:lnTo>
                    <a:pt x="12128" y="6234"/>
                  </a:lnTo>
                  <a:cubicBezTo>
                    <a:pt x="12189" y="6234"/>
                    <a:pt x="12280" y="6295"/>
                    <a:pt x="12280" y="6355"/>
                  </a:cubicBezTo>
                  <a:cubicBezTo>
                    <a:pt x="12311" y="6538"/>
                    <a:pt x="12341" y="6903"/>
                    <a:pt x="12493" y="7085"/>
                  </a:cubicBezTo>
                  <a:cubicBezTo>
                    <a:pt x="12611" y="7217"/>
                    <a:pt x="12735" y="7271"/>
                    <a:pt x="12857" y="7271"/>
                  </a:cubicBezTo>
                  <a:cubicBezTo>
                    <a:pt x="12987" y="7271"/>
                    <a:pt x="13113" y="7210"/>
                    <a:pt x="13223" y="7115"/>
                  </a:cubicBezTo>
                  <a:cubicBezTo>
                    <a:pt x="13405" y="6963"/>
                    <a:pt x="13314" y="6447"/>
                    <a:pt x="13223" y="6203"/>
                  </a:cubicBezTo>
                  <a:cubicBezTo>
                    <a:pt x="13192" y="6143"/>
                    <a:pt x="13223" y="6051"/>
                    <a:pt x="13314" y="6021"/>
                  </a:cubicBezTo>
                  <a:lnTo>
                    <a:pt x="13527" y="5900"/>
                  </a:lnTo>
                  <a:cubicBezTo>
                    <a:pt x="13543" y="5894"/>
                    <a:pt x="13559" y="5892"/>
                    <a:pt x="13575" y="5892"/>
                  </a:cubicBezTo>
                  <a:cubicBezTo>
                    <a:pt x="13647" y="5892"/>
                    <a:pt x="13709" y="5946"/>
                    <a:pt x="13709" y="6021"/>
                  </a:cubicBezTo>
                  <a:cubicBezTo>
                    <a:pt x="13739" y="6082"/>
                    <a:pt x="13739" y="6264"/>
                    <a:pt x="13831" y="6325"/>
                  </a:cubicBezTo>
                  <a:cubicBezTo>
                    <a:pt x="13884" y="6406"/>
                    <a:pt x="13980" y="6445"/>
                    <a:pt x="14085" y="6445"/>
                  </a:cubicBezTo>
                  <a:cubicBezTo>
                    <a:pt x="14218" y="6445"/>
                    <a:pt x="14367" y="6383"/>
                    <a:pt x="14469" y="6264"/>
                  </a:cubicBezTo>
                  <a:cubicBezTo>
                    <a:pt x="14621" y="6051"/>
                    <a:pt x="14530" y="5748"/>
                    <a:pt x="14438" y="5596"/>
                  </a:cubicBezTo>
                  <a:cubicBezTo>
                    <a:pt x="14438" y="5565"/>
                    <a:pt x="14438" y="5504"/>
                    <a:pt x="14469" y="5444"/>
                  </a:cubicBezTo>
                  <a:cubicBezTo>
                    <a:pt x="14590" y="5352"/>
                    <a:pt x="14864" y="5048"/>
                    <a:pt x="15077" y="4805"/>
                  </a:cubicBezTo>
                  <a:cubicBezTo>
                    <a:pt x="15381" y="4501"/>
                    <a:pt x="15685" y="4289"/>
                    <a:pt x="15685" y="4289"/>
                  </a:cubicBezTo>
                  <a:cubicBezTo>
                    <a:pt x="16414" y="3711"/>
                    <a:pt x="17539" y="3437"/>
                    <a:pt x="17782" y="3407"/>
                  </a:cubicBezTo>
                  <a:lnTo>
                    <a:pt x="17843" y="3407"/>
                  </a:lnTo>
                  <a:cubicBezTo>
                    <a:pt x="18481" y="3681"/>
                    <a:pt x="18967" y="4805"/>
                    <a:pt x="18967" y="4805"/>
                  </a:cubicBezTo>
                  <a:cubicBezTo>
                    <a:pt x="19363" y="5596"/>
                    <a:pt x="19758" y="5869"/>
                    <a:pt x="19910" y="5960"/>
                  </a:cubicBezTo>
                  <a:lnTo>
                    <a:pt x="20031" y="5960"/>
                  </a:lnTo>
                  <a:cubicBezTo>
                    <a:pt x="20244" y="5839"/>
                    <a:pt x="20244" y="5656"/>
                    <a:pt x="20244" y="5656"/>
                  </a:cubicBezTo>
                  <a:cubicBezTo>
                    <a:pt x="20366" y="5383"/>
                    <a:pt x="19636" y="3741"/>
                    <a:pt x="19636" y="3741"/>
                  </a:cubicBezTo>
                  <a:cubicBezTo>
                    <a:pt x="19575" y="3620"/>
                    <a:pt x="19758" y="3103"/>
                    <a:pt x="19788" y="2982"/>
                  </a:cubicBezTo>
                  <a:cubicBezTo>
                    <a:pt x="19849" y="2860"/>
                    <a:pt x="19849" y="2769"/>
                    <a:pt x="19758" y="2647"/>
                  </a:cubicBezTo>
                  <a:cubicBezTo>
                    <a:pt x="19518" y="2248"/>
                    <a:pt x="19092" y="2058"/>
                    <a:pt x="18990" y="2058"/>
                  </a:cubicBezTo>
                  <a:cubicBezTo>
                    <a:pt x="18975" y="2058"/>
                    <a:pt x="18967" y="2062"/>
                    <a:pt x="18967" y="2070"/>
                  </a:cubicBezTo>
                  <a:cubicBezTo>
                    <a:pt x="18715" y="1923"/>
                    <a:pt x="18366" y="1868"/>
                    <a:pt x="17983" y="1868"/>
                  </a:cubicBezTo>
                  <a:cubicBezTo>
                    <a:pt x="16940" y="1868"/>
                    <a:pt x="15648" y="2276"/>
                    <a:pt x="15381" y="2343"/>
                  </a:cubicBezTo>
                  <a:cubicBezTo>
                    <a:pt x="15337" y="2352"/>
                    <a:pt x="15289" y="2356"/>
                    <a:pt x="15235" y="2356"/>
                  </a:cubicBezTo>
                  <a:cubicBezTo>
                    <a:pt x="14916" y="2356"/>
                    <a:pt x="14407" y="2204"/>
                    <a:pt x="13496" y="1918"/>
                  </a:cubicBezTo>
                  <a:cubicBezTo>
                    <a:pt x="12716" y="1672"/>
                    <a:pt x="11821" y="1640"/>
                    <a:pt x="11280" y="1640"/>
                  </a:cubicBezTo>
                  <a:cubicBezTo>
                    <a:pt x="11083" y="1640"/>
                    <a:pt x="10933" y="1644"/>
                    <a:pt x="10852" y="1644"/>
                  </a:cubicBezTo>
                  <a:cubicBezTo>
                    <a:pt x="10842" y="1643"/>
                    <a:pt x="10830" y="1643"/>
                    <a:pt x="10816" y="1643"/>
                  </a:cubicBezTo>
                  <a:cubicBezTo>
                    <a:pt x="10401" y="1643"/>
                    <a:pt x="8233" y="2071"/>
                    <a:pt x="8086" y="2100"/>
                  </a:cubicBezTo>
                  <a:lnTo>
                    <a:pt x="8055" y="2100"/>
                  </a:lnTo>
                  <a:cubicBezTo>
                    <a:pt x="7751" y="2118"/>
                    <a:pt x="7456" y="2126"/>
                    <a:pt x="7171" y="2126"/>
                  </a:cubicBezTo>
                  <a:cubicBezTo>
                    <a:pt x="3115" y="2126"/>
                    <a:pt x="1119" y="420"/>
                    <a:pt x="1034" y="307"/>
                  </a:cubicBezTo>
                  <a:cubicBezTo>
                    <a:pt x="976" y="278"/>
                    <a:pt x="615" y="1"/>
                    <a:pt x="4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2846075" y="3043825"/>
              <a:ext cx="358675" cy="699300"/>
            </a:xfrm>
            <a:custGeom>
              <a:avLst/>
              <a:gdLst/>
              <a:ahLst/>
              <a:cxnLst/>
              <a:rect l="l" t="t" r="r" b="b"/>
              <a:pathLst>
                <a:path w="14347" h="27972" extrusionOk="0">
                  <a:moveTo>
                    <a:pt x="9258" y="1"/>
                  </a:moveTo>
                  <a:cubicBezTo>
                    <a:pt x="9027" y="1"/>
                    <a:pt x="8507" y="437"/>
                    <a:pt x="7660" y="2911"/>
                  </a:cubicBezTo>
                  <a:cubicBezTo>
                    <a:pt x="6809" y="5465"/>
                    <a:pt x="6809" y="7136"/>
                    <a:pt x="6839" y="7775"/>
                  </a:cubicBezTo>
                  <a:cubicBezTo>
                    <a:pt x="6893" y="7883"/>
                    <a:pt x="6778" y="7992"/>
                    <a:pt x="6666" y="7992"/>
                  </a:cubicBezTo>
                  <a:cubicBezTo>
                    <a:pt x="6652" y="7992"/>
                    <a:pt x="6639" y="7991"/>
                    <a:pt x="6626" y="7987"/>
                  </a:cubicBezTo>
                  <a:cubicBezTo>
                    <a:pt x="6201" y="7896"/>
                    <a:pt x="5471" y="7744"/>
                    <a:pt x="5259" y="7714"/>
                  </a:cubicBezTo>
                  <a:cubicBezTo>
                    <a:pt x="5167" y="7714"/>
                    <a:pt x="5107" y="7714"/>
                    <a:pt x="5076" y="7775"/>
                  </a:cubicBezTo>
                  <a:cubicBezTo>
                    <a:pt x="4803" y="8139"/>
                    <a:pt x="4255" y="9477"/>
                    <a:pt x="4073" y="9933"/>
                  </a:cubicBezTo>
                  <a:cubicBezTo>
                    <a:pt x="4043" y="10024"/>
                    <a:pt x="4103" y="10146"/>
                    <a:pt x="4225" y="10176"/>
                  </a:cubicBezTo>
                  <a:cubicBezTo>
                    <a:pt x="4347" y="10237"/>
                    <a:pt x="4468" y="10237"/>
                    <a:pt x="4559" y="10237"/>
                  </a:cubicBezTo>
                  <a:cubicBezTo>
                    <a:pt x="4772" y="10237"/>
                    <a:pt x="5380" y="9659"/>
                    <a:pt x="5562" y="9568"/>
                  </a:cubicBezTo>
                  <a:cubicBezTo>
                    <a:pt x="5583" y="9560"/>
                    <a:pt x="5604" y="9556"/>
                    <a:pt x="5624" y="9556"/>
                  </a:cubicBezTo>
                  <a:cubicBezTo>
                    <a:pt x="5751" y="9556"/>
                    <a:pt x="5854" y="9710"/>
                    <a:pt x="5775" y="9842"/>
                  </a:cubicBezTo>
                  <a:cubicBezTo>
                    <a:pt x="5441" y="10450"/>
                    <a:pt x="5441" y="12425"/>
                    <a:pt x="5441" y="12425"/>
                  </a:cubicBezTo>
                  <a:lnTo>
                    <a:pt x="5441" y="13124"/>
                  </a:lnTo>
                  <a:cubicBezTo>
                    <a:pt x="5441" y="13367"/>
                    <a:pt x="5532" y="13519"/>
                    <a:pt x="5593" y="13641"/>
                  </a:cubicBezTo>
                  <a:cubicBezTo>
                    <a:pt x="5684" y="13671"/>
                    <a:pt x="5684" y="13763"/>
                    <a:pt x="5623" y="13823"/>
                  </a:cubicBezTo>
                  <a:cubicBezTo>
                    <a:pt x="5562" y="13975"/>
                    <a:pt x="5532" y="14249"/>
                    <a:pt x="5471" y="14249"/>
                  </a:cubicBezTo>
                  <a:cubicBezTo>
                    <a:pt x="5259" y="14401"/>
                    <a:pt x="4955" y="14401"/>
                    <a:pt x="4955" y="14401"/>
                  </a:cubicBezTo>
                  <a:cubicBezTo>
                    <a:pt x="4468" y="14401"/>
                    <a:pt x="4043" y="14705"/>
                    <a:pt x="3951" y="14705"/>
                  </a:cubicBezTo>
                  <a:cubicBezTo>
                    <a:pt x="3921" y="14705"/>
                    <a:pt x="1945" y="14401"/>
                    <a:pt x="1611" y="14340"/>
                  </a:cubicBezTo>
                  <a:cubicBezTo>
                    <a:pt x="1547" y="14316"/>
                    <a:pt x="1485" y="14307"/>
                    <a:pt x="1426" y="14307"/>
                  </a:cubicBezTo>
                  <a:cubicBezTo>
                    <a:pt x="1262" y="14307"/>
                    <a:pt x="1123" y="14379"/>
                    <a:pt x="1034" y="14401"/>
                  </a:cubicBezTo>
                  <a:cubicBezTo>
                    <a:pt x="1003" y="14401"/>
                    <a:pt x="973" y="14431"/>
                    <a:pt x="973" y="14492"/>
                  </a:cubicBezTo>
                  <a:lnTo>
                    <a:pt x="61" y="16346"/>
                  </a:lnTo>
                  <a:cubicBezTo>
                    <a:pt x="0" y="16468"/>
                    <a:pt x="61" y="16559"/>
                    <a:pt x="152" y="16589"/>
                  </a:cubicBezTo>
                  <a:cubicBezTo>
                    <a:pt x="298" y="16635"/>
                    <a:pt x="434" y="16655"/>
                    <a:pt x="561" y="16655"/>
                  </a:cubicBezTo>
                  <a:cubicBezTo>
                    <a:pt x="1279" y="16655"/>
                    <a:pt x="1690" y="16024"/>
                    <a:pt x="1793" y="15921"/>
                  </a:cubicBezTo>
                  <a:cubicBezTo>
                    <a:pt x="1874" y="15840"/>
                    <a:pt x="1915" y="15826"/>
                    <a:pt x="1933" y="15826"/>
                  </a:cubicBezTo>
                  <a:cubicBezTo>
                    <a:pt x="1942" y="15826"/>
                    <a:pt x="1945" y="15830"/>
                    <a:pt x="1945" y="15830"/>
                  </a:cubicBezTo>
                  <a:cubicBezTo>
                    <a:pt x="3465" y="16468"/>
                    <a:pt x="4651" y="16589"/>
                    <a:pt x="4833" y="16650"/>
                  </a:cubicBezTo>
                  <a:lnTo>
                    <a:pt x="5532" y="16650"/>
                  </a:lnTo>
                  <a:cubicBezTo>
                    <a:pt x="5593" y="16650"/>
                    <a:pt x="5684" y="16711"/>
                    <a:pt x="5714" y="16802"/>
                  </a:cubicBezTo>
                  <a:cubicBezTo>
                    <a:pt x="5775" y="17015"/>
                    <a:pt x="5897" y="17440"/>
                    <a:pt x="5988" y="17623"/>
                  </a:cubicBezTo>
                  <a:cubicBezTo>
                    <a:pt x="6018" y="17714"/>
                    <a:pt x="5988" y="17805"/>
                    <a:pt x="5897" y="17866"/>
                  </a:cubicBezTo>
                  <a:cubicBezTo>
                    <a:pt x="5684" y="17988"/>
                    <a:pt x="5259" y="18170"/>
                    <a:pt x="5076" y="18413"/>
                  </a:cubicBezTo>
                  <a:cubicBezTo>
                    <a:pt x="4803" y="18808"/>
                    <a:pt x="4955" y="19143"/>
                    <a:pt x="5289" y="19386"/>
                  </a:cubicBezTo>
                  <a:cubicBezTo>
                    <a:pt x="5334" y="19411"/>
                    <a:pt x="5389" y="19422"/>
                    <a:pt x="5449" y="19422"/>
                  </a:cubicBezTo>
                  <a:cubicBezTo>
                    <a:pt x="5755" y="19422"/>
                    <a:pt x="6221" y="19143"/>
                    <a:pt x="6474" y="18991"/>
                  </a:cubicBezTo>
                  <a:cubicBezTo>
                    <a:pt x="6497" y="18980"/>
                    <a:pt x="6527" y="18972"/>
                    <a:pt x="6561" y="18972"/>
                  </a:cubicBezTo>
                  <a:cubicBezTo>
                    <a:pt x="6620" y="18972"/>
                    <a:pt x="6690" y="18994"/>
                    <a:pt x="6748" y="19051"/>
                  </a:cubicBezTo>
                  <a:cubicBezTo>
                    <a:pt x="6778" y="19112"/>
                    <a:pt x="6839" y="19203"/>
                    <a:pt x="6930" y="19264"/>
                  </a:cubicBezTo>
                  <a:cubicBezTo>
                    <a:pt x="6991" y="19386"/>
                    <a:pt x="6961" y="19538"/>
                    <a:pt x="6839" y="19568"/>
                  </a:cubicBezTo>
                  <a:cubicBezTo>
                    <a:pt x="6687" y="19659"/>
                    <a:pt x="6535" y="19720"/>
                    <a:pt x="6474" y="19842"/>
                  </a:cubicBezTo>
                  <a:cubicBezTo>
                    <a:pt x="6292" y="20055"/>
                    <a:pt x="6474" y="20480"/>
                    <a:pt x="6809" y="20632"/>
                  </a:cubicBezTo>
                  <a:cubicBezTo>
                    <a:pt x="6856" y="20653"/>
                    <a:pt x="6906" y="20662"/>
                    <a:pt x="6958" y="20662"/>
                  </a:cubicBezTo>
                  <a:cubicBezTo>
                    <a:pt x="7202" y="20662"/>
                    <a:pt x="7473" y="20454"/>
                    <a:pt x="7599" y="20328"/>
                  </a:cubicBezTo>
                  <a:cubicBezTo>
                    <a:pt x="7652" y="20292"/>
                    <a:pt x="7695" y="20278"/>
                    <a:pt x="7740" y="20278"/>
                  </a:cubicBezTo>
                  <a:cubicBezTo>
                    <a:pt x="7772" y="20278"/>
                    <a:pt x="7804" y="20285"/>
                    <a:pt x="7842" y="20298"/>
                  </a:cubicBezTo>
                  <a:cubicBezTo>
                    <a:pt x="8055" y="20389"/>
                    <a:pt x="8511" y="20632"/>
                    <a:pt x="8936" y="20814"/>
                  </a:cubicBezTo>
                  <a:cubicBezTo>
                    <a:pt x="9514" y="21088"/>
                    <a:pt x="9879" y="21422"/>
                    <a:pt x="9879" y="21422"/>
                  </a:cubicBezTo>
                  <a:cubicBezTo>
                    <a:pt x="10912" y="22182"/>
                    <a:pt x="11702" y="23520"/>
                    <a:pt x="11854" y="23824"/>
                  </a:cubicBezTo>
                  <a:cubicBezTo>
                    <a:pt x="11915" y="23854"/>
                    <a:pt x="11915" y="23915"/>
                    <a:pt x="11915" y="23945"/>
                  </a:cubicBezTo>
                  <a:cubicBezTo>
                    <a:pt x="11794" y="24857"/>
                    <a:pt x="10487" y="25951"/>
                    <a:pt x="10487" y="25951"/>
                  </a:cubicBezTo>
                  <a:cubicBezTo>
                    <a:pt x="9635" y="26833"/>
                    <a:pt x="9423" y="27410"/>
                    <a:pt x="9392" y="27623"/>
                  </a:cubicBezTo>
                  <a:cubicBezTo>
                    <a:pt x="9392" y="27653"/>
                    <a:pt x="9392" y="27745"/>
                    <a:pt x="9423" y="27775"/>
                  </a:cubicBezTo>
                  <a:cubicBezTo>
                    <a:pt x="9569" y="27939"/>
                    <a:pt x="9725" y="27972"/>
                    <a:pt x="9828" y="27972"/>
                  </a:cubicBezTo>
                  <a:cubicBezTo>
                    <a:pt x="9896" y="27972"/>
                    <a:pt x="9939" y="27957"/>
                    <a:pt x="9939" y="27957"/>
                  </a:cubicBezTo>
                  <a:cubicBezTo>
                    <a:pt x="9946" y="27958"/>
                    <a:pt x="9954" y="27959"/>
                    <a:pt x="9962" y="27959"/>
                  </a:cubicBezTo>
                  <a:cubicBezTo>
                    <a:pt x="10374" y="27959"/>
                    <a:pt x="12158" y="26438"/>
                    <a:pt x="12158" y="26438"/>
                  </a:cubicBezTo>
                  <a:cubicBezTo>
                    <a:pt x="12241" y="26368"/>
                    <a:pt x="12443" y="26350"/>
                    <a:pt x="12651" y="26350"/>
                  </a:cubicBezTo>
                  <a:cubicBezTo>
                    <a:pt x="12900" y="26350"/>
                    <a:pt x="13156" y="26377"/>
                    <a:pt x="13222" y="26377"/>
                  </a:cubicBezTo>
                  <a:cubicBezTo>
                    <a:pt x="13405" y="26377"/>
                    <a:pt x="13557" y="26286"/>
                    <a:pt x="13648" y="26194"/>
                  </a:cubicBezTo>
                  <a:cubicBezTo>
                    <a:pt x="14164" y="25678"/>
                    <a:pt x="14195" y="24918"/>
                    <a:pt x="14043" y="24918"/>
                  </a:cubicBezTo>
                  <a:cubicBezTo>
                    <a:pt x="14347" y="23489"/>
                    <a:pt x="12523" y="20754"/>
                    <a:pt x="12280" y="20358"/>
                  </a:cubicBezTo>
                  <a:cubicBezTo>
                    <a:pt x="12006" y="19994"/>
                    <a:pt x="12006" y="19234"/>
                    <a:pt x="12067" y="17714"/>
                  </a:cubicBezTo>
                  <a:cubicBezTo>
                    <a:pt x="12098" y="16194"/>
                    <a:pt x="11490" y="14583"/>
                    <a:pt x="11368" y="14219"/>
                  </a:cubicBezTo>
                  <a:cubicBezTo>
                    <a:pt x="11246" y="13823"/>
                    <a:pt x="9787" y="10997"/>
                    <a:pt x="9666" y="10784"/>
                  </a:cubicBezTo>
                  <a:lnTo>
                    <a:pt x="9666" y="10753"/>
                  </a:lnTo>
                  <a:cubicBezTo>
                    <a:pt x="7508" y="4826"/>
                    <a:pt x="9180" y="1148"/>
                    <a:pt x="9240" y="936"/>
                  </a:cubicBezTo>
                  <a:cubicBezTo>
                    <a:pt x="9271" y="844"/>
                    <a:pt x="9484" y="237"/>
                    <a:pt x="9392" y="85"/>
                  </a:cubicBezTo>
                  <a:cubicBezTo>
                    <a:pt x="9377" y="47"/>
                    <a:pt x="9333" y="1"/>
                    <a:pt x="92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1" name="Google Shape;191;p5"/>
            <p:cNvSpPr/>
            <p:nvPr/>
          </p:nvSpPr>
          <p:spPr>
            <a:xfrm>
              <a:off x="5061150" y="272625"/>
              <a:ext cx="857175" cy="882500"/>
            </a:xfrm>
            <a:custGeom>
              <a:avLst/>
              <a:gdLst/>
              <a:ahLst/>
              <a:cxnLst/>
              <a:rect l="l" t="t" r="r" b="b"/>
              <a:pathLst>
                <a:path w="34287" h="35300" extrusionOk="0">
                  <a:moveTo>
                    <a:pt x="1128" y="1"/>
                  </a:moveTo>
                  <a:cubicBezTo>
                    <a:pt x="968" y="1"/>
                    <a:pt x="801" y="55"/>
                    <a:pt x="639" y="202"/>
                  </a:cubicBezTo>
                  <a:cubicBezTo>
                    <a:pt x="1" y="779"/>
                    <a:pt x="639" y="3332"/>
                    <a:pt x="1581" y="4852"/>
                  </a:cubicBezTo>
                  <a:cubicBezTo>
                    <a:pt x="2493" y="6372"/>
                    <a:pt x="6171" y="10840"/>
                    <a:pt x="10548" y="12876"/>
                  </a:cubicBezTo>
                  <a:cubicBezTo>
                    <a:pt x="10548" y="12876"/>
                    <a:pt x="10244" y="13120"/>
                    <a:pt x="9697" y="13363"/>
                  </a:cubicBezTo>
                  <a:cubicBezTo>
                    <a:pt x="9180" y="13576"/>
                    <a:pt x="9028" y="14335"/>
                    <a:pt x="9332" y="14883"/>
                  </a:cubicBezTo>
                  <a:cubicBezTo>
                    <a:pt x="9636" y="15399"/>
                    <a:pt x="10943" y="17466"/>
                    <a:pt x="11642" y="17466"/>
                  </a:cubicBezTo>
                  <a:cubicBezTo>
                    <a:pt x="12311" y="17466"/>
                    <a:pt x="12220" y="16463"/>
                    <a:pt x="12220" y="16463"/>
                  </a:cubicBezTo>
                  <a:cubicBezTo>
                    <a:pt x="12220" y="16463"/>
                    <a:pt x="13433" y="15916"/>
                    <a:pt x="13944" y="15916"/>
                  </a:cubicBezTo>
                  <a:cubicBezTo>
                    <a:pt x="14011" y="15916"/>
                    <a:pt x="14066" y="15925"/>
                    <a:pt x="14104" y="15946"/>
                  </a:cubicBezTo>
                  <a:cubicBezTo>
                    <a:pt x="14438" y="16129"/>
                    <a:pt x="15259" y="16372"/>
                    <a:pt x="15928" y="17527"/>
                  </a:cubicBezTo>
                  <a:cubicBezTo>
                    <a:pt x="16353" y="18256"/>
                    <a:pt x="13648" y="19655"/>
                    <a:pt x="13344" y="20019"/>
                  </a:cubicBezTo>
                  <a:cubicBezTo>
                    <a:pt x="12979" y="20506"/>
                    <a:pt x="12220" y="20931"/>
                    <a:pt x="12979" y="22086"/>
                  </a:cubicBezTo>
                  <a:cubicBezTo>
                    <a:pt x="13891" y="23527"/>
                    <a:pt x="14234" y="23972"/>
                    <a:pt x="14613" y="23972"/>
                  </a:cubicBezTo>
                  <a:cubicBezTo>
                    <a:pt x="14626" y="23972"/>
                    <a:pt x="14638" y="23972"/>
                    <a:pt x="14651" y="23971"/>
                  </a:cubicBezTo>
                  <a:cubicBezTo>
                    <a:pt x="15016" y="23971"/>
                    <a:pt x="15685" y="23819"/>
                    <a:pt x="15563" y="23150"/>
                  </a:cubicBezTo>
                  <a:cubicBezTo>
                    <a:pt x="15442" y="22512"/>
                    <a:pt x="15350" y="21661"/>
                    <a:pt x="15958" y="21326"/>
                  </a:cubicBezTo>
                  <a:cubicBezTo>
                    <a:pt x="16597" y="20992"/>
                    <a:pt x="17569" y="20840"/>
                    <a:pt x="18177" y="20506"/>
                  </a:cubicBezTo>
                  <a:lnTo>
                    <a:pt x="18603" y="20658"/>
                  </a:lnTo>
                  <a:lnTo>
                    <a:pt x="19636" y="22056"/>
                  </a:lnTo>
                  <a:cubicBezTo>
                    <a:pt x="19636" y="22056"/>
                    <a:pt x="18116" y="24427"/>
                    <a:pt x="18025" y="24579"/>
                  </a:cubicBezTo>
                  <a:cubicBezTo>
                    <a:pt x="17934" y="24731"/>
                    <a:pt x="16475" y="25521"/>
                    <a:pt x="16597" y="26038"/>
                  </a:cubicBezTo>
                  <a:cubicBezTo>
                    <a:pt x="16688" y="26585"/>
                    <a:pt x="17904" y="28530"/>
                    <a:pt x="19089" y="28865"/>
                  </a:cubicBezTo>
                  <a:cubicBezTo>
                    <a:pt x="19089" y="28865"/>
                    <a:pt x="19819" y="28469"/>
                    <a:pt x="19727" y="27436"/>
                  </a:cubicBezTo>
                  <a:lnTo>
                    <a:pt x="20730" y="26007"/>
                  </a:lnTo>
                  <a:lnTo>
                    <a:pt x="20730" y="26007"/>
                  </a:lnTo>
                  <a:cubicBezTo>
                    <a:pt x="20730" y="26008"/>
                    <a:pt x="20548" y="27284"/>
                    <a:pt x="20457" y="27679"/>
                  </a:cubicBezTo>
                  <a:cubicBezTo>
                    <a:pt x="20396" y="28044"/>
                    <a:pt x="19940" y="29989"/>
                    <a:pt x="19849" y="30324"/>
                  </a:cubicBezTo>
                  <a:cubicBezTo>
                    <a:pt x="19758" y="30688"/>
                    <a:pt x="19545" y="31570"/>
                    <a:pt x="20122" y="32512"/>
                  </a:cubicBezTo>
                  <a:cubicBezTo>
                    <a:pt x="20700" y="33454"/>
                    <a:pt x="21399" y="33910"/>
                    <a:pt x="21399" y="33910"/>
                  </a:cubicBezTo>
                  <a:cubicBezTo>
                    <a:pt x="21399" y="33910"/>
                    <a:pt x="21441" y="33917"/>
                    <a:pt x="21503" y="33917"/>
                  </a:cubicBezTo>
                  <a:cubicBezTo>
                    <a:pt x="21728" y="33917"/>
                    <a:pt x="22221" y="33824"/>
                    <a:pt x="22007" y="32968"/>
                  </a:cubicBezTo>
                  <a:cubicBezTo>
                    <a:pt x="21764" y="31843"/>
                    <a:pt x="21399" y="31752"/>
                    <a:pt x="21855" y="30931"/>
                  </a:cubicBezTo>
                  <a:cubicBezTo>
                    <a:pt x="22311" y="30141"/>
                    <a:pt x="22311" y="29564"/>
                    <a:pt x="23010" y="29412"/>
                  </a:cubicBezTo>
                  <a:cubicBezTo>
                    <a:pt x="23010" y="29412"/>
                    <a:pt x="23740" y="30293"/>
                    <a:pt x="25806" y="31175"/>
                  </a:cubicBezTo>
                  <a:lnTo>
                    <a:pt x="27782" y="33454"/>
                  </a:lnTo>
                  <a:cubicBezTo>
                    <a:pt x="27782" y="33454"/>
                    <a:pt x="28481" y="34792"/>
                    <a:pt x="28664" y="34822"/>
                  </a:cubicBezTo>
                  <a:cubicBezTo>
                    <a:pt x="28664" y="34822"/>
                    <a:pt x="28888" y="35005"/>
                    <a:pt x="29135" y="35005"/>
                  </a:cubicBezTo>
                  <a:cubicBezTo>
                    <a:pt x="29190" y="35005"/>
                    <a:pt x="29247" y="34996"/>
                    <a:pt x="29302" y="34974"/>
                  </a:cubicBezTo>
                  <a:cubicBezTo>
                    <a:pt x="29302" y="34974"/>
                    <a:pt x="29418" y="35300"/>
                    <a:pt x="29712" y="35300"/>
                  </a:cubicBezTo>
                  <a:cubicBezTo>
                    <a:pt x="29754" y="35300"/>
                    <a:pt x="29800" y="35293"/>
                    <a:pt x="29849" y="35278"/>
                  </a:cubicBezTo>
                  <a:cubicBezTo>
                    <a:pt x="30183" y="35156"/>
                    <a:pt x="30822" y="34974"/>
                    <a:pt x="31035" y="33971"/>
                  </a:cubicBezTo>
                  <a:cubicBezTo>
                    <a:pt x="31217" y="32998"/>
                    <a:pt x="30913" y="32056"/>
                    <a:pt x="31065" y="31327"/>
                  </a:cubicBezTo>
                  <a:cubicBezTo>
                    <a:pt x="31065" y="31327"/>
                    <a:pt x="31095" y="30567"/>
                    <a:pt x="30487" y="29837"/>
                  </a:cubicBezTo>
                  <a:cubicBezTo>
                    <a:pt x="29880" y="29108"/>
                    <a:pt x="29576" y="28925"/>
                    <a:pt x="28816" y="28773"/>
                  </a:cubicBezTo>
                  <a:cubicBezTo>
                    <a:pt x="28816" y="28773"/>
                    <a:pt x="29089" y="27436"/>
                    <a:pt x="28785" y="27041"/>
                  </a:cubicBezTo>
                  <a:cubicBezTo>
                    <a:pt x="28451" y="26615"/>
                    <a:pt x="27113" y="26433"/>
                    <a:pt x="27113" y="26433"/>
                  </a:cubicBezTo>
                  <a:lnTo>
                    <a:pt x="27144" y="25886"/>
                  </a:lnTo>
                  <a:cubicBezTo>
                    <a:pt x="27144" y="25886"/>
                    <a:pt x="28512" y="25551"/>
                    <a:pt x="28451" y="25004"/>
                  </a:cubicBezTo>
                  <a:cubicBezTo>
                    <a:pt x="28390" y="24488"/>
                    <a:pt x="27691" y="23849"/>
                    <a:pt x="27691" y="23849"/>
                  </a:cubicBezTo>
                  <a:lnTo>
                    <a:pt x="28056" y="22937"/>
                  </a:lnTo>
                  <a:cubicBezTo>
                    <a:pt x="28056" y="22937"/>
                    <a:pt x="29225" y="23898"/>
                    <a:pt x="30577" y="23898"/>
                  </a:cubicBezTo>
                  <a:cubicBezTo>
                    <a:pt x="30856" y="23898"/>
                    <a:pt x="31144" y="23857"/>
                    <a:pt x="31430" y="23758"/>
                  </a:cubicBezTo>
                  <a:cubicBezTo>
                    <a:pt x="31551" y="23728"/>
                    <a:pt x="32433" y="23150"/>
                    <a:pt x="31339" y="22330"/>
                  </a:cubicBezTo>
                  <a:lnTo>
                    <a:pt x="31339" y="22330"/>
                  </a:lnTo>
                  <a:cubicBezTo>
                    <a:pt x="31339" y="22330"/>
                    <a:pt x="31348" y="22330"/>
                    <a:pt x="31365" y="22330"/>
                  </a:cubicBezTo>
                  <a:cubicBezTo>
                    <a:pt x="31548" y="22330"/>
                    <a:pt x="32609" y="22304"/>
                    <a:pt x="32858" y="21722"/>
                  </a:cubicBezTo>
                  <a:cubicBezTo>
                    <a:pt x="32949" y="21418"/>
                    <a:pt x="32311" y="20415"/>
                    <a:pt x="32311" y="20415"/>
                  </a:cubicBezTo>
                  <a:cubicBezTo>
                    <a:pt x="32311" y="20415"/>
                    <a:pt x="34226" y="19776"/>
                    <a:pt x="34256" y="19381"/>
                  </a:cubicBezTo>
                  <a:cubicBezTo>
                    <a:pt x="34287" y="19016"/>
                    <a:pt x="34135" y="18469"/>
                    <a:pt x="33345" y="18165"/>
                  </a:cubicBezTo>
                  <a:cubicBezTo>
                    <a:pt x="32554" y="17831"/>
                    <a:pt x="31490" y="17497"/>
                    <a:pt x="31490" y="17497"/>
                  </a:cubicBezTo>
                  <a:cubicBezTo>
                    <a:pt x="31490" y="17497"/>
                    <a:pt x="33801" y="17223"/>
                    <a:pt x="33983" y="16402"/>
                  </a:cubicBezTo>
                  <a:cubicBezTo>
                    <a:pt x="34074" y="16098"/>
                    <a:pt x="33679" y="15673"/>
                    <a:pt x="33405" y="15339"/>
                  </a:cubicBezTo>
                  <a:cubicBezTo>
                    <a:pt x="32949" y="14761"/>
                    <a:pt x="32433" y="14305"/>
                    <a:pt x="32433" y="14305"/>
                  </a:cubicBezTo>
                  <a:cubicBezTo>
                    <a:pt x="32433" y="14305"/>
                    <a:pt x="33770" y="12147"/>
                    <a:pt x="33709" y="11995"/>
                  </a:cubicBezTo>
                  <a:cubicBezTo>
                    <a:pt x="33683" y="11862"/>
                    <a:pt x="33890" y="11096"/>
                    <a:pt x="32934" y="11096"/>
                  </a:cubicBezTo>
                  <a:cubicBezTo>
                    <a:pt x="32801" y="11096"/>
                    <a:pt x="32645" y="11111"/>
                    <a:pt x="32463" y="11144"/>
                  </a:cubicBezTo>
                  <a:cubicBezTo>
                    <a:pt x="32463" y="11144"/>
                    <a:pt x="30351" y="11891"/>
                    <a:pt x="29494" y="11891"/>
                  </a:cubicBezTo>
                  <a:cubicBezTo>
                    <a:pt x="29420" y="11891"/>
                    <a:pt x="29355" y="11885"/>
                    <a:pt x="29302" y="11873"/>
                  </a:cubicBezTo>
                  <a:cubicBezTo>
                    <a:pt x="29302" y="11873"/>
                    <a:pt x="31369" y="9138"/>
                    <a:pt x="30031" y="7527"/>
                  </a:cubicBezTo>
                  <a:cubicBezTo>
                    <a:pt x="29871" y="7331"/>
                    <a:pt x="29679" y="7252"/>
                    <a:pt x="29472" y="7252"/>
                  </a:cubicBezTo>
                  <a:cubicBezTo>
                    <a:pt x="28622" y="7252"/>
                    <a:pt x="27539" y="8591"/>
                    <a:pt x="27539" y="8591"/>
                  </a:cubicBezTo>
                  <a:cubicBezTo>
                    <a:pt x="27539" y="8591"/>
                    <a:pt x="28785" y="5399"/>
                    <a:pt x="27417" y="4700"/>
                  </a:cubicBezTo>
                  <a:cubicBezTo>
                    <a:pt x="27258" y="4615"/>
                    <a:pt x="27093" y="4578"/>
                    <a:pt x="26926" y="4578"/>
                  </a:cubicBezTo>
                  <a:cubicBezTo>
                    <a:pt x="25656" y="4578"/>
                    <a:pt x="24256" y="6737"/>
                    <a:pt x="24256" y="6737"/>
                  </a:cubicBezTo>
                  <a:cubicBezTo>
                    <a:pt x="24256" y="6737"/>
                    <a:pt x="23831" y="7770"/>
                    <a:pt x="23496" y="7770"/>
                  </a:cubicBezTo>
                  <a:cubicBezTo>
                    <a:pt x="23496" y="7770"/>
                    <a:pt x="22543" y="6280"/>
                    <a:pt x="21786" y="6280"/>
                  </a:cubicBezTo>
                  <a:cubicBezTo>
                    <a:pt x="21779" y="6280"/>
                    <a:pt x="21771" y="6280"/>
                    <a:pt x="21764" y="6281"/>
                  </a:cubicBezTo>
                  <a:cubicBezTo>
                    <a:pt x="20943" y="6372"/>
                    <a:pt x="20153" y="8803"/>
                    <a:pt x="20092" y="8803"/>
                  </a:cubicBezTo>
                  <a:cubicBezTo>
                    <a:pt x="20003" y="8803"/>
                    <a:pt x="18653" y="7221"/>
                    <a:pt x="18230" y="7221"/>
                  </a:cubicBezTo>
                  <a:cubicBezTo>
                    <a:pt x="18222" y="7221"/>
                    <a:pt x="18215" y="7222"/>
                    <a:pt x="18208" y="7223"/>
                  </a:cubicBezTo>
                  <a:cubicBezTo>
                    <a:pt x="17812" y="7284"/>
                    <a:pt x="17204" y="7892"/>
                    <a:pt x="17053" y="8348"/>
                  </a:cubicBezTo>
                  <a:cubicBezTo>
                    <a:pt x="17053" y="8348"/>
                    <a:pt x="16584" y="7796"/>
                    <a:pt x="15988" y="7796"/>
                  </a:cubicBezTo>
                  <a:cubicBezTo>
                    <a:pt x="15958" y="7796"/>
                    <a:pt x="15928" y="7798"/>
                    <a:pt x="15897" y="7800"/>
                  </a:cubicBezTo>
                  <a:cubicBezTo>
                    <a:pt x="15259" y="7922"/>
                    <a:pt x="14530" y="8895"/>
                    <a:pt x="14530" y="8895"/>
                  </a:cubicBezTo>
                  <a:cubicBezTo>
                    <a:pt x="14530" y="8895"/>
                    <a:pt x="14013" y="7831"/>
                    <a:pt x="13344" y="7831"/>
                  </a:cubicBezTo>
                  <a:cubicBezTo>
                    <a:pt x="12706" y="7831"/>
                    <a:pt x="12372" y="8712"/>
                    <a:pt x="12372" y="8712"/>
                  </a:cubicBezTo>
                  <a:cubicBezTo>
                    <a:pt x="12372" y="8712"/>
                    <a:pt x="12250" y="8044"/>
                    <a:pt x="11824" y="7892"/>
                  </a:cubicBezTo>
                  <a:cubicBezTo>
                    <a:pt x="11779" y="7877"/>
                    <a:pt x="11734" y="7870"/>
                    <a:pt x="11687" y="7870"/>
                  </a:cubicBezTo>
                  <a:cubicBezTo>
                    <a:pt x="11291" y="7870"/>
                    <a:pt x="10850" y="8356"/>
                    <a:pt x="10526" y="8356"/>
                  </a:cubicBezTo>
                  <a:cubicBezTo>
                    <a:pt x="10502" y="8356"/>
                    <a:pt x="10479" y="8353"/>
                    <a:pt x="10457" y="8348"/>
                  </a:cubicBezTo>
                  <a:cubicBezTo>
                    <a:pt x="10457" y="8348"/>
                    <a:pt x="10730" y="7588"/>
                    <a:pt x="10213" y="7162"/>
                  </a:cubicBezTo>
                  <a:cubicBezTo>
                    <a:pt x="9749" y="6891"/>
                    <a:pt x="8743" y="6842"/>
                    <a:pt x="8073" y="6842"/>
                  </a:cubicBezTo>
                  <a:cubicBezTo>
                    <a:pt x="7690" y="6842"/>
                    <a:pt x="7417" y="6858"/>
                    <a:pt x="7417" y="6858"/>
                  </a:cubicBezTo>
                  <a:cubicBezTo>
                    <a:pt x="7356" y="6706"/>
                    <a:pt x="4529" y="4487"/>
                    <a:pt x="2007" y="475"/>
                  </a:cubicBezTo>
                  <a:cubicBezTo>
                    <a:pt x="2007" y="475"/>
                    <a:pt x="1600" y="1"/>
                    <a:pt x="1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3604425" y="3241125"/>
              <a:ext cx="964350" cy="873375"/>
            </a:xfrm>
            <a:custGeom>
              <a:avLst/>
              <a:gdLst/>
              <a:ahLst/>
              <a:cxnLst/>
              <a:rect l="l" t="t" r="r" b="b"/>
              <a:pathLst>
                <a:path w="38574" h="34935" extrusionOk="0">
                  <a:moveTo>
                    <a:pt x="21774" y="0"/>
                  </a:moveTo>
                  <a:cubicBezTo>
                    <a:pt x="21372" y="0"/>
                    <a:pt x="20909" y="166"/>
                    <a:pt x="20548" y="916"/>
                  </a:cubicBezTo>
                  <a:cubicBezTo>
                    <a:pt x="20184" y="1767"/>
                    <a:pt x="19758" y="2861"/>
                    <a:pt x="19758" y="2861"/>
                  </a:cubicBezTo>
                  <a:cubicBezTo>
                    <a:pt x="19758" y="2861"/>
                    <a:pt x="19515" y="430"/>
                    <a:pt x="18664" y="217"/>
                  </a:cubicBezTo>
                  <a:cubicBezTo>
                    <a:pt x="18627" y="208"/>
                    <a:pt x="18590" y="204"/>
                    <a:pt x="18553" y="204"/>
                  </a:cubicBezTo>
                  <a:cubicBezTo>
                    <a:pt x="18220" y="204"/>
                    <a:pt x="17864" y="545"/>
                    <a:pt x="17509" y="764"/>
                  </a:cubicBezTo>
                  <a:cubicBezTo>
                    <a:pt x="16901" y="1220"/>
                    <a:pt x="16384" y="1767"/>
                    <a:pt x="16384" y="1767"/>
                  </a:cubicBezTo>
                  <a:cubicBezTo>
                    <a:pt x="16384" y="1767"/>
                    <a:pt x="14267" y="365"/>
                    <a:pt x="14002" y="365"/>
                  </a:cubicBezTo>
                  <a:cubicBezTo>
                    <a:pt x="13994" y="365"/>
                    <a:pt x="13988" y="366"/>
                    <a:pt x="13983" y="369"/>
                  </a:cubicBezTo>
                  <a:cubicBezTo>
                    <a:pt x="13975" y="371"/>
                    <a:pt x="13963" y="371"/>
                    <a:pt x="13950" y="371"/>
                  </a:cubicBezTo>
                  <a:cubicBezTo>
                    <a:pt x="13903" y="371"/>
                    <a:pt x="13829" y="363"/>
                    <a:pt x="13742" y="363"/>
                  </a:cubicBezTo>
                  <a:cubicBezTo>
                    <a:pt x="13405" y="363"/>
                    <a:pt x="12881" y="483"/>
                    <a:pt x="13041" y="1646"/>
                  </a:cubicBezTo>
                  <a:cubicBezTo>
                    <a:pt x="13041" y="1646"/>
                    <a:pt x="13861" y="4351"/>
                    <a:pt x="13709" y="4989"/>
                  </a:cubicBezTo>
                  <a:cubicBezTo>
                    <a:pt x="13709" y="4989"/>
                    <a:pt x="12048" y="3653"/>
                    <a:pt x="10493" y="3653"/>
                  </a:cubicBezTo>
                  <a:cubicBezTo>
                    <a:pt x="10030" y="3653"/>
                    <a:pt x="9578" y="3771"/>
                    <a:pt x="9180" y="4077"/>
                  </a:cubicBezTo>
                  <a:cubicBezTo>
                    <a:pt x="8086" y="4928"/>
                    <a:pt x="10214" y="6752"/>
                    <a:pt x="10214" y="6752"/>
                  </a:cubicBezTo>
                  <a:cubicBezTo>
                    <a:pt x="10214" y="6752"/>
                    <a:pt x="8728" y="6104"/>
                    <a:pt x="7503" y="6104"/>
                  </a:cubicBezTo>
                  <a:cubicBezTo>
                    <a:pt x="6891" y="6104"/>
                    <a:pt x="6344" y="6266"/>
                    <a:pt x="6080" y="6752"/>
                  </a:cubicBezTo>
                  <a:cubicBezTo>
                    <a:pt x="5290" y="8181"/>
                    <a:pt x="8117" y="10156"/>
                    <a:pt x="8117" y="10156"/>
                  </a:cubicBezTo>
                  <a:cubicBezTo>
                    <a:pt x="8117" y="10156"/>
                    <a:pt x="9180" y="10612"/>
                    <a:pt x="9180" y="11007"/>
                  </a:cubicBezTo>
                  <a:cubicBezTo>
                    <a:pt x="9180" y="11007"/>
                    <a:pt x="7570" y="11980"/>
                    <a:pt x="7600" y="12831"/>
                  </a:cubicBezTo>
                  <a:cubicBezTo>
                    <a:pt x="7630" y="13652"/>
                    <a:pt x="10184" y="14564"/>
                    <a:pt x="10184" y="14655"/>
                  </a:cubicBezTo>
                  <a:cubicBezTo>
                    <a:pt x="10184" y="14716"/>
                    <a:pt x="8421" y="16114"/>
                    <a:pt x="8481" y="16539"/>
                  </a:cubicBezTo>
                  <a:cubicBezTo>
                    <a:pt x="8512" y="16965"/>
                    <a:pt x="9120" y="17634"/>
                    <a:pt x="9606" y="17846"/>
                  </a:cubicBezTo>
                  <a:cubicBezTo>
                    <a:pt x="9606" y="17846"/>
                    <a:pt x="8937" y="18333"/>
                    <a:pt x="9028" y="19062"/>
                  </a:cubicBezTo>
                  <a:cubicBezTo>
                    <a:pt x="9120" y="19731"/>
                    <a:pt x="10153" y="20491"/>
                    <a:pt x="10153" y="20491"/>
                  </a:cubicBezTo>
                  <a:cubicBezTo>
                    <a:pt x="10153" y="20491"/>
                    <a:pt x="8998" y="21038"/>
                    <a:pt x="8968" y="21676"/>
                  </a:cubicBezTo>
                  <a:cubicBezTo>
                    <a:pt x="8968" y="22315"/>
                    <a:pt x="9849" y="22740"/>
                    <a:pt x="9849" y="22740"/>
                  </a:cubicBezTo>
                  <a:cubicBezTo>
                    <a:pt x="9849" y="22740"/>
                    <a:pt x="9120" y="22801"/>
                    <a:pt x="8937" y="23257"/>
                  </a:cubicBezTo>
                  <a:cubicBezTo>
                    <a:pt x="8725" y="23713"/>
                    <a:pt x="9484" y="24382"/>
                    <a:pt x="9393" y="24746"/>
                  </a:cubicBezTo>
                  <a:cubicBezTo>
                    <a:pt x="9393" y="24746"/>
                    <a:pt x="9166" y="24662"/>
                    <a:pt x="8884" y="24662"/>
                  </a:cubicBezTo>
                  <a:cubicBezTo>
                    <a:pt x="8630" y="24662"/>
                    <a:pt x="8333" y="24730"/>
                    <a:pt x="8117" y="24989"/>
                  </a:cubicBezTo>
                  <a:cubicBezTo>
                    <a:pt x="7752" y="25476"/>
                    <a:pt x="7782" y="27664"/>
                    <a:pt x="7782" y="27664"/>
                  </a:cubicBezTo>
                  <a:cubicBezTo>
                    <a:pt x="7630" y="27755"/>
                    <a:pt x="5199" y="30643"/>
                    <a:pt x="913" y="33227"/>
                  </a:cubicBezTo>
                  <a:cubicBezTo>
                    <a:pt x="913" y="33227"/>
                    <a:pt x="1" y="33987"/>
                    <a:pt x="578" y="34625"/>
                  </a:cubicBezTo>
                  <a:cubicBezTo>
                    <a:pt x="765" y="34840"/>
                    <a:pt x="1145" y="34934"/>
                    <a:pt x="1629" y="34934"/>
                  </a:cubicBezTo>
                  <a:cubicBezTo>
                    <a:pt x="2718" y="34934"/>
                    <a:pt x="4336" y="34457"/>
                    <a:pt x="5472" y="33804"/>
                  </a:cubicBezTo>
                  <a:cubicBezTo>
                    <a:pt x="7114" y="32892"/>
                    <a:pt x="11977" y="29154"/>
                    <a:pt x="14196" y="24625"/>
                  </a:cubicBezTo>
                  <a:cubicBezTo>
                    <a:pt x="14196" y="24625"/>
                    <a:pt x="14469" y="24989"/>
                    <a:pt x="14712" y="25537"/>
                  </a:cubicBezTo>
                  <a:cubicBezTo>
                    <a:pt x="14857" y="25928"/>
                    <a:pt x="15252" y="26138"/>
                    <a:pt x="15681" y="26138"/>
                  </a:cubicBezTo>
                  <a:cubicBezTo>
                    <a:pt x="15886" y="26138"/>
                    <a:pt x="16097" y="26090"/>
                    <a:pt x="16293" y="25992"/>
                  </a:cubicBezTo>
                  <a:cubicBezTo>
                    <a:pt x="16871" y="25689"/>
                    <a:pt x="19089" y="24351"/>
                    <a:pt x="19120" y="23652"/>
                  </a:cubicBezTo>
                  <a:cubicBezTo>
                    <a:pt x="19144" y="23068"/>
                    <a:pt x="18488" y="23010"/>
                    <a:pt x="18224" y="23010"/>
                  </a:cubicBezTo>
                  <a:cubicBezTo>
                    <a:pt x="18158" y="23010"/>
                    <a:pt x="18117" y="23014"/>
                    <a:pt x="18117" y="23014"/>
                  </a:cubicBezTo>
                  <a:cubicBezTo>
                    <a:pt x="18117" y="23014"/>
                    <a:pt x="17387" y="21372"/>
                    <a:pt x="17630" y="20977"/>
                  </a:cubicBezTo>
                  <a:cubicBezTo>
                    <a:pt x="17843" y="20612"/>
                    <a:pt x="18117" y="19792"/>
                    <a:pt x="19333" y="19123"/>
                  </a:cubicBezTo>
                  <a:cubicBezTo>
                    <a:pt x="19385" y="19094"/>
                    <a:pt x="19439" y="19080"/>
                    <a:pt x="19497" y="19080"/>
                  </a:cubicBezTo>
                  <a:cubicBezTo>
                    <a:pt x="20279" y="19080"/>
                    <a:pt x="21516" y="21610"/>
                    <a:pt x="21855" y="21950"/>
                  </a:cubicBezTo>
                  <a:cubicBezTo>
                    <a:pt x="22200" y="22209"/>
                    <a:pt x="22530" y="22712"/>
                    <a:pt x="23137" y="22712"/>
                  </a:cubicBezTo>
                  <a:cubicBezTo>
                    <a:pt x="23386" y="22712"/>
                    <a:pt x="23681" y="22627"/>
                    <a:pt x="24044" y="22406"/>
                  </a:cubicBezTo>
                  <a:cubicBezTo>
                    <a:pt x="25655" y="21433"/>
                    <a:pt x="26050" y="21099"/>
                    <a:pt x="26050" y="20734"/>
                  </a:cubicBezTo>
                  <a:cubicBezTo>
                    <a:pt x="26050" y="20356"/>
                    <a:pt x="25967" y="19727"/>
                    <a:pt x="25347" y="19727"/>
                  </a:cubicBezTo>
                  <a:cubicBezTo>
                    <a:pt x="25319" y="19727"/>
                    <a:pt x="25290" y="19728"/>
                    <a:pt x="25260" y="19731"/>
                  </a:cubicBezTo>
                  <a:cubicBezTo>
                    <a:pt x="25047" y="19750"/>
                    <a:pt x="24812" y="19773"/>
                    <a:pt x="24581" y="19773"/>
                  </a:cubicBezTo>
                  <a:cubicBezTo>
                    <a:pt x="24085" y="19773"/>
                    <a:pt x="23603" y="19670"/>
                    <a:pt x="23375" y="19214"/>
                  </a:cubicBezTo>
                  <a:cubicBezTo>
                    <a:pt x="23011" y="18515"/>
                    <a:pt x="22859" y="17543"/>
                    <a:pt x="22555" y="16843"/>
                  </a:cubicBezTo>
                  <a:lnTo>
                    <a:pt x="22707" y="16418"/>
                  </a:lnTo>
                  <a:lnTo>
                    <a:pt x="24226" y="15415"/>
                  </a:lnTo>
                  <a:cubicBezTo>
                    <a:pt x="24226" y="15415"/>
                    <a:pt x="26658" y="17087"/>
                    <a:pt x="26810" y="17147"/>
                  </a:cubicBezTo>
                  <a:cubicBezTo>
                    <a:pt x="26959" y="17237"/>
                    <a:pt x="27752" y="18760"/>
                    <a:pt x="28299" y="18760"/>
                  </a:cubicBezTo>
                  <a:cubicBezTo>
                    <a:pt x="28309" y="18760"/>
                    <a:pt x="28319" y="18759"/>
                    <a:pt x="28330" y="18758"/>
                  </a:cubicBezTo>
                  <a:cubicBezTo>
                    <a:pt x="28907" y="18667"/>
                    <a:pt x="31005" y="17421"/>
                    <a:pt x="31369" y="16205"/>
                  </a:cubicBezTo>
                  <a:cubicBezTo>
                    <a:pt x="31369" y="16205"/>
                    <a:pt x="31031" y="15472"/>
                    <a:pt x="30056" y="15472"/>
                  </a:cubicBezTo>
                  <a:cubicBezTo>
                    <a:pt x="30019" y="15472"/>
                    <a:pt x="29980" y="15473"/>
                    <a:pt x="29941" y="15476"/>
                  </a:cubicBezTo>
                  <a:lnTo>
                    <a:pt x="28451" y="14412"/>
                  </a:lnTo>
                  <a:lnTo>
                    <a:pt x="28451" y="14412"/>
                  </a:lnTo>
                  <a:cubicBezTo>
                    <a:pt x="28452" y="14412"/>
                    <a:pt x="29819" y="14685"/>
                    <a:pt x="30245" y="14746"/>
                  </a:cubicBezTo>
                  <a:cubicBezTo>
                    <a:pt x="30670" y="14837"/>
                    <a:pt x="32646" y="15354"/>
                    <a:pt x="33011" y="15476"/>
                  </a:cubicBezTo>
                  <a:cubicBezTo>
                    <a:pt x="33221" y="15540"/>
                    <a:pt x="33559" y="15648"/>
                    <a:pt x="33985" y="15648"/>
                  </a:cubicBezTo>
                  <a:cubicBezTo>
                    <a:pt x="34362" y="15648"/>
                    <a:pt x="34806" y="15564"/>
                    <a:pt x="35290" y="15293"/>
                  </a:cubicBezTo>
                  <a:cubicBezTo>
                    <a:pt x="36324" y="14716"/>
                    <a:pt x="36810" y="13956"/>
                    <a:pt x="36810" y="13956"/>
                  </a:cubicBezTo>
                  <a:cubicBezTo>
                    <a:pt x="36810" y="13956"/>
                    <a:pt x="36956" y="13225"/>
                    <a:pt x="36157" y="13225"/>
                  </a:cubicBezTo>
                  <a:cubicBezTo>
                    <a:pt x="36064" y="13225"/>
                    <a:pt x="35958" y="13235"/>
                    <a:pt x="35838" y="13257"/>
                  </a:cubicBezTo>
                  <a:cubicBezTo>
                    <a:pt x="35077" y="13413"/>
                    <a:pt x="34754" y="13631"/>
                    <a:pt x="34404" y="13631"/>
                  </a:cubicBezTo>
                  <a:cubicBezTo>
                    <a:pt x="34208" y="13631"/>
                    <a:pt x="34004" y="13563"/>
                    <a:pt x="33710" y="13378"/>
                  </a:cubicBezTo>
                  <a:cubicBezTo>
                    <a:pt x="32859" y="12892"/>
                    <a:pt x="32251" y="12862"/>
                    <a:pt x="32099" y="12132"/>
                  </a:cubicBezTo>
                  <a:cubicBezTo>
                    <a:pt x="32099" y="12132"/>
                    <a:pt x="33011" y="11403"/>
                    <a:pt x="34014" y="9245"/>
                  </a:cubicBezTo>
                  <a:lnTo>
                    <a:pt x="36445" y="7238"/>
                  </a:lnTo>
                  <a:cubicBezTo>
                    <a:pt x="36445" y="7238"/>
                    <a:pt x="37844" y="6539"/>
                    <a:pt x="37904" y="6357"/>
                  </a:cubicBezTo>
                  <a:cubicBezTo>
                    <a:pt x="37904" y="6357"/>
                    <a:pt x="38208" y="6023"/>
                    <a:pt x="38117" y="5658"/>
                  </a:cubicBezTo>
                  <a:cubicBezTo>
                    <a:pt x="38117" y="5658"/>
                    <a:pt x="38573" y="5506"/>
                    <a:pt x="38421" y="5141"/>
                  </a:cubicBezTo>
                  <a:cubicBezTo>
                    <a:pt x="38300" y="4746"/>
                    <a:pt x="38148" y="4108"/>
                    <a:pt x="37084" y="3834"/>
                  </a:cubicBezTo>
                  <a:cubicBezTo>
                    <a:pt x="36781" y="3774"/>
                    <a:pt x="36484" y="3755"/>
                    <a:pt x="36196" y="3755"/>
                  </a:cubicBezTo>
                  <a:cubicBezTo>
                    <a:pt x="35730" y="3755"/>
                    <a:pt x="35292" y="3804"/>
                    <a:pt x="34905" y="3804"/>
                  </a:cubicBezTo>
                  <a:cubicBezTo>
                    <a:pt x="34693" y="3804"/>
                    <a:pt x="34495" y="3789"/>
                    <a:pt x="34318" y="3743"/>
                  </a:cubicBezTo>
                  <a:cubicBezTo>
                    <a:pt x="34318" y="3743"/>
                    <a:pt x="34295" y="3741"/>
                    <a:pt x="34253" y="3741"/>
                  </a:cubicBezTo>
                  <a:cubicBezTo>
                    <a:pt x="34045" y="3741"/>
                    <a:pt x="33365" y="3783"/>
                    <a:pt x="32707" y="4290"/>
                  </a:cubicBezTo>
                  <a:cubicBezTo>
                    <a:pt x="31916" y="4898"/>
                    <a:pt x="31734" y="5263"/>
                    <a:pt x="31521" y="6053"/>
                  </a:cubicBezTo>
                  <a:cubicBezTo>
                    <a:pt x="31521" y="6053"/>
                    <a:pt x="30900" y="5904"/>
                    <a:pt x="30360" y="5904"/>
                  </a:cubicBezTo>
                  <a:cubicBezTo>
                    <a:pt x="30089" y="5904"/>
                    <a:pt x="29839" y="5942"/>
                    <a:pt x="29698" y="6053"/>
                  </a:cubicBezTo>
                  <a:cubicBezTo>
                    <a:pt x="29302" y="6387"/>
                    <a:pt x="29029" y="7816"/>
                    <a:pt x="29029" y="7816"/>
                  </a:cubicBezTo>
                  <a:lnTo>
                    <a:pt x="28482" y="7755"/>
                  </a:lnTo>
                  <a:cubicBezTo>
                    <a:pt x="28482" y="7755"/>
                    <a:pt x="28184" y="6356"/>
                    <a:pt x="27589" y="6356"/>
                  </a:cubicBezTo>
                  <a:cubicBezTo>
                    <a:pt x="27583" y="6356"/>
                    <a:pt x="27576" y="6357"/>
                    <a:pt x="27570" y="6357"/>
                  </a:cubicBezTo>
                  <a:cubicBezTo>
                    <a:pt x="27023" y="6387"/>
                    <a:pt x="26324" y="7147"/>
                    <a:pt x="26324" y="7147"/>
                  </a:cubicBezTo>
                  <a:lnTo>
                    <a:pt x="25381" y="6691"/>
                  </a:lnTo>
                  <a:cubicBezTo>
                    <a:pt x="25381" y="6691"/>
                    <a:pt x="26932" y="4959"/>
                    <a:pt x="26354" y="3165"/>
                  </a:cubicBezTo>
                  <a:cubicBezTo>
                    <a:pt x="26335" y="3071"/>
                    <a:pt x="26103" y="2680"/>
                    <a:pt x="25710" y="2680"/>
                  </a:cubicBezTo>
                  <a:cubicBezTo>
                    <a:pt x="25473" y="2680"/>
                    <a:pt x="25177" y="2822"/>
                    <a:pt x="24834" y="3257"/>
                  </a:cubicBezTo>
                  <a:cubicBezTo>
                    <a:pt x="24834" y="3257"/>
                    <a:pt x="24925" y="1950"/>
                    <a:pt x="24226" y="1615"/>
                  </a:cubicBezTo>
                  <a:cubicBezTo>
                    <a:pt x="24194" y="1599"/>
                    <a:pt x="24153" y="1592"/>
                    <a:pt x="24106" y="1592"/>
                  </a:cubicBezTo>
                  <a:cubicBezTo>
                    <a:pt x="23708" y="1592"/>
                    <a:pt x="22859" y="2102"/>
                    <a:pt x="22859" y="2102"/>
                  </a:cubicBezTo>
                  <a:cubicBezTo>
                    <a:pt x="22859" y="2102"/>
                    <a:pt x="22251" y="95"/>
                    <a:pt x="21886" y="4"/>
                  </a:cubicBezTo>
                  <a:cubicBezTo>
                    <a:pt x="21849" y="2"/>
                    <a:pt x="21812" y="0"/>
                    <a:pt x="217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3" name="Google Shape;193;p5"/>
            <p:cNvSpPr/>
            <p:nvPr/>
          </p:nvSpPr>
          <p:spPr>
            <a:xfrm>
              <a:off x="3112775" y="-36275"/>
              <a:ext cx="1144425" cy="734175"/>
            </a:xfrm>
            <a:custGeom>
              <a:avLst/>
              <a:gdLst/>
              <a:ahLst/>
              <a:cxnLst/>
              <a:rect l="l" t="t" r="r" b="b"/>
              <a:pathLst>
                <a:path w="45777" h="29367" extrusionOk="0">
                  <a:moveTo>
                    <a:pt x="23500" y="1"/>
                  </a:moveTo>
                  <a:cubicBezTo>
                    <a:pt x="23201" y="1"/>
                    <a:pt x="22859" y="200"/>
                    <a:pt x="22707" y="1098"/>
                  </a:cubicBezTo>
                  <a:cubicBezTo>
                    <a:pt x="22707" y="1098"/>
                    <a:pt x="22646" y="3895"/>
                    <a:pt x="22281" y="4472"/>
                  </a:cubicBezTo>
                  <a:cubicBezTo>
                    <a:pt x="22281" y="4472"/>
                    <a:pt x="20744" y="2057"/>
                    <a:pt x="18938" y="2057"/>
                  </a:cubicBezTo>
                  <a:cubicBezTo>
                    <a:pt x="18728" y="2057"/>
                    <a:pt x="18514" y="2089"/>
                    <a:pt x="18299" y="2162"/>
                  </a:cubicBezTo>
                  <a:cubicBezTo>
                    <a:pt x="16962" y="2618"/>
                    <a:pt x="18451" y="4989"/>
                    <a:pt x="18451" y="4989"/>
                  </a:cubicBezTo>
                  <a:cubicBezTo>
                    <a:pt x="18451" y="4989"/>
                    <a:pt x="16685" y="3401"/>
                    <a:pt x="15365" y="3401"/>
                  </a:cubicBezTo>
                  <a:cubicBezTo>
                    <a:pt x="15052" y="3401"/>
                    <a:pt x="14763" y="3491"/>
                    <a:pt x="14530" y="3712"/>
                  </a:cubicBezTo>
                  <a:cubicBezTo>
                    <a:pt x="13314" y="4807"/>
                    <a:pt x="15412" y="7573"/>
                    <a:pt x="15412" y="7573"/>
                  </a:cubicBezTo>
                  <a:cubicBezTo>
                    <a:pt x="15412" y="7573"/>
                    <a:pt x="16293" y="8393"/>
                    <a:pt x="16141" y="8728"/>
                  </a:cubicBezTo>
                  <a:cubicBezTo>
                    <a:pt x="16141" y="8728"/>
                    <a:pt x="14287" y="9092"/>
                    <a:pt x="14044" y="9944"/>
                  </a:cubicBezTo>
                  <a:cubicBezTo>
                    <a:pt x="13801" y="10734"/>
                    <a:pt x="15959" y="12436"/>
                    <a:pt x="15898" y="12497"/>
                  </a:cubicBezTo>
                  <a:cubicBezTo>
                    <a:pt x="15868" y="12558"/>
                    <a:pt x="13770" y="13317"/>
                    <a:pt x="13679" y="13743"/>
                  </a:cubicBezTo>
                  <a:cubicBezTo>
                    <a:pt x="13557" y="14168"/>
                    <a:pt x="13922" y="14989"/>
                    <a:pt x="14317" y="15293"/>
                  </a:cubicBezTo>
                  <a:cubicBezTo>
                    <a:pt x="14317" y="15293"/>
                    <a:pt x="13497" y="15567"/>
                    <a:pt x="13405" y="16235"/>
                  </a:cubicBezTo>
                  <a:cubicBezTo>
                    <a:pt x="13253" y="16934"/>
                    <a:pt x="13983" y="17998"/>
                    <a:pt x="13983" y="17998"/>
                  </a:cubicBezTo>
                  <a:cubicBezTo>
                    <a:pt x="13983" y="17998"/>
                    <a:pt x="12706" y="18120"/>
                    <a:pt x="12494" y="18758"/>
                  </a:cubicBezTo>
                  <a:cubicBezTo>
                    <a:pt x="12250" y="19366"/>
                    <a:pt x="12980" y="20035"/>
                    <a:pt x="12980" y="20035"/>
                  </a:cubicBezTo>
                  <a:cubicBezTo>
                    <a:pt x="12980" y="20035"/>
                    <a:pt x="12842" y="20006"/>
                    <a:pt x="12661" y="20006"/>
                  </a:cubicBezTo>
                  <a:cubicBezTo>
                    <a:pt x="12426" y="20006"/>
                    <a:pt x="12118" y="20055"/>
                    <a:pt x="11946" y="20278"/>
                  </a:cubicBezTo>
                  <a:cubicBezTo>
                    <a:pt x="11643" y="20643"/>
                    <a:pt x="12159" y="21494"/>
                    <a:pt x="11916" y="21798"/>
                  </a:cubicBezTo>
                  <a:cubicBezTo>
                    <a:pt x="11916" y="21798"/>
                    <a:pt x="11572" y="21502"/>
                    <a:pt x="11148" y="21502"/>
                  </a:cubicBezTo>
                  <a:cubicBezTo>
                    <a:pt x="10995" y="21502"/>
                    <a:pt x="10831" y="21541"/>
                    <a:pt x="10670" y="21646"/>
                  </a:cubicBezTo>
                  <a:cubicBezTo>
                    <a:pt x="10062" y="22071"/>
                    <a:pt x="9363" y="24138"/>
                    <a:pt x="9363" y="24138"/>
                  </a:cubicBezTo>
                  <a:cubicBezTo>
                    <a:pt x="9211" y="24199"/>
                    <a:pt x="5989" y="26114"/>
                    <a:pt x="1095" y="27208"/>
                  </a:cubicBezTo>
                  <a:cubicBezTo>
                    <a:pt x="1095" y="27208"/>
                    <a:pt x="1" y="27603"/>
                    <a:pt x="335" y="28454"/>
                  </a:cubicBezTo>
                  <a:cubicBezTo>
                    <a:pt x="575" y="29044"/>
                    <a:pt x="2054" y="29367"/>
                    <a:pt x="3544" y="29367"/>
                  </a:cubicBezTo>
                  <a:cubicBezTo>
                    <a:pt x="4129" y="29367"/>
                    <a:pt x="4715" y="29317"/>
                    <a:pt x="5229" y="29214"/>
                  </a:cubicBezTo>
                  <a:cubicBezTo>
                    <a:pt x="7053" y="28819"/>
                    <a:pt x="12858" y="26874"/>
                    <a:pt x="16445" y="23287"/>
                  </a:cubicBezTo>
                  <a:cubicBezTo>
                    <a:pt x="16445" y="23287"/>
                    <a:pt x="16597" y="23713"/>
                    <a:pt x="16627" y="24321"/>
                  </a:cubicBezTo>
                  <a:cubicBezTo>
                    <a:pt x="16655" y="24870"/>
                    <a:pt x="17228" y="25246"/>
                    <a:pt x="17810" y="25246"/>
                  </a:cubicBezTo>
                  <a:cubicBezTo>
                    <a:pt x="17872" y="25246"/>
                    <a:pt x="17934" y="25241"/>
                    <a:pt x="17995" y="25232"/>
                  </a:cubicBezTo>
                  <a:cubicBezTo>
                    <a:pt x="18634" y="25111"/>
                    <a:pt x="21156" y="24564"/>
                    <a:pt x="21430" y="23895"/>
                  </a:cubicBezTo>
                  <a:cubicBezTo>
                    <a:pt x="21673" y="23196"/>
                    <a:pt x="20670" y="22983"/>
                    <a:pt x="20670" y="22983"/>
                  </a:cubicBezTo>
                  <a:cubicBezTo>
                    <a:pt x="20670" y="22983"/>
                    <a:pt x="20518" y="21190"/>
                    <a:pt x="20852" y="20886"/>
                  </a:cubicBezTo>
                  <a:cubicBezTo>
                    <a:pt x="21187" y="20612"/>
                    <a:pt x="21673" y="19913"/>
                    <a:pt x="23102" y="19670"/>
                  </a:cubicBezTo>
                  <a:cubicBezTo>
                    <a:pt x="23121" y="19667"/>
                    <a:pt x="23141" y="19665"/>
                    <a:pt x="23160" y="19665"/>
                  </a:cubicBezTo>
                  <a:cubicBezTo>
                    <a:pt x="23971" y="19665"/>
                    <a:pt x="24354" y="22720"/>
                    <a:pt x="24621" y="23135"/>
                  </a:cubicBezTo>
                  <a:cubicBezTo>
                    <a:pt x="24905" y="23573"/>
                    <a:pt x="25057" y="24340"/>
                    <a:pt x="25969" y="24340"/>
                  </a:cubicBezTo>
                  <a:cubicBezTo>
                    <a:pt x="26132" y="24340"/>
                    <a:pt x="26320" y="24315"/>
                    <a:pt x="26536" y="24260"/>
                  </a:cubicBezTo>
                  <a:cubicBezTo>
                    <a:pt x="28330" y="23865"/>
                    <a:pt x="28877" y="23652"/>
                    <a:pt x="29029" y="23318"/>
                  </a:cubicBezTo>
                  <a:cubicBezTo>
                    <a:pt x="29120" y="22953"/>
                    <a:pt x="29242" y="22254"/>
                    <a:pt x="28573" y="22132"/>
                  </a:cubicBezTo>
                  <a:cubicBezTo>
                    <a:pt x="27874" y="21980"/>
                    <a:pt x="27053" y="21767"/>
                    <a:pt x="26932" y="21038"/>
                  </a:cubicBezTo>
                  <a:cubicBezTo>
                    <a:pt x="26810" y="20308"/>
                    <a:pt x="26992" y="19305"/>
                    <a:pt x="26901" y="18576"/>
                  </a:cubicBezTo>
                  <a:lnTo>
                    <a:pt x="27205" y="18211"/>
                  </a:lnTo>
                  <a:lnTo>
                    <a:pt x="28938" y="17725"/>
                  </a:lnTo>
                  <a:cubicBezTo>
                    <a:pt x="28938" y="17725"/>
                    <a:pt x="30731" y="20096"/>
                    <a:pt x="30853" y="20187"/>
                  </a:cubicBezTo>
                  <a:cubicBezTo>
                    <a:pt x="30944" y="20308"/>
                    <a:pt x="31187" y="22071"/>
                    <a:pt x="31764" y="22193"/>
                  </a:cubicBezTo>
                  <a:cubicBezTo>
                    <a:pt x="31806" y="22200"/>
                    <a:pt x="31857" y="22203"/>
                    <a:pt x="31918" y="22203"/>
                  </a:cubicBezTo>
                  <a:cubicBezTo>
                    <a:pt x="32660" y="22203"/>
                    <a:pt x="34740" y="21689"/>
                    <a:pt x="35442" y="20734"/>
                  </a:cubicBezTo>
                  <a:cubicBezTo>
                    <a:pt x="35442" y="20734"/>
                    <a:pt x="35321" y="19852"/>
                    <a:pt x="34287" y="19549"/>
                  </a:cubicBezTo>
                  <a:lnTo>
                    <a:pt x="33223" y="18059"/>
                  </a:lnTo>
                  <a:lnTo>
                    <a:pt x="33223" y="18059"/>
                  </a:lnTo>
                  <a:cubicBezTo>
                    <a:pt x="33224" y="18059"/>
                    <a:pt x="34439" y="18758"/>
                    <a:pt x="34804" y="18941"/>
                  </a:cubicBezTo>
                  <a:cubicBezTo>
                    <a:pt x="35169" y="19184"/>
                    <a:pt x="36871" y="20308"/>
                    <a:pt x="37175" y="20491"/>
                  </a:cubicBezTo>
                  <a:cubicBezTo>
                    <a:pt x="37429" y="20694"/>
                    <a:pt x="38001" y="21088"/>
                    <a:pt x="38874" y="21088"/>
                  </a:cubicBezTo>
                  <a:cubicBezTo>
                    <a:pt x="39046" y="21088"/>
                    <a:pt x="39229" y="21073"/>
                    <a:pt x="39424" y="21038"/>
                  </a:cubicBezTo>
                  <a:cubicBezTo>
                    <a:pt x="40579" y="20795"/>
                    <a:pt x="41278" y="20278"/>
                    <a:pt x="41278" y="20278"/>
                  </a:cubicBezTo>
                  <a:cubicBezTo>
                    <a:pt x="41278" y="20278"/>
                    <a:pt x="41734" y="19488"/>
                    <a:pt x="40579" y="19336"/>
                  </a:cubicBezTo>
                  <a:cubicBezTo>
                    <a:pt x="39394" y="19184"/>
                    <a:pt x="39120" y="19488"/>
                    <a:pt x="38512" y="18758"/>
                  </a:cubicBezTo>
                  <a:cubicBezTo>
                    <a:pt x="37874" y="17998"/>
                    <a:pt x="37296" y="17816"/>
                    <a:pt x="37418" y="17056"/>
                  </a:cubicBezTo>
                  <a:cubicBezTo>
                    <a:pt x="37418" y="17056"/>
                    <a:pt x="38512" y="16661"/>
                    <a:pt x="40154" y="14928"/>
                  </a:cubicBezTo>
                  <a:lnTo>
                    <a:pt x="43102" y="13773"/>
                  </a:lnTo>
                  <a:cubicBezTo>
                    <a:pt x="43102" y="13773"/>
                    <a:pt x="44683" y="13591"/>
                    <a:pt x="44774" y="13439"/>
                  </a:cubicBezTo>
                  <a:cubicBezTo>
                    <a:pt x="44774" y="13439"/>
                    <a:pt x="45199" y="13196"/>
                    <a:pt x="45199" y="12831"/>
                  </a:cubicBezTo>
                  <a:cubicBezTo>
                    <a:pt x="45199" y="12831"/>
                    <a:pt x="45655" y="12831"/>
                    <a:pt x="45686" y="12406"/>
                  </a:cubicBezTo>
                  <a:cubicBezTo>
                    <a:pt x="45686" y="12041"/>
                    <a:pt x="45777" y="11342"/>
                    <a:pt x="44865" y="10764"/>
                  </a:cubicBezTo>
                  <a:cubicBezTo>
                    <a:pt x="43953" y="10217"/>
                    <a:pt x="42889" y="10217"/>
                    <a:pt x="42251" y="9792"/>
                  </a:cubicBezTo>
                  <a:cubicBezTo>
                    <a:pt x="42251" y="9792"/>
                    <a:pt x="41947" y="9665"/>
                    <a:pt x="41479" y="9665"/>
                  </a:cubicBezTo>
                  <a:cubicBezTo>
                    <a:pt x="41221" y="9665"/>
                    <a:pt x="40914" y="9703"/>
                    <a:pt x="40579" y="9822"/>
                  </a:cubicBezTo>
                  <a:cubicBezTo>
                    <a:pt x="39607" y="10156"/>
                    <a:pt x="39303" y="10399"/>
                    <a:pt x="38907" y="11068"/>
                  </a:cubicBezTo>
                  <a:cubicBezTo>
                    <a:pt x="38907" y="11068"/>
                    <a:pt x="37972" y="10483"/>
                    <a:pt x="37373" y="10483"/>
                  </a:cubicBezTo>
                  <a:cubicBezTo>
                    <a:pt x="37289" y="10483"/>
                    <a:pt x="37212" y="10495"/>
                    <a:pt x="37144" y="10521"/>
                  </a:cubicBezTo>
                  <a:cubicBezTo>
                    <a:pt x="36628" y="10703"/>
                    <a:pt x="35929" y="11950"/>
                    <a:pt x="35929" y="11950"/>
                  </a:cubicBezTo>
                  <a:lnTo>
                    <a:pt x="35442" y="11737"/>
                  </a:lnTo>
                  <a:cubicBezTo>
                    <a:pt x="35442" y="11737"/>
                    <a:pt x="35594" y="10278"/>
                    <a:pt x="35017" y="10095"/>
                  </a:cubicBezTo>
                  <a:cubicBezTo>
                    <a:pt x="34939" y="10075"/>
                    <a:pt x="34856" y="10066"/>
                    <a:pt x="34770" y="10066"/>
                  </a:cubicBezTo>
                  <a:cubicBezTo>
                    <a:pt x="34225" y="10066"/>
                    <a:pt x="33588" y="10430"/>
                    <a:pt x="33588" y="10430"/>
                  </a:cubicBezTo>
                  <a:lnTo>
                    <a:pt x="32828" y="9700"/>
                  </a:lnTo>
                  <a:cubicBezTo>
                    <a:pt x="32828" y="9700"/>
                    <a:pt x="34834" y="8545"/>
                    <a:pt x="34895" y="6661"/>
                  </a:cubicBezTo>
                  <a:cubicBezTo>
                    <a:pt x="34895" y="6550"/>
                    <a:pt x="34765" y="5984"/>
                    <a:pt x="34221" y="5984"/>
                  </a:cubicBezTo>
                  <a:cubicBezTo>
                    <a:pt x="34020" y="5984"/>
                    <a:pt x="33764" y="6061"/>
                    <a:pt x="33436" y="6266"/>
                  </a:cubicBezTo>
                  <a:cubicBezTo>
                    <a:pt x="33436" y="6266"/>
                    <a:pt x="33923" y="5050"/>
                    <a:pt x="33375" y="4533"/>
                  </a:cubicBezTo>
                  <a:cubicBezTo>
                    <a:pt x="33307" y="4474"/>
                    <a:pt x="33163" y="4452"/>
                    <a:pt x="32990" y="4452"/>
                  </a:cubicBezTo>
                  <a:cubicBezTo>
                    <a:pt x="32547" y="4452"/>
                    <a:pt x="31916" y="4594"/>
                    <a:pt x="31916" y="4594"/>
                  </a:cubicBezTo>
                  <a:cubicBezTo>
                    <a:pt x="31916" y="4594"/>
                    <a:pt x="31977" y="2466"/>
                    <a:pt x="31612" y="2314"/>
                  </a:cubicBezTo>
                  <a:cubicBezTo>
                    <a:pt x="31465" y="2235"/>
                    <a:pt x="31300" y="2181"/>
                    <a:pt x="31117" y="2181"/>
                  </a:cubicBezTo>
                  <a:cubicBezTo>
                    <a:pt x="30810" y="2181"/>
                    <a:pt x="30451" y="2332"/>
                    <a:pt x="30032" y="2770"/>
                  </a:cubicBezTo>
                  <a:cubicBezTo>
                    <a:pt x="29424" y="3439"/>
                    <a:pt x="28664" y="4320"/>
                    <a:pt x="28664" y="4320"/>
                  </a:cubicBezTo>
                  <a:cubicBezTo>
                    <a:pt x="28664" y="4320"/>
                    <a:pt x="29242" y="1919"/>
                    <a:pt x="28482" y="1463"/>
                  </a:cubicBezTo>
                  <a:cubicBezTo>
                    <a:pt x="28407" y="1413"/>
                    <a:pt x="28311" y="1393"/>
                    <a:pt x="28203" y="1393"/>
                  </a:cubicBezTo>
                  <a:cubicBezTo>
                    <a:pt x="27917" y="1393"/>
                    <a:pt x="27544" y="1535"/>
                    <a:pt x="27236" y="1646"/>
                  </a:cubicBezTo>
                  <a:cubicBezTo>
                    <a:pt x="26506" y="1919"/>
                    <a:pt x="25837" y="2253"/>
                    <a:pt x="25837" y="2253"/>
                  </a:cubicBezTo>
                  <a:cubicBezTo>
                    <a:pt x="25837" y="2253"/>
                    <a:pt x="24166" y="126"/>
                    <a:pt x="24014" y="126"/>
                  </a:cubicBezTo>
                  <a:cubicBezTo>
                    <a:pt x="23946" y="126"/>
                    <a:pt x="23737" y="1"/>
                    <a:pt x="235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4" name="Google Shape;194;p5"/>
            <p:cNvSpPr/>
            <p:nvPr/>
          </p:nvSpPr>
          <p:spPr>
            <a:xfrm>
              <a:off x="7080175" y="3592925"/>
              <a:ext cx="963575" cy="872900"/>
            </a:xfrm>
            <a:custGeom>
              <a:avLst/>
              <a:gdLst/>
              <a:ahLst/>
              <a:cxnLst/>
              <a:rect l="l" t="t" r="r" b="b"/>
              <a:pathLst>
                <a:path w="38543" h="34916" extrusionOk="0">
                  <a:moveTo>
                    <a:pt x="21756" y="1"/>
                  </a:moveTo>
                  <a:cubicBezTo>
                    <a:pt x="21354" y="1"/>
                    <a:pt x="20877" y="151"/>
                    <a:pt x="20548" y="917"/>
                  </a:cubicBezTo>
                  <a:cubicBezTo>
                    <a:pt x="20153" y="1738"/>
                    <a:pt x="19758" y="2863"/>
                    <a:pt x="19758" y="2863"/>
                  </a:cubicBezTo>
                  <a:cubicBezTo>
                    <a:pt x="19758" y="2863"/>
                    <a:pt x="19515" y="431"/>
                    <a:pt x="18633" y="188"/>
                  </a:cubicBezTo>
                  <a:cubicBezTo>
                    <a:pt x="18608" y="183"/>
                    <a:pt x="18583" y="181"/>
                    <a:pt x="18557" y="181"/>
                  </a:cubicBezTo>
                  <a:cubicBezTo>
                    <a:pt x="18236" y="181"/>
                    <a:pt x="17846" y="512"/>
                    <a:pt x="17509" y="765"/>
                  </a:cubicBezTo>
                  <a:cubicBezTo>
                    <a:pt x="16901" y="1221"/>
                    <a:pt x="16354" y="1738"/>
                    <a:pt x="16354" y="1738"/>
                  </a:cubicBezTo>
                  <a:cubicBezTo>
                    <a:pt x="16354" y="1738"/>
                    <a:pt x="14225" y="338"/>
                    <a:pt x="13995" y="338"/>
                  </a:cubicBezTo>
                  <a:cubicBezTo>
                    <a:pt x="13990" y="338"/>
                    <a:pt x="13986" y="339"/>
                    <a:pt x="13983" y="340"/>
                  </a:cubicBezTo>
                  <a:cubicBezTo>
                    <a:pt x="13974" y="341"/>
                    <a:pt x="13963" y="342"/>
                    <a:pt x="13950" y="342"/>
                  </a:cubicBezTo>
                  <a:cubicBezTo>
                    <a:pt x="13904" y="342"/>
                    <a:pt x="13832" y="335"/>
                    <a:pt x="13747" y="335"/>
                  </a:cubicBezTo>
                  <a:cubicBezTo>
                    <a:pt x="13410" y="335"/>
                    <a:pt x="12873" y="454"/>
                    <a:pt x="13010" y="1647"/>
                  </a:cubicBezTo>
                  <a:cubicBezTo>
                    <a:pt x="13010" y="1647"/>
                    <a:pt x="13861" y="4322"/>
                    <a:pt x="13709" y="4990"/>
                  </a:cubicBezTo>
                  <a:cubicBezTo>
                    <a:pt x="13709" y="4990"/>
                    <a:pt x="12030" y="3654"/>
                    <a:pt x="10480" y="3654"/>
                  </a:cubicBezTo>
                  <a:cubicBezTo>
                    <a:pt x="10020" y="3654"/>
                    <a:pt x="9571" y="3772"/>
                    <a:pt x="9180" y="4078"/>
                  </a:cubicBezTo>
                  <a:cubicBezTo>
                    <a:pt x="8086" y="4899"/>
                    <a:pt x="10214" y="6723"/>
                    <a:pt x="10214" y="6723"/>
                  </a:cubicBezTo>
                  <a:cubicBezTo>
                    <a:pt x="10214" y="6723"/>
                    <a:pt x="8728" y="6088"/>
                    <a:pt x="7503" y="6088"/>
                  </a:cubicBezTo>
                  <a:cubicBezTo>
                    <a:pt x="6891" y="6088"/>
                    <a:pt x="6343" y="6247"/>
                    <a:pt x="6080" y="6723"/>
                  </a:cubicBezTo>
                  <a:cubicBezTo>
                    <a:pt x="5259" y="8182"/>
                    <a:pt x="8117" y="10158"/>
                    <a:pt x="8117" y="10158"/>
                  </a:cubicBezTo>
                  <a:cubicBezTo>
                    <a:pt x="8117" y="10158"/>
                    <a:pt x="9180" y="10613"/>
                    <a:pt x="9180" y="10978"/>
                  </a:cubicBezTo>
                  <a:cubicBezTo>
                    <a:pt x="9180" y="10978"/>
                    <a:pt x="7539" y="11981"/>
                    <a:pt x="7600" y="12802"/>
                  </a:cubicBezTo>
                  <a:cubicBezTo>
                    <a:pt x="7630" y="13653"/>
                    <a:pt x="10183" y="14565"/>
                    <a:pt x="10183" y="14626"/>
                  </a:cubicBezTo>
                  <a:cubicBezTo>
                    <a:pt x="10183" y="14717"/>
                    <a:pt x="8421" y="16115"/>
                    <a:pt x="8451" y="16541"/>
                  </a:cubicBezTo>
                  <a:cubicBezTo>
                    <a:pt x="8512" y="16936"/>
                    <a:pt x="9120" y="17635"/>
                    <a:pt x="9606" y="17817"/>
                  </a:cubicBezTo>
                  <a:cubicBezTo>
                    <a:pt x="9606" y="17817"/>
                    <a:pt x="8907" y="18304"/>
                    <a:pt x="9028" y="19033"/>
                  </a:cubicBezTo>
                  <a:cubicBezTo>
                    <a:pt x="9120" y="19732"/>
                    <a:pt x="10123" y="20492"/>
                    <a:pt x="10123" y="20492"/>
                  </a:cubicBezTo>
                  <a:cubicBezTo>
                    <a:pt x="10123" y="20492"/>
                    <a:pt x="8998" y="21009"/>
                    <a:pt x="8968" y="21647"/>
                  </a:cubicBezTo>
                  <a:cubicBezTo>
                    <a:pt x="8907" y="22316"/>
                    <a:pt x="9819" y="22711"/>
                    <a:pt x="9819" y="22711"/>
                  </a:cubicBezTo>
                  <a:cubicBezTo>
                    <a:pt x="9819" y="22711"/>
                    <a:pt x="9120" y="22802"/>
                    <a:pt x="8907" y="23258"/>
                  </a:cubicBezTo>
                  <a:cubicBezTo>
                    <a:pt x="8724" y="23714"/>
                    <a:pt x="9484" y="24352"/>
                    <a:pt x="9363" y="24747"/>
                  </a:cubicBezTo>
                  <a:cubicBezTo>
                    <a:pt x="9363" y="24747"/>
                    <a:pt x="9132" y="24659"/>
                    <a:pt x="8848" y="24659"/>
                  </a:cubicBezTo>
                  <a:cubicBezTo>
                    <a:pt x="8606" y="24659"/>
                    <a:pt x="8326" y="24723"/>
                    <a:pt x="8117" y="24960"/>
                  </a:cubicBezTo>
                  <a:cubicBezTo>
                    <a:pt x="7752" y="25447"/>
                    <a:pt x="7782" y="27665"/>
                    <a:pt x="7782" y="27665"/>
                  </a:cubicBezTo>
                  <a:cubicBezTo>
                    <a:pt x="7630" y="27726"/>
                    <a:pt x="5199" y="30614"/>
                    <a:pt x="913" y="33197"/>
                  </a:cubicBezTo>
                  <a:cubicBezTo>
                    <a:pt x="913" y="33197"/>
                    <a:pt x="1" y="33957"/>
                    <a:pt x="578" y="34626"/>
                  </a:cubicBezTo>
                  <a:cubicBezTo>
                    <a:pt x="761" y="34827"/>
                    <a:pt x="1127" y="34915"/>
                    <a:pt x="1594" y="34915"/>
                  </a:cubicBezTo>
                  <a:cubicBezTo>
                    <a:pt x="2683" y="34915"/>
                    <a:pt x="4323" y="34434"/>
                    <a:pt x="5472" y="33775"/>
                  </a:cubicBezTo>
                  <a:cubicBezTo>
                    <a:pt x="7083" y="32863"/>
                    <a:pt x="11977" y="29155"/>
                    <a:pt x="14196" y="24626"/>
                  </a:cubicBezTo>
                  <a:cubicBezTo>
                    <a:pt x="14196" y="24626"/>
                    <a:pt x="14469" y="24960"/>
                    <a:pt x="14682" y="25538"/>
                  </a:cubicBezTo>
                  <a:cubicBezTo>
                    <a:pt x="14847" y="25929"/>
                    <a:pt x="15249" y="26139"/>
                    <a:pt x="15680" y="26139"/>
                  </a:cubicBezTo>
                  <a:cubicBezTo>
                    <a:pt x="15885" y="26139"/>
                    <a:pt x="16097" y="26092"/>
                    <a:pt x="16293" y="25994"/>
                  </a:cubicBezTo>
                  <a:cubicBezTo>
                    <a:pt x="16901" y="25690"/>
                    <a:pt x="19059" y="24352"/>
                    <a:pt x="19089" y="23623"/>
                  </a:cubicBezTo>
                  <a:cubicBezTo>
                    <a:pt x="19141" y="23027"/>
                    <a:pt x="18399" y="22983"/>
                    <a:pt x="18178" y="22983"/>
                  </a:cubicBezTo>
                  <a:cubicBezTo>
                    <a:pt x="18139" y="22983"/>
                    <a:pt x="18117" y="22984"/>
                    <a:pt x="18117" y="22984"/>
                  </a:cubicBezTo>
                  <a:cubicBezTo>
                    <a:pt x="18117" y="22984"/>
                    <a:pt x="17387" y="21343"/>
                    <a:pt x="17630" y="20978"/>
                  </a:cubicBezTo>
                  <a:cubicBezTo>
                    <a:pt x="17843" y="20583"/>
                    <a:pt x="18117" y="19793"/>
                    <a:pt x="19333" y="19124"/>
                  </a:cubicBezTo>
                  <a:cubicBezTo>
                    <a:pt x="19385" y="19095"/>
                    <a:pt x="19439" y="19082"/>
                    <a:pt x="19497" y="19082"/>
                  </a:cubicBezTo>
                  <a:cubicBezTo>
                    <a:pt x="20279" y="19082"/>
                    <a:pt x="21516" y="21609"/>
                    <a:pt x="21855" y="21921"/>
                  </a:cubicBezTo>
                  <a:cubicBezTo>
                    <a:pt x="22198" y="22199"/>
                    <a:pt x="22525" y="22688"/>
                    <a:pt x="23124" y="22688"/>
                  </a:cubicBezTo>
                  <a:cubicBezTo>
                    <a:pt x="23375" y="22688"/>
                    <a:pt x="23675" y="22601"/>
                    <a:pt x="24044" y="22377"/>
                  </a:cubicBezTo>
                  <a:cubicBezTo>
                    <a:pt x="25655" y="21434"/>
                    <a:pt x="26050" y="21100"/>
                    <a:pt x="26050" y="20705"/>
                  </a:cubicBezTo>
                  <a:cubicBezTo>
                    <a:pt x="26050" y="20362"/>
                    <a:pt x="25943" y="19724"/>
                    <a:pt x="25375" y="19724"/>
                  </a:cubicBezTo>
                  <a:cubicBezTo>
                    <a:pt x="25338" y="19724"/>
                    <a:pt x="25300" y="19727"/>
                    <a:pt x="25260" y="19732"/>
                  </a:cubicBezTo>
                  <a:cubicBezTo>
                    <a:pt x="25058" y="19750"/>
                    <a:pt x="24843" y="19767"/>
                    <a:pt x="24632" y="19767"/>
                  </a:cubicBezTo>
                  <a:cubicBezTo>
                    <a:pt x="24110" y="19767"/>
                    <a:pt x="23604" y="19661"/>
                    <a:pt x="23345" y="19185"/>
                  </a:cubicBezTo>
                  <a:cubicBezTo>
                    <a:pt x="23010" y="18547"/>
                    <a:pt x="22858" y="17513"/>
                    <a:pt x="22555" y="16845"/>
                  </a:cubicBezTo>
                  <a:lnTo>
                    <a:pt x="22707" y="16419"/>
                  </a:lnTo>
                  <a:lnTo>
                    <a:pt x="24226" y="15386"/>
                  </a:lnTo>
                  <a:cubicBezTo>
                    <a:pt x="24226" y="15386"/>
                    <a:pt x="26658" y="17057"/>
                    <a:pt x="26810" y="17149"/>
                  </a:cubicBezTo>
                  <a:cubicBezTo>
                    <a:pt x="26958" y="17208"/>
                    <a:pt x="27709" y="18733"/>
                    <a:pt x="28282" y="18733"/>
                  </a:cubicBezTo>
                  <a:cubicBezTo>
                    <a:pt x="28298" y="18733"/>
                    <a:pt x="28314" y="18732"/>
                    <a:pt x="28330" y="18729"/>
                  </a:cubicBezTo>
                  <a:cubicBezTo>
                    <a:pt x="28907" y="18668"/>
                    <a:pt x="31005" y="17392"/>
                    <a:pt x="31369" y="16176"/>
                  </a:cubicBezTo>
                  <a:cubicBezTo>
                    <a:pt x="31369" y="16176"/>
                    <a:pt x="31043" y="15469"/>
                    <a:pt x="30109" y="15469"/>
                  </a:cubicBezTo>
                  <a:cubicBezTo>
                    <a:pt x="30055" y="15469"/>
                    <a:pt x="29999" y="15472"/>
                    <a:pt x="29941" y="15477"/>
                  </a:cubicBezTo>
                  <a:lnTo>
                    <a:pt x="28451" y="14413"/>
                  </a:lnTo>
                  <a:lnTo>
                    <a:pt x="28451" y="14413"/>
                  </a:lnTo>
                  <a:cubicBezTo>
                    <a:pt x="28452" y="14413"/>
                    <a:pt x="29819" y="14656"/>
                    <a:pt x="30245" y="14747"/>
                  </a:cubicBezTo>
                  <a:cubicBezTo>
                    <a:pt x="30640" y="14808"/>
                    <a:pt x="32616" y="15355"/>
                    <a:pt x="33011" y="15477"/>
                  </a:cubicBezTo>
                  <a:cubicBezTo>
                    <a:pt x="33201" y="15524"/>
                    <a:pt x="33532" y="15622"/>
                    <a:pt x="33952" y="15622"/>
                  </a:cubicBezTo>
                  <a:cubicBezTo>
                    <a:pt x="34337" y="15622"/>
                    <a:pt x="34796" y="15540"/>
                    <a:pt x="35290" y="15264"/>
                  </a:cubicBezTo>
                  <a:cubicBezTo>
                    <a:pt x="36324" y="14717"/>
                    <a:pt x="36810" y="13957"/>
                    <a:pt x="36810" y="13957"/>
                  </a:cubicBezTo>
                  <a:cubicBezTo>
                    <a:pt x="36810" y="13957"/>
                    <a:pt x="36956" y="13226"/>
                    <a:pt x="36136" y="13226"/>
                  </a:cubicBezTo>
                  <a:cubicBezTo>
                    <a:pt x="36040" y="13226"/>
                    <a:pt x="35931" y="13236"/>
                    <a:pt x="35807" y="13258"/>
                  </a:cubicBezTo>
                  <a:cubicBezTo>
                    <a:pt x="35067" y="13414"/>
                    <a:pt x="34752" y="13619"/>
                    <a:pt x="34397" y="13619"/>
                  </a:cubicBezTo>
                  <a:cubicBezTo>
                    <a:pt x="34197" y="13619"/>
                    <a:pt x="33985" y="13554"/>
                    <a:pt x="33679" y="13379"/>
                  </a:cubicBezTo>
                  <a:cubicBezTo>
                    <a:pt x="32859" y="12893"/>
                    <a:pt x="32251" y="12832"/>
                    <a:pt x="32099" y="12133"/>
                  </a:cubicBezTo>
                  <a:cubicBezTo>
                    <a:pt x="32099" y="12133"/>
                    <a:pt x="33011" y="11404"/>
                    <a:pt x="33983" y="9215"/>
                  </a:cubicBezTo>
                  <a:lnTo>
                    <a:pt x="36415" y="7209"/>
                  </a:lnTo>
                  <a:cubicBezTo>
                    <a:pt x="36415" y="7209"/>
                    <a:pt x="37844" y="6540"/>
                    <a:pt x="37904" y="6328"/>
                  </a:cubicBezTo>
                  <a:cubicBezTo>
                    <a:pt x="37904" y="6328"/>
                    <a:pt x="38208" y="5993"/>
                    <a:pt x="38087" y="5659"/>
                  </a:cubicBezTo>
                  <a:cubicBezTo>
                    <a:pt x="38087" y="5659"/>
                    <a:pt x="38543" y="5507"/>
                    <a:pt x="38391" y="5112"/>
                  </a:cubicBezTo>
                  <a:cubicBezTo>
                    <a:pt x="38300" y="4747"/>
                    <a:pt x="38148" y="4109"/>
                    <a:pt x="37084" y="3835"/>
                  </a:cubicBezTo>
                  <a:cubicBezTo>
                    <a:pt x="36746" y="3758"/>
                    <a:pt x="36415" y="3736"/>
                    <a:pt x="36096" y="3736"/>
                  </a:cubicBezTo>
                  <a:cubicBezTo>
                    <a:pt x="35670" y="3736"/>
                    <a:pt x="35268" y="3775"/>
                    <a:pt x="34904" y="3775"/>
                  </a:cubicBezTo>
                  <a:cubicBezTo>
                    <a:pt x="34683" y="3775"/>
                    <a:pt x="34476" y="3761"/>
                    <a:pt x="34287" y="3714"/>
                  </a:cubicBezTo>
                  <a:cubicBezTo>
                    <a:pt x="34287" y="3714"/>
                    <a:pt x="34281" y="3713"/>
                    <a:pt x="34268" y="3713"/>
                  </a:cubicBezTo>
                  <a:cubicBezTo>
                    <a:pt x="34144" y="3713"/>
                    <a:pt x="33425" y="3739"/>
                    <a:pt x="32707" y="4291"/>
                  </a:cubicBezTo>
                  <a:cubicBezTo>
                    <a:pt x="31916" y="4899"/>
                    <a:pt x="31704" y="5233"/>
                    <a:pt x="31521" y="6054"/>
                  </a:cubicBezTo>
                  <a:cubicBezTo>
                    <a:pt x="31521" y="6054"/>
                    <a:pt x="30900" y="5892"/>
                    <a:pt x="30359" y="5892"/>
                  </a:cubicBezTo>
                  <a:cubicBezTo>
                    <a:pt x="30089" y="5892"/>
                    <a:pt x="29839" y="5933"/>
                    <a:pt x="29698" y="6054"/>
                  </a:cubicBezTo>
                  <a:cubicBezTo>
                    <a:pt x="29272" y="6388"/>
                    <a:pt x="29029" y="7787"/>
                    <a:pt x="29029" y="7787"/>
                  </a:cubicBezTo>
                  <a:lnTo>
                    <a:pt x="28482" y="7756"/>
                  </a:lnTo>
                  <a:cubicBezTo>
                    <a:pt x="28482" y="7756"/>
                    <a:pt x="28190" y="6356"/>
                    <a:pt x="27607" y="6356"/>
                  </a:cubicBezTo>
                  <a:cubicBezTo>
                    <a:pt x="27595" y="6356"/>
                    <a:pt x="27582" y="6357"/>
                    <a:pt x="27570" y="6358"/>
                  </a:cubicBezTo>
                  <a:cubicBezTo>
                    <a:pt x="26992" y="6388"/>
                    <a:pt x="26324" y="7148"/>
                    <a:pt x="26324" y="7148"/>
                  </a:cubicBezTo>
                  <a:lnTo>
                    <a:pt x="25381" y="6692"/>
                  </a:lnTo>
                  <a:cubicBezTo>
                    <a:pt x="25381" y="6692"/>
                    <a:pt x="26932" y="4930"/>
                    <a:pt x="26354" y="3167"/>
                  </a:cubicBezTo>
                  <a:cubicBezTo>
                    <a:pt x="26335" y="3071"/>
                    <a:pt x="26099" y="2674"/>
                    <a:pt x="25699" y="2674"/>
                  </a:cubicBezTo>
                  <a:cubicBezTo>
                    <a:pt x="25464" y="2674"/>
                    <a:pt x="25172" y="2811"/>
                    <a:pt x="24834" y="3227"/>
                  </a:cubicBezTo>
                  <a:cubicBezTo>
                    <a:pt x="24834" y="3227"/>
                    <a:pt x="24925" y="1951"/>
                    <a:pt x="24226" y="1586"/>
                  </a:cubicBezTo>
                  <a:cubicBezTo>
                    <a:pt x="24195" y="1570"/>
                    <a:pt x="24156" y="1564"/>
                    <a:pt x="24111" y="1564"/>
                  </a:cubicBezTo>
                  <a:cubicBezTo>
                    <a:pt x="23716" y="1564"/>
                    <a:pt x="22858" y="2103"/>
                    <a:pt x="22858" y="2103"/>
                  </a:cubicBezTo>
                  <a:cubicBezTo>
                    <a:pt x="22858" y="2103"/>
                    <a:pt x="22251" y="66"/>
                    <a:pt x="21886" y="5"/>
                  </a:cubicBezTo>
                  <a:cubicBezTo>
                    <a:pt x="21844" y="2"/>
                    <a:pt x="21800" y="1"/>
                    <a:pt x="217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5" name="Google Shape;195;p5"/>
            <p:cNvSpPr/>
            <p:nvPr/>
          </p:nvSpPr>
          <p:spPr>
            <a:xfrm>
              <a:off x="5577125" y="1525425"/>
              <a:ext cx="656575" cy="426125"/>
            </a:xfrm>
            <a:custGeom>
              <a:avLst/>
              <a:gdLst/>
              <a:ahLst/>
              <a:cxnLst/>
              <a:rect l="l" t="t" r="r" b="b"/>
              <a:pathLst>
                <a:path w="26263" h="17045" extrusionOk="0">
                  <a:moveTo>
                    <a:pt x="13277" y="0"/>
                  </a:moveTo>
                  <a:cubicBezTo>
                    <a:pt x="13104" y="0"/>
                    <a:pt x="12910" y="111"/>
                    <a:pt x="12858" y="637"/>
                  </a:cubicBezTo>
                  <a:cubicBezTo>
                    <a:pt x="12858" y="637"/>
                    <a:pt x="12858" y="2248"/>
                    <a:pt x="12645" y="2552"/>
                  </a:cubicBezTo>
                  <a:cubicBezTo>
                    <a:pt x="12645" y="2552"/>
                    <a:pt x="11747" y="1228"/>
                    <a:pt x="10742" y="1228"/>
                  </a:cubicBezTo>
                  <a:cubicBezTo>
                    <a:pt x="10608" y="1228"/>
                    <a:pt x="10471" y="1252"/>
                    <a:pt x="10335" y="1306"/>
                  </a:cubicBezTo>
                  <a:cubicBezTo>
                    <a:pt x="9575" y="1580"/>
                    <a:pt x="10456" y="2947"/>
                    <a:pt x="10456" y="2947"/>
                  </a:cubicBezTo>
                  <a:cubicBezTo>
                    <a:pt x="10456" y="2947"/>
                    <a:pt x="9416" y="2064"/>
                    <a:pt x="8660" y="2064"/>
                  </a:cubicBezTo>
                  <a:cubicBezTo>
                    <a:pt x="8476" y="2064"/>
                    <a:pt x="8308" y="2117"/>
                    <a:pt x="8177" y="2248"/>
                  </a:cubicBezTo>
                  <a:cubicBezTo>
                    <a:pt x="7478" y="2917"/>
                    <a:pt x="8754" y="4498"/>
                    <a:pt x="8754" y="4498"/>
                  </a:cubicBezTo>
                  <a:cubicBezTo>
                    <a:pt x="8754" y="4498"/>
                    <a:pt x="9241" y="4954"/>
                    <a:pt x="9210" y="5136"/>
                  </a:cubicBezTo>
                  <a:cubicBezTo>
                    <a:pt x="9210" y="5136"/>
                    <a:pt x="8146" y="5409"/>
                    <a:pt x="8025" y="5865"/>
                  </a:cubicBezTo>
                  <a:cubicBezTo>
                    <a:pt x="7903" y="6321"/>
                    <a:pt x="9149" y="7264"/>
                    <a:pt x="9119" y="7324"/>
                  </a:cubicBezTo>
                  <a:cubicBezTo>
                    <a:pt x="9119" y="7355"/>
                    <a:pt x="7903" y="7841"/>
                    <a:pt x="7873" y="8084"/>
                  </a:cubicBezTo>
                  <a:cubicBezTo>
                    <a:pt x="7842" y="8297"/>
                    <a:pt x="8055" y="8783"/>
                    <a:pt x="8298" y="8996"/>
                  </a:cubicBezTo>
                  <a:cubicBezTo>
                    <a:pt x="8298" y="8996"/>
                    <a:pt x="7842" y="9148"/>
                    <a:pt x="7751" y="9543"/>
                  </a:cubicBezTo>
                  <a:cubicBezTo>
                    <a:pt x="7690" y="9969"/>
                    <a:pt x="8146" y="10546"/>
                    <a:pt x="8146" y="10546"/>
                  </a:cubicBezTo>
                  <a:cubicBezTo>
                    <a:pt x="8146" y="10546"/>
                    <a:pt x="7417" y="10607"/>
                    <a:pt x="7295" y="11002"/>
                  </a:cubicBezTo>
                  <a:cubicBezTo>
                    <a:pt x="7174" y="11367"/>
                    <a:pt x="7599" y="11732"/>
                    <a:pt x="7599" y="11732"/>
                  </a:cubicBezTo>
                  <a:cubicBezTo>
                    <a:pt x="7599" y="11732"/>
                    <a:pt x="7521" y="11715"/>
                    <a:pt x="7417" y="11715"/>
                  </a:cubicBezTo>
                  <a:cubicBezTo>
                    <a:pt x="7279" y="11715"/>
                    <a:pt x="7095" y="11745"/>
                    <a:pt x="6991" y="11884"/>
                  </a:cubicBezTo>
                  <a:cubicBezTo>
                    <a:pt x="6809" y="12097"/>
                    <a:pt x="7113" y="12552"/>
                    <a:pt x="6991" y="12765"/>
                  </a:cubicBezTo>
                  <a:cubicBezTo>
                    <a:pt x="6991" y="12765"/>
                    <a:pt x="6795" y="12585"/>
                    <a:pt x="6547" y="12585"/>
                  </a:cubicBezTo>
                  <a:cubicBezTo>
                    <a:pt x="6456" y="12585"/>
                    <a:pt x="6359" y="12609"/>
                    <a:pt x="6262" y="12674"/>
                  </a:cubicBezTo>
                  <a:cubicBezTo>
                    <a:pt x="5745" y="12796"/>
                    <a:pt x="5411" y="13981"/>
                    <a:pt x="5411" y="13981"/>
                  </a:cubicBezTo>
                  <a:cubicBezTo>
                    <a:pt x="5319" y="14011"/>
                    <a:pt x="3465" y="15136"/>
                    <a:pt x="639" y="15835"/>
                  </a:cubicBezTo>
                  <a:cubicBezTo>
                    <a:pt x="639" y="15835"/>
                    <a:pt x="0" y="16109"/>
                    <a:pt x="243" y="16565"/>
                  </a:cubicBezTo>
                  <a:cubicBezTo>
                    <a:pt x="388" y="16875"/>
                    <a:pt x="1166" y="17044"/>
                    <a:pt x="1975" y="17044"/>
                  </a:cubicBezTo>
                  <a:cubicBezTo>
                    <a:pt x="2354" y="17044"/>
                    <a:pt x="2740" y="17007"/>
                    <a:pt x="3070" y="16929"/>
                  </a:cubicBezTo>
                  <a:cubicBezTo>
                    <a:pt x="4134" y="16717"/>
                    <a:pt x="7447" y="15501"/>
                    <a:pt x="9453" y="13373"/>
                  </a:cubicBezTo>
                  <a:cubicBezTo>
                    <a:pt x="9453" y="13373"/>
                    <a:pt x="9544" y="13586"/>
                    <a:pt x="9575" y="13920"/>
                  </a:cubicBezTo>
                  <a:cubicBezTo>
                    <a:pt x="9603" y="14262"/>
                    <a:pt x="9952" y="14470"/>
                    <a:pt x="10296" y="14470"/>
                  </a:cubicBezTo>
                  <a:cubicBezTo>
                    <a:pt x="10319" y="14470"/>
                    <a:pt x="10342" y="14469"/>
                    <a:pt x="10365" y="14467"/>
                  </a:cubicBezTo>
                  <a:cubicBezTo>
                    <a:pt x="10760" y="14376"/>
                    <a:pt x="12158" y="14042"/>
                    <a:pt x="12310" y="13616"/>
                  </a:cubicBezTo>
                  <a:cubicBezTo>
                    <a:pt x="12462" y="13252"/>
                    <a:pt x="11855" y="13100"/>
                    <a:pt x="11855" y="13100"/>
                  </a:cubicBezTo>
                  <a:cubicBezTo>
                    <a:pt x="11855" y="13100"/>
                    <a:pt x="11733" y="12066"/>
                    <a:pt x="11946" y="11914"/>
                  </a:cubicBezTo>
                  <a:cubicBezTo>
                    <a:pt x="12128" y="11762"/>
                    <a:pt x="12402" y="11337"/>
                    <a:pt x="13192" y="11185"/>
                  </a:cubicBezTo>
                  <a:cubicBezTo>
                    <a:pt x="13200" y="11184"/>
                    <a:pt x="13208" y="11183"/>
                    <a:pt x="13216" y="11183"/>
                  </a:cubicBezTo>
                  <a:cubicBezTo>
                    <a:pt x="13687" y="11183"/>
                    <a:pt x="13954" y="12951"/>
                    <a:pt x="14104" y="13160"/>
                  </a:cubicBezTo>
                  <a:cubicBezTo>
                    <a:pt x="14287" y="13422"/>
                    <a:pt x="14380" y="13865"/>
                    <a:pt x="14929" y="13865"/>
                  </a:cubicBezTo>
                  <a:cubicBezTo>
                    <a:pt x="15016" y="13865"/>
                    <a:pt x="15116" y="13854"/>
                    <a:pt x="15228" y="13829"/>
                  </a:cubicBezTo>
                  <a:cubicBezTo>
                    <a:pt x="16262" y="13555"/>
                    <a:pt x="16566" y="13434"/>
                    <a:pt x="16657" y="13252"/>
                  </a:cubicBezTo>
                  <a:cubicBezTo>
                    <a:pt x="16718" y="13069"/>
                    <a:pt x="16748" y="12644"/>
                    <a:pt x="16383" y="12552"/>
                  </a:cubicBezTo>
                  <a:cubicBezTo>
                    <a:pt x="15988" y="12492"/>
                    <a:pt x="15502" y="12370"/>
                    <a:pt x="15441" y="11945"/>
                  </a:cubicBezTo>
                  <a:cubicBezTo>
                    <a:pt x="15350" y="11549"/>
                    <a:pt x="15472" y="10941"/>
                    <a:pt x="15380" y="10516"/>
                  </a:cubicBezTo>
                  <a:lnTo>
                    <a:pt x="15532" y="10273"/>
                  </a:lnTo>
                  <a:lnTo>
                    <a:pt x="16566" y="9969"/>
                  </a:lnTo>
                  <a:cubicBezTo>
                    <a:pt x="16566" y="9969"/>
                    <a:pt x="17630" y="11306"/>
                    <a:pt x="17721" y="11367"/>
                  </a:cubicBezTo>
                  <a:cubicBezTo>
                    <a:pt x="17782" y="11458"/>
                    <a:pt x="17934" y="12431"/>
                    <a:pt x="18268" y="12522"/>
                  </a:cubicBezTo>
                  <a:cubicBezTo>
                    <a:pt x="18285" y="12523"/>
                    <a:pt x="18303" y="12524"/>
                    <a:pt x="18324" y="12524"/>
                  </a:cubicBezTo>
                  <a:cubicBezTo>
                    <a:pt x="18750" y="12524"/>
                    <a:pt x="19961" y="12221"/>
                    <a:pt x="20396" y="11641"/>
                  </a:cubicBezTo>
                  <a:cubicBezTo>
                    <a:pt x="20396" y="11641"/>
                    <a:pt x="20335" y="11154"/>
                    <a:pt x="19727" y="11002"/>
                  </a:cubicBezTo>
                  <a:lnTo>
                    <a:pt x="19089" y="10151"/>
                  </a:lnTo>
                  <a:lnTo>
                    <a:pt x="19089" y="10151"/>
                  </a:lnTo>
                  <a:cubicBezTo>
                    <a:pt x="19089" y="10151"/>
                    <a:pt x="19757" y="10546"/>
                    <a:pt x="20001" y="10668"/>
                  </a:cubicBezTo>
                  <a:cubicBezTo>
                    <a:pt x="20213" y="10789"/>
                    <a:pt x="21216" y="11428"/>
                    <a:pt x="21399" y="11549"/>
                  </a:cubicBezTo>
                  <a:cubicBezTo>
                    <a:pt x="21546" y="11623"/>
                    <a:pt x="21870" y="11834"/>
                    <a:pt x="22325" y="11834"/>
                  </a:cubicBezTo>
                  <a:cubicBezTo>
                    <a:pt x="22434" y="11834"/>
                    <a:pt x="22551" y="11822"/>
                    <a:pt x="22675" y="11793"/>
                  </a:cubicBezTo>
                  <a:cubicBezTo>
                    <a:pt x="23344" y="11641"/>
                    <a:pt x="23739" y="11337"/>
                    <a:pt x="23739" y="11337"/>
                  </a:cubicBezTo>
                  <a:cubicBezTo>
                    <a:pt x="23739" y="11337"/>
                    <a:pt x="24013" y="10881"/>
                    <a:pt x="23344" y="10820"/>
                  </a:cubicBezTo>
                  <a:cubicBezTo>
                    <a:pt x="23178" y="10798"/>
                    <a:pt x="23043" y="10794"/>
                    <a:pt x="22929" y="10794"/>
                  </a:cubicBezTo>
                  <a:cubicBezTo>
                    <a:pt x="22847" y="10794"/>
                    <a:pt x="22776" y="10796"/>
                    <a:pt x="22712" y="10796"/>
                  </a:cubicBezTo>
                  <a:cubicBezTo>
                    <a:pt x="22491" y="10796"/>
                    <a:pt x="22357" y="10768"/>
                    <a:pt x="22159" y="10516"/>
                  </a:cubicBezTo>
                  <a:cubicBezTo>
                    <a:pt x="21764" y="10090"/>
                    <a:pt x="21429" y="9969"/>
                    <a:pt x="21520" y="9543"/>
                  </a:cubicBezTo>
                  <a:cubicBezTo>
                    <a:pt x="21520" y="9543"/>
                    <a:pt x="22159" y="9331"/>
                    <a:pt x="23071" y="8297"/>
                  </a:cubicBezTo>
                  <a:lnTo>
                    <a:pt x="24773" y="7628"/>
                  </a:lnTo>
                  <a:cubicBezTo>
                    <a:pt x="24773" y="7628"/>
                    <a:pt x="25685" y="7476"/>
                    <a:pt x="25715" y="7385"/>
                  </a:cubicBezTo>
                  <a:cubicBezTo>
                    <a:pt x="25715" y="7385"/>
                    <a:pt x="25958" y="7233"/>
                    <a:pt x="25958" y="7051"/>
                  </a:cubicBezTo>
                  <a:cubicBezTo>
                    <a:pt x="25958" y="7051"/>
                    <a:pt x="26232" y="7051"/>
                    <a:pt x="26232" y="6808"/>
                  </a:cubicBezTo>
                  <a:cubicBezTo>
                    <a:pt x="26232" y="6595"/>
                    <a:pt x="26262" y="6200"/>
                    <a:pt x="25715" y="5896"/>
                  </a:cubicBezTo>
                  <a:cubicBezTo>
                    <a:pt x="25198" y="5592"/>
                    <a:pt x="24590" y="5592"/>
                    <a:pt x="24195" y="5379"/>
                  </a:cubicBezTo>
                  <a:cubicBezTo>
                    <a:pt x="24195" y="5379"/>
                    <a:pt x="24041" y="5320"/>
                    <a:pt x="23792" y="5320"/>
                  </a:cubicBezTo>
                  <a:cubicBezTo>
                    <a:pt x="23642" y="5320"/>
                    <a:pt x="23458" y="5341"/>
                    <a:pt x="23253" y="5409"/>
                  </a:cubicBezTo>
                  <a:cubicBezTo>
                    <a:pt x="22736" y="5592"/>
                    <a:pt x="22523" y="5744"/>
                    <a:pt x="22311" y="6169"/>
                  </a:cubicBezTo>
                  <a:cubicBezTo>
                    <a:pt x="22311" y="6169"/>
                    <a:pt x="21752" y="5844"/>
                    <a:pt x="21429" y="5844"/>
                  </a:cubicBezTo>
                  <a:cubicBezTo>
                    <a:pt x="21383" y="5844"/>
                    <a:pt x="21342" y="5850"/>
                    <a:pt x="21308" y="5865"/>
                  </a:cubicBezTo>
                  <a:cubicBezTo>
                    <a:pt x="21064" y="5987"/>
                    <a:pt x="20639" y="6716"/>
                    <a:pt x="20639" y="6716"/>
                  </a:cubicBezTo>
                  <a:lnTo>
                    <a:pt x="20335" y="6595"/>
                  </a:lnTo>
                  <a:cubicBezTo>
                    <a:pt x="20335" y="6595"/>
                    <a:pt x="20396" y="5744"/>
                    <a:pt x="20061" y="5683"/>
                  </a:cubicBezTo>
                  <a:cubicBezTo>
                    <a:pt x="20022" y="5671"/>
                    <a:pt x="19978" y="5666"/>
                    <a:pt x="19933" y="5666"/>
                  </a:cubicBezTo>
                  <a:cubicBezTo>
                    <a:pt x="19631" y="5666"/>
                    <a:pt x="19241" y="5896"/>
                    <a:pt x="19241" y="5896"/>
                  </a:cubicBezTo>
                  <a:lnTo>
                    <a:pt x="18785" y="5501"/>
                  </a:lnTo>
                  <a:cubicBezTo>
                    <a:pt x="18785" y="5501"/>
                    <a:pt x="19909" y="4771"/>
                    <a:pt x="19909" y="3707"/>
                  </a:cubicBezTo>
                  <a:cubicBezTo>
                    <a:pt x="19909" y="3641"/>
                    <a:pt x="19828" y="3296"/>
                    <a:pt x="19497" y="3296"/>
                  </a:cubicBezTo>
                  <a:cubicBezTo>
                    <a:pt x="19377" y="3296"/>
                    <a:pt x="19223" y="3342"/>
                    <a:pt x="19028" y="3464"/>
                  </a:cubicBezTo>
                  <a:cubicBezTo>
                    <a:pt x="19028" y="3464"/>
                    <a:pt x="19301" y="2765"/>
                    <a:pt x="18998" y="2491"/>
                  </a:cubicBezTo>
                  <a:cubicBezTo>
                    <a:pt x="18953" y="2447"/>
                    <a:pt x="18863" y="2431"/>
                    <a:pt x="18759" y="2431"/>
                  </a:cubicBezTo>
                  <a:cubicBezTo>
                    <a:pt x="18510" y="2431"/>
                    <a:pt x="18177" y="2522"/>
                    <a:pt x="18177" y="2522"/>
                  </a:cubicBezTo>
                  <a:cubicBezTo>
                    <a:pt x="18177" y="2522"/>
                    <a:pt x="18177" y="1306"/>
                    <a:pt x="17964" y="1184"/>
                  </a:cubicBezTo>
                  <a:cubicBezTo>
                    <a:pt x="17903" y="1154"/>
                    <a:pt x="17826" y="1134"/>
                    <a:pt x="17737" y="1134"/>
                  </a:cubicBezTo>
                  <a:cubicBezTo>
                    <a:pt x="17559" y="1134"/>
                    <a:pt x="17336" y="1215"/>
                    <a:pt x="17113" y="1458"/>
                  </a:cubicBezTo>
                  <a:cubicBezTo>
                    <a:pt x="16748" y="1884"/>
                    <a:pt x="16353" y="2370"/>
                    <a:pt x="16353" y="2370"/>
                  </a:cubicBezTo>
                  <a:cubicBezTo>
                    <a:pt x="16353" y="2370"/>
                    <a:pt x="16657" y="1002"/>
                    <a:pt x="16201" y="729"/>
                  </a:cubicBezTo>
                  <a:cubicBezTo>
                    <a:pt x="16168" y="708"/>
                    <a:pt x="16126" y="700"/>
                    <a:pt x="16080" y="700"/>
                  </a:cubicBezTo>
                  <a:cubicBezTo>
                    <a:pt x="15916" y="700"/>
                    <a:pt x="15685" y="803"/>
                    <a:pt x="15472" y="850"/>
                  </a:cubicBezTo>
                  <a:cubicBezTo>
                    <a:pt x="15046" y="1002"/>
                    <a:pt x="14681" y="1245"/>
                    <a:pt x="14681" y="1245"/>
                  </a:cubicBezTo>
                  <a:cubicBezTo>
                    <a:pt x="14681" y="1245"/>
                    <a:pt x="13678" y="60"/>
                    <a:pt x="13557" y="60"/>
                  </a:cubicBezTo>
                  <a:cubicBezTo>
                    <a:pt x="13518" y="60"/>
                    <a:pt x="13403" y="0"/>
                    <a:pt x="13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6" name="Google Shape;196;p5"/>
            <p:cNvSpPr/>
            <p:nvPr/>
          </p:nvSpPr>
          <p:spPr>
            <a:xfrm>
              <a:off x="4085450" y="1448850"/>
              <a:ext cx="602625" cy="817500"/>
            </a:xfrm>
            <a:custGeom>
              <a:avLst/>
              <a:gdLst/>
              <a:ahLst/>
              <a:cxnLst/>
              <a:rect l="l" t="t" r="r" b="b"/>
              <a:pathLst>
                <a:path w="24105" h="32700" extrusionOk="0">
                  <a:moveTo>
                    <a:pt x="835" y="1"/>
                  </a:moveTo>
                  <a:cubicBezTo>
                    <a:pt x="745" y="1"/>
                    <a:pt x="648" y="25"/>
                    <a:pt x="548" y="83"/>
                  </a:cubicBezTo>
                  <a:cubicBezTo>
                    <a:pt x="0" y="418"/>
                    <a:pt x="0" y="2485"/>
                    <a:pt x="396" y="3792"/>
                  </a:cubicBezTo>
                  <a:cubicBezTo>
                    <a:pt x="821" y="5129"/>
                    <a:pt x="2797" y="9324"/>
                    <a:pt x="5806" y="11694"/>
                  </a:cubicBezTo>
                  <a:cubicBezTo>
                    <a:pt x="5806" y="11694"/>
                    <a:pt x="5502" y="11846"/>
                    <a:pt x="5046" y="11938"/>
                  </a:cubicBezTo>
                  <a:cubicBezTo>
                    <a:pt x="4590" y="11998"/>
                    <a:pt x="4317" y="12545"/>
                    <a:pt x="4469" y="13032"/>
                  </a:cubicBezTo>
                  <a:cubicBezTo>
                    <a:pt x="4621" y="13549"/>
                    <a:pt x="5229" y="15342"/>
                    <a:pt x="5776" y="15463"/>
                  </a:cubicBezTo>
                  <a:cubicBezTo>
                    <a:pt x="5821" y="15477"/>
                    <a:pt x="5863" y="15483"/>
                    <a:pt x="5902" y="15483"/>
                  </a:cubicBezTo>
                  <a:cubicBezTo>
                    <a:pt x="6308" y="15483"/>
                    <a:pt x="6384" y="14825"/>
                    <a:pt x="6384" y="14825"/>
                  </a:cubicBezTo>
                  <a:cubicBezTo>
                    <a:pt x="6384" y="14825"/>
                    <a:pt x="7010" y="14694"/>
                    <a:pt x="7476" y="14694"/>
                  </a:cubicBezTo>
                  <a:cubicBezTo>
                    <a:pt x="7683" y="14694"/>
                    <a:pt x="7859" y="14720"/>
                    <a:pt x="7934" y="14795"/>
                  </a:cubicBezTo>
                  <a:cubicBezTo>
                    <a:pt x="8146" y="15008"/>
                    <a:pt x="8724" y="15311"/>
                    <a:pt x="9028" y="16345"/>
                  </a:cubicBezTo>
                  <a:cubicBezTo>
                    <a:pt x="9210" y="16983"/>
                    <a:pt x="6870" y="17561"/>
                    <a:pt x="6566" y="17743"/>
                  </a:cubicBezTo>
                  <a:cubicBezTo>
                    <a:pt x="6171" y="18047"/>
                    <a:pt x="5502" y="18260"/>
                    <a:pt x="5867" y="19293"/>
                  </a:cubicBezTo>
                  <a:cubicBezTo>
                    <a:pt x="6323" y="20631"/>
                    <a:pt x="6536" y="21026"/>
                    <a:pt x="6779" y="21056"/>
                  </a:cubicBezTo>
                  <a:cubicBezTo>
                    <a:pt x="6849" y="21072"/>
                    <a:pt x="6936" y="21083"/>
                    <a:pt x="7029" y="21083"/>
                  </a:cubicBezTo>
                  <a:cubicBezTo>
                    <a:pt x="7298" y="21083"/>
                    <a:pt x="7607" y="20985"/>
                    <a:pt x="7630" y="20600"/>
                  </a:cubicBezTo>
                  <a:cubicBezTo>
                    <a:pt x="7660" y="20053"/>
                    <a:pt x="7782" y="19415"/>
                    <a:pt x="8298" y="19263"/>
                  </a:cubicBezTo>
                  <a:cubicBezTo>
                    <a:pt x="8846" y="19111"/>
                    <a:pt x="9636" y="19202"/>
                    <a:pt x="10153" y="19050"/>
                  </a:cubicBezTo>
                  <a:lnTo>
                    <a:pt x="10487" y="19233"/>
                  </a:lnTo>
                  <a:lnTo>
                    <a:pt x="11004" y="20540"/>
                  </a:lnTo>
                  <a:cubicBezTo>
                    <a:pt x="11004" y="20540"/>
                    <a:pt x="9362" y="22059"/>
                    <a:pt x="9302" y="22150"/>
                  </a:cubicBezTo>
                  <a:cubicBezTo>
                    <a:pt x="9210" y="22272"/>
                    <a:pt x="7934" y="22576"/>
                    <a:pt x="7873" y="23032"/>
                  </a:cubicBezTo>
                  <a:cubicBezTo>
                    <a:pt x="7843" y="23457"/>
                    <a:pt x="8450" y="25190"/>
                    <a:pt x="9302" y="25707"/>
                  </a:cubicBezTo>
                  <a:cubicBezTo>
                    <a:pt x="9302" y="25707"/>
                    <a:pt x="9940" y="25555"/>
                    <a:pt x="10061" y="24734"/>
                  </a:cubicBezTo>
                  <a:lnTo>
                    <a:pt x="11064" y="23822"/>
                  </a:lnTo>
                  <a:lnTo>
                    <a:pt x="11064" y="23822"/>
                  </a:lnTo>
                  <a:cubicBezTo>
                    <a:pt x="11064" y="23822"/>
                    <a:pt x="10669" y="24795"/>
                    <a:pt x="10548" y="25099"/>
                  </a:cubicBezTo>
                  <a:cubicBezTo>
                    <a:pt x="10426" y="25403"/>
                    <a:pt x="9727" y="26771"/>
                    <a:pt x="9605" y="27014"/>
                  </a:cubicBezTo>
                  <a:cubicBezTo>
                    <a:pt x="9484" y="27287"/>
                    <a:pt x="9089" y="27895"/>
                    <a:pt x="9362" y="28746"/>
                  </a:cubicBezTo>
                  <a:cubicBezTo>
                    <a:pt x="9636" y="29567"/>
                    <a:pt x="10092" y="30053"/>
                    <a:pt x="10092" y="30053"/>
                  </a:cubicBezTo>
                  <a:cubicBezTo>
                    <a:pt x="10092" y="30053"/>
                    <a:pt x="10185" y="30093"/>
                    <a:pt x="10301" y="30093"/>
                  </a:cubicBezTo>
                  <a:cubicBezTo>
                    <a:pt x="10487" y="30093"/>
                    <a:pt x="10730" y="29989"/>
                    <a:pt x="10730" y="29445"/>
                  </a:cubicBezTo>
                  <a:cubicBezTo>
                    <a:pt x="10730" y="28534"/>
                    <a:pt x="10457" y="28382"/>
                    <a:pt x="11004" y="27865"/>
                  </a:cubicBezTo>
                  <a:cubicBezTo>
                    <a:pt x="11461" y="27351"/>
                    <a:pt x="11596" y="26917"/>
                    <a:pt x="12089" y="26917"/>
                  </a:cubicBezTo>
                  <a:cubicBezTo>
                    <a:pt x="12121" y="26917"/>
                    <a:pt x="12154" y="26919"/>
                    <a:pt x="12189" y="26923"/>
                  </a:cubicBezTo>
                  <a:cubicBezTo>
                    <a:pt x="12189" y="26923"/>
                    <a:pt x="12554" y="27713"/>
                    <a:pt x="14013" y="28777"/>
                  </a:cubicBezTo>
                  <a:lnTo>
                    <a:pt x="15107" y="30904"/>
                  </a:lnTo>
                  <a:cubicBezTo>
                    <a:pt x="15107" y="30904"/>
                    <a:pt x="15381" y="32029"/>
                    <a:pt x="15533" y="32120"/>
                  </a:cubicBezTo>
                  <a:cubicBezTo>
                    <a:pt x="15533" y="32120"/>
                    <a:pt x="15745" y="32394"/>
                    <a:pt x="16019" y="32394"/>
                  </a:cubicBezTo>
                  <a:cubicBezTo>
                    <a:pt x="16019" y="32394"/>
                    <a:pt x="16047" y="32700"/>
                    <a:pt x="16315" y="32700"/>
                  </a:cubicBezTo>
                  <a:cubicBezTo>
                    <a:pt x="16327" y="32700"/>
                    <a:pt x="16340" y="32699"/>
                    <a:pt x="16353" y="32698"/>
                  </a:cubicBezTo>
                  <a:cubicBezTo>
                    <a:pt x="16657" y="32637"/>
                    <a:pt x="17144" y="32637"/>
                    <a:pt x="17508" y="31938"/>
                  </a:cubicBezTo>
                  <a:cubicBezTo>
                    <a:pt x="17843" y="31208"/>
                    <a:pt x="17752" y="30418"/>
                    <a:pt x="18025" y="29871"/>
                  </a:cubicBezTo>
                  <a:cubicBezTo>
                    <a:pt x="18025" y="29871"/>
                    <a:pt x="18177" y="29293"/>
                    <a:pt x="17873" y="28625"/>
                  </a:cubicBezTo>
                  <a:cubicBezTo>
                    <a:pt x="17539" y="27926"/>
                    <a:pt x="17356" y="27743"/>
                    <a:pt x="16779" y="27470"/>
                  </a:cubicBezTo>
                  <a:cubicBezTo>
                    <a:pt x="16779" y="27470"/>
                    <a:pt x="17235" y="26497"/>
                    <a:pt x="17052" y="26163"/>
                  </a:cubicBezTo>
                  <a:cubicBezTo>
                    <a:pt x="16840" y="25768"/>
                    <a:pt x="15867" y="25403"/>
                    <a:pt x="15867" y="25403"/>
                  </a:cubicBezTo>
                  <a:lnTo>
                    <a:pt x="15989" y="25008"/>
                  </a:lnTo>
                  <a:cubicBezTo>
                    <a:pt x="15989" y="25008"/>
                    <a:pt x="17083" y="25008"/>
                    <a:pt x="17144" y="24552"/>
                  </a:cubicBezTo>
                  <a:cubicBezTo>
                    <a:pt x="17235" y="24126"/>
                    <a:pt x="16779" y="23488"/>
                    <a:pt x="16779" y="23488"/>
                  </a:cubicBezTo>
                  <a:lnTo>
                    <a:pt x="17235" y="22880"/>
                  </a:lnTo>
                  <a:cubicBezTo>
                    <a:pt x="17235" y="22880"/>
                    <a:pt x="18233" y="24191"/>
                    <a:pt x="19565" y="24191"/>
                  </a:cubicBezTo>
                  <a:cubicBezTo>
                    <a:pt x="19609" y="24191"/>
                    <a:pt x="19653" y="24190"/>
                    <a:pt x="19697" y="24187"/>
                  </a:cubicBezTo>
                  <a:cubicBezTo>
                    <a:pt x="19818" y="24187"/>
                    <a:pt x="20578" y="23883"/>
                    <a:pt x="19879" y="23032"/>
                  </a:cubicBezTo>
                  <a:lnTo>
                    <a:pt x="19879" y="23032"/>
                  </a:lnTo>
                  <a:cubicBezTo>
                    <a:pt x="19879" y="23032"/>
                    <a:pt x="20169" y="23113"/>
                    <a:pt x="20486" y="23113"/>
                  </a:cubicBezTo>
                  <a:cubicBezTo>
                    <a:pt x="20750" y="23113"/>
                    <a:pt x="21034" y="23057"/>
                    <a:pt x="21186" y="22850"/>
                  </a:cubicBezTo>
                  <a:cubicBezTo>
                    <a:pt x="21338" y="22667"/>
                    <a:pt x="21034" y="21755"/>
                    <a:pt x="21034" y="21755"/>
                  </a:cubicBezTo>
                  <a:cubicBezTo>
                    <a:pt x="21034" y="21755"/>
                    <a:pt x="22615" y="21634"/>
                    <a:pt x="22706" y="21330"/>
                  </a:cubicBezTo>
                  <a:cubicBezTo>
                    <a:pt x="22828" y="21026"/>
                    <a:pt x="22767" y="20600"/>
                    <a:pt x="22250" y="20236"/>
                  </a:cubicBezTo>
                  <a:cubicBezTo>
                    <a:pt x="21673" y="19810"/>
                    <a:pt x="20943" y="19354"/>
                    <a:pt x="20943" y="19354"/>
                  </a:cubicBezTo>
                  <a:lnTo>
                    <a:pt x="20943" y="19354"/>
                  </a:lnTo>
                  <a:cubicBezTo>
                    <a:pt x="20943" y="19354"/>
                    <a:pt x="21252" y="19390"/>
                    <a:pt x="21637" y="19390"/>
                  </a:cubicBezTo>
                  <a:cubicBezTo>
                    <a:pt x="22187" y="19390"/>
                    <a:pt x="22892" y="19317"/>
                    <a:pt x="23071" y="18959"/>
                  </a:cubicBezTo>
                  <a:cubicBezTo>
                    <a:pt x="23192" y="18746"/>
                    <a:pt x="23010" y="18351"/>
                    <a:pt x="22858" y="18047"/>
                  </a:cubicBezTo>
                  <a:cubicBezTo>
                    <a:pt x="22584" y="17530"/>
                    <a:pt x="22280" y="17074"/>
                    <a:pt x="22280" y="17074"/>
                  </a:cubicBezTo>
                  <a:cubicBezTo>
                    <a:pt x="22280" y="17074"/>
                    <a:pt x="23739" y="15615"/>
                    <a:pt x="23739" y="15524"/>
                  </a:cubicBezTo>
                  <a:cubicBezTo>
                    <a:pt x="23739" y="15403"/>
                    <a:pt x="24104" y="14704"/>
                    <a:pt x="22888" y="14612"/>
                  </a:cubicBezTo>
                  <a:cubicBezTo>
                    <a:pt x="22888" y="14612"/>
                    <a:pt x="22122" y="14678"/>
                    <a:pt x="21411" y="14678"/>
                  </a:cubicBezTo>
                  <a:cubicBezTo>
                    <a:pt x="20937" y="14678"/>
                    <a:pt x="20487" y="14649"/>
                    <a:pt x="20305" y="14552"/>
                  </a:cubicBezTo>
                  <a:cubicBezTo>
                    <a:pt x="20305" y="14552"/>
                    <a:pt x="22402" y="12849"/>
                    <a:pt x="21703" y="11360"/>
                  </a:cubicBezTo>
                  <a:cubicBezTo>
                    <a:pt x="21582" y="11110"/>
                    <a:pt x="21376" y="11019"/>
                    <a:pt x="21138" y="11019"/>
                  </a:cubicBezTo>
                  <a:cubicBezTo>
                    <a:pt x="20479" y="11019"/>
                    <a:pt x="19575" y="11725"/>
                    <a:pt x="19575" y="11725"/>
                  </a:cubicBezTo>
                  <a:cubicBezTo>
                    <a:pt x="19575" y="11725"/>
                    <a:pt x="21186" y="9476"/>
                    <a:pt x="20244" y="8685"/>
                  </a:cubicBezTo>
                  <a:cubicBezTo>
                    <a:pt x="20063" y="8532"/>
                    <a:pt x="19850" y="8470"/>
                    <a:pt x="19624" y="8470"/>
                  </a:cubicBezTo>
                  <a:cubicBezTo>
                    <a:pt x="18635" y="8470"/>
                    <a:pt x="17387" y="9658"/>
                    <a:pt x="17387" y="9658"/>
                  </a:cubicBezTo>
                  <a:cubicBezTo>
                    <a:pt x="17387" y="9658"/>
                    <a:pt x="16902" y="10304"/>
                    <a:pt x="16642" y="10304"/>
                  </a:cubicBezTo>
                  <a:cubicBezTo>
                    <a:pt x="16626" y="10304"/>
                    <a:pt x="16611" y="10302"/>
                    <a:pt x="16597" y="10296"/>
                  </a:cubicBezTo>
                  <a:cubicBezTo>
                    <a:pt x="16597" y="10296"/>
                    <a:pt x="16141" y="8928"/>
                    <a:pt x="15533" y="8807"/>
                  </a:cubicBezTo>
                  <a:cubicBezTo>
                    <a:pt x="15517" y="8804"/>
                    <a:pt x="15501" y="8803"/>
                    <a:pt x="15485" y="8803"/>
                  </a:cubicBezTo>
                  <a:cubicBezTo>
                    <a:pt x="14868" y="8803"/>
                    <a:pt x="13799" y="10448"/>
                    <a:pt x="13770" y="10448"/>
                  </a:cubicBezTo>
                  <a:cubicBezTo>
                    <a:pt x="13739" y="10448"/>
                    <a:pt x="12949" y="8928"/>
                    <a:pt x="12645" y="8898"/>
                  </a:cubicBezTo>
                  <a:cubicBezTo>
                    <a:pt x="12632" y="8897"/>
                    <a:pt x="12619" y="8896"/>
                    <a:pt x="12605" y="8896"/>
                  </a:cubicBezTo>
                  <a:cubicBezTo>
                    <a:pt x="12290" y="8896"/>
                    <a:pt x="11723" y="9216"/>
                    <a:pt x="11490" y="9536"/>
                  </a:cubicBezTo>
                  <a:cubicBezTo>
                    <a:pt x="11490" y="9536"/>
                    <a:pt x="11216" y="8989"/>
                    <a:pt x="10700" y="8928"/>
                  </a:cubicBezTo>
                  <a:cubicBezTo>
                    <a:pt x="10686" y="8928"/>
                    <a:pt x="10673" y="8927"/>
                    <a:pt x="10659" y="8927"/>
                  </a:cubicBezTo>
                  <a:cubicBezTo>
                    <a:pt x="10119" y="8927"/>
                    <a:pt x="9454" y="9506"/>
                    <a:pt x="9454" y="9506"/>
                  </a:cubicBezTo>
                  <a:cubicBezTo>
                    <a:pt x="9454" y="9506"/>
                    <a:pt x="9241" y="8564"/>
                    <a:pt x="8754" y="8442"/>
                  </a:cubicBezTo>
                  <a:cubicBezTo>
                    <a:pt x="8710" y="8431"/>
                    <a:pt x="8666" y="8426"/>
                    <a:pt x="8624" y="8426"/>
                  </a:cubicBezTo>
                  <a:cubicBezTo>
                    <a:pt x="8194" y="8426"/>
                    <a:pt x="7843" y="8928"/>
                    <a:pt x="7843" y="8928"/>
                  </a:cubicBezTo>
                  <a:cubicBezTo>
                    <a:pt x="7843" y="8928"/>
                    <a:pt x="7873" y="8412"/>
                    <a:pt x="7569" y="8169"/>
                  </a:cubicBezTo>
                  <a:cubicBezTo>
                    <a:pt x="7514" y="8135"/>
                    <a:pt x="7449" y="8122"/>
                    <a:pt x="7378" y="8122"/>
                  </a:cubicBezTo>
                  <a:cubicBezTo>
                    <a:pt x="7108" y="8122"/>
                    <a:pt x="6754" y="8312"/>
                    <a:pt x="6545" y="8312"/>
                  </a:cubicBezTo>
                  <a:cubicBezTo>
                    <a:pt x="6506" y="8312"/>
                    <a:pt x="6472" y="8306"/>
                    <a:pt x="6444" y="8290"/>
                  </a:cubicBezTo>
                  <a:cubicBezTo>
                    <a:pt x="6444" y="8290"/>
                    <a:pt x="6779" y="7773"/>
                    <a:pt x="6475" y="7348"/>
                  </a:cubicBezTo>
                  <a:cubicBezTo>
                    <a:pt x="6140" y="6862"/>
                    <a:pt x="4560" y="6497"/>
                    <a:pt x="4560" y="6497"/>
                  </a:cubicBezTo>
                  <a:cubicBezTo>
                    <a:pt x="4499" y="6406"/>
                    <a:pt x="2766" y="4156"/>
                    <a:pt x="1551" y="539"/>
                  </a:cubicBezTo>
                  <a:cubicBezTo>
                    <a:pt x="1551" y="539"/>
                    <a:pt x="1261" y="1"/>
                    <a:pt x="8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7" name="Google Shape;197;p5"/>
            <p:cNvSpPr/>
            <p:nvPr/>
          </p:nvSpPr>
          <p:spPr>
            <a:xfrm>
              <a:off x="5731375" y="3410450"/>
              <a:ext cx="785750" cy="618975"/>
            </a:xfrm>
            <a:custGeom>
              <a:avLst/>
              <a:gdLst/>
              <a:ahLst/>
              <a:cxnLst/>
              <a:rect l="l" t="t" r="r" b="b"/>
              <a:pathLst>
                <a:path w="31430" h="24759" extrusionOk="0">
                  <a:moveTo>
                    <a:pt x="29879" y="1"/>
                  </a:moveTo>
                  <a:cubicBezTo>
                    <a:pt x="29090" y="1"/>
                    <a:pt x="28073" y="206"/>
                    <a:pt x="27326" y="526"/>
                  </a:cubicBezTo>
                  <a:cubicBezTo>
                    <a:pt x="26019" y="1073"/>
                    <a:pt x="22037" y="3414"/>
                    <a:pt x="19940" y="6605"/>
                  </a:cubicBezTo>
                  <a:cubicBezTo>
                    <a:pt x="19940" y="6605"/>
                    <a:pt x="19758" y="6362"/>
                    <a:pt x="19636" y="5906"/>
                  </a:cubicBezTo>
                  <a:cubicBezTo>
                    <a:pt x="19541" y="5549"/>
                    <a:pt x="19184" y="5341"/>
                    <a:pt x="18815" y="5341"/>
                  </a:cubicBezTo>
                  <a:cubicBezTo>
                    <a:pt x="18713" y="5341"/>
                    <a:pt x="18610" y="5357"/>
                    <a:pt x="18512" y="5390"/>
                  </a:cubicBezTo>
                  <a:cubicBezTo>
                    <a:pt x="18056" y="5602"/>
                    <a:pt x="16262" y="6362"/>
                    <a:pt x="16171" y="6909"/>
                  </a:cubicBezTo>
                  <a:cubicBezTo>
                    <a:pt x="16110" y="7456"/>
                    <a:pt x="16870" y="7487"/>
                    <a:pt x="16870" y="7487"/>
                  </a:cubicBezTo>
                  <a:cubicBezTo>
                    <a:pt x="16870" y="7487"/>
                    <a:pt x="17235" y="8794"/>
                    <a:pt x="17053" y="9037"/>
                  </a:cubicBezTo>
                  <a:cubicBezTo>
                    <a:pt x="16870" y="9311"/>
                    <a:pt x="16597" y="9888"/>
                    <a:pt x="15624" y="10253"/>
                  </a:cubicBezTo>
                  <a:cubicBezTo>
                    <a:pt x="15593" y="10265"/>
                    <a:pt x="15562" y="10271"/>
                    <a:pt x="15530" y="10271"/>
                  </a:cubicBezTo>
                  <a:cubicBezTo>
                    <a:pt x="14935" y="10271"/>
                    <a:pt x="14185" y="8202"/>
                    <a:pt x="13983" y="7943"/>
                  </a:cubicBezTo>
                  <a:cubicBezTo>
                    <a:pt x="13726" y="7686"/>
                    <a:pt x="13523" y="7215"/>
                    <a:pt x="12977" y="7215"/>
                  </a:cubicBezTo>
                  <a:cubicBezTo>
                    <a:pt x="12810" y="7215"/>
                    <a:pt x="12613" y="7259"/>
                    <a:pt x="12372" y="7365"/>
                  </a:cubicBezTo>
                  <a:cubicBezTo>
                    <a:pt x="11125" y="7943"/>
                    <a:pt x="10761" y="8186"/>
                    <a:pt x="10700" y="8429"/>
                  </a:cubicBezTo>
                  <a:cubicBezTo>
                    <a:pt x="10669" y="8733"/>
                    <a:pt x="10700" y="9250"/>
                    <a:pt x="11247" y="9250"/>
                  </a:cubicBezTo>
                  <a:cubicBezTo>
                    <a:pt x="11764" y="9250"/>
                    <a:pt x="12432" y="9280"/>
                    <a:pt x="12615" y="9797"/>
                  </a:cubicBezTo>
                  <a:cubicBezTo>
                    <a:pt x="12797" y="10344"/>
                    <a:pt x="12797" y="11104"/>
                    <a:pt x="12980" y="11621"/>
                  </a:cubicBezTo>
                  <a:lnTo>
                    <a:pt x="12828" y="11925"/>
                  </a:lnTo>
                  <a:lnTo>
                    <a:pt x="11612" y="12532"/>
                  </a:lnTo>
                  <a:cubicBezTo>
                    <a:pt x="11612" y="12532"/>
                    <a:pt x="9940" y="11073"/>
                    <a:pt x="9849" y="10982"/>
                  </a:cubicBezTo>
                  <a:cubicBezTo>
                    <a:pt x="9727" y="10921"/>
                    <a:pt x="9271" y="9645"/>
                    <a:pt x="8846" y="9645"/>
                  </a:cubicBezTo>
                  <a:cubicBezTo>
                    <a:pt x="8420" y="9645"/>
                    <a:pt x="6718" y="10405"/>
                    <a:pt x="6353" y="11286"/>
                  </a:cubicBezTo>
                  <a:cubicBezTo>
                    <a:pt x="6353" y="11286"/>
                    <a:pt x="6536" y="11894"/>
                    <a:pt x="7356" y="11985"/>
                  </a:cubicBezTo>
                  <a:lnTo>
                    <a:pt x="8390" y="12928"/>
                  </a:lnTo>
                  <a:cubicBezTo>
                    <a:pt x="8390" y="12928"/>
                    <a:pt x="7417" y="12624"/>
                    <a:pt x="7113" y="12502"/>
                  </a:cubicBezTo>
                  <a:cubicBezTo>
                    <a:pt x="6809" y="12380"/>
                    <a:pt x="5350" y="11833"/>
                    <a:pt x="5077" y="11712"/>
                  </a:cubicBezTo>
                  <a:cubicBezTo>
                    <a:pt x="4915" y="11631"/>
                    <a:pt x="4563" y="11482"/>
                    <a:pt x="4113" y="11482"/>
                  </a:cubicBezTo>
                  <a:cubicBezTo>
                    <a:pt x="3888" y="11482"/>
                    <a:pt x="3638" y="11519"/>
                    <a:pt x="3374" y="11621"/>
                  </a:cubicBezTo>
                  <a:cubicBezTo>
                    <a:pt x="2584" y="11985"/>
                    <a:pt x="2128" y="12472"/>
                    <a:pt x="2128" y="12472"/>
                  </a:cubicBezTo>
                  <a:cubicBezTo>
                    <a:pt x="2128" y="12472"/>
                    <a:pt x="1896" y="13081"/>
                    <a:pt x="2735" y="13081"/>
                  </a:cubicBezTo>
                  <a:cubicBezTo>
                    <a:pt x="2755" y="13081"/>
                    <a:pt x="2776" y="13080"/>
                    <a:pt x="2797" y="13080"/>
                  </a:cubicBezTo>
                  <a:cubicBezTo>
                    <a:pt x="3283" y="13029"/>
                    <a:pt x="3547" y="12933"/>
                    <a:pt x="3783" y="12933"/>
                  </a:cubicBezTo>
                  <a:cubicBezTo>
                    <a:pt x="3975" y="12933"/>
                    <a:pt x="4149" y="12997"/>
                    <a:pt x="4408" y="13201"/>
                  </a:cubicBezTo>
                  <a:cubicBezTo>
                    <a:pt x="4985" y="13657"/>
                    <a:pt x="5441" y="13718"/>
                    <a:pt x="5472" y="14295"/>
                  </a:cubicBezTo>
                  <a:cubicBezTo>
                    <a:pt x="5472" y="14295"/>
                    <a:pt x="4712" y="14751"/>
                    <a:pt x="3770" y="16271"/>
                  </a:cubicBezTo>
                  <a:lnTo>
                    <a:pt x="1733" y="17548"/>
                  </a:lnTo>
                  <a:cubicBezTo>
                    <a:pt x="1733" y="17548"/>
                    <a:pt x="608" y="17943"/>
                    <a:pt x="578" y="18095"/>
                  </a:cubicBezTo>
                  <a:cubicBezTo>
                    <a:pt x="578" y="18095"/>
                    <a:pt x="304" y="18308"/>
                    <a:pt x="335" y="18581"/>
                  </a:cubicBezTo>
                  <a:cubicBezTo>
                    <a:pt x="335" y="18581"/>
                    <a:pt x="1" y="18672"/>
                    <a:pt x="31" y="18976"/>
                  </a:cubicBezTo>
                  <a:cubicBezTo>
                    <a:pt x="61" y="19280"/>
                    <a:pt x="153" y="19767"/>
                    <a:pt x="912" y="20040"/>
                  </a:cubicBezTo>
                  <a:cubicBezTo>
                    <a:pt x="1672" y="20283"/>
                    <a:pt x="2432" y="20192"/>
                    <a:pt x="3010" y="20375"/>
                  </a:cubicBezTo>
                  <a:cubicBezTo>
                    <a:pt x="3010" y="20375"/>
                    <a:pt x="3098" y="20392"/>
                    <a:pt x="3241" y="20392"/>
                  </a:cubicBezTo>
                  <a:cubicBezTo>
                    <a:pt x="3473" y="20392"/>
                    <a:pt x="3849" y="20346"/>
                    <a:pt x="4226" y="20101"/>
                  </a:cubicBezTo>
                  <a:cubicBezTo>
                    <a:pt x="4864" y="19736"/>
                    <a:pt x="5046" y="19493"/>
                    <a:pt x="5289" y="18916"/>
                  </a:cubicBezTo>
                  <a:cubicBezTo>
                    <a:pt x="5289" y="18916"/>
                    <a:pt x="5876" y="19147"/>
                    <a:pt x="6315" y="19147"/>
                  </a:cubicBezTo>
                  <a:cubicBezTo>
                    <a:pt x="6450" y="19147"/>
                    <a:pt x="6571" y="19125"/>
                    <a:pt x="6657" y="19068"/>
                  </a:cubicBezTo>
                  <a:cubicBezTo>
                    <a:pt x="6992" y="18885"/>
                    <a:pt x="7326" y="17821"/>
                    <a:pt x="7326" y="17821"/>
                  </a:cubicBezTo>
                  <a:lnTo>
                    <a:pt x="7751" y="17912"/>
                  </a:lnTo>
                  <a:cubicBezTo>
                    <a:pt x="7751" y="17912"/>
                    <a:pt x="7873" y="19007"/>
                    <a:pt x="8268" y="19037"/>
                  </a:cubicBezTo>
                  <a:cubicBezTo>
                    <a:pt x="8281" y="19038"/>
                    <a:pt x="8294" y="19038"/>
                    <a:pt x="8307" y="19038"/>
                  </a:cubicBezTo>
                  <a:cubicBezTo>
                    <a:pt x="8730" y="19038"/>
                    <a:pt x="9302" y="18581"/>
                    <a:pt x="9302" y="18581"/>
                  </a:cubicBezTo>
                  <a:lnTo>
                    <a:pt x="9940" y="19007"/>
                  </a:lnTo>
                  <a:cubicBezTo>
                    <a:pt x="9940" y="19007"/>
                    <a:pt x="8633" y="20192"/>
                    <a:pt x="8876" y="21560"/>
                  </a:cubicBezTo>
                  <a:cubicBezTo>
                    <a:pt x="8876" y="21621"/>
                    <a:pt x="9051" y="21963"/>
                    <a:pt x="9391" y="21963"/>
                  </a:cubicBezTo>
                  <a:cubicBezTo>
                    <a:pt x="9562" y="21963"/>
                    <a:pt x="9776" y="21876"/>
                    <a:pt x="10031" y="21621"/>
                  </a:cubicBezTo>
                  <a:lnTo>
                    <a:pt x="10031" y="21621"/>
                  </a:lnTo>
                  <a:cubicBezTo>
                    <a:pt x="10031" y="21621"/>
                    <a:pt x="9849" y="22563"/>
                    <a:pt x="10335" y="22867"/>
                  </a:cubicBezTo>
                  <a:cubicBezTo>
                    <a:pt x="10369" y="22891"/>
                    <a:pt x="10420" y="22902"/>
                    <a:pt x="10482" y="22902"/>
                  </a:cubicBezTo>
                  <a:cubicBezTo>
                    <a:pt x="10800" y="22902"/>
                    <a:pt x="11399" y="22624"/>
                    <a:pt x="11399" y="22624"/>
                  </a:cubicBezTo>
                  <a:cubicBezTo>
                    <a:pt x="11399" y="22624"/>
                    <a:pt x="11672" y="24174"/>
                    <a:pt x="11976" y="24235"/>
                  </a:cubicBezTo>
                  <a:cubicBezTo>
                    <a:pt x="12054" y="24258"/>
                    <a:pt x="12137" y="24273"/>
                    <a:pt x="12224" y="24273"/>
                  </a:cubicBezTo>
                  <a:cubicBezTo>
                    <a:pt x="12479" y="24273"/>
                    <a:pt x="12768" y="24141"/>
                    <a:pt x="13040" y="23688"/>
                  </a:cubicBezTo>
                  <a:cubicBezTo>
                    <a:pt x="13375" y="23080"/>
                    <a:pt x="13800" y="22320"/>
                    <a:pt x="13800" y="22320"/>
                  </a:cubicBezTo>
                  <a:lnTo>
                    <a:pt x="13800" y="22320"/>
                  </a:lnTo>
                  <a:cubicBezTo>
                    <a:pt x="13800" y="22320"/>
                    <a:pt x="13709" y="24174"/>
                    <a:pt x="14347" y="24387"/>
                  </a:cubicBezTo>
                  <a:cubicBezTo>
                    <a:pt x="14384" y="24400"/>
                    <a:pt x="14423" y="24407"/>
                    <a:pt x="14465" y="24407"/>
                  </a:cubicBezTo>
                  <a:cubicBezTo>
                    <a:pt x="14699" y="24407"/>
                    <a:pt x="15001" y="24212"/>
                    <a:pt x="15259" y="24083"/>
                  </a:cubicBezTo>
                  <a:cubicBezTo>
                    <a:pt x="15776" y="23779"/>
                    <a:pt x="16232" y="23444"/>
                    <a:pt x="16232" y="23444"/>
                  </a:cubicBezTo>
                  <a:cubicBezTo>
                    <a:pt x="16232" y="23444"/>
                    <a:pt x="17782" y="24751"/>
                    <a:pt x="17904" y="24751"/>
                  </a:cubicBezTo>
                  <a:cubicBezTo>
                    <a:pt x="17912" y="24746"/>
                    <a:pt x="17925" y="24744"/>
                    <a:pt x="17943" y="24744"/>
                  </a:cubicBezTo>
                  <a:cubicBezTo>
                    <a:pt x="17991" y="24744"/>
                    <a:pt x="18068" y="24758"/>
                    <a:pt x="18157" y="24758"/>
                  </a:cubicBezTo>
                  <a:cubicBezTo>
                    <a:pt x="18400" y="24758"/>
                    <a:pt x="18724" y="24650"/>
                    <a:pt x="18724" y="23840"/>
                  </a:cubicBezTo>
                  <a:cubicBezTo>
                    <a:pt x="18724" y="23840"/>
                    <a:pt x="18360" y="21742"/>
                    <a:pt x="18542" y="21256"/>
                  </a:cubicBezTo>
                  <a:lnTo>
                    <a:pt x="18542" y="21256"/>
                  </a:lnTo>
                  <a:cubicBezTo>
                    <a:pt x="18542" y="21256"/>
                    <a:pt x="19820" y="22555"/>
                    <a:pt x="21069" y="22555"/>
                  </a:cubicBezTo>
                  <a:cubicBezTo>
                    <a:pt x="21337" y="22555"/>
                    <a:pt x="21603" y="22495"/>
                    <a:pt x="21855" y="22350"/>
                  </a:cubicBezTo>
                  <a:cubicBezTo>
                    <a:pt x="22767" y="21803"/>
                    <a:pt x="21308" y="20253"/>
                    <a:pt x="21308" y="20253"/>
                  </a:cubicBezTo>
                  <a:lnTo>
                    <a:pt x="21308" y="20253"/>
                  </a:lnTo>
                  <a:cubicBezTo>
                    <a:pt x="21308" y="20253"/>
                    <a:pt x="22577" y="20985"/>
                    <a:pt x="23532" y="20985"/>
                  </a:cubicBezTo>
                  <a:cubicBezTo>
                    <a:pt x="23882" y="20985"/>
                    <a:pt x="24190" y="20887"/>
                    <a:pt x="24378" y="20618"/>
                  </a:cubicBezTo>
                  <a:cubicBezTo>
                    <a:pt x="25107" y="19645"/>
                    <a:pt x="23132" y="17912"/>
                    <a:pt x="23132" y="17912"/>
                  </a:cubicBezTo>
                  <a:cubicBezTo>
                    <a:pt x="23132" y="17912"/>
                    <a:pt x="22372" y="17457"/>
                    <a:pt x="22402" y="17183"/>
                  </a:cubicBezTo>
                  <a:cubicBezTo>
                    <a:pt x="22402" y="17183"/>
                    <a:pt x="23740" y="16605"/>
                    <a:pt x="23770" y="15967"/>
                  </a:cubicBezTo>
                  <a:cubicBezTo>
                    <a:pt x="23831" y="15329"/>
                    <a:pt x="22007" y="14417"/>
                    <a:pt x="22007" y="14356"/>
                  </a:cubicBezTo>
                  <a:cubicBezTo>
                    <a:pt x="22007" y="14326"/>
                    <a:pt x="23436" y="13414"/>
                    <a:pt x="23466" y="13080"/>
                  </a:cubicBezTo>
                  <a:cubicBezTo>
                    <a:pt x="23466" y="12745"/>
                    <a:pt x="23101" y="12198"/>
                    <a:pt x="22767" y="12016"/>
                  </a:cubicBezTo>
                  <a:cubicBezTo>
                    <a:pt x="22767" y="12016"/>
                    <a:pt x="23284" y="11712"/>
                    <a:pt x="23284" y="11165"/>
                  </a:cubicBezTo>
                  <a:cubicBezTo>
                    <a:pt x="23284" y="10648"/>
                    <a:pt x="22615" y="10010"/>
                    <a:pt x="22615" y="10010"/>
                  </a:cubicBezTo>
                  <a:cubicBezTo>
                    <a:pt x="22615" y="10010"/>
                    <a:pt x="23527" y="9706"/>
                    <a:pt x="23588" y="9189"/>
                  </a:cubicBezTo>
                  <a:cubicBezTo>
                    <a:pt x="23679" y="8703"/>
                    <a:pt x="23010" y="8338"/>
                    <a:pt x="23010" y="8338"/>
                  </a:cubicBezTo>
                  <a:cubicBezTo>
                    <a:pt x="23010" y="8338"/>
                    <a:pt x="23588" y="8338"/>
                    <a:pt x="23740" y="7973"/>
                  </a:cubicBezTo>
                  <a:cubicBezTo>
                    <a:pt x="23922" y="7639"/>
                    <a:pt x="23436" y="7122"/>
                    <a:pt x="23557" y="6848"/>
                  </a:cubicBezTo>
                  <a:lnTo>
                    <a:pt x="23557" y="6848"/>
                  </a:lnTo>
                  <a:cubicBezTo>
                    <a:pt x="23557" y="6849"/>
                    <a:pt x="23769" y="6960"/>
                    <a:pt x="24018" y="6960"/>
                  </a:cubicBezTo>
                  <a:cubicBezTo>
                    <a:pt x="24179" y="6960"/>
                    <a:pt x="24356" y="6913"/>
                    <a:pt x="24499" y="6757"/>
                  </a:cubicBezTo>
                  <a:cubicBezTo>
                    <a:pt x="24834" y="6514"/>
                    <a:pt x="24986" y="4873"/>
                    <a:pt x="24986" y="4873"/>
                  </a:cubicBezTo>
                  <a:cubicBezTo>
                    <a:pt x="25107" y="4842"/>
                    <a:pt x="27205" y="2897"/>
                    <a:pt x="30670" y="1377"/>
                  </a:cubicBezTo>
                  <a:cubicBezTo>
                    <a:pt x="30670" y="1377"/>
                    <a:pt x="31430" y="891"/>
                    <a:pt x="31035" y="344"/>
                  </a:cubicBezTo>
                  <a:cubicBezTo>
                    <a:pt x="30883" y="104"/>
                    <a:pt x="30438" y="1"/>
                    <a:pt x="298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8" name="Google Shape;198;p5"/>
            <p:cNvSpPr/>
            <p:nvPr/>
          </p:nvSpPr>
          <p:spPr>
            <a:xfrm>
              <a:off x="6841575" y="4722250"/>
              <a:ext cx="645925" cy="437725"/>
            </a:xfrm>
            <a:custGeom>
              <a:avLst/>
              <a:gdLst/>
              <a:ahLst/>
              <a:cxnLst/>
              <a:rect l="l" t="t" r="r" b="b"/>
              <a:pathLst>
                <a:path w="25837" h="17509" extrusionOk="0">
                  <a:moveTo>
                    <a:pt x="15746" y="0"/>
                  </a:moveTo>
                  <a:cubicBezTo>
                    <a:pt x="14773" y="0"/>
                    <a:pt x="14560" y="1976"/>
                    <a:pt x="14560" y="1976"/>
                  </a:cubicBezTo>
                  <a:cubicBezTo>
                    <a:pt x="14560" y="1976"/>
                    <a:pt x="14591" y="2675"/>
                    <a:pt x="14408" y="2736"/>
                  </a:cubicBezTo>
                  <a:cubicBezTo>
                    <a:pt x="14408" y="2736"/>
                    <a:pt x="13792" y="2358"/>
                    <a:pt x="13331" y="2358"/>
                  </a:cubicBezTo>
                  <a:cubicBezTo>
                    <a:pt x="13222" y="2358"/>
                    <a:pt x="13122" y="2380"/>
                    <a:pt x="13040" y="2432"/>
                  </a:cubicBezTo>
                  <a:cubicBezTo>
                    <a:pt x="12615" y="2705"/>
                    <a:pt x="12858" y="4225"/>
                    <a:pt x="12797" y="4256"/>
                  </a:cubicBezTo>
                  <a:cubicBezTo>
                    <a:pt x="12796" y="4257"/>
                    <a:pt x="12795" y="4257"/>
                    <a:pt x="12792" y="4257"/>
                  </a:cubicBezTo>
                  <a:cubicBezTo>
                    <a:pt x="12710" y="4257"/>
                    <a:pt x="11833" y="3893"/>
                    <a:pt x="11486" y="3893"/>
                  </a:cubicBezTo>
                  <a:cubicBezTo>
                    <a:pt x="11433" y="3893"/>
                    <a:pt x="11392" y="3902"/>
                    <a:pt x="11369" y="3921"/>
                  </a:cubicBezTo>
                  <a:cubicBezTo>
                    <a:pt x="11186" y="4073"/>
                    <a:pt x="10974" y="4560"/>
                    <a:pt x="11034" y="4833"/>
                  </a:cubicBezTo>
                  <a:cubicBezTo>
                    <a:pt x="11034" y="4833"/>
                    <a:pt x="10850" y="4747"/>
                    <a:pt x="10637" y="4747"/>
                  </a:cubicBezTo>
                  <a:cubicBezTo>
                    <a:pt x="10516" y="4747"/>
                    <a:pt x="10385" y="4775"/>
                    <a:pt x="10274" y="4864"/>
                  </a:cubicBezTo>
                  <a:cubicBezTo>
                    <a:pt x="9910" y="5107"/>
                    <a:pt x="9818" y="5806"/>
                    <a:pt x="9818" y="5806"/>
                  </a:cubicBezTo>
                  <a:cubicBezTo>
                    <a:pt x="9818" y="5806"/>
                    <a:pt x="9439" y="5506"/>
                    <a:pt x="9117" y="5506"/>
                  </a:cubicBezTo>
                  <a:cubicBezTo>
                    <a:pt x="9042" y="5506"/>
                    <a:pt x="8970" y="5522"/>
                    <a:pt x="8907" y="5563"/>
                  </a:cubicBezTo>
                  <a:cubicBezTo>
                    <a:pt x="8542" y="5745"/>
                    <a:pt x="8603" y="6323"/>
                    <a:pt x="8603" y="6323"/>
                  </a:cubicBezTo>
                  <a:cubicBezTo>
                    <a:pt x="8603" y="6323"/>
                    <a:pt x="8395" y="6012"/>
                    <a:pt x="8125" y="6012"/>
                  </a:cubicBezTo>
                  <a:cubicBezTo>
                    <a:pt x="8102" y="6012"/>
                    <a:pt x="8079" y="6014"/>
                    <a:pt x="8056" y="6019"/>
                  </a:cubicBezTo>
                  <a:cubicBezTo>
                    <a:pt x="7782" y="6049"/>
                    <a:pt x="7630" y="6566"/>
                    <a:pt x="7448" y="6657"/>
                  </a:cubicBezTo>
                  <a:cubicBezTo>
                    <a:pt x="7448" y="6657"/>
                    <a:pt x="7387" y="6140"/>
                    <a:pt x="6992" y="6079"/>
                  </a:cubicBezTo>
                  <a:cubicBezTo>
                    <a:pt x="6982" y="6076"/>
                    <a:pt x="6969" y="6075"/>
                    <a:pt x="6955" y="6075"/>
                  </a:cubicBezTo>
                  <a:cubicBezTo>
                    <a:pt x="6674" y="6075"/>
                    <a:pt x="5654" y="6626"/>
                    <a:pt x="5654" y="6626"/>
                  </a:cubicBezTo>
                  <a:cubicBezTo>
                    <a:pt x="5593" y="6566"/>
                    <a:pt x="3466" y="6110"/>
                    <a:pt x="1004" y="4651"/>
                  </a:cubicBezTo>
                  <a:cubicBezTo>
                    <a:pt x="1004" y="4651"/>
                    <a:pt x="816" y="4574"/>
                    <a:pt x="617" y="4574"/>
                  </a:cubicBezTo>
                  <a:cubicBezTo>
                    <a:pt x="441" y="4574"/>
                    <a:pt x="255" y="4635"/>
                    <a:pt x="183" y="4864"/>
                  </a:cubicBezTo>
                  <a:cubicBezTo>
                    <a:pt x="1" y="5350"/>
                    <a:pt x="1034" y="6535"/>
                    <a:pt x="1946" y="7113"/>
                  </a:cubicBezTo>
                  <a:cubicBezTo>
                    <a:pt x="2839" y="7678"/>
                    <a:pt x="5947" y="9060"/>
                    <a:pt x="8787" y="9060"/>
                  </a:cubicBezTo>
                  <a:cubicBezTo>
                    <a:pt x="8847" y="9060"/>
                    <a:pt x="8907" y="9059"/>
                    <a:pt x="8967" y="9058"/>
                  </a:cubicBezTo>
                  <a:lnTo>
                    <a:pt x="8967" y="9058"/>
                  </a:lnTo>
                  <a:cubicBezTo>
                    <a:pt x="8967" y="9058"/>
                    <a:pt x="8846" y="9271"/>
                    <a:pt x="8633" y="9544"/>
                  </a:cubicBezTo>
                  <a:cubicBezTo>
                    <a:pt x="8390" y="9818"/>
                    <a:pt x="8511" y="10274"/>
                    <a:pt x="8815" y="10456"/>
                  </a:cubicBezTo>
                  <a:cubicBezTo>
                    <a:pt x="9091" y="10649"/>
                    <a:pt x="10192" y="11267"/>
                    <a:pt x="10666" y="11267"/>
                  </a:cubicBezTo>
                  <a:cubicBezTo>
                    <a:pt x="10715" y="11267"/>
                    <a:pt x="10757" y="11261"/>
                    <a:pt x="10791" y="11247"/>
                  </a:cubicBezTo>
                  <a:cubicBezTo>
                    <a:pt x="11186" y="11064"/>
                    <a:pt x="10822" y="10578"/>
                    <a:pt x="10822" y="10578"/>
                  </a:cubicBezTo>
                  <a:cubicBezTo>
                    <a:pt x="10822" y="10578"/>
                    <a:pt x="11490" y="9757"/>
                    <a:pt x="11703" y="9757"/>
                  </a:cubicBezTo>
                  <a:cubicBezTo>
                    <a:pt x="11761" y="9757"/>
                    <a:pt x="11826" y="9755"/>
                    <a:pt x="11900" y="9755"/>
                  </a:cubicBezTo>
                  <a:cubicBezTo>
                    <a:pt x="12178" y="9755"/>
                    <a:pt x="12573" y="9792"/>
                    <a:pt x="13101" y="10152"/>
                  </a:cubicBezTo>
                  <a:cubicBezTo>
                    <a:pt x="13527" y="10426"/>
                    <a:pt x="12433" y="11946"/>
                    <a:pt x="12402" y="12189"/>
                  </a:cubicBezTo>
                  <a:cubicBezTo>
                    <a:pt x="12311" y="12584"/>
                    <a:pt x="12007" y="13010"/>
                    <a:pt x="12736" y="13465"/>
                  </a:cubicBezTo>
                  <a:cubicBezTo>
                    <a:pt x="13453" y="13871"/>
                    <a:pt x="13794" y="14052"/>
                    <a:pt x="13996" y="14052"/>
                  </a:cubicBezTo>
                  <a:cubicBezTo>
                    <a:pt x="14051" y="14052"/>
                    <a:pt x="14096" y="14039"/>
                    <a:pt x="14135" y="14013"/>
                  </a:cubicBezTo>
                  <a:cubicBezTo>
                    <a:pt x="14317" y="13921"/>
                    <a:pt x="14621" y="13678"/>
                    <a:pt x="14408" y="13344"/>
                  </a:cubicBezTo>
                  <a:cubicBezTo>
                    <a:pt x="14165" y="13010"/>
                    <a:pt x="13922" y="12584"/>
                    <a:pt x="14135" y="12250"/>
                  </a:cubicBezTo>
                  <a:cubicBezTo>
                    <a:pt x="14378" y="11885"/>
                    <a:pt x="14864" y="11551"/>
                    <a:pt x="15138" y="11186"/>
                  </a:cubicBezTo>
                  <a:lnTo>
                    <a:pt x="15381" y="11125"/>
                  </a:lnTo>
                  <a:lnTo>
                    <a:pt x="16354" y="11642"/>
                  </a:lnTo>
                  <a:cubicBezTo>
                    <a:pt x="16354" y="11642"/>
                    <a:pt x="16141" y="13344"/>
                    <a:pt x="16141" y="13405"/>
                  </a:cubicBezTo>
                  <a:cubicBezTo>
                    <a:pt x="16141" y="13526"/>
                    <a:pt x="15533" y="14377"/>
                    <a:pt x="15776" y="14590"/>
                  </a:cubicBezTo>
                  <a:cubicBezTo>
                    <a:pt x="15942" y="14838"/>
                    <a:pt x="16958" y="15462"/>
                    <a:pt x="17689" y="15462"/>
                  </a:cubicBezTo>
                  <a:cubicBezTo>
                    <a:pt x="17764" y="15462"/>
                    <a:pt x="17836" y="15455"/>
                    <a:pt x="17904" y="15441"/>
                  </a:cubicBezTo>
                  <a:cubicBezTo>
                    <a:pt x="17904" y="15441"/>
                    <a:pt x="18208" y="15016"/>
                    <a:pt x="17873" y="14469"/>
                  </a:cubicBezTo>
                  <a:lnTo>
                    <a:pt x="18025" y="13405"/>
                  </a:lnTo>
                  <a:cubicBezTo>
                    <a:pt x="18025" y="13405"/>
                    <a:pt x="18238" y="14165"/>
                    <a:pt x="18329" y="14408"/>
                  </a:cubicBezTo>
                  <a:cubicBezTo>
                    <a:pt x="18390" y="14621"/>
                    <a:pt x="18664" y="15806"/>
                    <a:pt x="18694" y="15988"/>
                  </a:cubicBezTo>
                  <a:cubicBezTo>
                    <a:pt x="18724" y="16231"/>
                    <a:pt x="18846" y="16748"/>
                    <a:pt x="19424" y="17113"/>
                  </a:cubicBezTo>
                  <a:cubicBezTo>
                    <a:pt x="20001" y="17447"/>
                    <a:pt x="20487" y="17508"/>
                    <a:pt x="20487" y="17508"/>
                  </a:cubicBezTo>
                  <a:cubicBezTo>
                    <a:pt x="20487" y="17508"/>
                    <a:pt x="20974" y="17356"/>
                    <a:pt x="20548" y="16839"/>
                  </a:cubicBezTo>
                  <a:cubicBezTo>
                    <a:pt x="20153" y="16292"/>
                    <a:pt x="19879" y="16353"/>
                    <a:pt x="19910" y="15776"/>
                  </a:cubicBezTo>
                  <a:cubicBezTo>
                    <a:pt x="19940" y="15198"/>
                    <a:pt x="19788" y="14894"/>
                    <a:pt x="20092" y="14621"/>
                  </a:cubicBezTo>
                  <a:cubicBezTo>
                    <a:pt x="20092" y="14621"/>
                    <a:pt x="20585" y="14842"/>
                    <a:pt x="21680" y="14842"/>
                  </a:cubicBezTo>
                  <a:cubicBezTo>
                    <a:pt x="21802" y="14842"/>
                    <a:pt x="21931" y="14839"/>
                    <a:pt x="22068" y="14833"/>
                  </a:cubicBezTo>
                  <a:lnTo>
                    <a:pt x="23801" y="15502"/>
                  </a:lnTo>
                  <a:cubicBezTo>
                    <a:pt x="23801" y="15502"/>
                    <a:pt x="24500" y="16019"/>
                    <a:pt x="24621" y="16019"/>
                  </a:cubicBezTo>
                  <a:cubicBezTo>
                    <a:pt x="24621" y="16019"/>
                    <a:pt x="24690" y="16034"/>
                    <a:pt x="24777" y="16034"/>
                  </a:cubicBezTo>
                  <a:cubicBezTo>
                    <a:pt x="24864" y="16034"/>
                    <a:pt x="24971" y="16019"/>
                    <a:pt x="25047" y="15958"/>
                  </a:cubicBezTo>
                  <a:cubicBezTo>
                    <a:pt x="25047" y="15958"/>
                    <a:pt x="25128" y="16039"/>
                    <a:pt x="25227" y="16039"/>
                  </a:cubicBezTo>
                  <a:cubicBezTo>
                    <a:pt x="25276" y="16039"/>
                    <a:pt x="25330" y="16019"/>
                    <a:pt x="25381" y="15958"/>
                  </a:cubicBezTo>
                  <a:cubicBezTo>
                    <a:pt x="25533" y="15806"/>
                    <a:pt x="25837" y="15532"/>
                    <a:pt x="25685" y="14924"/>
                  </a:cubicBezTo>
                  <a:cubicBezTo>
                    <a:pt x="25533" y="14317"/>
                    <a:pt x="25077" y="13921"/>
                    <a:pt x="25016" y="13496"/>
                  </a:cubicBezTo>
                  <a:cubicBezTo>
                    <a:pt x="25016" y="13496"/>
                    <a:pt x="24804" y="13070"/>
                    <a:pt x="24287" y="12858"/>
                  </a:cubicBezTo>
                  <a:cubicBezTo>
                    <a:pt x="23960" y="12712"/>
                    <a:pt x="23753" y="12643"/>
                    <a:pt x="23542" y="12643"/>
                  </a:cubicBezTo>
                  <a:cubicBezTo>
                    <a:pt x="23399" y="12643"/>
                    <a:pt x="23255" y="12675"/>
                    <a:pt x="23071" y="12736"/>
                  </a:cubicBezTo>
                  <a:cubicBezTo>
                    <a:pt x="23071" y="12736"/>
                    <a:pt x="22828" y="11915"/>
                    <a:pt x="22585" y="11824"/>
                  </a:cubicBezTo>
                  <a:cubicBezTo>
                    <a:pt x="22524" y="11800"/>
                    <a:pt x="22445" y="11790"/>
                    <a:pt x="22357" y="11790"/>
                  </a:cubicBezTo>
                  <a:cubicBezTo>
                    <a:pt x="22007" y="11790"/>
                    <a:pt x="21521" y="11946"/>
                    <a:pt x="21521" y="11946"/>
                  </a:cubicBezTo>
                  <a:lnTo>
                    <a:pt x="21399" y="11642"/>
                  </a:lnTo>
                  <a:cubicBezTo>
                    <a:pt x="21399" y="11642"/>
                    <a:pt x="22038" y="11064"/>
                    <a:pt x="21855" y="10791"/>
                  </a:cubicBezTo>
                  <a:cubicBezTo>
                    <a:pt x="21673" y="10517"/>
                    <a:pt x="21095" y="10365"/>
                    <a:pt x="21095" y="10365"/>
                  </a:cubicBezTo>
                  <a:lnTo>
                    <a:pt x="21065" y="9757"/>
                  </a:lnTo>
                  <a:lnTo>
                    <a:pt x="21065" y="9757"/>
                  </a:lnTo>
                  <a:cubicBezTo>
                    <a:pt x="21065" y="9757"/>
                    <a:pt x="21323" y="9817"/>
                    <a:pt x="21677" y="9817"/>
                  </a:cubicBezTo>
                  <a:cubicBezTo>
                    <a:pt x="22119" y="9817"/>
                    <a:pt x="22710" y="9723"/>
                    <a:pt x="23132" y="9301"/>
                  </a:cubicBezTo>
                  <a:cubicBezTo>
                    <a:pt x="23193" y="9241"/>
                    <a:pt x="23527" y="8693"/>
                    <a:pt x="22676" y="8541"/>
                  </a:cubicBezTo>
                  <a:cubicBezTo>
                    <a:pt x="22676" y="8541"/>
                    <a:pt x="23375" y="8237"/>
                    <a:pt x="23345" y="7782"/>
                  </a:cubicBezTo>
                  <a:cubicBezTo>
                    <a:pt x="23345" y="7599"/>
                    <a:pt x="22676" y="7234"/>
                    <a:pt x="22676" y="7234"/>
                  </a:cubicBezTo>
                  <a:cubicBezTo>
                    <a:pt x="22676" y="7234"/>
                    <a:pt x="23557" y="6353"/>
                    <a:pt x="23436" y="6140"/>
                  </a:cubicBezTo>
                  <a:cubicBezTo>
                    <a:pt x="23379" y="5941"/>
                    <a:pt x="23162" y="5742"/>
                    <a:pt x="22712" y="5742"/>
                  </a:cubicBezTo>
                  <a:cubicBezTo>
                    <a:pt x="22681" y="5742"/>
                    <a:pt x="22648" y="5743"/>
                    <a:pt x="22615" y="5745"/>
                  </a:cubicBezTo>
                  <a:cubicBezTo>
                    <a:pt x="22068" y="5775"/>
                    <a:pt x="21430" y="5836"/>
                    <a:pt x="21430" y="5836"/>
                  </a:cubicBezTo>
                  <a:cubicBezTo>
                    <a:pt x="21430" y="5836"/>
                    <a:pt x="22615" y="5076"/>
                    <a:pt x="22493" y="4560"/>
                  </a:cubicBezTo>
                  <a:cubicBezTo>
                    <a:pt x="22463" y="4377"/>
                    <a:pt x="22159" y="4256"/>
                    <a:pt x="21886" y="4134"/>
                  </a:cubicBezTo>
                  <a:cubicBezTo>
                    <a:pt x="21460" y="3952"/>
                    <a:pt x="21065" y="3830"/>
                    <a:pt x="21065" y="3830"/>
                  </a:cubicBezTo>
                  <a:cubicBezTo>
                    <a:pt x="21065" y="3830"/>
                    <a:pt x="21156" y="2280"/>
                    <a:pt x="21126" y="2250"/>
                  </a:cubicBezTo>
                  <a:cubicBezTo>
                    <a:pt x="21084" y="2187"/>
                    <a:pt x="21014" y="1895"/>
                    <a:pt x="20738" y="1895"/>
                  </a:cubicBezTo>
                  <a:cubicBezTo>
                    <a:pt x="20612" y="1895"/>
                    <a:pt x="20443" y="1956"/>
                    <a:pt x="20214" y="2128"/>
                  </a:cubicBezTo>
                  <a:cubicBezTo>
                    <a:pt x="20214" y="2128"/>
                    <a:pt x="19089" y="3253"/>
                    <a:pt x="18694" y="3374"/>
                  </a:cubicBezTo>
                  <a:cubicBezTo>
                    <a:pt x="18694" y="3374"/>
                    <a:pt x="19089" y="1338"/>
                    <a:pt x="17934" y="821"/>
                  </a:cubicBezTo>
                  <a:cubicBezTo>
                    <a:pt x="17866" y="789"/>
                    <a:pt x="17800" y="775"/>
                    <a:pt x="17739" y="775"/>
                  </a:cubicBezTo>
                  <a:cubicBezTo>
                    <a:pt x="17145" y="775"/>
                    <a:pt x="16870" y="2098"/>
                    <a:pt x="16870" y="2098"/>
                  </a:cubicBezTo>
                  <a:cubicBezTo>
                    <a:pt x="16870" y="2098"/>
                    <a:pt x="16688" y="0"/>
                    <a:pt x="157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9" name="Google Shape;199;p5"/>
            <p:cNvSpPr/>
            <p:nvPr/>
          </p:nvSpPr>
          <p:spPr>
            <a:xfrm>
              <a:off x="4868150" y="2362800"/>
              <a:ext cx="655800" cy="426400"/>
            </a:xfrm>
            <a:custGeom>
              <a:avLst/>
              <a:gdLst/>
              <a:ahLst/>
              <a:cxnLst/>
              <a:rect l="l" t="t" r="r" b="b"/>
              <a:pathLst>
                <a:path w="26232" h="17056" extrusionOk="0">
                  <a:moveTo>
                    <a:pt x="13262" y="1"/>
                  </a:moveTo>
                  <a:cubicBezTo>
                    <a:pt x="13089" y="1"/>
                    <a:pt x="12897" y="112"/>
                    <a:pt x="12827" y="638"/>
                  </a:cubicBezTo>
                  <a:cubicBezTo>
                    <a:pt x="12827" y="638"/>
                    <a:pt x="12827" y="2280"/>
                    <a:pt x="12645" y="2584"/>
                  </a:cubicBezTo>
                  <a:cubicBezTo>
                    <a:pt x="12645" y="2584"/>
                    <a:pt x="11723" y="1260"/>
                    <a:pt x="10713" y="1260"/>
                  </a:cubicBezTo>
                  <a:cubicBezTo>
                    <a:pt x="10577" y="1260"/>
                    <a:pt x="10441" y="1284"/>
                    <a:pt x="10304" y="1337"/>
                  </a:cubicBezTo>
                  <a:cubicBezTo>
                    <a:pt x="9544" y="1581"/>
                    <a:pt x="10426" y="2948"/>
                    <a:pt x="10426" y="2948"/>
                  </a:cubicBezTo>
                  <a:cubicBezTo>
                    <a:pt x="10426" y="2948"/>
                    <a:pt x="9423" y="2081"/>
                    <a:pt x="8662" y="2081"/>
                  </a:cubicBezTo>
                  <a:cubicBezTo>
                    <a:pt x="8467" y="2081"/>
                    <a:pt x="8288" y="2137"/>
                    <a:pt x="8146" y="2280"/>
                  </a:cubicBezTo>
                  <a:cubicBezTo>
                    <a:pt x="7477" y="2918"/>
                    <a:pt x="8724" y="4529"/>
                    <a:pt x="8724" y="4529"/>
                  </a:cubicBezTo>
                  <a:cubicBezTo>
                    <a:pt x="8724" y="4529"/>
                    <a:pt x="9210" y="4985"/>
                    <a:pt x="9180" y="5167"/>
                  </a:cubicBezTo>
                  <a:cubicBezTo>
                    <a:pt x="9180" y="5167"/>
                    <a:pt x="8116" y="5441"/>
                    <a:pt x="7994" y="5897"/>
                  </a:cubicBezTo>
                  <a:cubicBezTo>
                    <a:pt x="7873" y="6353"/>
                    <a:pt x="9149" y="7295"/>
                    <a:pt x="9088" y="7325"/>
                  </a:cubicBezTo>
                  <a:cubicBezTo>
                    <a:pt x="9088" y="7356"/>
                    <a:pt x="7873" y="7872"/>
                    <a:pt x="7842" y="8085"/>
                  </a:cubicBezTo>
                  <a:cubicBezTo>
                    <a:pt x="7812" y="8328"/>
                    <a:pt x="8024" y="8815"/>
                    <a:pt x="8268" y="8997"/>
                  </a:cubicBezTo>
                  <a:cubicBezTo>
                    <a:pt x="8268" y="8997"/>
                    <a:pt x="7812" y="9149"/>
                    <a:pt x="7721" y="9575"/>
                  </a:cubicBezTo>
                  <a:cubicBezTo>
                    <a:pt x="7660" y="10000"/>
                    <a:pt x="8116" y="10547"/>
                    <a:pt x="8116" y="10547"/>
                  </a:cubicBezTo>
                  <a:cubicBezTo>
                    <a:pt x="8116" y="10547"/>
                    <a:pt x="7386" y="10638"/>
                    <a:pt x="7265" y="11003"/>
                  </a:cubicBezTo>
                  <a:cubicBezTo>
                    <a:pt x="7173" y="11398"/>
                    <a:pt x="7569" y="11733"/>
                    <a:pt x="7569" y="11733"/>
                  </a:cubicBezTo>
                  <a:cubicBezTo>
                    <a:pt x="7569" y="11733"/>
                    <a:pt x="7516" y="11725"/>
                    <a:pt x="7440" y="11725"/>
                  </a:cubicBezTo>
                  <a:cubicBezTo>
                    <a:pt x="7305" y="11725"/>
                    <a:pt x="7096" y="11749"/>
                    <a:pt x="6961" y="11885"/>
                  </a:cubicBezTo>
                  <a:cubicBezTo>
                    <a:pt x="6778" y="12128"/>
                    <a:pt x="7082" y="12584"/>
                    <a:pt x="6961" y="12766"/>
                  </a:cubicBezTo>
                  <a:cubicBezTo>
                    <a:pt x="6961" y="12766"/>
                    <a:pt x="6761" y="12599"/>
                    <a:pt x="6521" y="12599"/>
                  </a:cubicBezTo>
                  <a:cubicBezTo>
                    <a:pt x="6437" y="12599"/>
                    <a:pt x="6348" y="12620"/>
                    <a:pt x="6262" y="12675"/>
                  </a:cubicBezTo>
                  <a:cubicBezTo>
                    <a:pt x="5714" y="12797"/>
                    <a:pt x="5380" y="13982"/>
                    <a:pt x="5380" y="13982"/>
                  </a:cubicBezTo>
                  <a:cubicBezTo>
                    <a:pt x="5319" y="14012"/>
                    <a:pt x="3435" y="15167"/>
                    <a:pt x="638" y="15836"/>
                  </a:cubicBezTo>
                  <a:cubicBezTo>
                    <a:pt x="638" y="15836"/>
                    <a:pt x="0" y="16110"/>
                    <a:pt x="213" y="16566"/>
                  </a:cubicBezTo>
                  <a:cubicBezTo>
                    <a:pt x="383" y="16885"/>
                    <a:pt x="1196" y="17055"/>
                    <a:pt x="2033" y="17055"/>
                  </a:cubicBezTo>
                  <a:cubicBezTo>
                    <a:pt x="2390" y="17055"/>
                    <a:pt x="2752" y="17024"/>
                    <a:pt x="3070" y="16961"/>
                  </a:cubicBezTo>
                  <a:cubicBezTo>
                    <a:pt x="4134" y="16718"/>
                    <a:pt x="7447" y="15502"/>
                    <a:pt x="9453" y="13374"/>
                  </a:cubicBezTo>
                  <a:cubicBezTo>
                    <a:pt x="9453" y="13374"/>
                    <a:pt x="9514" y="13617"/>
                    <a:pt x="9544" y="13952"/>
                  </a:cubicBezTo>
                  <a:cubicBezTo>
                    <a:pt x="9599" y="14251"/>
                    <a:pt x="9897" y="14478"/>
                    <a:pt x="10243" y="14478"/>
                  </a:cubicBezTo>
                  <a:cubicBezTo>
                    <a:pt x="10283" y="14478"/>
                    <a:pt x="10324" y="14475"/>
                    <a:pt x="10365" y="14468"/>
                  </a:cubicBezTo>
                  <a:cubicBezTo>
                    <a:pt x="10730" y="14407"/>
                    <a:pt x="12158" y="14073"/>
                    <a:pt x="12280" y="13648"/>
                  </a:cubicBezTo>
                  <a:cubicBezTo>
                    <a:pt x="12432" y="13252"/>
                    <a:pt x="11824" y="13100"/>
                    <a:pt x="11824" y="13100"/>
                  </a:cubicBezTo>
                  <a:cubicBezTo>
                    <a:pt x="11824" y="13100"/>
                    <a:pt x="11733" y="12097"/>
                    <a:pt x="11915" y="11945"/>
                  </a:cubicBezTo>
                  <a:cubicBezTo>
                    <a:pt x="12098" y="11793"/>
                    <a:pt x="12371" y="11368"/>
                    <a:pt x="13161" y="11216"/>
                  </a:cubicBezTo>
                  <a:cubicBezTo>
                    <a:pt x="13173" y="11214"/>
                    <a:pt x="13185" y="11213"/>
                    <a:pt x="13197" y="11213"/>
                  </a:cubicBezTo>
                  <a:cubicBezTo>
                    <a:pt x="13661" y="11213"/>
                    <a:pt x="13925" y="12954"/>
                    <a:pt x="14073" y="13192"/>
                  </a:cubicBezTo>
                  <a:cubicBezTo>
                    <a:pt x="14281" y="13452"/>
                    <a:pt x="14356" y="13868"/>
                    <a:pt x="14907" y="13868"/>
                  </a:cubicBezTo>
                  <a:cubicBezTo>
                    <a:pt x="15000" y="13868"/>
                    <a:pt x="15106" y="13856"/>
                    <a:pt x="15228" y="13830"/>
                  </a:cubicBezTo>
                  <a:cubicBezTo>
                    <a:pt x="16231" y="13556"/>
                    <a:pt x="16535" y="13465"/>
                    <a:pt x="16626" y="13252"/>
                  </a:cubicBezTo>
                  <a:cubicBezTo>
                    <a:pt x="16718" y="13040"/>
                    <a:pt x="16748" y="12645"/>
                    <a:pt x="16353" y="12584"/>
                  </a:cubicBezTo>
                  <a:cubicBezTo>
                    <a:pt x="15988" y="12493"/>
                    <a:pt x="15471" y="12401"/>
                    <a:pt x="15411" y="11976"/>
                  </a:cubicBezTo>
                  <a:cubicBezTo>
                    <a:pt x="15319" y="11550"/>
                    <a:pt x="15441" y="10942"/>
                    <a:pt x="15380" y="10517"/>
                  </a:cubicBezTo>
                  <a:lnTo>
                    <a:pt x="15532" y="10304"/>
                  </a:lnTo>
                  <a:lnTo>
                    <a:pt x="16535" y="10000"/>
                  </a:lnTo>
                  <a:cubicBezTo>
                    <a:pt x="16535" y="10000"/>
                    <a:pt x="17599" y="11307"/>
                    <a:pt x="17690" y="11398"/>
                  </a:cubicBezTo>
                  <a:cubicBezTo>
                    <a:pt x="17751" y="11459"/>
                    <a:pt x="17903" y="12462"/>
                    <a:pt x="18268" y="12523"/>
                  </a:cubicBezTo>
                  <a:cubicBezTo>
                    <a:pt x="18296" y="12528"/>
                    <a:pt x="18331" y="12531"/>
                    <a:pt x="18372" y="12531"/>
                  </a:cubicBezTo>
                  <a:cubicBezTo>
                    <a:pt x="18820" y="12531"/>
                    <a:pt x="19978" y="12229"/>
                    <a:pt x="20396" y="11672"/>
                  </a:cubicBezTo>
                  <a:cubicBezTo>
                    <a:pt x="20396" y="11672"/>
                    <a:pt x="20304" y="11155"/>
                    <a:pt x="19696" y="11003"/>
                  </a:cubicBezTo>
                  <a:lnTo>
                    <a:pt x="19058" y="10183"/>
                  </a:lnTo>
                  <a:lnTo>
                    <a:pt x="19058" y="10183"/>
                  </a:lnTo>
                  <a:cubicBezTo>
                    <a:pt x="19058" y="10183"/>
                    <a:pt x="19788" y="10547"/>
                    <a:pt x="19970" y="10669"/>
                  </a:cubicBezTo>
                  <a:cubicBezTo>
                    <a:pt x="20183" y="10790"/>
                    <a:pt x="21186" y="11429"/>
                    <a:pt x="21368" y="11550"/>
                  </a:cubicBezTo>
                  <a:cubicBezTo>
                    <a:pt x="21515" y="11648"/>
                    <a:pt x="21861" y="11865"/>
                    <a:pt x="22324" y="11865"/>
                  </a:cubicBezTo>
                  <a:cubicBezTo>
                    <a:pt x="22435" y="11865"/>
                    <a:pt x="22552" y="11853"/>
                    <a:pt x="22675" y="11824"/>
                  </a:cubicBezTo>
                  <a:cubicBezTo>
                    <a:pt x="23314" y="11672"/>
                    <a:pt x="23739" y="11368"/>
                    <a:pt x="23739" y="11368"/>
                  </a:cubicBezTo>
                  <a:cubicBezTo>
                    <a:pt x="23739" y="11368"/>
                    <a:pt x="23982" y="10912"/>
                    <a:pt x="23314" y="10821"/>
                  </a:cubicBezTo>
                  <a:cubicBezTo>
                    <a:pt x="23184" y="10810"/>
                    <a:pt x="23074" y="10807"/>
                    <a:pt x="22978" y="10807"/>
                  </a:cubicBezTo>
                  <a:cubicBezTo>
                    <a:pt x="22872" y="10807"/>
                    <a:pt x="22784" y="10810"/>
                    <a:pt x="22706" y="10810"/>
                  </a:cubicBezTo>
                  <a:cubicBezTo>
                    <a:pt x="22470" y="10810"/>
                    <a:pt x="22333" y="10778"/>
                    <a:pt x="22128" y="10517"/>
                  </a:cubicBezTo>
                  <a:cubicBezTo>
                    <a:pt x="21763" y="10122"/>
                    <a:pt x="21399" y="10000"/>
                    <a:pt x="21490" y="9575"/>
                  </a:cubicBezTo>
                  <a:cubicBezTo>
                    <a:pt x="21490" y="9575"/>
                    <a:pt x="22128" y="9362"/>
                    <a:pt x="23040" y="8328"/>
                  </a:cubicBezTo>
                  <a:lnTo>
                    <a:pt x="24742" y="7629"/>
                  </a:lnTo>
                  <a:cubicBezTo>
                    <a:pt x="24742" y="7629"/>
                    <a:pt x="25654" y="7477"/>
                    <a:pt x="25715" y="7417"/>
                  </a:cubicBezTo>
                  <a:cubicBezTo>
                    <a:pt x="25715" y="7417"/>
                    <a:pt x="25928" y="7265"/>
                    <a:pt x="25928" y="7052"/>
                  </a:cubicBezTo>
                  <a:cubicBezTo>
                    <a:pt x="25928" y="7052"/>
                    <a:pt x="26201" y="7052"/>
                    <a:pt x="26201" y="6839"/>
                  </a:cubicBezTo>
                  <a:cubicBezTo>
                    <a:pt x="26201" y="6596"/>
                    <a:pt x="26232" y="6231"/>
                    <a:pt x="25715" y="5927"/>
                  </a:cubicBezTo>
                  <a:cubicBezTo>
                    <a:pt x="25168" y="5623"/>
                    <a:pt x="24560" y="5623"/>
                    <a:pt x="24195" y="5380"/>
                  </a:cubicBezTo>
                  <a:cubicBezTo>
                    <a:pt x="24195" y="5380"/>
                    <a:pt x="24048" y="5327"/>
                    <a:pt x="23815" y="5327"/>
                  </a:cubicBezTo>
                  <a:cubicBezTo>
                    <a:pt x="23652" y="5327"/>
                    <a:pt x="23448" y="5353"/>
                    <a:pt x="23222" y="5441"/>
                  </a:cubicBezTo>
                  <a:cubicBezTo>
                    <a:pt x="22706" y="5623"/>
                    <a:pt x="22523" y="5775"/>
                    <a:pt x="22280" y="6201"/>
                  </a:cubicBezTo>
                  <a:cubicBezTo>
                    <a:pt x="22280" y="6201"/>
                    <a:pt x="21722" y="5875"/>
                    <a:pt x="21419" y="5875"/>
                  </a:cubicBezTo>
                  <a:cubicBezTo>
                    <a:pt x="21376" y="5875"/>
                    <a:pt x="21338" y="5882"/>
                    <a:pt x="21307" y="5897"/>
                  </a:cubicBezTo>
                  <a:cubicBezTo>
                    <a:pt x="21003" y="5988"/>
                    <a:pt x="20608" y="6717"/>
                    <a:pt x="20608" y="6717"/>
                  </a:cubicBezTo>
                  <a:lnTo>
                    <a:pt x="20304" y="6596"/>
                  </a:lnTo>
                  <a:cubicBezTo>
                    <a:pt x="20304" y="6596"/>
                    <a:pt x="20396" y="5775"/>
                    <a:pt x="20031" y="5684"/>
                  </a:cubicBezTo>
                  <a:cubicBezTo>
                    <a:pt x="20006" y="5678"/>
                    <a:pt x="19979" y="5676"/>
                    <a:pt x="19950" y="5676"/>
                  </a:cubicBezTo>
                  <a:cubicBezTo>
                    <a:pt x="19662" y="5676"/>
                    <a:pt x="19210" y="5927"/>
                    <a:pt x="19210" y="5927"/>
                  </a:cubicBezTo>
                  <a:lnTo>
                    <a:pt x="18754" y="5502"/>
                  </a:lnTo>
                  <a:cubicBezTo>
                    <a:pt x="18754" y="5502"/>
                    <a:pt x="19879" y="4772"/>
                    <a:pt x="19879" y="3708"/>
                  </a:cubicBezTo>
                  <a:cubicBezTo>
                    <a:pt x="19879" y="3664"/>
                    <a:pt x="19798" y="3327"/>
                    <a:pt x="19481" y="3327"/>
                  </a:cubicBezTo>
                  <a:cubicBezTo>
                    <a:pt x="19364" y="3327"/>
                    <a:pt x="19216" y="3373"/>
                    <a:pt x="19028" y="3495"/>
                  </a:cubicBezTo>
                  <a:cubicBezTo>
                    <a:pt x="19028" y="3495"/>
                    <a:pt x="19271" y="2766"/>
                    <a:pt x="18967" y="2492"/>
                  </a:cubicBezTo>
                  <a:cubicBezTo>
                    <a:pt x="18927" y="2452"/>
                    <a:pt x="18851" y="2438"/>
                    <a:pt x="18761" y="2438"/>
                  </a:cubicBezTo>
                  <a:cubicBezTo>
                    <a:pt x="18509" y="2438"/>
                    <a:pt x="18146" y="2553"/>
                    <a:pt x="18146" y="2553"/>
                  </a:cubicBezTo>
                  <a:cubicBezTo>
                    <a:pt x="18146" y="2553"/>
                    <a:pt x="18146" y="1337"/>
                    <a:pt x="17964" y="1216"/>
                  </a:cubicBezTo>
                  <a:cubicBezTo>
                    <a:pt x="17876" y="1183"/>
                    <a:pt x="17781" y="1158"/>
                    <a:pt x="17679" y="1158"/>
                  </a:cubicBezTo>
                  <a:cubicBezTo>
                    <a:pt x="17498" y="1158"/>
                    <a:pt x="17296" y="1237"/>
                    <a:pt x="17082" y="1489"/>
                  </a:cubicBezTo>
                  <a:cubicBezTo>
                    <a:pt x="16748" y="1885"/>
                    <a:pt x="16323" y="2401"/>
                    <a:pt x="16323" y="2401"/>
                  </a:cubicBezTo>
                  <a:cubicBezTo>
                    <a:pt x="16323" y="2401"/>
                    <a:pt x="16626" y="1033"/>
                    <a:pt x="16171" y="760"/>
                  </a:cubicBezTo>
                  <a:cubicBezTo>
                    <a:pt x="16130" y="728"/>
                    <a:pt x="16079" y="715"/>
                    <a:pt x="16021" y="715"/>
                  </a:cubicBezTo>
                  <a:cubicBezTo>
                    <a:pt x="15859" y="715"/>
                    <a:pt x="15642" y="814"/>
                    <a:pt x="15441" y="881"/>
                  </a:cubicBezTo>
                  <a:cubicBezTo>
                    <a:pt x="15016" y="1033"/>
                    <a:pt x="14651" y="1246"/>
                    <a:pt x="14651" y="1246"/>
                  </a:cubicBezTo>
                  <a:cubicBezTo>
                    <a:pt x="14651" y="1246"/>
                    <a:pt x="13648" y="61"/>
                    <a:pt x="13557" y="61"/>
                  </a:cubicBezTo>
                  <a:cubicBezTo>
                    <a:pt x="13505" y="61"/>
                    <a:pt x="13388" y="1"/>
                    <a:pt x="132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0" name="Google Shape;200;p5"/>
            <p:cNvSpPr/>
            <p:nvPr/>
          </p:nvSpPr>
          <p:spPr>
            <a:xfrm>
              <a:off x="6514075" y="2480725"/>
              <a:ext cx="477975" cy="607075"/>
            </a:xfrm>
            <a:custGeom>
              <a:avLst/>
              <a:gdLst/>
              <a:ahLst/>
              <a:cxnLst/>
              <a:rect l="l" t="t" r="r" b="b"/>
              <a:pathLst>
                <a:path w="19119" h="24283" extrusionOk="0">
                  <a:moveTo>
                    <a:pt x="656" y="0"/>
                  </a:moveTo>
                  <a:cubicBezTo>
                    <a:pt x="582" y="0"/>
                    <a:pt x="505" y="25"/>
                    <a:pt x="426" y="85"/>
                  </a:cubicBezTo>
                  <a:cubicBezTo>
                    <a:pt x="0" y="329"/>
                    <a:pt x="61" y="1940"/>
                    <a:pt x="456" y="2912"/>
                  </a:cubicBezTo>
                  <a:cubicBezTo>
                    <a:pt x="821" y="3946"/>
                    <a:pt x="2493" y="7016"/>
                    <a:pt x="4894" y="8748"/>
                  </a:cubicBezTo>
                  <a:cubicBezTo>
                    <a:pt x="4894" y="8748"/>
                    <a:pt x="4681" y="8839"/>
                    <a:pt x="4316" y="8931"/>
                  </a:cubicBezTo>
                  <a:cubicBezTo>
                    <a:pt x="3982" y="8991"/>
                    <a:pt x="3800" y="9417"/>
                    <a:pt x="3952" y="9812"/>
                  </a:cubicBezTo>
                  <a:cubicBezTo>
                    <a:pt x="4073" y="10177"/>
                    <a:pt x="4620" y="11514"/>
                    <a:pt x="5046" y="11636"/>
                  </a:cubicBezTo>
                  <a:cubicBezTo>
                    <a:pt x="5066" y="11639"/>
                    <a:pt x="5085" y="11640"/>
                    <a:pt x="5104" y="11640"/>
                  </a:cubicBezTo>
                  <a:cubicBezTo>
                    <a:pt x="5474" y="11640"/>
                    <a:pt x="5502" y="11089"/>
                    <a:pt x="5502" y="11089"/>
                  </a:cubicBezTo>
                  <a:cubicBezTo>
                    <a:pt x="5502" y="11089"/>
                    <a:pt x="6116" y="10921"/>
                    <a:pt x="6471" y="10921"/>
                  </a:cubicBezTo>
                  <a:cubicBezTo>
                    <a:pt x="6569" y="10921"/>
                    <a:pt x="6648" y="10934"/>
                    <a:pt x="6687" y="10967"/>
                  </a:cubicBezTo>
                  <a:cubicBezTo>
                    <a:pt x="6870" y="11119"/>
                    <a:pt x="7325" y="11362"/>
                    <a:pt x="7599" y="12122"/>
                  </a:cubicBezTo>
                  <a:cubicBezTo>
                    <a:pt x="7751" y="12578"/>
                    <a:pt x="5988" y="13156"/>
                    <a:pt x="5775" y="13308"/>
                  </a:cubicBezTo>
                  <a:cubicBezTo>
                    <a:pt x="5502" y="13551"/>
                    <a:pt x="4985" y="13703"/>
                    <a:pt x="5319" y="14523"/>
                  </a:cubicBezTo>
                  <a:cubicBezTo>
                    <a:pt x="5745" y="15496"/>
                    <a:pt x="5897" y="15770"/>
                    <a:pt x="6110" y="15800"/>
                  </a:cubicBezTo>
                  <a:cubicBezTo>
                    <a:pt x="6162" y="15807"/>
                    <a:pt x="6221" y="15812"/>
                    <a:pt x="6281" y="15812"/>
                  </a:cubicBezTo>
                  <a:cubicBezTo>
                    <a:pt x="6495" y="15812"/>
                    <a:pt x="6724" y="15745"/>
                    <a:pt x="6748" y="15435"/>
                  </a:cubicBezTo>
                  <a:cubicBezTo>
                    <a:pt x="6748" y="15010"/>
                    <a:pt x="6839" y="14523"/>
                    <a:pt x="7204" y="14402"/>
                  </a:cubicBezTo>
                  <a:cubicBezTo>
                    <a:pt x="7629" y="14280"/>
                    <a:pt x="8207" y="14280"/>
                    <a:pt x="8633" y="14128"/>
                  </a:cubicBezTo>
                  <a:lnTo>
                    <a:pt x="8845" y="14250"/>
                  </a:lnTo>
                  <a:lnTo>
                    <a:pt x="9301" y="15192"/>
                  </a:lnTo>
                  <a:cubicBezTo>
                    <a:pt x="9301" y="15192"/>
                    <a:pt x="8116" y="16408"/>
                    <a:pt x="8085" y="16529"/>
                  </a:cubicBezTo>
                  <a:cubicBezTo>
                    <a:pt x="8025" y="16590"/>
                    <a:pt x="7052" y="16894"/>
                    <a:pt x="7052" y="17259"/>
                  </a:cubicBezTo>
                  <a:cubicBezTo>
                    <a:pt x="7052" y="17593"/>
                    <a:pt x="7599" y="18870"/>
                    <a:pt x="8237" y="19235"/>
                  </a:cubicBezTo>
                  <a:cubicBezTo>
                    <a:pt x="8237" y="19235"/>
                    <a:pt x="8724" y="19083"/>
                    <a:pt x="8815" y="18475"/>
                  </a:cubicBezTo>
                  <a:lnTo>
                    <a:pt x="9575" y="17715"/>
                  </a:lnTo>
                  <a:lnTo>
                    <a:pt x="9575" y="17715"/>
                  </a:lnTo>
                  <a:cubicBezTo>
                    <a:pt x="9575" y="17715"/>
                    <a:pt x="9301" y="18475"/>
                    <a:pt x="9240" y="18688"/>
                  </a:cubicBezTo>
                  <a:cubicBezTo>
                    <a:pt x="9149" y="18931"/>
                    <a:pt x="8663" y="20025"/>
                    <a:pt x="8572" y="20207"/>
                  </a:cubicBezTo>
                  <a:cubicBezTo>
                    <a:pt x="8511" y="20390"/>
                    <a:pt x="8237" y="20906"/>
                    <a:pt x="8481" y="21545"/>
                  </a:cubicBezTo>
                  <a:cubicBezTo>
                    <a:pt x="8693" y="22183"/>
                    <a:pt x="9088" y="22517"/>
                    <a:pt x="9088" y="22517"/>
                  </a:cubicBezTo>
                  <a:cubicBezTo>
                    <a:pt x="9088" y="22517"/>
                    <a:pt x="9158" y="22548"/>
                    <a:pt x="9243" y="22548"/>
                  </a:cubicBezTo>
                  <a:cubicBezTo>
                    <a:pt x="9382" y="22548"/>
                    <a:pt x="9563" y="22466"/>
                    <a:pt x="9544" y="22031"/>
                  </a:cubicBezTo>
                  <a:cubicBezTo>
                    <a:pt x="9484" y="21362"/>
                    <a:pt x="9301" y="21241"/>
                    <a:pt x="9636" y="20815"/>
                  </a:cubicBezTo>
                  <a:cubicBezTo>
                    <a:pt x="10031" y="20390"/>
                    <a:pt x="10061" y="20055"/>
                    <a:pt x="10517" y="20025"/>
                  </a:cubicBezTo>
                  <a:cubicBezTo>
                    <a:pt x="10517" y="20025"/>
                    <a:pt x="10821" y="20633"/>
                    <a:pt x="12006" y="21393"/>
                  </a:cubicBezTo>
                  <a:lnTo>
                    <a:pt x="12949" y="22943"/>
                  </a:lnTo>
                  <a:cubicBezTo>
                    <a:pt x="12949" y="22943"/>
                    <a:pt x="13222" y="23824"/>
                    <a:pt x="13344" y="23855"/>
                  </a:cubicBezTo>
                  <a:cubicBezTo>
                    <a:pt x="13344" y="23855"/>
                    <a:pt x="13526" y="24037"/>
                    <a:pt x="13709" y="24037"/>
                  </a:cubicBezTo>
                  <a:cubicBezTo>
                    <a:pt x="13709" y="24037"/>
                    <a:pt x="13736" y="24283"/>
                    <a:pt x="13945" y="24283"/>
                  </a:cubicBezTo>
                  <a:cubicBezTo>
                    <a:pt x="13957" y="24283"/>
                    <a:pt x="13969" y="24282"/>
                    <a:pt x="13982" y="24280"/>
                  </a:cubicBezTo>
                  <a:cubicBezTo>
                    <a:pt x="14195" y="24250"/>
                    <a:pt x="14590" y="24189"/>
                    <a:pt x="14803" y="23642"/>
                  </a:cubicBezTo>
                  <a:cubicBezTo>
                    <a:pt x="15046" y="23065"/>
                    <a:pt x="14955" y="22457"/>
                    <a:pt x="15107" y="22061"/>
                  </a:cubicBezTo>
                  <a:cubicBezTo>
                    <a:pt x="15107" y="22061"/>
                    <a:pt x="15228" y="21606"/>
                    <a:pt x="14924" y="21119"/>
                  </a:cubicBezTo>
                  <a:cubicBezTo>
                    <a:pt x="14651" y="20633"/>
                    <a:pt x="14468" y="20481"/>
                    <a:pt x="14043" y="20299"/>
                  </a:cubicBezTo>
                  <a:cubicBezTo>
                    <a:pt x="14043" y="20299"/>
                    <a:pt x="14347" y="19539"/>
                    <a:pt x="14195" y="19265"/>
                  </a:cubicBezTo>
                  <a:cubicBezTo>
                    <a:pt x="14043" y="18992"/>
                    <a:pt x="13283" y="18718"/>
                    <a:pt x="13283" y="18718"/>
                  </a:cubicBezTo>
                  <a:lnTo>
                    <a:pt x="13374" y="18414"/>
                  </a:lnTo>
                  <a:cubicBezTo>
                    <a:pt x="13374" y="18414"/>
                    <a:pt x="14195" y="18384"/>
                    <a:pt x="14256" y="18049"/>
                  </a:cubicBezTo>
                  <a:cubicBezTo>
                    <a:pt x="14286" y="17715"/>
                    <a:pt x="13891" y="17259"/>
                    <a:pt x="13891" y="17259"/>
                  </a:cubicBezTo>
                  <a:lnTo>
                    <a:pt x="14256" y="16742"/>
                  </a:lnTo>
                  <a:cubicBezTo>
                    <a:pt x="14256" y="16742"/>
                    <a:pt x="14994" y="17639"/>
                    <a:pt x="15955" y="17639"/>
                  </a:cubicBezTo>
                  <a:cubicBezTo>
                    <a:pt x="16026" y="17639"/>
                    <a:pt x="16098" y="17634"/>
                    <a:pt x="16171" y="17624"/>
                  </a:cubicBezTo>
                  <a:cubicBezTo>
                    <a:pt x="16262" y="17624"/>
                    <a:pt x="16839" y="17350"/>
                    <a:pt x="16262" y="16742"/>
                  </a:cubicBezTo>
                  <a:lnTo>
                    <a:pt x="16262" y="16742"/>
                  </a:lnTo>
                  <a:cubicBezTo>
                    <a:pt x="16262" y="16742"/>
                    <a:pt x="16427" y="16777"/>
                    <a:pt x="16627" y="16777"/>
                  </a:cubicBezTo>
                  <a:cubicBezTo>
                    <a:pt x="16846" y="16777"/>
                    <a:pt x="17107" y="16735"/>
                    <a:pt x="17234" y="16560"/>
                  </a:cubicBezTo>
                  <a:cubicBezTo>
                    <a:pt x="17356" y="16408"/>
                    <a:pt x="17083" y="15739"/>
                    <a:pt x="17083" y="15739"/>
                  </a:cubicBezTo>
                  <a:cubicBezTo>
                    <a:pt x="17083" y="15739"/>
                    <a:pt x="18298" y="15587"/>
                    <a:pt x="18359" y="15344"/>
                  </a:cubicBezTo>
                  <a:cubicBezTo>
                    <a:pt x="18420" y="15131"/>
                    <a:pt x="18390" y="14827"/>
                    <a:pt x="17934" y="14523"/>
                  </a:cubicBezTo>
                  <a:cubicBezTo>
                    <a:pt x="17478" y="14219"/>
                    <a:pt x="16900" y="13916"/>
                    <a:pt x="16900" y="13915"/>
                  </a:cubicBezTo>
                  <a:lnTo>
                    <a:pt x="16900" y="13915"/>
                  </a:lnTo>
                  <a:cubicBezTo>
                    <a:pt x="16900" y="13915"/>
                    <a:pt x="17004" y="13922"/>
                    <a:pt x="17160" y="13922"/>
                  </a:cubicBezTo>
                  <a:cubicBezTo>
                    <a:pt x="17575" y="13922"/>
                    <a:pt x="18356" y="13874"/>
                    <a:pt x="18511" y="13520"/>
                  </a:cubicBezTo>
                  <a:cubicBezTo>
                    <a:pt x="18572" y="13338"/>
                    <a:pt x="18420" y="13064"/>
                    <a:pt x="18268" y="12852"/>
                  </a:cubicBezTo>
                  <a:cubicBezTo>
                    <a:pt x="18055" y="12456"/>
                    <a:pt x="17812" y="12122"/>
                    <a:pt x="17812" y="12122"/>
                  </a:cubicBezTo>
                  <a:cubicBezTo>
                    <a:pt x="17812" y="12122"/>
                    <a:pt x="18845" y="10967"/>
                    <a:pt x="18845" y="10876"/>
                  </a:cubicBezTo>
                  <a:cubicBezTo>
                    <a:pt x="18845" y="10785"/>
                    <a:pt x="19119" y="10207"/>
                    <a:pt x="18207" y="10207"/>
                  </a:cubicBezTo>
                  <a:cubicBezTo>
                    <a:pt x="18207" y="10207"/>
                    <a:pt x="17272" y="10348"/>
                    <a:pt x="16665" y="10348"/>
                  </a:cubicBezTo>
                  <a:cubicBezTo>
                    <a:pt x="16476" y="10348"/>
                    <a:pt x="16318" y="10335"/>
                    <a:pt x="16231" y="10298"/>
                  </a:cubicBezTo>
                  <a:cubicBezTo>
                    <a:pt x="16231" y="10298"/>
                    <a:pt x="17751" y="8900"/>
                    <a:pt x="17143" y="7836"/>
                  </a:cubicBezTo>
                  <a:cubicBezTo>
                    <a:pt x="17043" y="7660"/>
                    <a:pt x="16891" y="7594"/>
                    <a:pt x="16719" y="7594"/>
                  </a:cubicBezTo>
                  <a:cubicBezTo>
                    <a:pt x="16211" y="7594"/>
                    <a:pt x="15532" y="8171"/>
                    <a:pt x="15532" y="8171"/>
                  </a:cubicBezTo>
                  <a:cubicBezTo>
                    <a:pt x="15532" y="8171"/>
                    <a:pt x="16627" y="6377"/>
                    <a:pt x="15927" y="5800"/>
                  </a:cubicBezTo>
                  <a:cubicBezTo>
                    <a:pt x="15805" y="5712"/>
                    <a:pt x="15668" y="5675"/>
                    <a:pt x="15522" y="5675"/>
                  </a:cubicBezTo>
                  <a:cubicBezTo>
                    <a:pt x="14763" y="5675"/>
                    <a:pt x="13800" y="6681"/>
                    <a:pt x="13800" y="6681"/>
                  </a:cubicBezTo>
                  <a:cubicBezTo>
                    <a:pt x="13800" y="6681"/>
                    <a:pt x="13425" y="7230"/>
                    <a:pt x="13237" y="7230"/>
                  </a:cubicBezTo>
                  <a:cubicBezTo>
                    <a:pt x="13232" y="7230"/>
                    <a:pt x="13227" y="7229"/>
                    <a:pt x="13222" y="7228"/>
                  </a:cubicBezTo>
                  <a:cubicBezTo>
                    <a:pt x="13222" y="7228"/>
                    <a:pt x="12797" y="6195"/>
                    <a:pt x="12341" y="6165"/>
                  </a:cubicBezTo>
                  <a:cubicBezTo>
                    <a:pt x="12330" y="6163"/>
                    <a:pt x="12320" y="6163"/>
                    <a:pt x="12309" y="6163"/>
                  </a:cubicBezTo>
                  <a:cubicBezTo>
                    <a:pt x="11828" y="6163"/>
                    <a:pt x="11139" y="7442"/>
                    <a:pt x="11066" y="7442"/>
                  </a:cubicBezTo>
                  <a:cubicBezTo>
                    <a:pt x="11066" y="7442"/>
                    <a:pt x="11065" y="7442"/>
                    <a:pt x="11064" y="7441"/>
                  </a:cubicBezTo>
                  <a:cubicBezTo>
                    <a:pt x="11003" y="7441"/>
                    <a:pt x="10365" y="6317"/>
                    <a:pt x="10091" y="6317"/>
                  </a:cubicBezTo>
                  <a:cubicBezTo>
                    <a:pt x="9879" y="6317"/>
                    <a:pt x="9423" y="6560"/>
                    <a:pt x="9271" y="6833"/>
                  </a:cubicBezTo>
                  <a:cubicBezTo>
                    <a:pt x="9271" y="6833"/>
                    <a:pt x="9028" y="6408"/>
                    <a:pt x="8633" y="6377"/>
                  </a:cubicBezTo>
                  <a:cubicBezTo>
                    <a:pt x="8207" y="6377"/>
                    <a:pt x="7721" y="6864"/>
                    <a:pt x="7721" y="6864"/>
                  </a:cubicBezTo>
                  <a:cubicBezTo>
                    <a:pt x="7721" y="6864"/>
                    <a:pt x="7508" y="6195"/>
                    <a:pt x="7143" y="6104"/>
                  </a:cubicBezTo>
                  <a:cubicBezTo>
                    <a:pt x="7120" y="6100"/>
                    <a:pt x="7097" y="6099"/>
                    <a:pt x="7074" y="6099"/>
                  </a:cubicBezTo>
                  <a:cubicBezTo>
                    <a:pt x="6713" y="6099"/>
                    <a:pt x="6444" y="6529"/>
                    <a:pt x="6444" y="6529"/>
                  </a:cubicBezTo>
                  <a:cubicBezTo>
                    <a:pt x="6444" y="6529"/>
                    <a:pt x="6505" y="6104"/>
                    <a:pt x="6231" y="5952"/>
                  </a:cubicBezTo>
                  <a:cubicBezTo>
                    <a:pt x="6186" y="5927"/>
                    <a:pt x="6137" y="5917"/>
                    <a:pt x="6085" y="5917"/>
                  </a:cubicBezTo>
                  <a:cubicBezTo>
                    <a:pt x="5866" y="5917"/>
                    <a:pt x="5606" y="6097"/>
                    <a:pt x="5437" y="6097"/>
                  </a:cubicBezTo>
                  <a:cubicBezTo>
                    <a:pt x="5404" y="6097"/>
                    <a:pt x="5375" y="6090"/>
                    <a:pt x="5350" y="6073"/>
                  </a:cubicBezTo>
                  <a:cubicBezTo>
                    <a:pt x="5350" y="6073"/>
                    <a:pt x="5593" y="5648"/>
                    <a:pt x="5319" y="5344"/>
                  </a:cubicBezTo>
                  <a:cubicBezTo>
                    <a:pt x="4924" y="4949"/>
                    <a:pt x="3678" y="4797"/>
                    <a:pt x="3678" y="4797"/>
                  </a:cubicBezTo>
                  <a:cubicBezTo>
                    <a:pt x="3648" y="4706"/>
                    <a:pt x="2249" y="3034"/>
                    <a:pt x="1186" y="389"/>
                  </a:cubicBezTo>
                  <a:cubicBezTo>
                    <a:pt x="1186" y="389"/>
                    <a:pt x="952" y="0"/>
                    <a:pt x="6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1" name="Google Shape;201;p5"/>
            <p:cNvSpPr/>
            <p:nvPr/>
          </p:nvSpPr>
          <p:spPr>
            <a:xfrm>
              <a:off x="5204775" y="3900275"/>
              <a:ext cx="737875" cy="741450"/>
            </a:xfrm>
            <a:custGeom>
              <a:avLst/>
              <a:gdLst/>
              <a:ahLst/>
              <a:cxnLst/>
              <a:rect l="l" t="t" r="r" b="b"/>
              <a:pathLst>
                <a:path w="29515" h="29658" extrusionOk="0">
                  <a:moveTo>
                    <a:pt x="1153" y="1"/>
                  </a:moveTo>
                  <a:cubicBezTo>
                    <a:pt x="868" y="1"/>
                    <a:pt x="644" y="54"/>
                    <a:pt x="517" y="174"/>
                  </a:cubicBezTo>
                  <a:cubicBezTo>
                    <a:pt x="0" y="660"/>
                    <a:pt x="699" y="1359"/>
                    <a:pt x="699" y="1359"/>
                  </a:cubicBezTo>
                  <a:cubicBezTo>
                    <a:pt x="4043" y="3699"/>
                    <a:pt x="5836" y="6222"/>
                    <a:pt x="5927" y="6283"/>
                  </a:cubicBezTo>
                  <a:cubicBezTo>
                    <a:pt x="5927" y="6283"/>
                    <a:pt x="5776" y="8076"/>
                    <a:pt x="6140" y="8502"/>
                  </a:cubicBezTo>
                  <a:cubicBezTo>
                    <a:pt x="6313" y="8738"/>
                    <a:pt x="6567" y="8795"/>
                    <a:pt x="6773" y="8795"/>
                  </a:cubicBezTo>
                  <a:cubicBezTo>
                    <a:pt x="6964" y="8795"/>
                    <a:pt x="7113" y="8745"/>
                    <a:pt x="7113" y="8745"/>
                  </a:cubicBezTo>
                  <a:lnTo>
                    <a:pt x="7113" y="8745"/>
                  </a:lnTo>
                  <a:cubicBezTo>
                    <a:pt x="7204" y="9110"/>
                    <a:pt x="6535" y="9566"/>
                    <a:pt x="6657" y="9931"/>
                  </a:cubicBezTo>
                  <a:cubicBezTo>
                    <a:pt x="6779" y="10326"/>
                    <a:pt x="7356" y="10417"/>
                    <a:pt x="7356" y="10417"/>
                  </a:cubicBezTo>
                  <a:cubicBezTo>
                    <a:pt x="7356" y="10417"/>
                    <a:pt x="6596" y="10690"/>
                    <a:pt x="6535" y="11238"/>
                  </a:cubicBezTo>
                  <a:cubicBezTo>
                    <a:pt x="6505" y="11754"/>
                    <a:pt x="7417" y="12241"/>
                    <a:pt x="7417" y="12241"/>
                  </a:cubicBezTo>
                  <a:cubicBezTo>
                    <a:pt x="7417" y="12241"/>
                    <a:pt x="6535" y="12788"/>
                    <a:pt x="6444" y="13365"/>
                  </a:cubicBezTo>
                  <a:cubicBezTo>
                    <a:pt x="6292" y="13912"/>
                    <a:pt x="6809" y="14368"/>
                    <a:pt x="6809" y="14368"/>
                  </a:cubicBezTo>
                  <a:cubicBezTo>
                    <a:pt x="6444" y="14490"/>
                    <a:pt x="5867" y="15037"/>
                    <a:pt x="5836" y="15371"/>
                  </a:cubicBezTo>
                  <a:cubicBezTo>
                    <a:pt x="5776" y="15706"/>
                    <a:pt x="7113" y="16952"/>
                    <a:pt x="7113" y="17043"/>
                  </a:cubicBezTo>
                  <a:cubicBezTo>
                    <a:pt x="7113" y="17104"/>
                    <a:pt x="4985" y="17681"/>
                    <a:pt x="4924" y="18381"/>
                  </a:cubicBezTo>
                  <a:cubicBezTo>
                    <a:pt x="4803" y="19049"/>
                    <a:pt x="6079" y="19931"/>
                    <a:pt x="6079" y="19931"/>
                  </a:cubicBezTo>
                  <a:cubicBezTo>
                    <a:pt x="6079" y="20235"/>
                    <a:pt x="5168" y="20539"/>
                    <a:pt x="5168" y="20539"/>
                  </a:cubicBezTo>
                  <a:cubicBezTo>
                    <a:pt x="5168" y="20539"/>
                    <a:pt x="2706" y="21937"/>
                    <a:pt x="3283" y="23153"/>
                  </a:cubicBezTo>
                  <a:cubicBezTo>
                    <a:pt x="3486" y="23629"/>
                    <a:pt x="4044" y="23774"/>
                    <a:pt x="4647" y="23774"/>
                  </a:cubicBezTo>
                  <a:cubicBezTo>
                    <a:pt x="5582" y="23774"/>
                    <a:pt x="6626" y="23426"/>
                    <a:pt x="6627" y="23426"/>
                  </a:cubicBezTo>
                  <a:lnTo>
                    <a:pt x="6627" y="23426"/>
                  </a:lnTo>
                  <a:cubicBezTo>
                    <a:pt x="6626" y="23426"/>
                    <a:pt x="4772" y="24764"/>
                    <a:pt x="5593" y="25524"/>
                  </a:cubicBezTo>
                  <a:cubicBezTo>
                    <a:pt x="5938" y="25828"/>
                    <a:pt x="6361" y="25941"/>
                    <a:pt x="6797" y="25941"/>
                  </a:cubicBezTo>
                  <a:cubicBezTo>
                    <a:pt x="8014" y="25941"/>
                    <a:pt x="9332" y="25068"/>
                    <a:pt x="9332" y="25068"/>
                  </a:cubicBezTo>
                  <a:lnTo>
                    <a:pt x="9332" y="25068"/>
                  </a:lnTo>
                  <a:cubicBezTo>
                    <a:pt x="9393" y="25615"/>
                    <a:pt x="8572" y="27742"/>
                    <a:pt x="8572" y="27742"/>
                  </a:cubicBezTo>
                  <a:cubicBezTo>
                    <a:pt x="8298" y="29049"/>
                    <a:pt x="9119" y="28867"/>
                    <a:pt x="9241" y="28897"/>
                  </a:cubicBezTo>
                  <a:cubicBezTo>
                    <a:pt x="9244" y="28899"/>
                    <a:pt x="9249" y="28900"/>
                    <a:pt x="9255" y="28900"/>
                  </a:cubicBezTo>
                  <a:cubicBezTo>
                    <a:pt x="9467" y="28900"/>
                    <a:pt x="11277" y="27894"/>
                    <a:pt x="11277" y="27894"/>
                  </a:cubicBezTo>
                  <a:cubicBezTo>
                    <a:pt x="11277" y="27894"/>
                    <a:pt x="11642" y="28350"/>
                    <a:pt x="12128" y="28776"/>
                  </a:cubicBezTo>
                  <a:cubicBezTo>
                    <a:pt x="12389" y="29037"/>
                    <a:pt x="12705" y="29325"/>
                    <a:pt x="12971" y="29325"/>
                  </a:cubicBezTo>
                  <a:cubicBezTo>
                    <a:pt x="12984" y="29325"/>
                    <a:pt x="12997" y="29324"/>
                    <a:pt x="13010" y="29323"/>
                  </a:cubicBezTo>
                  <a:cubicBezTo>
                    <a:pt x="13709" y="29201"/>
                    <a:pt x="14074" y="27226"/>
                    <a:pt x="14074" y="27226"/>
                  </a:cubicBezTo>
                  <a:cubicBezTo>
                    <a:pt x="14074" y="27226"/>
                    <a:pt x="14317" y="28107"/>
                    <a:pt x="14590" y="28806"/>
                  </a:cubicBezTo>
                  <a:cubicBezTo>
                    <a:pt x="14864" y="29536"/>
                    <a:pt x="15289" y="29657"/>
                    <a:pt x="15624" y="29657"/>
                  </a:cubicBezTo>
                  <a:cubicBezTo>
                    <a:pt x="15958" y="29597"/>
                    <a:pt x="16566" y="28016"/>
                    <a:pt x="16566" y="28016"/>
                  </a:cubicBezTo>
                  <a:cubicBezTo>
                    <a:pt x="16566" y="28016"/>
                    <a:pt x="17269" y="28518"/>
                    <a:pt x="17580" y="28518"/>
                  </a:cubicBezTo>
                  <a:cubicBezTo>
                    <a:pt x="17611" y="28518"/>
                    <a:pt x="17638" y="28513"/>
                    <a:pt x="17660" y="28502"/>
                  </a:cubicBezTo>
                  <a:cubicBezTo>
                    <a:pt x="18207" y="28290"/>
                    <a:pt x="18238" y="27226"/>
                    <a:pt x="18238" y="27226"/>
                  </a:cubicBezTo>
                  <a:cubicBezTo>
                    <a:pt x="18517" y="27602"/>
                    <a:pt x="18767" y="27721"/>
                    <a:pt x="18968" y="27721"/>
                  </a:cubicBezTo>
                  <a:cubicBezTo>
                    <a:pt x="19272" y="27721"/>
                    <a:pt x="19466" y="27451"/>
                    <a:pt x="19484" y="27378"/>
                  </a:cubicBezTo>
                  <a:cubicBezTo>
                    <a:pt x="20031" y="25979"/>
                    <a:pt x="18876" y="24460"/>
                    <a:pt x="18876" y="24460"/>
                  </a:cubicBezTo>
                  <a:lnTo>
                    <a:pt x="19697" y="24156"/>
                  </a:lnTo>
                  <a:cubicBezTo>
                    <a:pt x="19697" y="24156"/>
                    <a:pt x="20213" y="24824"/>
                    <a:pt x="20669" y="24855"/>
                  </a:cubicBezTo>
                  <a:cubicBezTo>
                    <a:pt x="20681" y="24856"/>
                    <a:pt x="20693" y="24857"/>
                    <a:pt x="20704" y="24857"/>
                  </a:cubicBezTo>
                  <a:cubicBezTo>
                    <a:pt x="21142" y="24857"/>
                    <a:pt x="21460" y="23761"/>
                    <a:pt x="21460" y="23761"/>
                  </a:cubicBezTo>
                  <a:lnTo>
                    <a:pt x="21916" y="23761"/>
                  </a:lnTo>
                  <a:cubicBezTo>
                    <a:pt x="21916" y="23761"/>
                    <a:pt x="22037" y="24916"/>
                    <a:pt x="22372" y="25220"/>
                  </a:cubicBezTo>
                  <a:cubicBezTo>
                    <a:pt x="22524" y="25346"/>
                    <a:pt x="22807" y="25383"/>
                    <a:pt x="23087" y="25383"/>
                  </a:cubicBezTo>
                  <a:cubicBezTo>
                    <a:pt x="23478" y="25383"/>
                    <a:pt x="23861" y="25311"/>
                    <a:pt x="23861" y="25311"/>
                  </a:cubicBezTo>
                  <a:cubicBezTo>
                    <a:pt x="23983" y="25979"/>
                    <a:pt x="24135" y="26283"/>
                    <a:pt x="24742" y="26800"/>
                  </a:cubicBezTo>
                  <a:cubicBezTo>
                    <a:pt x="25350" y="27378"/>
                    <a:pt x="25989" y="27378"/>
                    <a:pt x="25989" y="27378"/>
                  </a:cubicBezTo>
                  <a:cubicBezTo>
                    <a:pt x="26094" y="27357"/>
                    <a:pt x="26204" y="27348"/>
                    <a:pt x="26319" y="27348"/>
                  </a:cubicBezTo>
                  <a:cubicBezTo>
                    <a:pt x="26757" y="27348"/>
                    <a:pt x="27266" y="27468"/>
                    <a:pt x="27820" y="27468"/>
                  </a:cubicBezTo>
                  <a:cubicBezTo>
                    <a:pt x="27967" y="27468"/>
                    <a:pt x="28116" y="27459"/>
                    <a:pt x="28268" y="27438"/>
                  </a:cubicBezTo>
                  <a:cubicBezTo>
                    <a:pt x="29150" y="27317"/>
                    <a:pt x="29302" y="26800"/>
                    <a:pt x="29423" y="26496"/>
                  </a:cubicBezTo>
                  <a:cubicBezTo>
                    <a:pt x="29515" y="26192"/>
                    <a:pt x="29180" y="26040"/>
                    <a:pt x="29180" y="26040"/>
                  </a:cubicBezTo>
                  <a:cubicBezTo>
                    <a:pt x="29302" y="25767"/>
                    <a:pt x="29059" y="25463"/>
                    <a:pt x="29059" y="25463"/>
                  </a:cubicBezTo>
                  <a:cubicBezTo>
                    <a:pt x="29028" y="25311"/>
                    <a:pt x="27934" y="24672"/>
                    <a:pt x="27934" y="24672"/>
                  </a:cubicBezTo>
                  <a:lnTo>
                    <a:pt x="26080" y="22879"/>
                  </a:lnTo>
                  <a:cubicBezTo>
                    <a:pt x="25411" y="21055"/>
                    <a:pt x="24712" y="20417"/>
                    <a:pt x="24712" y="20417"/>
                  </a:cubicBezTo>
                  <a:cubicBezTo>
                    <a:pt x="24864" y="19840"/>
                    <a:pt x="25350" y="19840"/>
                    <a:pt x="26080" y="19505"/>
                  </a:cubicBezTo>
                  <a:cubicBezTo>
                    <a:pt x="26299" y="19400"/>
                    <a:pt x="26458" y="19358"/>
                    <a:pt x="26603" y="19358"/>
                  </a:cubicBezTo>
                  <a:cubicBezTo>
                    <a:pt x="26920" y="19358"/>
                    <a:pt x="27165" y="19561"/>
                    <a:pt x="27812" y="19748"/>
                  </a:cubicBezTo>
                  <a:cubicBezTo>
                    <a:pt x="27942" y="19782"/>
                    <a:pt x="28053" y="19796"/>
                    <a:pt x="28146" y="19796"/>
                  </a:cubicBezTo>
                  <a:cubicBezTo>
                    <a:pt x="28731" y="19796"/>
                    <a:pt x="28663" y="19232"/>
                    <a:pt x="28663" y="19232"/>
                  </a:cubicBezTo>
                  <a:cubicBezTo>
                    <a:pt x="28663" y="19232"/>
                    <a:pt x="28329" y="18593"/>
                    <a:pt x="27508" y="18077"/>
                  </a:cubicBezTo>
                  <a:cubicBezTo>
                    <a:pt x="27072" y="17762"/>
                    <a:pt x="26636" y="17689"/>
                    <a:pt x="26286" y="17689"/>
                  </a:cubicBezTo>
                  <a:cubicBezTo>
                    <a:pt x="26026" y="17689"/>
                    <a:pt x="25814" y="17729"/>
                    <a:pt x="25685" y="17742"/>
                  </a:cubicBezTo>
                  <a:cubicBezTo>
                    <a:pt x="25350" y="17833"/>
                    <a:pt x="23709" y="18137"/>
                    <a:pt x="23375" y="18168"/>
                  </a:cubicBezTo>
                  <a:cubicBezTo>
                    <a:pt x="23040" y="18259"/>
                    <a:pt x="21946" y="18381"/>
                    <a:pt x="21946" y="18381"/>
                  </a:cubicBezTo>
                  <a:lnTo>
                    <a:pt x="23192" y="17560"/>
                  </a:lnTo>
                  <a:cubicBezTo>
                    <a:pt x="23275" y="17571"/>
                    <a:pt x="23353" y="17576"/>
                    <a:pt x="23427" y="17576"/>
                  </a:cubicBezTo>
                  <a:cubicBezTo>
                    <a:pt x="24162" y="17576"/>
                    <a:pt x="24438" y="17074"/>
                    <a:pt x="24438" y="17074"/>
                  </a:cubicBezTo>
                  <a:cubicBezTo>
                    <a:pt x="24195" y="16040"/>
                    <a:pt x="22584" y="14915"/>
                    <a:pt x="22128" y="14794"/>
                  </a:cubicBezTo>
                  <a:cubicBezTo>
                    <a:pt x="22107" y="14788"/>
                    <a:pt x="22085" y="14786"/>
                    <a:pt x="22063" y="14786"/>
                  </a:cubicBezTo>
                  <a:cubicBezTo>
                    <a:pt x="21603" y="14786"/>
                    <a:pt x="20907" y="15921"/>
                    <a:pt x="20791" y="15979"/>
                  </a:cubicBezTo>
                  <a:cubicBezTo>
                    <a:pt x="20669" y="16010"/>
                    <a:pt x="18572" y="17226"/>
                    <a:pt x="18572" y="17226"/>
                  </a:cubicBezTo>
                  <a:lnTo>
                    <a:pt x="17417" y="16314"/>
                  </a:lnTo>
                  <a:lnTo>
                    <a:pt x="17295" y="15949"/>
                  </a:lnTo>
                  <a:cubicBezTo>
                    <a:pt x="17599" y="15402"/>
                    <a:pt x="17782" y="14612"/>
                    <a:pt x="18086" y="14064"/>
                  </a:cubicBezTo>
                  <a:cubicBezTo>
                    <a:pt x="18298" y="13763"/>
                    <a:pt x="18614" y="13679"/>
                    <a:pt x="18954" y="13679"/>
                  </a:cubicBezTo>
                  <a:cubicBezTo>
                    <a:pt x="19199" y="13679"/>
                    <a:pt x="19456" y="13722"/>
                    <a:pt x="19697" y="13760"/>
                  </a:cubicBezTo>
                  <a:cubicBezTo>
                    <a:pt x="19750" y="13772"/>
                    <a:pt x="19800" y="13777"/>
                    <a:pt x="19847" y="13777"/>
                  </a:cubicBezTo>
                  <a:cubicBezTo>
                    <a:pt x="20301" y="13777"/>
                    <a:pt x="20426" y="13276"/>
                    <a:pt x="20426" y="13001"/>
                  </a:cubicBezTo>
                  <a:cubicBezTo>
                    <a:pt x="20426" y="12666"/>
                    <a:pt x="20061" y="12362"/>
                    <a:pt x="18846" y="11481"/>
                  </a:cubicBezTo>
                  <a:cubicBezTo>
                    <a:pt x="18534" y="11267"/>
                    <a:pt x="18279" y="11187"/>
                    <a:pt x="18062" y="11187"/>
                  </a:cubicBezTo>
                  <a:cubicBezTo>
                    <a:pt x="17600" y="11187"/>
                    <a:pt x="17311" y="11548"/>
                    <a:pt x="17022" y="11754"/>
                  </a:cubicBezTo>
                  <a:cubicBezTo>
                    <a:pt x="16714" y="11978"/>
                    <a:pt x="15608" y="13928"/>
                    <a:pt x="14960" y="13928"/>
                  </a:cubicBezTo>
                  <a:cubicBezTo>
                    <a:pt x="14904" y="13928"/>
                    <a:pt x="14851" y="13913"/>
                    <a:pt x="14803" y="13882"/>
                  </a:cubicBezTo>
                  <a:cubicBezTo>
                    <a:pt x="13800" y="13274"/>
                    <a:pt x="13648" y="12605"/>
                    <a:pt x="13496" y="12301"/>
                  </a:cubicBezTo>
                  <a:cubicBezTo>
                    <a:pt x="13344" y="11997"/>
                    <a:pt x="14043" y="10690"/>
                    <a:pt x="14043" y="10690"/>
                  </a:cubicBezTo>
                  <a:cubicBezTo>
                    <a:pt x="14043" y="10690"/>
                    <a:pt x="14131" y="10707"/>
                    <a:pt x="14249" y="10707"/>
                  </a:cubicBezTo>
                  <a:cubicBezTo>
                    <a:pt x="14486" y="10707"/>
                    <a:pt x="14844" y="10640"/>
                    <a:pt x="14864" y="10235"/>
                  </a:cubicBezTo>
                  <a:cubicBezTo>
                    <a:pt x="14894" y="9627"/>
                    <a:pt x="13192" y="8441"/>
                    <a:pt x="12736" y="8137"/>
                  </a:cubicBezTo>
                  <a:cubicBezTo>
                    <a:pt x="12567" y="8024"/>
                    <a:pt x="12372" y="7970"/>
                    <a:pt x="12181" y="7970"/>
                  </a:cubicBezTo>
                  <a:cubicBezTo>
                    <a:pt x="11860" y="7970"/>
                    <a:pt x="11551" y="8124"/>
                    <a:pt x="11399" y="8411"/>
                  </a:cubicBezTo>
                  <a:cubicBezTo>
                    <a:pt x="11186" y="8867"/>
                    <a:pt x="10943" y="9140"/>
                    <a:pt x="10943" y="9140"/>
                  </a:cubicBezTo>
                  <a:cubicBezTo>
                    <a:pt x="9393" y="5341"/>
                    <a:pt x="5654" y="2028"/>
                    <a:pt x="4408" y="1146"/>
                  </a:cubicBezTo>
                  <a:cubicBezTo>
                    <a:pt x="3468" y="504"/>
                    <a:pt x="2026" y="1"/>
                    <a:pt x="1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2" name="Google Shape;202;p5"/>
            <p:cNvSpPr/>
            <p:nvPr/>
          </p:nvSpPr>
          <p:spPr>
            <a:xfrm>
              <a:off x="275" y="4375975"/>
              <a:ext cx="738625" cy="741425"/>
            </a:xfrm>
            <a:custGeom>
              <a:avLst/>
              <a:gdLst/>
              <a:ahLst/>
              <a:cxnLst/>
              <a:rect l="l" t="t" r="r" b="b"/>
              <a:pathLst>
                <a:path w="29545" h="29657" extrusionOk="0">
                  <a:moveTo>
                    <a:pt x="1149" y="1"/>
                  </a:moveTo>
                  <a:cubicBezTo>
                    <a:pt x="866" y="1"/>
                    <a:pt x="643" y="54"/>
                    <a:pt x="517" y="173"/>
                  </a:cubicBezTo>
                  <a:cubicBezTo>
                    <a:pt x="0" y="660"/>
                    <a:pt x="699" y="1359"/>
                    <a:pt x="699" y="1359"/>
                  </a:cubicBezTo>
                  <a:cubicBezTo>
                    <a:pt x="4043" y="3699"/>
                    <a:pt x="5836" y="6222"/>
                    <a:pt x="5927" y="6283"/>
                  </a:cubicBezTo>
                  <a:cubicBezTo>
                    <a:pt x="5927" y="6283"/>
                    <a:pt x="5745" y="8046"/>
                    <a:pt x="6140" y="8502"/>
                  </a:cubicBezTo>
                  <a:cubicBezTo>
                    <a:pt x="6313" y="8737"/>
                    <a:pt x="6567" y="8794"/>
                    <a:pt x="6772" y="8794"/>
                  </a:cubicBezTo>
                  <a:cubicBezTo>
                    <a:pt x="6964" y="8794"/>
                    <a:pt x="7113" y="8745"/>
                    <a:pt x="7113" y="8745"/>
                  </a:cubicBezTo>
                  <a:lnTo>
                    <a:pt x="7113" y="8745"/>
                  </a:lnTo>
                  <a:cubicBezTo>
                    <a:pt x="7204" y="9110"/>
                    <a:pt x="6566" y="9565"/>
                    <a:pt x="6657" y="9930"/>
                  </a:cubicBezTo>
                  <a:cubicBezTo>
                    <a:pt x="6778" y="10325"/>
                    <a:pt x="7356" y="10447"/>
                    <a:pt x="7356" y="10447"/>
                  </a:cubicBezTo>
                  <a:cubicBezTo>
                    <a:pt x="7356" y="10447"/>
                    <a:pt x="6596" y="10690"/>
                    <a:pt x="6566" y="11237"/>
                  </a:cubicBezTo>
                  <a:cubicBezTo>
                    <a:pt x="6505" y="11754"/>
                    <a:pt x="7417" y="12271"/>
                    <a:pt x="7417" y="12271"/>
                  </a:cubicBezTo>
                  <a:cubicBezTo>
                    <a:pt x="7417" y="12271"/>
                    <a:pt x="6566" y="12787"/>
                    <a:pt x="6444" y="13365"/>
                  </a:cubicBezTo>
                  <a:cubicBezTo>
                    <a:pt x="6292" y="13912"/>
                    <a:pt x="6809" y="14368"/>
                    <a:pt x="6809" y="14368"/>
                  </a:cubicBezTo>
                  <a:cubicBezTo>
                    <a:pt x="6444" y="14490"/>
                    <a:pt x="5867" y="15037"/>
                    <a:pt x="5836" y="15371"/>
                  </a:cubicBezTo>
                  <a:cubicBezTo>
                    <a:pt x="5806" y="15705"/>
                    <a:pt x="7113" y="16952"/>
                    <a:pt x="7113" y="17043"/>
                  </a:cubicBezTo>
                  <a:cubicBezTo>
                    <a:pt x="7113" y="17104"/>
                    <a:pt x="4985" y="17681"/>
                    <a:pt x="4924" y="18380"/>
                  </a:cubicBezTo>
                  <a:cubicBezTo>
                    <a:pt x="4803" y="19049"/>
                    <a:pt x="6110" y="19930"/>
                    <a:pt x="6110" y="19930"/>
                  </a:cubicBezTo>
                  <a:cubicBezTo>
                    <a:pt x="6110" y="20234"/>
                    <a:pt x="5198" y="20538"/>
                    <a:pt x="5198" y="20538"/>
                  </a:cubicBezTo>
                  <a:cubicBezTo>
                    <a:pt x="5198" y="20538"/>
                    <a:pt x="2705" y="21936"/>
                    <a:pt x="3283" y="23152"/>
                  </a:cubicBezTo>
                  <a:cubicBezTo>
                    <a:pt x="3497" y="23629"/>
                    <a:pt x="4058" y="23774"/>
                    <a:pt x="4660" y="23774"/>
                  </a:cubicBezTo>
                  <a:cubicBezTo>
                    <a:pt x="5593" y="23774"/>
                    <a:pt x="6626" y="23426"/>
                    <a:pt x="6626" y="23426"/>
                  </a:cubicBezTo>
                  <a:lnTo>
                    <a:pt x="6626" y="23426"/>
                  </a:lnTo>
                  <a:cubicBezTo>
                    <a:pt x="6626" y="23426"/>
                    <a:pt x="4772" y="24763"/>
                    <a:pt x="5593" y="25523"/>
                  </a:cubicBezTo>
                  <a:cubicBezTo>
                    <a:pt x="5940" y="25838"/>
                    <a:pt x="6366" y="25953"/>
                    <a:pt x="6804" y="25953"/>
                  </a:cubicBezTo>
                  <a:cubicBezTo>
                    <a:pt x="8019" y="25953"/>
                    <a:pt x="9332" y="25067"/>
                    <a:pt x="9332" y="25067"/>
                  </a:cubicBezTo>
                  <a:lnTo>
                    <a:pt x="9332" y="25067"/>
                  </a:lnTo>
                  <a:cubicBezTo>
                    <a:pt x="9392" y="25645"/>
                    <a:pt x="8572" y="27772"/>
                    <a:pt x="8572" y="27772"/>
                  </a:cubicBezTo>
                  <a:cubicBezTo>
                    <a:pt x="8298" y="29049"/>
                    <a:pt x="9149" y="28867"/>
                    <a:pt x="9240" y="28897"/>
                  </a:cubicBezTo>
                  <a:cubicBezTo>
                    <a:pt x="9245" y="28901"/>
                    <a:pt x="9254" y="28903"/>
                    <a:pt x="9264" y="28903"/>
                  </a:cubicBezTo>
                  <a:cubicBezTo>
                    <a:pt x="9519" y="28903"/>
                    <a:pt x="11307" y="27924"/>
                    <a:pt x="11307" y="27924"/>
                  </a:cubicBezTo>
                  <a:cubicBezTo>
                    <a:pt x="11307" y="27924"/>
                    <a:pt x="11642" y="28350"/>
                    <a:pt x="12128" y="28775"/>
                  </a:cubicBezTo>
                  <a:cubicBezTo>
                    <a:pt x="12389" y="29036"/>
                    <a:pt x="12705" y="29325"/>
                    <a:pt x="12971" y="29325"/>
                  </a:cubicBezTo>
                  <a:cubicBezTo>
                    <a:pt x="12984" y="29325"/>
                    <a:pt x="12997" y="29324"/>
                    <a:pt x="13010" y="29323"/>
                  </a:cubicBezTo>
                  <a:cubicBezTo>
                    <a:pt x="13739" y="29201"/>
                    <a:pt x="14073" y="27225"/>
                    <a:pt x="14073" y="27225"/>
                  </a:cubicBezTo>
                  <a:cubicBezTo>
                    <a:pt x="14073" y="27225"/>
                    <a:pt x="14347" y="28107"/>
                    <a:pt x="14620" y="28806"/>
                  </a:cubicBezTo>
                  <a:cubicBezTo>
                    <a:pt x="14864" y="29535"/>
                    <a:pt x="15289" y="29657"/>
                    <a:pt x="15624" y="29657"/>
                  </a:cubicBezTo>
                  <a:cubicBezTo>
                    <a:pt x="15988" y="29627"/>
                    <a:pt x="16596" y="28016"/>
                    <a:pt x="16596" y="28016"/>
                  </a:cubicBezTo>
                  <a:cubicBezTo>
                    <a:pt x="16596" y="28016"/>
                    <a:pt x="17274" y="28518"/>
                    <a:pt x="17603" y="28518"/>
                  </a:cubicBezTo>
                  <a:cubicBezTo>
                    <a:pt x="17636" y="28518"/>
                    <a:pt x="17666" y="28513"/>
                    <a:pt x="17690" y="28502"/>
                  </a:cubicBezTo>
                  <a:cubicBezTo>
                    <a:pt x="18207" y="28289"/>
                    <a:pt x="18268" y="27225"/>
                    <a:pt x="18268" y="27225"/>
                  </a:cubicBezTo>
                  <a:cubicBezTo>
                    <a:pt x="18535" y="27601"/>
                    <a:pt x="18782" y="27721"/>
                    <a:pt x="18986" y="27721"/>
                  </a:cubicBezTo>
                  <a:cubicBezTo>
                    <a:pt x="19291" y="27721"/>
                    <a:pt x="19496" y="27450"/>
                    <a:pt x="19514" y="27377"/>
                  </a:cubicBezTo>
                  <a:cubicBezTo>
                    <a:pt x="20031" y="25979"/>
                    <a:pt x="18906" y="24459"/>
                    <a:pt x="18906" y="24459"/>
                  </a:cubicBezTo>
                  <a:lnTo>
                    <a:pt x="19697" y="24155"/>
                  </a:lnTo>
                  <a:cubicBezTo>
                    <a:pt x="19697" y="24155"/>
                    <a:pt x="20244" y="24794"/>
                    <a:pt x="20700" y="24854"/>
                  </a:cubicBezTo>
                  <a:cubicBezTo>
                    <a:pt x="20711" y="24856"/>
                    <a:pt x="20723" y="24857"/>
                    <a:pt x="20734" y="24857"/>
                  </a:cubicBezTo>
                  <a:cubicBezTo>
                    <a:pt x="21172" y="24857"/>
                    <a:pt x="21490" y="23760"/>
                    <a:pt x="21490" y="23760"/>
                  </a:cubicBezTo>
                  <a:lnTo>
                    <a:pt x="21946" y="23760"/>
                  </a:lnTo>
                  <a:cubicBezTo>
                    <a:pt x="21946" y="23760"/>
                    <a:pt x="22067" y="24915"/>
                    <a:pt x="22402" y="25219"/>
                  </a:cubicBezTo>
                  <a:cubicBezTo>
                    <a:pt x="22541" y="25346"/>
                    <a:pt x="22823" y="25383"/>
                    <a:pt x="23104" y="25383"/>
                  </a:cubicBezTo>
                  <a:cubicBezTo>
                    <a:pt x="23498" y="25383"/>
                    <a:pt x="23891" y="25310"/>
                    <a:pt x="23891" y="25310"/>
                  </a:cubicBezTo>
                  <a:cubicBezTo>
                    <a:pt x="23982" y="25979"/>
                    <a:pt x="24134" y="26283"/>
                    <a:pt x="24742" y="26800"/>
                  </a:cubicBezTo>
                  <a:cubicBezTo>
                    <a:pt x="25350" y="27377"/>
                    <a:pt x="26019" y="27377"/>
                    <a:pt x="26019" y="27377"/>
                  </a:cubicBezTo>
                  <a:cubicBezTo>
                    <a:pt x="26124" y="27356"/>
                    <a:pt x="26234" y="27348"/>
                    <a:pt x="26350" y="27348"/>
                  </a:cubicBezTo>
                  <a:cubicBezTo>
                    <a:pt x="26787" y="27348"/>
                    <a:pt x="27296" y="27467"/>
                    <a:pt x="27851" y="27467"/>
                  </a:cubicBezTo>
                  <a:cubicBezTo>
                    <a:pt x="27997" y="27467"/>
                    <a:pt x="28146" y="27459"/>
                    <a:pt x="28299" y="27438"/>
                  </a:cubicBezTo>
                  <a:cubicBezTo>
                    <a:pt x="29150" y="27347"/>
                    <a:pt x="29302" y="26800"/>
                    <a:pt x="29423" y="26496"/>
                  </a:cubicBezTo>
                  <a:cubicBezTo>
                    <a:pt x="29545" y="26192"/>
                    <a:pt x="29210" y="26040"/>
                    <a:pt x="29210" y="26040"/>
                  </a:cubicBezTo>
                  <a:cubicBezTo>
                    <a:pt x="29302" y="25766"/>
                    <a:pt x="29089" y="25462"/>
                    <a:pt x="29089" y="25462"/>
                  </a:cubicBezTo>
                  <a:cubicBezTo>
                    <a:pt x="29058" y="25310"/>
                    <a:pt x="27934" y="24672"/>
                    <a:pt x="27934" y="24672"/>
                  </a:cubicBezTo>
                  <a:lnTo>
                    <a:pt x="26080" y="22879"/>
                  </a:lnTo>
                  <a:cubicBezTo>
                    <a:pt x="25441" y="21055"/>
                    <a:pt x="24712" y="20417"/>
                    <a:pt x="24712" y="20417"/>
                  </a:cubicBezTo>
                  <a:cubicBezTo>
                    <a:pt x="24864" y="19839"/>
                    <a:pt x="25350" y="19839"/>
                    <a:pt x="26080" y="19505"/>
                  </a:cubicBezTo>
                  <a:cubicBezTo>
                    <a:pt x="26308" y="19400"/>
                    <a:pt x="26471" y="19358"/>
                    <a:pt x="26617" y="19358"/>
                  </a:cubicBezTo>
                  <a:cubicBezTo>
                    <a:pt x="26937" y="19358"/>
                    <a:pt x="27175" y="19560"/>
                    <a:pt x="27843" y="19748"/>
                  </a:cubicBezTo>
                  <a:cubicBezTo>
                    <a:pt x="27973" y="19782"/>
                    <a:pt x="28082" y="19796"/>
                    <a:pt x="28175" y="19796"/>
                  </a:cubicBezTo>
                  <a:cubicBezTo>
                    <a:pt x="28754" y="19796"/>
                    <a:pt x="28663" y="19231"/>
                    <a:pt x="28663" y="19231"/>
                  </a:cubicBezTo>
                  <a:cubicBezTo>
                    <a:pt x="28663" y="19231"/>
                    <a:pt x="28299" y="18593"/>
                    <a:pt x="27539" y="18076"/>
                  </a:cubicBezTo>
                  <a:cubicBezTo>
                    <a:pt x="27118" y="17773"/>
                    <a:pt x="26697" y="17694"/>
                    <a:pt x="26353" y="17694"/>
                  </a:cubicBezTo>
                  <a:cubicBezTo>
                    <a:pt x="26077" y="17694"/>
                    <a:pt x="25850" y="17745"/>
                    <a:pt x="25715" y="17772"/>
                  </a:cubicBezTo>
                  <a:cubicBezTo>
                    <a:pt x="25350" y="17833"/>
                    <a:pt x="23739" y="18137"/>
                    <a:pt x="23374" y="18167"/>
                  </a:cubicBezTo>
                  <a:cubicBezTo>
                    <a:pt x="23040" y="18259"/>
                    <a:pt x="21946" y="18380"/>
                    <a:pt x="21946" y="18380"/>
                  </a:cubicBezTo>
                  <a:lnTo>
                    <a:pt x="23192" y="17560"/>
                  </a:lnTo>
                  <a:cubicBezTo>
                    <a:pt x="23275" y="17571"/>
                    <a:pt x="23353" y="17576"/>
                    <a:pt x="23427" y="17576"/>
                  </a:cubicBezTo>
                  <a:cubicBezTo>
                    <a:pt x="24162" y="17576"/>
                    <a:pt x="24438" y="17073"/>
                    <a:pt x="24438" y="17073"/>
                  </a:cubicBezTo>
                  <a:cubicBezTo>
                    <a:pt x="24226" y="16040"/>
                    <a:pt x="22584" y="14915"/>
                    <a:pt x="22128" y="14794"/>
                  </a:cubicBezTo>
                  <a:cubicBezTo>
                    <a:pt x="22108" y="14788"/>
                    <a:pt x="22086" y="14785"/>
                    <a:pt x="22064" y="14785"/>
                  </a:cubicBezTo>
                  <a:cubicBezTo>
                    <a:pt x="21605" y="14785"/>
                    <a:pt x="20907" y="15950"/>
                    <a:pt x="20791" y="15979"/>
                  </a:cubicBezTo>
                  <a:cubicBezTo>
                    <a:pt x="20700" y="16009"/>
                    <a:pt x="18602" y="17225"/>
                    <a:pt x="18602" y="17225"/>
                  </a:cubicBezTo>
                  <a:lnTo>
                    <a:pt x="17417" y="16313"/>
                  </a:lnTo>
                  <a:lnTo>
                    <a:pt x="17295" y="15949"/>
                  </a:lnTo>
                  <a:cubicBezTo>
                    <a:pt x="17599" y="15401"/>
                    <a:pt x="17782" y="14611"/>
                    <a:pt x="18116" y="14094"/>
                  </a:cubicBezTo>
                  <a:cubicBezTo>
                    <a:pt x="18308" y="13781"/>
                    <a:pt x="18610" y="13687"/>
                    <a:pt x="18941" y="13687"/>
                  </a:cubicBezTo>
                  <a:cubicBezTo>
                    <a:pt x="19187" y="13687"/>
                    <a:pt x="19450" y="13739"/>
                    <a:pt x="19697" y="13790"/>
                  </a:cubicBezTo>
                  <a:cubicBezTo>
                    <a:pt x="19740" y="13797"/>
                    <a:pt x="19781" y="13801"/>
                    <a:pt x="19820" y="13801"/>
                  </a:cubicBezTo>
                  <a:cubicBezTo>
                    <a:pt x="20296" y="13801"/>
                    <a:pt x="20426" y="13312"/>
                    <a:pt x="20426" y="13031"/>
                  </a:cubicBezTo>
                  <a:cubicBezTo>
                    <a:pt x="20426" y="12666"/>
                    <a:pt x="20061" y="12362"/>
                    <a:pt x="18876" y="11511"/>
                  </a:cubicBezTo>
                  <a:cubicBezTo>
                    <a:pt x="18546" y="11281"/>
                    <a:pt x="18278" y="11196"/>
                    <a:pt x="18053" y="11196"/>
                  </a:cubicBezTo>
                  <a:cubicBezTo>
                    <a:pt x="17593" y="11196"/>
                    <a:pt x="17307" y="11550"/>
                    <a:pt x="17022" y="11754"/>
                  </a:cubicBezTo>
                  <a:cubicBezTo>
                    <a:pt x="16714" y="11978"/>
                    <a:pt x="15608" y="13928"/>
                    <a:pt x="14960" y="13928"/>
                  </a:cubicBezTo>
                  <a:cubicBezTo>
                    <a:pt x="14904" y="13928"/>
                    <a:pt x="14851" y="13913"/>
                    <a:pt x="14803" y="13882"/>
                  </a:cubicBezTo>
                  <a:cubicBezTo>
                    <a:pt x="13800" y="13274"/>
                    <a:pt x="13648" y="12605"/>
                    <a:pt x="13496" y="12301"/>
                  </a:cubicBezTo>
                  <a:cubicBezTo>
                    <a:pt x="13344" y="11997"/>
                    <a:pt x="14043" y="10690"/>
                    <a:pt x="14043" y="10690"/>
                  </a:cubicBezTo>
                  <a:cubicBezTo>
                    <a:pt x="14043" y="10690"/>
                    <a:pt x="14131" y="10707"/>
                    <a:pt x="14249" y="10707"/>
                  </a:cubicBezTo>
                  <a:cubicBezTo>
                    <a:pt x="14485" y="10707"/>
                    <a:pt x="14843" y="10639"/>
                    <a:pt x="14864" y="10234"/>
                  </a:cubicBezTo>
                  <a:cubicBezTo>
                    <a:pt x="14894" y="9626"/>
                    <a:pt x="13192" y="8471"/>
                    <a:pt x="12736" y="8167"/>
                  </a:cubicBezTo>
                  <a:cubicBezTo>
                    <a:pt x="12558" y="8049"/>
                    <a:pt x="12352" y="7990"/>
                    <a:pt x="12153" y="7990"/>
                  </a:cubicBezTo>
                  <a:cubicBezTo>
                    <a:pt x="11842" y="7990"/>
                    <a:pt x="11547" y="8133"/>
                    <a:pt x="11399" y="8410"/>
                  </a:cubicBezTo>
                  <a:cubicBezTo>
                    <a:pt x="11186" y="8866"/>
                    <a:pt x="10943" y="9140"/>
                    <a:pt x="10943" y="9140"/>
                  </a:cubicBezTo>
                  <a:cubicBezTo>
                    <a:pt x="9392" y="5340"/>
                    <a:pt x="5684" y="2027"/>
                    <a:pt x="4408" y="1176"/>
                  </a:cubicBezTo>
                  <a:cubicBezTo>
                    <a:pt x="3466" y="510"/>
                    <a:pt x="2022" y="1"/>
                    <a:pt x="11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6352200" y="4278475"/>
              <a:ext cx="508400" cy="543350"/>
            </a:xfrm>
            <a:custGeom>
              <a:avLst/>
              <a:gdLst/>
              <a:ahLst/>
              <a:cxnLst/>
              <a:rect l="l" t="t" r="r" b="b"/>
              <a:pathLst>
                <a:path w="20336" h="21734" extrusionOk="0">
                  <a:moveTo>
                    <a:pt x="4104" y="16961"/>
                  </a:moveTo>
                  <a:cubicBezTo>
                    <a:pt x="4043" y="17022"/>
                    <a:pt x="2828" y="18815"/>
                    <a:pt x="518" y="20578"/>
                  </a:cubicBezTo>
                  <a:cubicBezTo>
                    <a:pt x="518" y="20578"/>
                    <a:pt x="1" y="21064"/>
                    <a:pt x="396" y="21399"/>
                  </a:cubicBezTo>
                  <a:cubicBezTo>
                    <a:pt x="761" y="21733"/>
                    <a:pt x="2250" y="21247"/>
                    <a:pt x="3132" y="20608"/>
                  </a:cubicBezTo>
                  <a:cubicBezTo>
                    <a:pt x="4013" y="19970"/>
                    <a:pt x="6536" y="17508"/>
                    <a:pt x="7569" y="14772"/>
                  </a:cubicBezTo>
                  <a:cubicBezTo>
                    <a:pt x="7569" y="14772"/>
                    <a:pt x="7752" y="14985"/>
                    <a:pt x="7904" y="15289"/>
                  </a:cubicBezTo>
                  <a:cubicBezTo>
                    <a:pt x="8056" y="15593"/>
                    <a:pt x="8512" y="15654"/>
                    <a:pt x="8876" y="15441"/>
                  </a:cubicBezTo>
                  <a:cubicBezTo>
                    <a:pt x="9211" y="15198"/>
                    <a:pt x="10335" y="14347"/>
                    <a:pt x="10305" y="13921"/>
                  </a:cubicBezTo>
                  <a:cubicBezTo>
                    <a:pt x="10275" y="13496"/>
                    <a:pt x="9697" y="13617"/>
                    <a:pt x="9697" y="13617"/>
                  </a:cubicBezTo>
                  <a:cubicBezTo>
                    <a:pt x="9697" y="13617"/>
                    <a:pt x="9180" y="12706"/>
                    <a:pt x="9272" y="12462"/>
                  </a:cubicBezTo>
                  <a:cubicBezTo>
                    <a:pt x="9393" y="12250"/>
                    <a:pt x="9484" y="11733"/>
                    <a:pt x="10153" y="11277"/>
                  </a:cubicBezTo>
                  <a:cubicBezTo>
                    <a:pt x="10579" y="11034"/>
                    <a:pt x="11551" y="12584"/>
                    <a:pt x="11794" y="12736"/>
                  </a:cubicBezTo>
                  <a:cubicBezTo>
                    <a:pt x="12098" y="12918"/>
                    <a:pt x="12402" y="13374"/>
                    <a:pt x="13071" y="12888"/>
                  </a:cubicBezTo>
                  <a:cubicBezTo>
                    <a:pt x="13922" y="12250"/>
                    <a:pt x="14135" y="12006"/>
                    <a:pt x="14135" y="11794"/>
                  </a:cubicBezTo>
                  <a:cubicBezTo>
                    <a:pt x="14104" y="11551"/>
                    <a:pt x="13983" y="11186"/>
                    <a:pt x="13618" y="11277"/>
                  </a:cubicBezTo>
                  <a:cubicBezTo>
                    <a:pt x="13223" y="11368"/>
                    <a:pt x="12737" y="11490"/>
                    <a:pt x="12463" y="11095"/>
                  </a:cubicBezTo>
                  <a:cubicBezTo>
                    <a:pt x="12250" y="10760"/>
                    <a:pt x="12098" y="10152"/>
                    <a:pt x="11855" y="9818"/>
                  </a:cubicBezTo>
                  <a:lnTo>
                    <a:pt x="11946" y="9544"/>
                  </a:lnTo>
                  <a:lnTo>
                    <a:pt x="12737" y="8845"/>
                  </a:lnTo>
                  <a:cubicBezTo>
                    <a:pt x="12737" y="8845"/>
                    <a:pt x="14226" y="9666"/>
                    <a:pt x="14348" y="9696"/>
                  </a:cubicBezTo>
                  <a:cubicBezTo>
                    <a:pt x="14408" y="9727"/>
                    <a:pt x="14986" y="10608"/>
                    <a:pt x="15290" y="10487"/>
                  </a:cubicBezTo>
                  <a:cubicBezTo>
                    <a:pt x="15594" y="10426"/>
                    <a:pt x="16718" y="9575"/>
                    <a:pt x="16870" y="8815"/>
                  </a:cubicBezTo>
                  <a:cubicBezTo>
                    <a:pt x="16870" y="8815"/>
                    <a:pt x="16627" y="8389"/>
                    <a:pt x="16019" y="8481"/>
                  </a:cubicBezTo>
                  <a:lnTo>
                    <a:pt x="15108" y="7964"/>
                  </a:lnTo>
                  <a:cubicBezTo>
                    <a:pt x="15108" y="7964"/>
                    <a:pt x="15898" y="8025"/>
                    <a:pt x="16111" y="8025"/>
                  </a:cubicBezTo>
                  <a:cubicBezTo>
                    <a:pt x="16354" y="8055"/>
                    <a:pt x="17539" y="8207"/>
                    <a:pt x="17752" y="8268"/>
                  </a:cubicBezTo>
                  <a:cubicBezTo>
                    <a:pt x="17995" y="8298"/>
                    <a:pt x="18512" y="8420"/>
                    <a:pt x="19059" y="7994"/>
                  </a:cubicBezTo>
                  <a:cubicBezTo>
                    <a:pt x="19576" y="7599"/>
                    <a:pt x="19849" y="7143"/>
                    <a:pt x="19849" y="7143"/>
                  </a:cubicBezTo>
                  <a:cubicBezTo>
                    <a:pt x="19849" y="7143"/>
                    <a:pt x="19880" y="6626"/>
                    <a:pt x="19241" y="6809"/>
                  </a:cubicBezTo>
                  <a:cubicBezTo>
                    <a:pt x="18603" y="6991"/>
                    <a:pt x="18512" y="7234"/>
                    <a:pt x="18025" y="6991"/>
                  </a:cubicBezTo>
                  <a:cubicBezTo>
                    <a:pt x="17539" y="6778"/>
                    <a:pt x="17144" y="6778"/>
                    <a:pt x="17022" y="6383"/>
                  </a:cubicBezTo>
                  <a:cubicBezTo>
                    <a:pt x="17022" y="6383"/>
                    <a:pt x="17539" y="5927"/>
                    <a:pt x="17934" y="4620"/>
                  </a:cubicBezTo>
                  <a:lnTo>
                    <a:pt x="19241" y="3283"/>
                  </a:lnTo>
                  <a:cubicBezTo>
                    <a:pt x="19241" y="3283"/>
                    <a:pt x="20001" y="2797"/>
                    <a:pt x="20032" y="2675"/>
                  </a:cubicBezTo>
                  <a:cubicBezTo>
                    <a:pt x="20032" y="2675"/>
                    <a:pt x="20184" y="2432"/>
                    <a:pt x="20123" y="2250"/>
                  </a:cubicBezTo>
                  <a:cubicBezTo>
                    <a:pt x="20123" y="2250"/>
                    <a:pt x="20336" y="2128"/>
                    <a:pt x="20275" y="1915"/>
                  </a:cubicBezTo>
                  <a:cubicBezTo>
                    <a:pt x="20184" y="1672"/>
                    <a:pt x="20032" y="1338"/>
                    <a:pt x="19424" y="1277"/>
                  </a:cubicBezTo>
                  <a:cubicBezTo>
                    <a:pt x="18816" y="1186"/>
                    <a:pt x="18238" y="1429"/>
                    <a:pt x="17813" y="1368"/>
                  </a:cubicBezTo>
                  <a:cubicBezTo>
                    <a:pt x="17813" y="1368"/>
                    <a:pt x="17357" y="1429"/>
                    <a:pt x="16962" y="1794"/>
                  </a:cubicBezTo>
                  <a:cubicBezTo>
                    <a:pt x="16536" y="2189"/>
                    <a:pt x="16415" y="2401"/>
                    <a:pt x="16384" y="2857"/>
                  </a:cubicBezTo>
                  <a:cubicBezTo>
                    <a:pt x="16384" y="2857"/>
                    <a:pt x="15594" y="2736"/>
                    <a:pt x="15351" y="2979"/>
                  </a:cubicBezTo>
                  <a:cubicBezTo>
                    <a:pt x="15138" y="3192"/>
                    <a:pt x="15077" y="4012"/>
                    <a:pt x="15077" y="4012"/>
                  </a:cubicBezTo>
                  <a:lnTo>
                    <a:pt x="14773" y="4012"/>
                  </a:lnTo>
                  <a:cubicBezTo>
                    <a:pt x="14773" y="4012"/>
                    <a:pt x="14530" y="3192"/>
                    <a:pt x="14165" y="3253"/>
                  </a:cubicBezTo>
                  <a:cubicBezTo>
                    <a:pt x="13831" y="3283"/>
                    <a:pt x="13497" y="3769"/>
                    <a:pt x="13497" y="3769"/>
                  </a:cubicBezTo>
                  <a:lnTo>
                    <a:pt x="12919" y="3587"/>
                  </a:lnTo>
                  <a:cubicBezTo>
                    <a:pt x="12919" y="3587"/>
                    <a:pt x="13679" y="2493"/>
                    <a:pt x="13253" y="1490"/>
                  </a:cubicBezTo>
                  <a:cubicBezTo>
                    <a:pt x="13223" y="1429"/>
                    <a:pt x="12858" y="912"/>
                    <a:pt x="12402" y="1642"/>
                  </a:cubicBezTo>
                  <a:cubicBezTo>
                    <a:pt x="12402" y="1642"/>
                    <a:pt x="12372" y="882"/>
                    <a:pt x="11946" y="760"/>
                  </a:cubicBezTo>
                  <a:cubicBezTo>
                    <a:pt x="11734" y="699"/>
                    <a:pt x="11186" y="1155"/>
                    <a:pt x="11186" y="1155"/>
                  </a:cubicBezTo>
                  <a:cubicBezTo>
                    <a:pt x="11186" y="1155"/>
                    <a:pt x="10731" y="0"/>
                    <a:pt x="10457" y="0"/>
                  </a:cubicBezTo>
                  <a:cubicBezTo>
                    <a:pt x="10214" y="0"/>
                    <a:pt x="9940" y="122"/>
                    <a:pt x="9788" y="608"/>
                  </a:cubicBezTo>
                  <a:cubicBezTo>
                    <a:pt x="9636" y="1125"/>
                    <a:pt x="9424" y="1763"/>
                    <a:pt x="9424" y="1763"/>
                  </a:cubicBezTo>
                  <a:cubicBezTo>
                    <a:pt x="9424" y="1763"/>
                    <a:pt x="9180" y="395"/>
                    <a:pt x="8633" y="304"/>
                  </a:cubicBezTo>
                  <a:cubicBezTo>
                    <a:pt x="8451" y="274"/>
                    <a:pt x="8208" y="547"/>
                    <a:pt x="8025" y="699"/>
                  </a:cubicBezTo>
                  <a:cubicBezTo>
                    <a:pt x="7691" y="1003"/>
                    <a:pt x="7448" y="1338"/>
                    <a:pt x="7448" y="1338"/>
                  </a:cubicBezTo>
                  <a:cubicBezTo>
                    <a:pt x="7448" y="1338"/>
                    <a:pt x="6080" y="669"/>
                    <a:pt x="5989" y="699"/>
                  </a:cubicBezTo>
                  <a:cubicBezTo>
                    <a:pt x="5898" y="730"/>
                    <a:pt x="5290" y="608"/>
                    <a:pt x="5533" y="1490"/>
                  </a:cubicBezTo>
                  <a:cubicBezTo>
                    <a:pt x="5533" y="1490"/>
                    <a:pt x="6171" y="2979"/>
                    <a:pt x="6141" y="3344"/>
                  </a:cubicBezTo>
                  <a:cubicBezTo>
                    <a:pt x="6141" y="3344"/>
                    <a:pt x="4378" y="2250"/>
                    <a:pt x="3466" y="3131"/>
                  </a:cubicBezTo>
                  <a:cubicBezTo>
                    <a:pt x="2888" y="3708"/>
                    <a:pt x="4226" y="4620"/>
                    <a:pt x="4226" y="4620"/>
                  </a:cubicBezTo>
                  <a:cubicBezTo>
                    <a:pt x="4226" y="4620"/>
                    <a:pt x="2220" y="4012"/>
                    <a:pt x="1855" y="4864"/>
                  </a:cubicBezTo>
                  <a:cubicBezTo>
                    <a:pt x="1490" y="5745"/>
                    <a:pt x="3284" y="6687"/>
                    <a:pt x="3284" y="6687"/>
                  </a:cubicBezTo>
                  <a:cubicBezTo>
                    <a:pt x="3284" y="6687"/>
                    <a:pt x="3922" y="6900"/>
                    <a:pt x="3922" y="7113"/>
                  </a:cubicBezTo>
                  <a:cubicBezTo>
                    <a:pt x="3922" y="7113"/>
                    <a:pt x="3040" y="7751"/>
                    <a:pt x="3132" y="8268"/>
                  </a:cubicBezTo>
                  <a:cubicBezTo>
                    <a:pt x="3192" y="8754"/>
                    <a:pt x="4712" y="9089"/>
                    <a:pt x="4712" y="9119"/>
                  </a:cubicBezTo>
                  <a:cubicBezTo>
                    <a:pt x="4712" y="9180"/>
                    <a:pt x="3800" y="10092"/>
                    <a:pt x="3861" y="10335"/>
                  </a:cubicBezTo>
                  <a:cubicBezTo>
                    <a:pt x="3891" y="10608"/>
                    <a:pt x="4317" y="10943"/>
                    <a:pt x="4560" y="11003"/>
                  </a:cubicBezTo>
                  <a:cubicBezTo>
                    <a:pt x="4560" y="11003"/>
                    <a:pt x="4226" y="11338"/>
                    <a:pt x="4317" y="11703"/>
                  </a:cubicBezTo>
                  <a:cubicBezTo>
                    <a:pt x="4408" y="12098"/>
                    <a:pt x="5016" y="12462"/>
                    <a:pt x="5016" y="12462"/>
                  </a:cubicBezTo>
                  <a:cubicBezTo>
                    <a:pt x="5016" y="12462"/>
                    <a:pt x="4408" y="12858"/>
                    <a:pt x="4408" y="13222"/>
                  </a:cubicBezTo>
                  <a:cubicBezTo>
                    <a:pt x="4469" y="13617"/>
                    <a:pt x="4986" y="13800"/>
                    <a:pt x="4986" y="13800"/>
                  </a:cubicBezTo>
                  <a:cubicBezTo>
                    <a:pt x="4986" y="13800"/>
                    <a:pt x="4560" y="13891"/>
                    <a:pt x="4499" y="14195"/>
                  </a:cubicBezTo>
                  <a:cubicBezTo>
                    <a:pt x="4408" y="14438"/>
                    <a:pt x="4864" y="14803"/>
                    <a:pt x="4834" y="14985"/>
                  </a:cubicBezTo>
                  <a:cubicBezTo>
                    <a:pt x="4834" y="14985"/>
                    <a:pt x="4378" y="14864"/>
                    <a:pt x="4165" y="15198"/>
                  </a:cubicBezTo>
                  <a:cubicBezTo>
                    <a:pt x="3952" y="15745"/>
                    <a:pt x="4104" y="16961"/>
                    <a:pt x="4104" y="169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4" name="Google Shape;204;p5"/>
            <p:cNvSpPr/>
            <p:nvPr/>
          </p:nvSpPr>
          <p:spPr>
            <a:xfrm>
              <a:off x="7134900" y="2077075"/>
              <a:ext cx="508400" cy="537250"/>
            </a:xfrm>
            <a:custGeom>
              <a:avLst/>
              <a:gdLst/>
              <a:ahLst/>
              <a:cxnLst/>
              <a:rect l="l" t="t" r="r" b="b"/>
              <a:pathLst>
                <a:path w="20336" h="21490" extrusionOk="0">
                  <a:moveTo>
                    <a:pt x="10457" y="0"/>
                  </a:moveTo>
                  <a:cubicBezTo>
                    <a:pt x="10213" y="0"/>
                    <a:pt x="9940" y="122"/>
                    <a:pt x="9788" y="608"/>
                  </a:cubicBezTo>
                  <a:cubicBezTo>
                    <a:pt x="9636" y="1094"/>
                    <a:pt x="9423" y="1733"/>
                    <a:pt x="9423" y="1733"/>
                  </a:cubicBezTo>
                  <a:cubicBezTo>
                    <a:pt x="9423" y="1733"/>
                    <a:pt x="9180" y="365"/>
                    <a:pt x="8633" y="304"/>
                  </a:cubicBezTo>
                  <a:cubicBezTo>
                    <a:pt x="8622" y="302"/>
                    <a:pt x="8612" y="302"/>
                    <a:pt x="8601" y="302"/>
                  </a:cubicBezTo>
                  <a:cubicBezTo>
                    <a:pt x="8423" y="302"/>
                    <a:pt x="8197" y="526"/>
                    <a:pt x="8025" y="669"/>
                  </a:cubicBezTo>
                  <a:cubicBezTo>
                    <a:pt x="7691" y="973"/>
                    <a:pt x="7447" y="1307"/>
                    <a:pt x="7447" y="1307"/>
                  </a:cubicBezTo>
                  <a:cubicBezTo>
                    <a:pt x="7447" y="1307"/>
                    <a:pt x="6140" y="668"/>
                    <a:pt x="5996" y="668"/>
                  </a:cubicBezTo>
                  <a:cubicBezTo>
                    <a:pt x="5993" y="668"/>
                    <a:pt x="5990" y="668"/>
                    <a:pt x="5988" y="669"/>
                  </a:cubicBezTo>
                  <a:cubicBezTo>
                    <a:pt x="5897" y="699"/>
                    <a:pt x="5289" y="608"/>
                    <a:pt x="5502" y="1459"/>
                  </a:cubicBezTo>
                  <a:cubicBezTo>
                    <a:pt x="5502" y="1459"/>
                    <a:pt x="6171" y="2949"/>
                    <a:pt x="6140" y="3344"/>
                  </a:cubicBezTo>
                  <a:cubicBezTo>
                    <a:pt x="6140" y="3344"/>
                    <a:pt x="5230" y="2763"/>
                    <a:pt x="4380" y="2763"/>
                  </a:cubicBezTo>
                  <a:cubicBezTo>
                    <a:pt x="4046" y="2763"/>
                    <a:pt x="3722" y="2852"/>
                    <a:pt x="3466" y="3101"/>
                  </a:cubicBezTo>
                  <a:cubicBezTo>
                    <a:pt x="2888" y="3678"/>
                    <a:pt x="4225" y="4590"/>
                    <a:pt x="4225" y="4590"/>
                  </a:cubicBezTo>
                  <a:cubicBezTo>
                    <a:pt x="4225" y="4590"/>
                    <a:pt x="3551" y="4386"/>
                    <a:pt x="2913" y="4386"/>
                  </a:cubicBezTo>
                  <a:cubicBezTo>
                    <a:pt x="2451" y="4386"/>
                    <a:pt x="2008" y="4493"/>
                    <a:pt x="1855" y="4864"/>
                  </a:cubicBezTo>
                  <a:cubicBezTo>
                    <a:pt x="1490" y="5745"/>
                    <a:pt x="3283" y="6687"/>
                    <a:pt x="3283" y="6687"/>
                  </a:cubicBezTo>
                  <a:cubicBezTo>
                    <a:pt x="3283" y="6687"/>
                    <a:pt x="3921" y="6870"/>
                    <a:pt x="3921" y="7113"/>
                  </a:cubicBezTo>
                  <a:cubicBezTo>
                    <a:pt x="3921" y="7113"/>
                    <a:pt x="3040" y="7751"/>
                    <a:pt x="3131" y="8237"/>
                  </a:cubicBezTo>
                  <a:cubicBezTo>
                    <a:pt x="3192" y="8724"/>
                    <a:pt x="4712" y="9058"/>
                    <a:pt x="4712" y="9119"/>
                  </a:cubicBezTo>
                  <a:cubicBezTo>
                    <a:pt x="4712" y="9149"/>
                    <a:pt x="3800" y="10061"/>
                    <a:pt x="3861" y="10335"/>
                  </a:cubicBezTo>
                  <a:cubicBezTo>
                    <a:pt x="3891" y="10548"/>
                    <a:pt x="4317" y="10943"/>
                    <a:pt x="4560" y="10973"/>
                  </a:cubicBezTo>
                  <a:cubicBezTo>
                    <a:pt x="4560" y="10973"/>
                    <a:pt x="4225" y="11307"/>
                    <a:pt x="4317" y="11703"/>
                  </a:cubicBezTo>
                  <a:cubicBezTo>
                    <a:pt x="4408" y="12067"/>
                    <a:pt x="5016" y="12462"/>
                    <a:pt x="5016" y="12462"/>
                  </a:cubicBezTo>
                  <a:cubicBezTo>
                    <a:pt x="5016" y="12462"/>
                    <a:pt x="4408" y="12827"/>
                    <a:pt x="4408" y="13222"/>
                  </a:cubicBezTo>
                  <a:cubicBezTo>
                    <a:pt x="4469" y="13587"/>
                    <a:pt x="4985" y="13769"/>
                    <a:pt x="4985" y="13769"/>
                  </a:cubicBezTo>
                  <a:cubicBezTo>
                    <a:pt x="4985" y="13769"/>
                    <a:pt x="4560" y="13861"/>
                    <a:pt x="4499" y="14165"/>
                  </a:cubicBezTo>
                  <a:cubicBezTo>
                    <a:pt x="4408" y="14438"/>
                    <a:pt x="4864" y="14772"/>
                    <a:pt x="4833" y="14955"/>
                  </a:cubicBezTo>
                  <a:cubicBezTo>
                    <a:pt x="4833" y="14955"/>
                    <a:pt x="4760" y="14935"/>
                    <a:pt x="4659" y="14935"/>
                  </a:cubicBezTo>
                  <a:cubicBezTo>
                    <a:pt x="4507" y="14935"/>
                    <a:pt x="4292" y="14979"/>
                    <a:pt x="4165" y="15198"/>
                  </a:cubicBezTo>
                  <a:cubicBezTo>
                    <a:pt x="3952" y="15684"/>
                    <a:pt x="4104" y="16931"/>
                    <a:pt x="4104" y="16931"/>
                  </a:cubicBezTo>
                  <a:cubicBezTo>
                    <a:pt x="4043" y="17022"/>
                    <a:pt x="2827" y="18815"/>
                    <a:pt x="517" y="20548"/>
                  </a:cubicBezTo>
                  <a:cubicBezTo>
                    <a:pt x="517" y="20548"/>
                    <a:pt x="0" y="21034"/>
                    <a:pt x="396" y="21368"/>
                  </a:cubicBezTo>
                  <a:cubicBezTo>
                    <a:pt x="479" y="21452"/>
                    <a:pt x="622" y="21489"/>
                    <a:pt x="804" y="21489"/>
                  </a:cubicBezTo>
                  <a:cubicBezTo>
                    <a:pt x="1412" y="21489"/>
                    <a:pt x="2452" y="21070"/>
                    <a:pt x="3131" y="20578"/>
                  </a:cubicBezTo>
                  <a:cubicBezTo>
                    <a:pt x="4013" y="19940"/>
                    <a:pt x="6535" y="17508"/>
                    <a:pt x="7569" y="14772"/>
                  </a:cubicBezTo>
                  <a:cubicBezTo>
                    <a:pt x="7569" y="14772"/>
                    <a:pt x="7751" y="14955"/>
                    <a:pt x="7903" y="15259"/>
                  </a:cubicBezTo>
                  <a:cubicBezTo>
                    <a:pt x="7996" y="15444"/>
                    <a:pt x="8201" y="15550"/>
                    <a:pt x="8429" y="15550"/>
                  </a:cubicBezTo>
                  <a:cubicBezTo>
                    <a:pt x="8576" y="15550"/>
                    <a:pt x="8733" y="15506"/>
                    <a:pt x="8876" y="15411"/>
                  </a:cubicBezTo>
                  <a:cubicBezTo>
                    <a:pt x="9210" y="15198"/>
                    <a:pt x="10335" y="14317"/>
                    <a:pt x="10305" y="13891"/>
                  </a:cubicBezTo>
                  <a:cubicBezTo>
                    <a:pt x="10284" y="13621"/>
                    <a:pt x="10007" y="13578"/>
                    <a:pt x="9834" y="13578"/>
                  </a:cubicBezTo>
                  <a:cubicBezTo>
                    <a:pt x="9754" y="13578"/>
                    <a:pt x="9697" y="13587"/>
                    <a:pt x="9697" y="13587"/>
                  </a:cubicBezTo>
                  <a:cubicBezTo>
                    <a:pt x="9697" y="13587"/>
                    <a:pt x="9180" y="12675"/>
                    <a:pt x="9271" y="12462"/>
                  </a:cubicBezTo>
                  <a:cubicBezTo>
                    <a:pt x="9393" y="12219"/>
                    <a:pt x="9484" y="11733"/>
                    <a:pt x="10153" y="11277"/>
                  </a:cubicBezTo>
                  <a:cubicBezTo>
                    <a:pt x="10186" y="11255"/>
                    <a:pt x="10224" y="11245"/>
                    <a:pt x="10264" y="11245"/>
                  </a:cubicBezTo>
                  <a:cubicBezTo>
                    <a:pt x="10728" y="11245"/>
                    <a:pt x="11570" y="12596"/>
                    <a:pt x="11794" y="12736"/>
                  </a:cubicBezTo>
                  <a:cubicBezTo>
                    <a:pt x="11998" y="12859"/>
                    <a:pt x="12203" y="13105"/>
                    <a:pt x="12519" y="13105"/>
                  </a:cubicBezTo>
                  <a:cubicBezTo>
                    <a:pt x="12672" y="13105"/>
                    <a:pt x="12852" y="13047"/>
                    <a:pt x="13071" y="12888"/>
                  </a:cubicBezTo>
                  <a:cubicBezTo>
                    <a:pt x="13922" y="12219"/>
                    <a:pt x="14134" y="12007"/>
                    <a:pt x="14134" y="11763"/>
                  </a:cubicBezTo>
                  <a:cubicBezTo>
                    <a:pt x="14108" y="11578"/>
                    <a:pt x="14012" y="11254"/>
                    <a:pt x="13747" y="11254"/>
                  </a:cubicBezTo>
                  <a:cubicBezTo>
                    <a:pt x="13708" y="11254"/>
                    <a:pt x="13665" y="11261"/>
                    <a:pt x="13618" y="11277"/>
                  </a:cubicBezTo>
                  <a:cubicBezTo>
                    <a:pt x="13435" y="11305"/>
                    <a:pt x="13233" y="11346"/>
                    <a:pt x="13041" y="11346"/>
                  </a:cubicBezTo>
                  <a:cubicBezTo>
                    <a:pt x="12818" y="11346"/>
                    <a:pt x="12610" y="11291"/>
                    <a:pt x="12463" y="11095"/>
                  </a:cubicBezTo>
                  <a:cubicBezTo>
                    <a:pt x="12189" y="10699"/>
                    <a:pt x="12098" y="10152"/>
                    <a:pt x="11855" y="9788"/>
                  </a:cubicBezTo>
                  <a:lnTo>
                    <a:pt x="11946" y="9544"/>
                  </a:lnTo>
                  <a:lnTo>
                    <a:pt x="12736" y="8845"/>
                  </a:lnTo>
                  <a:cubicBezTo>
                    <a:pt x="12736" y="8845"/>
                    <a:pt x="14226" y="9636"/>
                    <a:pt x="14347" y="9666"/>
                  </a:cubicBezTo>
                  <a:cubicBezTo>
                    <a:pt x="14405" y="9724"/>
                    <a:pt x="14928" y="10494"/>
                    <a:pt x="15241" y="10494"/>
                  </a:cubicBezTo>
                  <a:cubicBezTo>
                    <a:pt x="15258" y="10494"/>
                    <a:pt x="15274" y="10491"/>
                    <a:pt x="15289" y="10487"/>
                  </a:cubicBezTo>
                  <a:cubicBezTo>
                    <a:pt x="15593" y="10396"/>
                    <a:pt x="16718" y="9575"/>
                    <a:pt x="16870" y="8815"/>
                  </a:cubicBezTo>
                  <a:cubicBezTo>
                    <a:pt x="16870" y="8815"/>
                    <a:pt x="16658" y="8444"/>
                    <a:pt x="16136" y="8444"/>
                  </a:cubicBezTo>
                  <a:cubicBezTo>
                    <a:pt x="16098" y="8444"/>
                    <a:pt x="16059" y="8446"/>
                    <a:pt x="16019" y="8450"/>
                  </a:cubicBezTo>
                  <a:lnTo>
                    <a:pt x="15107" y="7933"/>
                  </a:lnTo>
                  <a:lnTo>
                    <a:pt x="15107" y="7933"/>
                  </a:lnTo>
                  <a:cubicBezTo>
                    <a:pt x="15107" y="7934"/>
                    <a:pt x="15897" y="7994"/>
                    <a:pt x="16110" y="7994"/>
                  </a:cubicBezTo>
                  <a:cubicBezTo>
                    <a:pt x="16353" y="8055"/>
                    <a:pt x="17539" y="8207"/>
                    <a:pt x="17752" y="8237"/>
                  </a:cubicBezTo>
                  <a:cubicBezTo>
                    <a:pt x="17850" y="8250"/>
                    <a:pt x="17992" y="8277"/>
                    <a:pt x="18164" y="8277"/>
                  </a:cubicBezTo>
                  <a:cubicBezTo>
                    <a:pt x="18417" y="8277"/>
                    <a:pt x="18732" y="8218"/>
                    <a:pt x="19059" y="7964"/>
                  </a:cubicBezTo>
                  <a:cubicBezTo>
                    <a:pt x="19575" y="7599"/>
                    <a:pt x="19849" y="7143"/>
                    <a:pt x="19849" y="7143"/>
                  </a:cubicBezTo>
                  <a:cubicBezTo>
                    <a:pt x="19849" y="7143"/>
                    <a:pt x="19871" y="6741"/>
                    <a:pt x="19476" y="6741"/>
                  </a:cubicBezTo>
                  <a:cubicBezTo>
                    <a:pt x="19410" y="6741"/>
                    <a:pt x="19332" y="6752"/>
                    <a:pt x="19241" y="6778"/>
                  </a:cubicBezTo>
                  <a:cubicBezTo>
                    <a:pt x="18790" y="6929"/>
                    <a:pt x="18612" y="7079"/>
                    <a:pt x="18374" y="7079"/>
                  </a:cubicBezTo>
                  <a:cubicBezTo>
                    <a:pt x="18276" y="7079"/>
                    <a:pt x="18168" y="7054"/>
                    <a:pt x="18025" y="6991"/>
                  </a:cubicBezTo>
                  <a:cubicBezTo>
                    <a:pt x="17539" y="6748"/>
                    <a:pt x="17144" y="6748"/>
                    <a:pt x="17022" y="6383"/>
                  </a:cubicBezTo>
                  <a:cubicBezTo>
                    <a:pt x="17022" y="6383"/>
                    <a:pt x="17539" y="5927"/>
                    <a:pt x="17934" y="4590"/>
                  </a:cubicBezTo>
                  <a:lnTo>
                    <a:pt x="19241" y="3253"/>
                  </a:lnTo>
                  <a:cubicBezTo>
                    <a:pt x="19241" y="3253"/>
                    <a:pt x="20001" y="2766"/>
                    <a:pt x="20031" y="2645"/>
                  </a:cubicBezTo>
                  <a:cubicBezTo>
                    <a:pt x="20031" y="2645"/>
                    <a:pt x="20183" y="2432"/>
                    <a:pt x="20122" y="2219"/>
                  </a:cubicBezTo>
                  <a:cubicBezTo>
                    <a:pt x="20122" y="2219"/>
                    <a:pt x="20335" y="2128"/>
                    <a:pt x="20274" y="1885"/>
                  </a:cubicBezTo>
                  <a:cubicBezTo>
                    <a:pt x="20183" y="1672"/>
                    <a:pt x="20031" y="1307"/>
                    <a:pt x="19423" y="1246"/>
                  </a:cubicBezTo>
                  <a:cubicBezTo>
                    <a:pt x="19347" y="1239"/>
                    <a:pt x="19270" y="1235"/>
                    <a:pt x="19195" y="1235"/>
                  </a:cubicBezTo>
                  <a:cubicBezTo>
                    <a:pt x="18712" y="1235"/>
                    <a:pt x="18260" y="1371"/>
                    <a:pt x="17900" y="1371"/>
                  </a:cubicBezTo>
                  <a:cubicBezTo>
                    <a:pt x="17870" y="1371"/>
                    <a:pt x="17841" y="1370"/>
                    <a:pt x="17812" y="1368"/>
                  </a:cubicBezTo>
                  <a:cubicBezTo>
                    <a:pt x="17812" y="1368"/>
                    <a:pt x="17356" y="1398"/>
                    <a:pt x="16961" y="1794"/>
                  </a:cubicBezTo>
                  <a:cubicBezTo>
                    <a:pt x="16536" y="2158"/>
                    <a:pt x="16414" y="2371"/>
                    <a:pt x="16384" y="2857"/>
                  </a:cubicBezTo>
                  <a:cubicBezTo>
                    <a:pt x="16384" y="2857"/>
                    <a:pt x="16159" y="2823"/>
                    <a:pt x="15912" y="2823"/>
                  </a:cubicBezTo>
                  <a:cubicBezTo>
                    <a:pt x="15696" y="2823"/>
                    <a:pt x="15464" y="2849"/>
                    <a:pt x="15350" y="2949"/>
                  </a:cubicBezTo>
                  <a:cubicBezTo>
                    <a:pt x="15137" y="3192"/>
                    <a:pt x="15077" y="3982"/>
                    <a:pt x="15077" y="3982"/>
                  </a:cubicBezTo>
                  <a:lnTo>
                    <a:pt x="14773" y="3982"/>
                  </a:lnTo>
                  <a:cubicBezTo>
                    <a:pt x="14773" y="3982"/>
                    <a:pt x="14539" y="3221"/>
                    <a:pt x="14185" y="3221"/>
                  </a:cubicBezTo>
                  <a:cubicBezTo>
                    <a:pt x="14179" y="3221"/>
                    <a:pt x="14172" y="3222"/>
                    <a:pt x="14165" y="3222"/>
                  </a:cubicBezTo>
                  <a:cubicBezTo>
                    <a:pt x="13830" y="3253"/>
                    <a:pt x="13496" y="3769"/>
                    <a:pt x="13496" y="3769"/>
                  </a:cubicBezTo>
                  <a:lnTo>
                    <a:pt x="12919" y="3557"/>
                  </a:lnTo>
                  <a:cubicBezTo>
                    <a:pt x="12919" y="3557"/>
                    <a:pt x="13678" y="2462"/>
                    <a:pt x="13253" y="1490"/>
                  </a:cubicBezTo>
                  <a:cubicBezTo>
                    <a:pt x="13235" y="1436"/>
                    <a:pt x="13102" y="1246"/>
                    <a:pt x="12903" y="1246"/>
                  </a:cubicBezTo>
                  <a:cubicBezTo>
                    <a:pt x="12763" y="1246"/>
                    <a:pt x="12590" y="1340"/>
                    <a:pt x="12402" y="1642"/>
                  </a:cubicBezTo>
                  <a:cubicBezTo>
                    <a:pt x="12402" y="1642"/>
                    <a:pt x="12341" y="882"/>
                    <a:pt x="11946" y="760"/>
                  </a:cubicBezTo>
                  <a:cubicBezTo>
                    <a:pt x="11927" y="752"/>
                    <a:pt x="11904" y="748"/>
                    <a:pt x="11880" y="748"/>
                  </a:cubicBezTo>
                  <a:cubicBezTo>
                    <a:pt x="11638" y="748"/>
                    <a:pt x="11186" y="1125"/>
                    <a:pt x="11186" y="1125"/>
                  </a:cubicBezTo>
                  <a:cubicBezTo>
                    <a:pt x="11186" y="1125"/>
                    <a:pt x="10730" y="0"/>
                    <a:pt x="10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5" name="Google Shape;205;p5"/>
            <p:cNvSpPr/>
            <p:nvPr/>
          </p:nvSpPr>
          <p:spPr>
            <a:xfrm>
              <a:off x="7180500" y="2948650"/>
              <a:ext cx="508375" cy="537725"/>
            </a:xfrm>
            <a:custGeom>
              <a:avLst/>
              <a:gdLst/>
              <a:ahLst/>
              <a:cxnLst/>
              <a:rect l="l" t="t" r="r" b="b"/>
              <a:pathLst>
                <a:path w="20335" h="21509" extrusionOk="0">
                  <a:moveTo>
                    <a:pt x="10456" y="1"/>
                  </a:moveTo>
                  <a:cubicBezTo>
                    <a:pt x="10244" y="1"/>
                    <a:pt x="9940" y="123"/>
                    <a:pt x="9788" y="609"/>
                  </a:cubicBezTo>
                  <a:cubicBezTo>
                    <a:pt x="9636" y="1126"/>
                    <a:pt x="9423" y="1764"/>
                    <a:pt x="9423" y="1764"/>
                  </a:cubicBezTo>
                  <a:cubicBezTo>
                    <a:pt x="9423" y="1764"/>
                    <a:pt x="9180" y="396"/>
                    <a:pt x="8633" y="305"/>
                  </a:cubicBezTo>
                  <a:cubicBezTo>
                    <a:pt x="8623" y="303"/>
                    <a:pt x="8613" y="303"/>
                    <a:pt x="8604" y="303"/>
                  </a:cubicBezTo>
                  <a:cubicBezTo>
                    <a:pt x="8425" y="303"/>
                    <a:pt x="8198" y="556"/>
                    <a:pt x="8025" y="700"/>
                  </a:cubicBezTo>
                  <a:cubicBezTo>
                    <a:pt x="7690" y="1004"/>
                    <a:pt x="7447" y="1338"/>
                    <a:pt x="7447" y="1338"/>
                  </a:cubicBezTo>
                  <a:cubicBezTo>
                    <a:pt x="7447" y="1338"/>
                    <a:pt x="6139" y="699"/>
                    <a:pt x="5996" y="699"/>
                  </a:cubicBezTo>
                  <a:cubicBezTo>
                    <a:pt x="5993" y="699"/>
                    <a:pt x="5990" y="699"/>
                    <a:pt x="5988" y="700"/>
                  </a:cubicBezTo>
                  <a:cubicBezTo>
                    <a:pt x="5897" y="730"/>
                    <a:pt x="5289" y="609"/>
                    <a:pt x="5532" y="1490"/>
                  </a:cubicBezTo>
                  <a:cubicBezTo>
                    <a:pt x="5532" y="1490"/>
                    <a:pt x="6170" y="2980"/>
                    <a:pt x="6140" y="3344"/>
                  </a:cubicBezTo>
                  <a:cubicBezTo>
                    <a:pt x="6140" y="3344"/>
                    <a:pt x="5244" y="2788"/>
                    <a:pt x="4399" y="2788"/>
                  </a:cubicBezTo>
                  <a:cubicBezTo>
                    <a:pt x="4059" y="2788"/>
                    <a:pt x="3727" y="2879"/>
                    <a:pt x="3465" y="3132"/>
                  </a:cubicBezTo>
                  <a:cubicBezTo>
                    <a:pt x="2888" y="3709"/>
                    <a:pt x="4225" y="4621"/>
                    <a:pt x="4225" y="4621"/>
                  </a:cubicBezTo>
                  <a:cubicBezTo>
                    <a:pt x="4225" y="4621"/>
                    <a:pt x="3523" y="4398"/>
                    <a:pt x="2880" y="4398"/>
                  </a:cubicBezTo>
                  <a:cubicBezTo>
                    <a:pt x="2437" y="4398"/>
                    <a:pt x="2021" y="4504"/>
                    <a:pt x="1885" y="4864"/>
                  </a:cubicBezTo>
                  <a:cubicBezTo>
                    <a:pt x="1490" y="5746"/>
                    <a:pt x="3283" y="6688"/>
                    <a:pt x="3283" y="6688"/>
                  </a:cubicBezTo>
                  <a:cubicBezTo>
                    <a:pt x="3283" y="6688"/>
                    <a:pt x="3921" y="6901"/>
                    <a:pt x="3921" y="7114"/>
                  </a:cubicBezTo>
                  <a:cubicBezTo>
                    <a:pt x="3921" y="7114"/>
                    <a:pt x="3040" y="7752"/>
                    <a:pt x="3131" y="8269"/>
                  </a:cubicBezTo>
                  <a:cubicBezTo>
                    <a:pt x="3192" y="8755"/>
                    <a:pt x="4711" y="9089"/>
                    <a:pt x="4711" y="9120"/>
                  </a:cubicBezTo>
                  <a:cubicBezTo>
                    <a:pt x="4711" y="9180"/>
                    <a:pt x="3800" y="10092"/>
                    <a:pt x="3860" y="10335"/>
                  </a:cubicBezTo>
                  <a:cubicBezTo>
                    <a:pt x="3891" y="10609"/>
                    <a:pt x="4316" y="10943"/>
                    <a:pt x="4560" y="11004"/>
                  </a:cubicBezTo>
                  <a:cubicBezTo>
                    <a:pt x="4560" y="11004"/>
                    <a:pt x="4225" y="11339"/>
                    <a:pt x="4316" y="11703"/>
                  </a:cubicBezTo>
                  <a:cubicBezTo>
                    <a:pt x="4408" y="12098"/>
                    <a:pt x="5015" y="12463"/>
                    <a:pt x="5015" y="12463"/>
                  </a:cubicBezTo>
                  <a:cubicBezTo>
                    <a:pt x="5015" y="12463"/>
                    <a:pt x="4408" y="12858"/>
                    <a:pt x="4408" y="13223"/>
                  </a:cubicBezTo>
                  <a:cubicBezTo>
                    <a:pt x="4468" y="13618"/>
                    <a:pt x="4985" y="13801"/>
                    <a:pt x="4985" y="13801"/>
                  </a:cubicBezTo>
                  <a:cubicBezTo>
                    <a:pt x="4985" y="13801"/>
                    <a:pt x="4560" y="13861"/>
                    <a:pt x="4499" y="14196"/>
                  </a:cubicBezTo>
                  <a:cubicBezTo>
                    <a:pt x="4408" y="14439"/>
                    <a:pt x="4863" y="14804"/>
                    <a:pt x="4833" y="14986"/>
                  </a:cubicBezTo>
                  <a:cubicBezTo>
                    <a:pt x="4833" y="14986"/>
                    <a:pt x="4752" y="14964"/>
                    <a:pt x="4643" y="14964"/>
                  </a:cubicBezTo>
                  <a:cubicBezTo>
                    <a:pt x="4492" y="14964"/>
                    <a:pt x="4288" y="15005"/>
                    <a:pt x="4164" y="15199"/>
                  </a:cubicBezTo>
                  <a:cubicBezTo>
                    <a:pt x="3952" y="15746"/>
                    <a:pt x="4104" y="16962"/>
                    <a:pt x="4104" y="16962"/>
                  </a:cubicBezTo>
                  <a:cubicBezTo>
                    <a:pt x="4043" y="17022"/>
                    <a:pt x="2827" y="18816"/>
                    <a:pt x="517" y="20579"/>
                  </a:cubicBezTo>
                  <a:cubicBezTo>
                    <a:pt x="517" y="20579"/>
                    <a:pt x="0" y="21065"/>
                    <a:pt x="395" y="21399"/>
                  </a:cubicBezTo>
                  <a:cubicBezTo>
                    <a:pt x="477" y="21474"/>
                    <a:pt x="615" y="21508"/>
                    <a:pt x="791" y="21508"/>
                  </a:cubicBezTo>
                  <a:cubicBezTo>
                    <a:pt x="1397" y="21508"/>
                    <a:pt x="2447" y="21104"/>
                    <a:pt x="3131" y="20609"/>
                  </a:cubicBezTo>
                  <a:cubicBezTo>
                    <a:pt x="4012" y="19940"/>
                    <a:pt x="6535" y="17509"/>
                    <a:pt x="7569" y="14773"/>
                  </a:cubicBezTo>
                  <a:cubicBezTo>
                    <a:pt x="7569" y="14773"/>
                    <a:pt x="7751" y="14986"/>
                    <a:pt x="7903" y="15290"/>
                  </a:cubicBezTo>
                  <a:cubicBezTo>
                    <a:pt x="7995" y="15473"/>
                    <a:pt x="8196" y="15568"/>
                    <a:pt x="8422" y="15568"/>
                  </a:cubicBezTo>
                  <a:cubicBezTo>
                    <a:pt x="8571" y="15568"/>
                    <a:pt x="8731" y="15527"/>
                    <a:pt x="8876" y="15442"/>
                  </a:cubicBezTo>
                  <a:cubicBezTo>
                    <a:pt x="9210" y="15199"/>
                    <a:pt x="10335" y="14317"/>
                    <a:pt x="10304" y="13922"/>
                  </a:cubicBezTo>
                  <a:cubicBezTo>
                    <a:pt x="10285" y="13651"/>
                    <a:pt x="10044" y="13602"/>
                    <a:pt x="9871" y="13602"/>
                  </a:cubicBezTo>
                  <a:cubicBezTo>
                    <a:pt x="9773" y="13602"/>
                    <a:pt x="9696" y="13618"/>
                    <a:pt x="9696" y="13618"/>
                  </a:cubicBezTo>
                  <a:cubicBezTo>
                    <a:pt x="9696" y="13618"/>
                    <a:pt x="9180" y="12706"/>
                    <a:pt x="9271" y="12463"/>
                  </a:cubicBezTo>
                  <a:cubicBezTo>
                    <a:pt x="9392" y="12250"/>
                    <a:pt x="9484" y="11734"/>
                    <a:pt x="10152" y="11278"/>
                  </a:cubicBezTo>
                  <a:cubicBezTo>
                    <a:pt x="10183" y="11260"/>
                    <a:pt x="10217" y="11252"/>
                    <a:pt x="10253" y="11252"/>
                  </a:cubicBezTo>
                  <a:cubicBezTo>
                    <a:pt x="10715" y="11252"/>
                    <a:pt x="11568" y="12596"/>
                    <a:pt x="11794" y="12737"/>
                  </a:cubicBezTo>
                  <a:cubicBezTo>
                    <a:pt x="11998" y="12859"/>
                    <a:pt x="12203" y="13106"/>
                    <a:pt x="12518" y="13106"/>
                  </a:cubicBezTo>
                  <a:cubicBezTo>
                    <a:pt x="12672" y="13106"/>
                    <a:pt x="12852" y="13048"/>
                    <a:pt x="13070" y="12889"/>
                  </a:cubicBezTo>
                  <a:cubicBezTo>
                    <a:pt x="13921" y="12250"/>
                    <a:pt x="14134" y="12007"/>
                    <a:pt x="14134" y="11794"/>
                  </a:cubicBezTo>
                  <a:cubicBezTo>
                    <a:pt x="14107" y="11577"/>
                    <a:pt x="14007" y="11263"/>
                    <a:pt x="13727" y="11263"/>
                  </a:cubicBezTo>
                  <a:cubicBezTo>
                    <a:pt x="13693" y="11263"/>
                    <a:pt x="13657" y="11268"/>
                    <a:pt x="13617" y="11278"/>
                  </a:cubicBezTo>
                  <a:cubicBezTo>
                    <a:pt x="13433" y="11320"/>
                    <a:pt x="13228" y="11370"/>
                    <a:pt x="13034" y="11370"/>
                  </a:cubicBezTo>
                  <a:cubicBezTo>
                    <a:pt x="12814" y="11370"/>
                    <a:pt x="12608" y="11306"/>
                    <a:pt x="12462" y="11095"/>
                  </a:cubicBezTo>
                  <a:cubicBezTo>
                    <a:pt x="12250" y="10761"/>
                    <a:pt x="12098" y="10153"/>
                    <a:pt x="11854" y="9819"/>
                  </a:cubicBezTo>
                  <a:lnTo>
                    <a:pt x="11946" y="9545"/>
                  </a:lnTo>
                  <a:lnTo>
                    <a:pt x="12736" y="8846"/>
                  </a:lnTo>
                  <a:cubicBezTo>
                    <a:pt x="12736" y="8846"/>
                    <a:pt x="14225" y="9667"/>
                    <a:pt x="14347" y="9697"/>
                  </a:cubicBezTo>
                  <a:cubicBezTo>
                    <a:pt x="14404" y="9726"/>
                    <a:pt x="14913" y="10499"/>
                    <a:pt x="15227" y="10499"/>
                  </a:cubicBezTo>
                  <a:cubicBezTo>
                    <a:pt x="15249" y="10499"/>
                    <a:pt x="15270" y="10495"/>
                    <a:pt x="15289" y="10487"/>
                  </a:cubicBezTo>
                  <a:cubicBezTo>
                    <a:pt x="15593" y="10427"/>
                    <a:pt x="16718" y="9576"/>
                    <a:pt x="16870" y="8816"/>
                  </a:cubicBezTo>
                  <a:cubicBezTo>
                    <a:pt x="16870" y="8816"/>
                    <a:pt x="16671" y="8469"/>
                    <a:pt x="16185" y="8469"/>
                  </a:cubicBezTo>
                  <a:cubicBezTo>
                    <a:pt x="16133" y="8469"/>
                    <a:pt x="16078" y="8473"/>
                    <a:pt x="16019" y="8481"/>
                  </a:cubicBezTo>
                  <a:lnTo>
                    <a:pt x="15107" y="7965"/>
                  </a:lnTo>
                  <a:lnTo>
                    <a:pt x="15107" y="7965"/>
                  </a:lnTo>
                  <a:cubicBezTo>
                    <a:pt x="15107" y="7965"/>
                    <a:pt x="15897" y="8025"/>
                    <a:pt x="16110" y="8025"/>
                  </a:cubicBezTo>
                  <a:cubicBezTo>
                    <a:pt x="16353" y="8056"/>
                    <a:pt x="17538" y="8208"/>
                    <a:pt x="17751" y="8269"/>
                  </a:cubicBezTo>
                  <a:cubicBezTo>
                    <a:pt x="17849" y="8281"/>
                    <a:pt x="17992" y="8308"/>
                    <a:pt x="18163" y="8308"/>
                  </a:cubicBezTo>
                  <a:cubicBezTo>
                    <a:pt x="18417" y="8308"/>
                    <a:pt x="18732" y="8249"/>
                    <a:pt x="19058" y="7995"/>
                  </a:cubicBezTo>
                  <a:cubicBezTo>
                    <a:pt x="19575" y="7600"/>
                    <a:pt x="19849" y="7144"/>
                    <a:pt x="19849" y="7144"/>
                  </a:cubicBezTo>
                  <a:cubicBezTo>
                    <a:pt x="19849" y="7144"/>
                    <a:pt x="19871" y="6771"/>
                    <a:pt x="19485" y="6771"/>
                  </a:cubicBezTo>
                  <a:cubicBezTo>
                    <a:pt x="19417" y="6771"/>
                    <a:pt x="19336" y="6782"/>
                    <a:pt x="19241" y="6810"/>
                  </a:cubicBezTo>
                  <a:cubicBezTo>
                    <a:pt x="18794" y="6937"/>
                    <a:pt x="18616" y="7094"/>
                    <a:pt x="18382" y="7094"/>
                  </a:cubicBezTo>
                  <a:cubicBezTo>
                    <a:pt x="18282" y="7094"/>
                    <a:pt x="18171" y="7065"/>
                    <a:pt x="18025" y="6992"/>
                  </a:cubicBezTo>
                  <a:cubicBezTo>
                    <a:pt x="17538" y="6779"/>
                    <a:pt x="17143" y="6779"/>
                    <a:pt x="17022" y="6384"/>
                  </a:cubicBezTo>
                  <a:cubicBezTo>
                    <a:pt x="17022" y="6384"/>
                    <a:pt x="17538" y="5928"/>
                    <a:pt x="17934" y="4621"/>
                  </a:cubicBezTo>
                  <a:lnTo>
                    <a:pt x="19241" y="3284"/>
                  </a:lnTo>
                  <a:cubicBezTo>
                    <a:pt x="19241" y="3284"/>
                    <a:pt x="20001" y="2797"/>
                    <a:pt x="20031" y="2676"/>
                  </a:cubicBezTo>
                  <a:cubicBezTo>
                    <a:pt x="20031" y="2676"/>
                    <a:pt x="20183" y="2433"/>
                    <a:pt x="20122" y="2250"/>
                  </a:cubicBezTo>
                  <a:cubicBezTo>
                    <a:pt x="20122" y="2250"/>
                    <a:pt x="20335" y="2129"/>
                    <a:pt x="20274" y="1916"/>
                  </a:cubicBezTo>
                  <a:cubicBezTo>
                    <a:pt x="20183" y="1673"/>
                    <a:pt x="20031" y="1338"/>
                    <a:pt x="19423" y="1278"/>
                  </a:cubicBezTo>
                  <a:cubicBezTo>
                    <a:pt x="19325" y="1263"/>
                    <a:pt x="19228" y="1257"/>
                    <a:pt x="19132" y="1257"/>
                  </a:cubicBezTo>
                  <a:cubicBezTo>
                    <a:pt x="18701" y="1257"/>
                    <a:pt x="18299" y="1379"/>
                    <a:pt x="17984" y="1379"/>
                  </a:cubicBezTo>
                  <a:cubicBezTo>
                    <a:pt x="17935" y="1379"/>
                    <a:pt x="17887" y="1376"/>
                    <a:pt x="17842" y="1369"/>
                  </a:cubicBezTo>
                  <a:cubicBezTo>
                    <a:pt x="17842" y="1369"/>
                    <a:pt x="17356" y="1430"/>
                    <a:pt x="16961" y="1794"/>
                  </a:cubicBezTo>
                  <a:cubicBezTo>
                    <a:pt x="16535" y="2189"/>
                    <a:pt x="16414" y="2402"/>
                    <a:pt x="16383" y="2858"/>
                  </a:cubicBezTo>
                  <a:cubicBezTo>
                    <a:pt x="16383" y="2858"/>
                    <a:pt x="16186" y="2828"/>
                    <a:pt x="15958" y="2828"/>
                  </a:cubicBezTo>
                  <a:cubicBezTo>
                    <a:pt x="15730" y="2828"/>
                    <a:pt x="15472" y="2858"/>
                    <a:pt x="15350" y="2980"/>
                  </a:cubicBezTo>
                  <a:cubicBezTo>
                    <a:pt x="15137" y="3193"/>
                    <a:pt x="15076" y="4013"/>
                    <a:pt x="15076" y="4013"/>
                  </a:cubicBezTo>
                  <a:lnTo>
                    <a:pt x="14803" y="4013"/>
                  </a:lnTo>
                  <a:cubicBezTo>
                    <a:pt x="14803" y="4013"/>
                    <a:pt x="14548" y="3250"/>
                    <a:pt x="14231" y="3250"/>
                  </a:cubicBezTo>
                  <a:cubicBezTo>
                    <a:pt x="14219" y="3250"/>
                    <a:pt x="14207" y="3251"/>
                    <a:pt x="14195" y="3253"/>
                  </a:cubicBezTo>
                  <a:cubicBezTo>
                    <a:pt x="13830" y="3284"/>
                    <a:pt x="13496" y="3770"/>
                    <a:pt x="13496" y="3770"/>
                  </a:cubicBezTo>
                  <a:lnTo>
                    <a:pt x="12918" y="3588"/>
                  </a:lnTo>
                  <a:cubicBezTo>
                    <a:pt x="12918" y="3588"/>
                    <a:pt x="13678" y="2493"/>
                    <a:pt x="13283" y="1490"/>
                  </a:cubicBezTo>
                  <a:cubicBezTo>
                    <a:pt x="13247" y="1454"/>
                    <a:pt x="13103" y="1256"/>
                    <a:pt x="12896" y="1256"/>
                  </a:cubicBezTo>
                  <a:cubicBezTo>
                    <a:pt x="12755" y="1256"/>
                    <a:pt x="12586" y="1347"/>
                    <a:pt x="12402" y="1642"/>
                  </a:cubicBezTo>
                  <a:cubicBezTo>
                    <a:pt x="12402" y="1642"/>
                    <a:pt x="12371" y="882"/>
                    <a:pt x="11946" y="761"/>
                  </a:cubicBezTo>
                  <a:cubicBezTo>
                    <a:pt x="11934" y="757"/>
                    <a:pt x="11921" y="755"/>
                    <a:pt x="11907" y="755"/>
                  </a:cubicBezTo>
                  <a:cubicBezTo>
                    <a:pt x="11693" y="755"/>
                    <a:pt x="11186" y="1156"/>
                    <a:pt x="11186" y="1156"/>
                  </a:cubicBezTo>
                  <a:cubicBezTo>
                    <a:pt x="11186" y="1156"/>
                    <a:pt x="10730" y="1"/>
                    <a:pt x="104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6319525" y="1113750"/>
              <a:ext cx="1661925" cy="938125"/>
            </a:xfrm>
            <a:custGeom>
              <a:avLst/>
              <a:gdLst/>
              <a:ahLst/>
              <a:cxnLst/>
              <a:rect l="l" t="t" r="r" b="b"/>
              <a:pathLst>
                <a:path w="66477" h="37525" extrusionOk="0">
                  <a:moveTo>
                    <a:pt x="5852" y="1"/>
                  </a:moveTo>
                  <a:cubicBezTo>
                    <a:pt x="3993" y="1"/>
                    <a:pt x="1312" y="400"/>
                    <a:pt x="761" y="2849"/>
                  </a:cubicBezTo>
                  <a:cubicBezTo>
                    <a:pt x="1" y="6253"/>
                    <a:pt x="973" y="8502"/>
                    <a:pt x="2068" y="11025"/>
                  </a:cubicBezTo>
                  <a:cubicBezTo>
                    <a:pt x="3223" y="13518"/>
                    <a:pt x="8664" y="22880"/>
                    <a:pt x="17509" y="25919"/>
                  </a:cubicBezTo>
                  <a:cubicBezTo>
                    <a:pt x="17509" y="25919"/>
                    <a:pt x="18998" y="28351"/>
                    <a:pt x="19788" y="29019"/>
                  </a:cubicBezTo>
                  <a:lnTo>
                    <a:pt x="20092" y="32788"/>
                  </a:lnTo>
                  <a:cubicBezTo>
                    <a:pt x="20092" y="32788"/>
                    <a:pt x="20123" y="33731"/>
                    <a:pt x="19788" y="34217"/>
                  </a:cubicBezTo>
                  <a:cubicBezTo>
                    <a:pt x="19393" y="34734"/>
                    <a:pt x="17509" y="36436"/>
                    <a:pt x="17995" y="37317"/>
                  </a:cubicBezTo>
                  <a:cubicBezTo>
                    <a:pt x="18068" y="37463"/>
                    <a:pt x="18213" y="37524"/>
                    <a:pt x="18407" y="37524"/>
                  </a:cubicBezTo>
                  <a:cubicBezTo>
                    <a:pt x="19424" y="37524"/>
                    <a:pt x="21764" y="35828"/>
                    <a:pt x="21764" y="35828"/>
                  </a:cubicBezTo>
                  <a:cubicBezTo>
                    <a:pt x="21764" y="35828"/>
                    <a:pt x="23314" y="35251"/>
                    <a:pt x="23162" y="33457"/>
                  </a:cubicBezTo>
                  <a:cubicBezTo>
                    <a:pt x="22980" y="31694"/>
                    <a:pt x="23041" y="30053"/>
                    <a:pt x="23406" y="29901"/>
                  </a:cubicBezTo>
                  <a:cubicBezTo>
                    <a:pt x="23709" y="29749"/>
                    <a:pt x="24530" y="28655"/>
                    <a:pt x="24530" y="28655"/>
                  </a:cubicBezTo>
                  <a:lnTo>
                    <a:pt x="25229" y="28108"/>
                  </a:lnTo>
                  <a:lnTo>
                    <a:pt x="25837" y="29475"/>
                  </a:lnTo>
                  <a:cubicBezTo>
                    <a:pt x="25837" y="29475"/>
                    <a:pt x="25928" y="33092"/>
                    <a:pt x="26324" y="33579"/>
                  </a:cubicBezTo>
                  <a:cubicBezTo>
                    <a:pt x="26382" y="33656"/>
                    <a:pt x="26490" y="33689"/>
                    <a:pt x="26631" y="33689"/>
                  </a:cubicBezTo>
                  <a:cubicBezTo>
                    <a:pt x="27380" y="33689"/>
                    <a:pt x="29067" y="32774"/>
                    <a:pt x="29272" y="32697"/>
                  </a:cubicBezTo>
                  <a:cubicBezTo>
                    <a:pt x="29545" y="32637"/>
                    <a:pt x="30731" y="31603"/>
                    <a:pt x="30944" y="31481"/>
                  </a:cubicBezTo>
                  <a:cubicBezTo>
                    <a:pt x="31156" y="31390"/>
                    <a:pt x="31673" y="31086"/>
                    <a:pt x="31552" y="30965"/>
                  </a:cubicBezTo>
                  <a:cubicBezTo>
                    <a:pt x="31400" y="30843"/>
                    <a:pt x="31004" y="30782"/>
                    <a:pt x="31004" y="30691"/>
                  </a:cubicBezTo>
                  <a:cubicBezTo>
                    <a:pt x="31004" y="30630"/>
                    <a:pt x="30457" y="27135"/>
                    <a:pt x="29849" y="25615"/>
                  </a:cubicBezTo>
                  <a:cubicBezTo>
                    <a:pt x="29849" y="25615"/>
                    <a:pt x="31369" y="25311"/>
                    <a:pt x="31643" y="25220"/>
                  </a:cubicBezTo>
                  <a:cubicBezTo>
                    <a:pt x="31643" y="25220"/>
                    <a:pt x="32980" y="26314"/>
                    <a:pt x="33193" y="27165"/>
                  </a:cubicBezTo>
                  <a:cubicBezTo>
                    <a:pt x="33588" y="28685"/>
                    <a:pt x="32980" y="29719"/>
                    <a:pt x="33315" y="30326"/>
                  </a:cubicBezTo>
                  <a:cubicBezTo>
                    <a:pt x="33405" y="30495"/>
                    <a:pt x="33513" y="30564"/>
                    <a:pt x="33653" y="30564"/>
                  </a:cubicBezTo>
                  <a:cubicBezTo>
                    <a:pt x="33842" y="30564"/>
                    <a:pt x="34091" y="30440"/>
                    <a:pt x="34439" y="30266"/>
                  </a:cubicBezTo>
                  <a:cubicBezTo>
                    <a:pt x="35047" y="29992"/>
                    <a:pt x="36476" y="29202"/>
                    <a:pt x="36476" y="29202"/>
                  </a:cubicBezTo>
                  <a:lnTo>
                    <a:pt x="37843" y="28594"/>
                  </a:lnTo>
                  <a:cubicBezTo>
                    <a:pt x="37843" y="28594"/>
                    <a:pt x="38330" y="27682"/>
                    <a:pt x="37904" y="26527"/>
                  </a:cubicBezTo>
                  <a:cubicBezTo>
                    <a:pt x="37479" y="25342"/>
                    <a:pt x="37540" y="24430"/>
                    <a:pt x="37722" y="23487"/>
                  </a:cubicBezTo>
                  <a:cubicBezTo>
                    <a:pt x="37904" y="22515"/>
                    <a:pt x="37995" y="22272"/>
                    <a:pt x="37995" y="22272"/>
                  </a:cubicBezTo>
                  <a:cubicBezTo>
                    <a:pt x="37995" y="22272"/>
                    <a:pt x="38524" y="22042"/>
                    <a:pt x="38822" y="22042"/>
                  </a:cubicBezTo>
                  <a:cubicBezTo>
                    <a:pt x="38867" y="22042"/>
                    <a:pt x="38906" y="22047"/>
                    <a:pt x="38938" y="22059"/>
                  </a:cubicBezTo>
                  <a:cubicBezTo>
                    <a:pt x="39211" y="22150"/>
                    <a:pt x="40154" y="22971"/>
                    <a:pt x="40154" y="22971"/>
                  </a:cubicBezTo>
                  <a:cubicBezTo>
                    <a:pt x="40154" y="22971"/>
                    <a:pt x="41339" y="24156"/>
                    <a:pt x="41552" y="25311"/>
                  </a:cubicBezTo>
                  <a:cubicBezTo>
                    <a:pt x="41552" y="25311"/>
                    <a:pt x="41369" y="26101"/>
                    <a:pt x="42251" y="26101"/>
                  </a:cubicBezTo>
                  <a:cubicBezTo>
                    <a:pt x="42260" y="26102"/>
                    <a:pt x="42270" y="26102"/>
                    <a:pt x="42280" y="26102"/>
                  </a:cubicBezTo>
                  <a:cubicBezTo>
                    <a:pt x="43123" y="26102"/>
                    <a:pt x="45292" y="24854"/>
                    <a:pt x="45442" y="24734"/>
                  </a:cubicBezTo>
                  <a:cubicBezTo>
                    <a:pt x="45594" y="24612"/>
                    <a:pt x="46537" y="24339"/>
                    <a:pt x="46233" y="23731"/>
                  </a:cubicBezTo>
                  <a:cubicBezTo>
                    <a:pt x="45929" y="23123"/>
                    <a:pt x="45746" y="23366"/>
                    <a:pt x="45351" y="22880"/>
                  </a:cubicBezTo>
                  <a:cubicBezTo>
                    <a:pt x="45017" y="22363"/>
                    <a:pt x="43072" y="19718"/>
                    <a:pt x="42889" y="19536"/>
                  </a:cubicBezTo>
                  <a:cubicBezTo>
                    <a:pt x="42889" y="19536"/>
                    <a:pt x="43862" y="19293"/>
                    <a:pt x="44257" y="19232"/>
                  </a:cubicBezTo>
                  <a:cubicBezTo>
                    <a:pt x="44327" y="19215"/>
                    <a:pt x="44454" y="19208"/>
                    <a:pt x="44632" y="19208"/>
                  </a:cubicBezTo>
                  <a:cubicBezTo>
                    <a:pt x="46146" y="19208"/>
                    <a:pt x="51271" y="19754"/>
                    <a:pt x="54689" y="19754"/>
                  </a:cubicBezTo>
                  <a:cubicBezTo>
                    <a:pt x="55952" y="19754"/>
                    <a:pt x="56981" y="19679"/>
                    <a:pt x="57509" y="19475"/>
                  </a:cubicBezTo>
                  <a:cubicBezTo>
                    <a:pt x="57509" y="19475"/>
                    <a:pt x="59029" y="18989"/>
                    <a:pt x="59272" y="18928"/>
                  </a:cubicBezTo>
                  <a:cubicBezTo>
                    <a:pt x="59485" y="18837"/>
                    <a:pt x="66476" y="16223"/>
                    <a:pt x="66324" y="15493"/>
                  </a:cubicBezTo>
                  <a:cubicBezTo>
                    <a:pt x="66236" y="15071"/>
                    <a:pt x="65771" y="14862"/>
                    <a:pt x="65081" y="14862"/>
                  </a:cubicBezTo>
                  <a:cubicBezTo>
                    <a:pt x="64581" y="14862"/>
                    <a:pt x="63962" y="14972"/>
                    <a:pt x="63285" y="15189"/>
                  </a:cubicBezTo>
                  <a:cubicBezTo>
                    <a:pt x="61953" y="15650"/>
                    <a:pt x="59954" y="16089"/>
                    <a:pt x="58829" y="16089"/>
                  </a:cubicBezTo>
                  <a:cubicBezTo>
                    <a:pt x="58619" y="16089"/>
                    <a:pt x="58439" y="16074"/>
                    <a:pt x="58300" y="16041"/>
                  </a:cubicBezTo>
                  <a:cubicBezTo>
                    <a:pt x="57996" y="15949"/>
                    <a:pt x="57358" y="15828"/>
                    <a:pt x="57358" y="15828"/>
                  </a:cubicBezTo>
                  <a:lnTo>
                    <a:pt x="53528" y="15189"/>
                  </a:lnTo>
                  <a:cubicBezTo>
                    <a:pt x="53528" y="15189"/>
                    <a:pt x="45351" y="13001"/>
                    <a:pt x="42950" y="11664"/>
                  </a:cubicBezTo>
                  <a:cubicBezTo>
                    <a:pt x="42950" y="11664"/>
                    <a:pt x="38239" y="9445"/>
                    <a:pt x="37296" y="9262"/>
                  </a:cubicBezTo>
                  <a:cubicBezTo>
                    <a:pt x="36639" y="9135"/>
                    <a:pt x="35612" y="8638"/>
                    <a:pt x="33885" y="8638"/>
                  </a:cubicBezTo>
                  <a:cubicBezTo>
                    <a:pt x="33136" y="8638"/>
                    <a:pt x="32256" y="8731"/>
                    <a:pt x="31217" y="8989"/>
                  </a:cubicBezTo>
                  <a:lnTo>
                    <a:pt x="30852" y="9080"/>
                  </a:lnTo>
                  <a:cubicBezTo>
                    <a:pt x="30852" y="9080"/>
                    <a:pt x="26232" y="10569"/>
                    <a:pt x="23466" y="12879"/>
                  </a:cubicBezTo>
                  <a:cubicBezTo>
                    <a:pt x="21430" y="14582"/>
                    <a:pt x="19940" y="16041"/>
                    <a:pt x="17934" y="18776"/>
                  </a:cubicBezTo>
                  <a:cubicBezTo>
                    <a:pt x="17934" y="18776"/>
                    <a:pt x="17399" y="19190"/>
                    <a:pt x="16960" y="19190"/>
                  </a:cubicBezTo>
                  <a:cubicBezTo>
                    <a:pt x="16908" y="19190"/>
                    <a:pt x="16858" y="19184"/>
                    <a:pt x="16810" y="19171"/>
                  </a:cubicBezTo>
                  <a:cubicBezTo>
                    <a:pt x="16415" y="19110"/>
                    <a:pt x="13162" y="18563"/>
                    <a:pt x="10731" y="16557"/>
                  </a:cubicBezTo>
                  <a:cubicBezTo>
                    <a:pt x="8299" y="14551"/>
                    <a:pt x="5867" y="11816"/>
                    <a:pt x="4895" y="7712"/>
                  </a:cubicBezTo>
                  <a:cubicBezTo>
                    <a:pt x="4895" y="7712"/>
                    <a:pt x="4773" y="7104"/>
                    <a:pt x="4955" y="6040"/>
                  </a:cubicBezTo>
                  <a:cubicBezTo>
                    <a:pt x="5077" y="5432"/>
                    <a:pt x="6019" y="4308"/>
                    <a:pt x="7296" y="3730"/>
                  </a:cubicBezTo>
                  <a:cubicBezTo>
                    <a:pt x="8542" y="3153"/>
                    <a:pt x="8299" y="1937"/>
                    <a:pt x="8299" y="1937"/>
                  </a:cubicBezTo>
                  <a:cubicBezTo>
                    <a:pt x="8299" y="1937"/>
                    <a:pt x="8694" y="1603"/>
                    <a:pt x="8694" y="1299"/>
                  </a:cubicBezTo>
                  <a:cubicBezTo>
                    <a:pt x="8694" y="995"/>
                    <a:pt x="8512" y="144"/>
                    <a:pt x="7448" y="83"/>
                  </a:cubicBezTo>
                  <a:cubicBezTo>
                    <a:pt x="7139" y="58"/>
                    <a:pt x="6554" y="1"/>
                    <a:pt x="58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7" name="Google Shape;207;p5"/>
            <p:cNvSpPr/>
            <p:nvPr/>
          </p:nvSpPr>
          <p:spPr>
            <a:xfrm>
              <a:off x="5785325" y="2095925"/>
              <a:ext cx="637575" cy="985750"/>
            </a:xfrm>
            <a:custGeom>
              <a:avLst/>
              <a:gdLst/>
              <a:ahLst/>
              <a:cxnLst/>
              <a:rect l="l" t="t" r="r" b="b"/>
              <a:pathLst>
                <a:path w="25503" h="39430" extrusionOk="0">
                  <a:moveTo>
                    <a:pt x="21121" y="1"/>
                  </a:moveTo>
                  <a:cubicBezTo>
                    <a:pt x="20141" y="1"/>
                    <a:pt x="19235" y="242"/>
                    <a:pt x="18268" y="523"/>
                  </a:cubicBezTo>
                  <a:cubicBezTo>
                    <a:pt x="16657" y="979"/>
                    <a:pt x="10366" y="3502"/>
                    <a:pt x="7691" y="8638"/>
                  </a:cubicBezTo>
                  <a:cubicBezTo>
                    <a:pt x="7691" y="8638"/>
                    <a:pt x="6049" y="9307"/>
                    <a:pt x="5563" y="9733"/>
                  </a:cubicBezTo>
                  <a:lnTo>
                    <a:pt x="3192" y="9550"/>
                  </a:lnTo>
                  <a:cubicBezTo>
                    <a:pt x="3192" y="9550"/>
                    <a:pt x="2615" y="9490"/>
                    <a:pt x="2341" y="9186"/>
                  </a:cubicBezTo>
                  <a:cubicBezTo>
                    <a:pt x="2114" y="8902"/>
                    <a:pt x="1330" y="7770"/>
                    <a:pt x="733" y="7770"/>
                  </a:cubicBezTo>
                  <a:cubicBezTo>
                    <a:pt x="690" y="7770"/>
                    <a:pt x="649" y="7775"/>
                    <a:pt x="609" y="7787"/>
                  </a:cubicBezTo>
                  <a:cubicBezTo>
                    <a:pt x="1" y="7970"/>
                    <a:pt x="1186" y="10219"/>
                    <a:pt x="1186" y="10219"/>
                  </a:cubicBezTo>
                  <a:cubicBezTo>
                    <a:pt x="1186" y="10219"/>
                    <a:pt x="1368" y="11253"/>
                    <a:pt x="2493" y="11313"/>
                  </a:cubicBezTo>
                  <a:cubicBezTo>
                    <a:pt x="3648" y="11404"/>
                    <a:pt x="4621" y="11587"/>
                    <a:pt x="4682" y="11769"/>
                  </a:cubicBezTo>
                  <a:cubicBezTo>
                    <a:pt x="4742" y="12012"/>
                    <a:pt x="5320" y="12590"/>
                    <a:pt x="5320" y="12590"/>
                  </a:cubicBezTo>
                  <a:lnTo>
                    <a:pt x="5593" y="13046"/>
                  </a:lnTo>
                  <a:lnTo>
                    <a:pt x="4682" y="13289"/>
                  </a:lnTo>
                  <a:cubicBezTo>
                    <a:pt x="4682" y="13289"/>
                    <a:pt x="3492" y="13160"/>
                    <a:pt x="2714" y="13160"/>
                  </a:cubicBezTo>
                  <a:cubicBezTo>
                    <a:pt x="2423" y="13160"/>
                    <a:pt x="2189" y="13178"/>
                    <a:pt x="2098" y="13228"/>
                  </a:cubicBezTo>
                  <a:cubicBezTo>
                    <a:pt x="1764" y="13411"/>
                    <a:pt x="2311" y="14961"/>
                    <a:pt x="2372" y="15113"/>
                  </a:cubicBezTo>
                  <a:cubicBezTo>
                    <a:pt x="2402" y="15326"/>
                    <a:pt x="2888" y="16116"/>
                    <a:pt x="2919" y="16268"/>
                  </a:cubicBezTo>
                  <a:cubicBezTo>
                    <a:pt x="2974" y="16407"/>
                    <a:pt x="3107" y="16701"/>
                    <a:pt x="3176" y="16701"/>
                  </a:cubicBezTo>
                  <a:cubicBezTo>
                    <a:pt x="3182" y="16701"/>
                    <a:pt x="3187" y="16698"/>
                    <a:pt x="3192" y="16693"/>
                  </a:cubicBezTo>
                  <a:cubicBezTo>
                    <a:pt x="3283" y="16602"/>
                    <a:pt x="3344" y="16329"/>
                    <a:pt x="3435" y="16329"/>
                  </a:cubicBezTo>
                  <a:cubicBezTo>
                    <a:pt x="3496" y="16329"/>
                    <a:pt x="5654" y="16329"/>
                    <a:pt x="6688" y="16116"/>
                  </a:cubicBezTo>
                  <a:cubicBezTo>
                    <a:pt x="6688" y="16116"/>
                    <a:pt x="6718" y="17088"/>
                    <a:pt x="6779" y="17240"/>
                  </a:cubicBezTo>
                  <a:cubicBezTo>
                    <a:pt x="6779" y="17240"/>
                    <a:pt x="5958" y="17970"/>
                    <a:pt x="5441" y="18000"/>
                  </a:cubicBezTo>
                  <a:cubicBezTo>
                    <a:pt x="5354" y="18009"/>
                    <a:pt x="5270" y="18012"/>
                    <a:pt x="5189" y="18012"/>
                  </a:cubicBezTo>
                  <a:cubicBezTo>
                    <a:pt x="4517" y="18012"/>
                    <a:pt x="4032" y="17756"/>
                    <a:pt x="3682" y="17756"/>
                  </a:cubicBezTo>
                  <a:cubicBezTo>
                    <a:pt x="3615" y="17756"/>
                    <a:pt x="3553" y="17766"/>
                    <a:pt x="3496" y="17788"/>
                  </a:cubicBezTo>
                  <a:cubicBezTo>
                    <a:pt x="3192" y="17909"/>
                    <a:pt x="3283" y="18092"/>
                    <a:pt x="3435" y="18456"/>
                  </a:cubicBezTo>
                  <a:cubicBezTo>
                    <a:pt x="3527" y="18882"/>
                    <a:pt x="3891" y="19794"/>
                    <a:pt x="3891" y="19794"/>
                  </a:cubicBezTo>
                  <a:lnTo>
                    <a:pt x="4104" y="20706"/>
                  </a:lnTo>
                  <a:cubicBezTo>
                    <a:pt x="4104" y="20706"/>
                    <a:pt x="4446" y="20983"/>
                    <a:pt x="5005" y="20983"/>
                  </a:cubicBezTo>
                  <a:cubicBezTo>
                    <a:pt x="5112" y="20983"/>
                    <a:pt x="5228" y="20973"/>
                    <a:pt x="5350" y="20949"/>
                  </a:cubicBezTo>
                  <a:cubicBezTo>
                    <a:pt x="5610" y="20897"/>
                    <a:pt x="5848" y="20873"/>
                    <a:pt x="6073" y="20873"/>
                  </a:cubicBezTo>
                  <a:cubicBezTo>
                    <a:pt x="6505" y="20873"/>
                    <a:pt x="6885" y="20961"/>
                    <a:pt x="7265" y="21101"/>
                  </a:cubicBezTo>
                  <a:cubicBezTo>
                    <a:pt x="7843" y="21283"/>
                    <a:pt x="7995" y="21344"/>
                    <a:pt x="7995" y="21344"/>
                  </a:cubicBezTo>
                  <a:cubicBezTo>
                    <a:pt x="7995" y="21344"/>
                    <a:pt x="8086" y="21800"/>
                    <a:pt x="8025" y="21952"/>
                  </a:cubicBezTo>
                  <a:cubicBezTo>
                    <a:pt x="7934" y="22104"/>
                    <a:pt x="7326" y="22651"/>
                    <a:pt x="7326" y="22651"/>
                  </a:cubicBezTo>
                  <a:cubicBezTo>
                    <a:pt x="7326" y="22651"/>
                    <a:pt x="6505" y="23259"/>
                    <a:pt x="5776" y="23289"/>
                  </a:cubicBezTo>
                  <a:cubicBezTo>
                    <a:pt x="5776" y="23289"/>
                    <a:pt x="5698" y="23258"/>
                    <a:pt x="5598" y="23258"/>
                  </a:cubicBezTo>
                  <a:cubicBezTo>
                    <a:pt x="5456" y="23258"/>
                    <a:pt x="5270" y="23321"/>
                    <a:pt x="5198" y="23623"/>
                  </a:cubicBezTo>
                  <a:cubicBezTo>
                    <a:pt x="5107" y="24171"/>
                    <a:pt x="5715" y="25660"/>
                    <a:pt x="5745" y="25721"/>
                  </a:cubicBezTo>
                  <a:cubicBezTo>
                    <a:pt x="5772" y="25829"/>
                    <a:pt x="5848" y="26323"/>
                    <a:pt x="6143" y="26323"/>
                  </a:cubicBezTo>
                  <a:cubicBezTo>
                    <a:pt x="6179" y="26323"/>
                    <a:pt x="6219" y="26315"/>
                    <a:pt x="6262" y="26298"/>
                  </a:cubicBezTo>
                  <a:cubicBezTo>
                    <a:pt x="6688" y="26146"/>
                    <a:pt x="6536" y="26025"/>
                    <a:pt x="6870" y="25842"/>
                  </a:cubicBezTo>
                  <a:cubicBezTo>
                    <a:pt x="7235" y="25690"/>
                    <a:pt x="9059" y="24748"/>
                    <a:pt x="9150" y="24627"/>
                  </a:cubicBezTo>
                  <a:cubicBezTo>
                    <a:pt x="9150" y="24627"/>
                    <a:pt x="9211" y="25265"/>
                    <a:pt x="9211" y="25508"/>
                  </a:cubicBezTo>
                  <a:cubicBezTo>
                    <a:pt x="9241" y="26055"/>
                    <a:pt x="7478" y="32256"/>
                    <a:pt x="7782" y="33624"/>
                  </a:cubicBezTo>
                  <a:cubicBezTo>
                    <a:pt x="7782" y="33624"/>
                    <a:pt x="7934" y="34627"/>
                    <a:pt x="7995" y="34779"/>
                  </a:cubicBezTo>
                  <a:cubicBezTo>
                    <a:pt x="8025" y="34930"/>
                    <a:pt x="8955" y="39430"/>
                    <a:pt x="9414" y="39430"/>
                  </a:cubicBezTo>
                  <a:cubicBezTo>
                    <a:pt x="9417" y="39430"/>
                    <a:pt x="9420" y="39430"/>
                    <a:pt x="9423" y="39429"/>
                  </a:cubicBezTo>
                  <a:cubicBezTo>
                    <a:pt x="9910" y="39399"/>
                    <a:pt x="10062" y="38609"/>
                    <a:pt x="9879" y="37575"/>
                  </a:cubicBezTo>
                  <a:cubicBezTo>
                    <a:pt x="9697" y="36542"/>
                    <a:pt x="9606" y="34961"/>
                    <a:pt x="9849" y="34414"/>
                  </a:cubicBezTo>
                  <a:cubicBezTo>
                    <a:pt x="9910" y="34232"/>
                    <a:pt x="10031" y="33867"/>
                    <a:pt x="10031" y="33867"/>
                  </a:cubicBezTo>
                  <a:lnTo>
                    <a:pt x="10791" y="31587"/>
                  </a:lnTo>
                  <a:cubicBezTo>
                    <a:pt x="10791" y="31587"/>
                    <a:pt x="12919" y="26754"/>
                    <a:pt x="13952" y="25417"/>
                  </a:cubicBezTo>
                  <a:cubicBezTo>
                    <a:pt x="13952" y="25417"/>
                    <a:pt x="15746" y="22712"/>
                    <a:pt x="15958" y="22165"/>
                  </a:cubicBezTo>
                  <a:cubicBezTo>
                    <a:pt x="16141" y="21587"/>
                    <a:pt x="16901" y="20584"/>
                    <a:pt x="16718" y="18426"/>
                  </a:cubicBezTo>
                  <a:lnTo>
                    <a:pt x="16688" y="18213"/>
                  </a:lnTo>
                  <a:cubicBezTo>
                    <a:pt x="16688" y="18213"/>
                    <a:pt x="16202" y="15234"/>
                    <a:pt x="15047" y="13289"/>
                  </a:cubicBezTo>
                  <a:cubicBezTo>
                    <a:pt x="14226" y="11860"/>
                    <a:pt x="13466" y="10827"/>
                    <a:pt x="11946" y="9338"/>
                  </a:cubicBezTo>
                  <a:cubicBezTo>
                    <a:pt x="11946" y="9338"/>
                    <a:pt x="11673" y="8882"/>
                    <a:pt x="11794" y="8638"/>
                  </a:cubicBezTo>
                  <a:cubicBezTo>
                    <a:pt x="11855" y="8365"/>
                    <a:pt x="12493" y="6450"/>
                    <a:pt x="13983" y="5143"/>
                  </a:cubicBezTo>
                  <a:cubicBezTo>
                    <a:pt x="15472" y="3806"/>
                    <a:pt x="17357" y="2590"/>
                    <a:pt x="20001" y="2347"/>
                  </a:cubicBezTo>
                  <a:cubicBezTo>
                    <a:pt x="20062" y="2559"/>
                    <a:pt x="20427" y="2499"/>
                    <a:pt x="21095" y="2742"/>
                  </a:cubicBezTo>
                  <a:cubicBezTo>
                    <a:pt x="21460" y="2863"/>
                    <a:pt x="22068" y="3532"/>
                    <a:pt x="22311" y="4383"/>
                  </a:cubicBezTo>
                  <a:cubicBezTo>
                    <a:pt x="22509" y="5147"/>
                    <a:pt x="23234" y="5174"/>
                    <a:pt x="23333" y="5174"/>
                  </a:cubicBezTo>
                  <a:cubicBezTo>
                    <a:pt x="23341" y="5174"/>
                    <a:pt x="23345" y="5173"/>
                    <a:pt x="23345" y="5173"/>
                  </a:cubicBezTo>
                  <a:cubicBezTo>
                    <a:pt x="23345" y="5173"/>
                    <a:pt x="23497" y="5447"/>
                    <a:pt x="23679" y="5477"/>
                  </a:cubicBezTo>
                  <a:cubicBezTo>
                    <a:pt x="23706" y="5482"/>
                    <a:pt x="23742" y="5485"/>
                    <a:pt x="23783" y="5485"/>
                  </a:cubicBezTo>
                  <a:cubicBezTo>
                    <a:pt x="24016" y="5485"/>
                    <a:pt x="24431" y="5382"/>
                    <a:pt x="24560" y="4839"/>
                  </a:cubicBezTo>
                  <a:cubicBezTo>
                    <a:pt x="24712" y="4170"/>
                    <a:pt x="25503" y="1252"/>
                    <a:pt x="23436" y="462"/>
                  </a:cubicBezTo>
                  <a:cubicBezTo>
                    <a:pt x="22590" y="129"/>
                    <a:pt x="21836" y="1"/>
                    <a:pt x="211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8" name="Google Shape;208;p5"/>
            <p:cNvSpPr/>
            <p:nvPr/>
          </p:nvSpPr>
          <p:spPr>
            <a:xfrm>
              <a:off x="4960075" y="1606825"/>
              <a:ext cx="364025" cy="579900"/>
            </a:xfrm>
            <a:custGeom>
              <a:avLst/>
              <a:gdLst/>
              <a:ahLst/>
              <a:cxnLst/>
              <a:rect l="l" t="t" r="r" b="b"/>
              <a:pathLst>
                <a:path w="14561" h="23196" extrusionOk="0">
                  <a:moveTo>
                    <a:pt x="9090" y="1"/>
                  </a:moveTo>
                  <a:cubicBezTo>
                    <a:pt x="9012" y="1"/>
                    <a:pt x="8931" y="9"/>
                    <a:pt x="8846" y="26"/>
                  </a:cubicBezTo>
                  <a:cubicBezTo>
                    <a:pt x="7630" y="299"/>
                    <a:pt x="7053" y="938"/>
                    <a:pt x="6414" y="1667"/>
                  </a:cubicBezTo>
                  <a:cubicBezTo>
                    <a:pt x="5776" y="2397"/>
                    <a:pt x="3527" y="5497"/>
                    <a:pt x="3831" y="8810"/>
                  </a:cubicBezTo>
                  <a:cubicBezTo>
                    <a:pt x="3831" y="8810"/>
                    <a:pt x="3253" y="9661"/>
                    <a:pt x="3162" y="9996"/>
                  </a:cubicBezTo>
                  <a:lnTo>
                    <a:pt x="1977" y="10634"/>
                  </a:lnTo>
                  <a:cubicBezTo>
                    <a:pt x="1977" y="10634"/>
                    <a:pt x="1725" y="10759"/>
                    <a:pt x="1543" y="10759"/>
                  </a:cubicBezTo>
                  <a:cubicBezTo>
                    <a:pt x="1524" y="10759"/>
                    <a:pt x="1507" y="10758"/>
                    <a:pt x="1490" y="10755"/>
                  </a:cubicBezTo>
                  <a:cubicBezTo>
                    <a:pt x="1314" y="10733"/>
                    <a:pt x="850" y="10520"/>
                    <a:pt x="515" y="10520"/>
                  </a:cubicBezTo>
                  <a:cubicBezTo>
                    <a:pt x="389" y="10520"/>
                    <a:pt x="281" y="10550"/>
                    <a:pt x="214" y="10634"/>
                  </a:cubicBezTo>
                  <a:cubicBezTo>
                    <a:pt x="1" y="10938"/>
                    <a:pt x="1247" y="11606"/>
                    <a:pt x="1247" y="11606"/>
                  </a:cubicBezTo>
                  <a:cubicBezTo>
                    <a:pt x="1247" y="11606"/>
                    <a:pt x="1478" y="11838"/>
                    <a:pt x="1806" y="11838"/>
                  </a:cubicBezTo>
                  <a:cubicBezTo>
                    <a:pt x="1924" y="11838"/>
                    <a:pt x="2053" y="11808"/>
                    <a:pt x="2189" y="11728"/>
                  </a:cubicBezTo>
                  <a:cubicBezTo>
                    <a:pt x="2700" y="11459"/>
                    <a:pt x="3187" y="11262"/>
                    <a:pt x="3335" y="11262"/>
                  </a:cubicBezTo>
                  <a:cubicBezTo>
                    <a:pt x="3354" y="11262"/>
                    <a:pt x="3368" y="11265"/>
                    <a:pt x="3375" y="11272"/>
                  </a:cubicBezTo>
                  <a:cubicBezTo>
                    <a:pt x="3466" y="11363"/>
                    <a:pt x="3952" y="11485"/>
                    <a:pt x="3952" y="11485"/>
                  </a:cubicBezTo>
                  <a:lnTo>
                    <a:pt x="4226" y="11637"/>
                  </a:lnTo>
                  <a:lnTo>
                    <a:pt x="3861" y="12032"/>
                  </a:lnTo>
                  <a:cubicBezTo>
                    <a:pt x="3861" y="12032"/>
                    <a:pt x="2737" y="12610"/>
                    <a:pt x="2615" y="12792"/>
                  </a:cubicBezTo>
                  <a:cubicBezTo>
                    <a:pt x="2493" y="13005"/>
                    <a:pt x="3253" y="13552"/>
                    <a:pt x="3344" y="13643"/>
                  </a:cubicBezTo>
                  <a:cubicBezTo>
                    <a:pt x="3405" y="13704"/>
                    <a:pt x="3922" y="13947"/>
                    <a:pt x="3983" y="14008"/>
                  </a:cubicBezTo>
                  <a:cubicBezTo>
                    <a:pt x="4054" y="14055"/>
                    <a:pt x="4162" y="14158"/>
                    <a:pt x="4220" y="14158"/>
                  </a:cubicBezTo>
                  <a:cubicBezTo>
                    <a:pt x="4237" y="14158"/>
                    <a:pt x="4250" y="14149"/>
                    <a:pt x="4256" y="14129"/>
                  </a:cubicBezTo>
                  <a:cubicBezTo>
                    <a:pt x="4287" y="14069"/>
                    <a:pt x="4226" y="13947"/>
                    <a:pt x="4256" y="13917"/>
                  </a:cubicBezTo>
                  <a:cubicBezTo>
                    <a:pt x="4287" y="13917"/>
                    <a:pt x="5320" y="13217"/>
                    <a:pt x="5746" y="12792"/>
                  </a:cubicBezTo>
                  <a:cubicBezTo>
                    <a:pt x="5746" y="12792"/>
                    <a:pt x="6050" y="13248"/>
                    <a:pt x="6110" y="13339"/>
                  </a:cubicBezTo>
                  <a:cubicBezTo>
                    <a:pt x="6110" y="13339"/>
                    <a:pt x="5958" y="13947"/>
                    <a:pt x="5685" y="14129"/>
                  </a:cubicBezTo>
                  <a:cubicBezTo>
                    <a:pt x="5290" y="14464"/>
                    <a:pt x="4834" y="14433"/>
                    <a:pt x="4712" y="14616"/>
                  </a:cubicBezTo>
                  <a:cubicBezTo>
                    <a:pt x="4591" y="14768"/>
                    <a:pt x="4712" y="14828"/>
                    <a:pt x="4895" y="14980"/>
                  </a:cubicBezTo>
                  <a:cubicBezTo>
                    <a:pt x="5077" y="15132"/>
                    <a:pt x="5533" y="15467"/>
                    <a:pt x="5533" y="15467"/>
                  </a:cubicBezTo>
                  <a:lnTo>
                    <a:pt x="5928" y="15801"/>
                  </a:lnTo>
                  <a:cubicBezTo>
                    <a:pt x="5928" y="15801"/>
                    <a:pt x="5938" y="15802"/>
                    <a:pt x="5956" y="15802"/>
                  </a:cubicBezTo>
                  <a:cubicBezTo>
                    <a:pt x="6048" y="15802"/>
                    <a:pt x="6343" y="15781"/>
                    <a:pt x="6597" y="15528"/>
                  </a:cubicBezTo>
                  <a:cubicBezTo>
                    <a:pt x="6901" y="15224"/>
                    <a:pt x="7205" y="15132"/>
                    <a:pt x="7569" y="15041"/>
                  </a:cubicBezTo>
                  <a:cubicBezTo>
                    <a:pt x="7904" y="14980"/>
                    <a:pt x="8025" y="14980"/>
                    <a:pt x="8025" y="14980"/>
                  </a:cubicBezTo>
                  <a:cubicBezTo>
                    <a:pt x="8025" y="14980"/>
                    <a:pt x="8208" y="15163"/>
                    <a:pt x="8208" y="15224"/>
                  </a:cubicBezTo>
                  <a:cubicBezTo>
                    <a:pt x="8208" y="15315"/>
                    <a:pt x="8086" y="15771"/>
                    <a:pt x="8086" y="15771"/>
                  </a:cubicBezTo>
                  <a:cubicBezTo>
                    <a:pt x="8086" y="15771"/>
                    <a:pt x="7904" y="16287"/>
                    <a:pt x="7569" y="16561"/>
                  </a:cubicBezTo>
                  <a:cubicBezTo>
                    <a:pt x="7569" y="16561"/>
                    <a:pt x="7296" y="16652"/>
                    <a:pt x="7417" y="16895"/>
                  </a:cubicBezTo>
                  <a:cubicBezTo>
                    <a:pt x="7509" y="17169"/>
                    <a:pt x="8238" y="17716"/>
                    <a:pt x="8329" y="17746"/>
                  </a:cubicBezTo>
                  <a:cubicBezTo>
                    <a:pt x="8352" y="17769"/>
                    <a:pt x="8479" y="17930"/>
                    <a:pt x="8605" y="17930"/>
                  </a:cubicBezTo>
                  <a:cubicBezTo>
                    <a:pt x="8646" y="17930"/>
                    <a:pt x="8687" y="17913"/>
                    <a:pt x="8724" y="17868"/>
                  </a:cubicBezTo>
                  <a:cubicBezTo>
                    <a:pt x="8876" y="17655"/>
                    <a:pt x="8785" y="17625"/>
                    <a:pt x="8876" y="17442"/>
                  </a:cubicBezTo>
                  <a:cubicBezTo>
                    <a:pt x="8998" y="17260"/>
                    <a:pt x="9576" y="16257"/>
                    <a:pt x="9606" y="16135"/>
                  </a:cubicBezTo>
                  <a:cubicBezTo>
                    <a:pt x="9606" y="16135"/>
                    <a:pt x="9849" y="16439"/>
                    <a:pt x="9910" y="16561"/>
                  </a:cubicBezTo>
                  <a:cubicBezTo>
                    <a:pt x="10092" y="16835"/>
                    <a:pt x="11156" y="20330"/>
                    <a:pt x="11734" y="20908"/>
                  </a:cubicBezTo>
                  <a:cubicBezTo>
                    <a:pt x="11734" y="20908"/>
                    <a:pt x="12129" y="21303"/>
                    <a:pt x="12190" y="21394"/>
                  </a:cubicBezTo>
                  <a:cubicBezTo>
                    <a:pt x="12277" y="21452"/>
                    <a:pt x="13994" y="23196"/>
                    <a:pt x="14289" y="23196"/>
                  </a:cubicBezTo>
                  <a:cubicBezTo>
                    <a:pt x="14301" y="23196"/>
                    <a:pt x="14310" y="23193"/>
                    <a:pt x="14317" y="23187"/>
                  </a:cubicBezTo>
                  <a:cubicBezTo>
                    <a:pt x="14560" y="23035"/>
                    <a:pt x="14348" y="22579"/>
                    <a:pt x="13983" y="22154"/>
                  </a:cubicBezTo>
                  <a:cubicBezTo>
                    <a:pt x="13557" y="21698"/>
                    <a:pt x="13041" y="20968"/>
                    <a:pt x="12980" y="20664"/>
                  </a:cubicBezTo>
                  <a:cubicBezTo>
                    <a:pt x="12949" y="20543"/>
                    <a:pt x="12919" y="20330"/>
                    <a:pt x="12919" y="20330"/>
                  </a:cubicBezTo>
                  <a:lnTo>
                    <a:pt x="12585" y="18993"/>
                  </a:lnTo>
                  <a:cubicBezTo>
                    <a:pt x="12585" y="18993"/>
                    <a:pt x="12068" y="16044"/>
                    <a:pt x="12190" y="15072"/>
                  </a:cubicBezTo>
                  <a:cubicBezTo>
                    <a:pt x="12190" y="15072"/>
                    <a:pt x="12220" y="13248"/>
                    <a:pt x="12159" y="12914"/>
                  </a:cubicBezTo>
                  <a:cubicBezTo>
                    <a:pt x="12068" y="12579"/>
                    <a:pt x="12129" y="11880"/>
                    <a:pt x="11369" y="10907"/>
                  </a:cubicBezTo>
                  <a:lnTo>
                    <a:pt x="11278" y="10786"/>
                  </a:lnTo>
                  <a:cubicBezTo>
                    <a:pt x="11278" y="10786"/>
                    <a:pt x="10123" y="9540"/>
                    <a:pt x="8968" y="8962"/>
                  </a:cubicBezTo>
                  <a:cubicBezTo>
                    <a:pt x="8117" y="8537"/>
                    <a:pt x="7448" y="8293"/>
                    <a:pt x="6262" y="8050"/>
                  </a:cubicBezTo>
                  <a:cubicBezTo>
                    <a:pt x="6262" y="8050"/>
                    <a:pt x="5989" y="7898"/>
                    <a:pt x="5958" y="7746"/>
                  </a:cubicBezTo>
                  <a:cubicBezTo>
                    <a:pt x="5928" y="7594"/>
                    <a:pt x="5624" y="6500"/>
                    <a:pt x="5928" y="5406"/>
                  </a:cubicBezTo>
                  <a:cubicBezTo>
                    <a:pt x="6232" y="4281"/>
                    <a:pt x="6749" y="3126"/>
                    <a:pt x="7934" y="2214"/>
                  </a:cubicBezTo>
                  <a:cubicBezTo>
                    <a:pt x="7843" y="2001"/>
                    <a:pt x="8025" y="1910"/>
                    <a:pt x="8390" y="1819"/>
                  </a:cubicBezTo>
                  <a:cubicBezTo>
                    <a:pt x="8414" y="1816"/>
                    <a:pt x="8440" y="1815"/>
                    <a:pt x="8468" y="1815"/>
                  </a:cubicBezTo>
                  <a:cubicBezTo>
                    <a:pt x="8728" y="1815"/>
                    <a:pt x="9155" y="1943"/>
                    <a:pt x="9484" y="2245"/>
                  </a:cubicBezTo>
                  <a:cubicBezTo>
                    <a:pt x="9634" y="2371"/>
                    <a:pt x="9775" y="2411"/>
                    <a:pt x="9893" y="2411"/>
                  </a:cubicBezTo>
                  <a:cubicBezTo>
                    <a:pt x="10085" y="2411"/>
                    <a:pt x="10214" y="2305"/>
                    <a:pt x="10214" y="2305"/>
                  </a:cubicBezTo>
                  <a:cubicBezTo>
                    <a:pt x="10214" y="2305"/>
                    <a:pt x="10326" y="2372"/>
                    <a:pt x="10434" y="2372"/>
                  </a:cubicBezTo>
                  <a:cubicBezTo>
                    <a:pt x="10452" y="2372"/>
                    <a:pt x="10470" y="2371"/>
                    <a:pt x="10487" y="2366"/>
                  </a:cubicBezTo>
                  <a:cubicBezTo>
                    <a:pt x="10609" y="2305"/>
                    <a:pt x="10822" y="2123"/>
                    <a:pt x="10700" y="1789"/>
                  </a:cubicBezTo>
                  <a:cubicBezTo>
                    <a:pt x="10615" y="1421"/>
                    <a:pt x="10136" y="1"/>
                    <a:pt x="90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9" name="Google Shape;209;p5"/>
            <p:cNvSpPr/>
            <p:nvPr/>
          </p:nvSpPr>
          <p:spPr>
            <a:xfrm>
              <a:off x="3942600" y="4202350"/>
              <a:ext cx="1171000" cy="1226875"/>
            </a:xfrm>
            <a:custGeom>
              <a:avLst/>
              <a:gdLst/>
              <a:ahLst/>
              <a:cxnLst/>
              <a:rect l="l" t="t" r="r" b="b"/>
              <a:pathLst>
                <a:path w="46840" h="49075" extrusionOk="0">
                  <a:moveTo>
                    <a:pt x="655" y="0"/>
                  </a:moveTo>
                  <a:cubicBezTo>
                    <a:pt x="487" y="0"/>
                    <a:pt x="374" y="30"/>
                    <a:pt x="334" y="97"/>
                  </a:cubicBezTo>
                  <a:cubicBezTo>
                    <a:pt x="0" y="705"/>
                    <a:pt x="851" y="1525"/>
                    <a:pt x="2249" y="2133"/>
                  </a:cubicBezTo>
                  <a:cubicBezTo>
                    <a:pt x="3648" y="2741"/>
                    <a:pt x="5714" y="3896"/>
                    <a:pt x="6170" y="4565"/>
                  </a:cubicBezTo>
                  <a:cubicBezTo>
                    <a:pt x="6322" y="4839"/>
                    <a:pt x="6687" y="5295"/>
                    <a:pt x="6687" y="5295"/>
                  </a:cubicBezTo>
                  <a:lnTo>
                    <a:pt x="8936" y="8061"/>
                  </a:lnTo>
                  <a:cubicBezTo>
                    <a:pt x="8936" y="8061"/>
                    <a:pt x="13192" y="14535"/>
                    <a:pt x="14012" y="16875"/>
                  </a:cubicBezTo>
                  <a:cubicBezTo>
                    <a:pt x="14012" y="16875"/>
                    <a:pt x="15897" y="21252"/>
                    <a:pt x="16444" y="21951"/>
                  </a:cubicBezTo>
                  <a:cubicBezTo>
                    <a:pt x="16991" y="22620"/>
                    <a:pt x="17599" y="24322"/>
                    <a:pt x="20456" y="25812"/>
                  </a:cubicBezTo>
                  <a:lnTo>
                    <a:pt x="20760" y="25963"/>
                  </a:lnTo>
                  <a:cubicBezTo>
                    <a:pt x="20760" y="25963"/>
                    <a:pt x="24773" y="27726"/>
                    <a:pt x="28116" y="27818"/>
                  </a:cubicBezTo>
                  <a:cubicBezTo>
                    <a:pt x="28614" y="27836"/>
                    <a:pt x="29090" y="27847"/>
                    <a:pt x="29558" y="27847"/>
                  </a:cubicBezTo>
                  <a:cubicBezTo>
                    <a:pt x="31379" y="27847"/>
                    <a:pt x="33085" y="27681"/>
                    <a:pt x="35502" y="27149"/>
                  </a:cubicBezTo>
                  <a:cubicBezTo>
                    <a:pt x="35502" y="27149"/>
                    <a:pt x="36262" y="27179"/>
                    <a:pt x="36475" y="27514"/>
                  </a:cubicBezTo>
                  <a:cubicBezTo>
                    <a:pt x="36718" y="27818"/>
                    <a:pt x="38603" y="30128"/>
                    <a:pt x="39059" y="32985"/>
                  </a:cubicBezTo>
                  <a:cubicBezTo>
                    <a:pt x="39514" y="35842"/>
                    <a:pt x="39514" y="39216"/>
                    <a:pt x="37691" y="42590"/>
                  </a:cubicBezTo>
                  <a:cubicBezTo>
                    <a:pt x="37660" y="42681"/>
                    <a:pt x="37387" y="43167"/>
                    <a:pt x="36596" y="43775"/>
                  </a:cubicBezTo>
                  <a:cubicBezTo>
                    <a:pt x="36307" y="44007"/>
                    <a:pt x="35662" y="44177"/>
                    <a:pt x="34918" y="44177"/>
                  </a:cubicBezTo>
                  <a:cubicBezTo>
                    <a:pt x="34491" y="44177"/>
                    <a:pt x="34031" y="44121"/>
                    <a:pt x="33587" y="43988"/>
                  </a:cubicBezTo>
                  <a:cubicBezTo>
                    <a:pt x="33387" y="43923"/>
                    <a:pt x="33204" y="43896"/>
                    <a:pt x="33039" y="43896"/>
                  </a:cubicBezTo>
                  <a:cubicBezTo>
                    <a:pt x="32197" y="43896"/>
                    <a:pt x="31794" y="44596"/>
                    <a:pt x="31794" y="44596"/>
                  </a:cubicBezTo>
                  <a:cubicBezTo>
                    <a:pt x="31794" y="44596"/>
                    <a:pt x="31338" y="44596"/>
                    <a:pt x="31156" y="44778"/>
                  </a:cubicBezTo>
                  <a:cubicBezTo>
                    <a:pt x="30973" y="44961"/>
                    <a:pt x="30578" y="45660"/>
                    <a:pt x="31277" y="46359"/>
                  </a:cubicBezTo>
                  <a:cubicBezTo>
                    <a:pt x="31800" y="46929"/>
                    <a:pt x="33750" y="49075"/>
                    <a:pt x="35809" y="49075"/>
                  </a:cubicBezTo>
                  <a:cubicBezTo>
                    <a:pt x="36387" y="49075"/>
                    <a:pt x="36973" y="48906"/>
                    <a:pt x="37539" y="48487"/>
                  </a:cubicBezTo>
                  <a:cubicBezTo>
                    <a:pt x="40122" y="46632"/>
                    <a:pt x="40852" y="44474"/>
                    <a:pt x="41581" y="42073"/>
                  </a:cubicBezTo>
                  <a:cubicBezTo>
                    <a:pt x="42341" y="39672"/>
                    <a:pt x="44226" y="29945"/>
                    <a:pt x="40001" y="22559"/>
                  </a:cubicBezTo>
                  <a:cubicBezTo>
                    <a:pt x="40001" y="22559"/>
                    <a:pt x="40457" y="20006"/>
                    <a:pt x="40305" y="19003"/>
                  </a:cubicBezTo>
                  <a:lnTo>
                    <a:pt x="42402" y="16267"/>
                  </a:lnTo>
                  <a:cubicBezTo>
                    <a:pt x="42402" y="16267"/>
                    <a:pt x="42949" y="15599"/>
                    <a:pt x="43496" y="15477"/>
                  </a:cubicBezTo>
                  <a:cubicBezTo>
                    <a:pt x="44074" y="15355"/>
                    <a:pt x="46384" y="15355"/>
                    <a:pt x="46627" y="14444"/>
                  </a:cubicBezTo>
                  <a:cubicBezTo>
                    <a:pt x="46840" y="13532"/>
                    <a:pt x="43132" y="13197"/>
                    <a:pt x="43132" y="13197"/>
                  </a:cubicBezTo>
                  <a:cubicBezTo>
                    <a:pt x="43132" y="13197"/>
                    <a:pt x="42818" y="13073"/>
                    <a:pt x="42388" y="13073"/>
                  </a:cubicBezTo>
                  <a:cubicBezTo>
                    <a:pt x="41890" y="13073"/>
                    <a:pt x="41236" y="13240"/>
                    <a:pt x="40730" y="13957"/>
                  </a:cubicBezTo>
                  <a:cubicBezTo>
                    <a:pt x="39826" y="15241"/>
                    <a:pt x="38809" y="16273"/>
                    <a:pt x="38460" y="16273"/>
                  </a:cubicBezTo>
                  <a:cubicBezTo>
                    <a:pt x="38446" y="16273"/>
                    <a:pt x="38432" y="16271"/>
                    <a:pt x="38420" y="16267"/>
                  </a:cubicBezTo>
                  <a:cubicBezTo>
                    <a:pt x="38382" y="16260"/>
                    <a:pt x="38330" y="16256"/>
                    <a:pt x="38268" y="16256"/>
                  </a:cubicBezTo>
                  <a:cubicBezTo>
                    <a:pt x="37831" y="16256"/>
                    <a:pt x="36900" y="16419"/>
                    <a:pt x="36900" y="16419"/>
                  </a:cubicBezTo>
                  <a:lnTo>
                    <a:pt x="36141" y="16389"/>
                  </a:lnTo>
                  <a:lnTo>
                    <a:pt x="36505" y="15112"/>
                  </a:lnTo>
                  <a:cubicBezTo>
                    <a:pt x="36505" y="15112"/>
                    <a:pt x="38633" y="12559"/>
                    <a:pt x="38694" y="11982"/>
                  </a:cubicBezTo>
                  <a:cubicBezTo>
                    <a:pt x="38724" y="11404"/>
                    <a:pt x="36353" y="10887"/>
                    <a:pt x="36110" y="10796"/>
                  </a:cubicBezTo>
                  <a:cubicBezTo>
                    <a:pt x="35837" y="10705"/>
                    <a:pt x="34438" y="10705"/>
                    <a:pt x="34226" y="10614"/>
                  </a:cubicBezTo>
                  <a:cubicBezTo>
                    <a:pt x="34117" y="10578"/>
                    <a:pt x="33868" y="10531"/>
                    <a:pt x="33698" y="10531"/>
                  </a:cubicBezTo>
                  <a:cubicBezTo>
                    <a:pt x="33582" y="10531"/>
                    <a:pt x="33502" y="10552"/>
                    <a:pt x="33527" y="10614"/>
                  </a:cubicBezTo>
                  <a:cubicBezTo>
                    <a:pt x="33557" y="10796"/>
                    <a:pt x="33770" y="11070"/>
                    <a:pt x="33739" y="11161"/>
                  </a:cubicBezTo>
                  <a:cubicBezTo>
                    <a:pt x="33709" y="11222"/>
                    <a:pt x="31916" y="13927"/>
                    <a:pt x="31429" y="15325"/>
                  </a:cubicBezTo>
                  <a:cubicBezTo>
                    <a:pt x="31429" y="15325"/>
                    <a:pt x="30183" y="14596"/>
                    <a:pt x="29940" y="14504"/>
                  </a:cubicBezTo>
                  <a:cubicBezTo>
                    <a:pt x="29940" y="14504"/>
                    <a:pt x="29666" y="12924"/>
                    <a:pt x="30061" y="12225"/>
                  </a:cubicBezTo>
                  <a:cubicBezTo>
                    <a:pt x="30700" y="10948"/>
                    <a:pt x="31764" y="10614"/>
                    <a:pt x="31885" y="9975"/>
                  </a:cubicBezTo>
                  <a:cubicBezTo>
                    <a:pt x="31946" y="9519"/>
                    <a:pt x="31703" y="9489"/>
                    <a:pt x="31095" y="9337"/>
                  </a:cubicBezTo>
                  <a:cubicBezTo>
                    <a:pt x="30487" y="9185"/>
                    <a:pt x="29028" y="8820"/>
                    <a:pt x="29028" y="8820"/>
                  </a:cubicBezTo>
                  <a:lnTo>
                    <a:pt x="27751" y="8425"/>
                  </a:lnTo>
                  <a:cubicBezTo>
                    <a:pt x="27751" y="8425"/>
                    <a:pt x="26870" y="8729"/>
                    <a:pt x="26444" y="9793"/>
                  </a:cubicBezTo>
                  <a:cubicBezTo>
                    <a:pt x="26019" y="10857"/>
                    <a:pt x="25472" y="11465"/>
                    <a:pt x="24742" y="11982"/>
                  </a:cubicBezTo>
                  <a:cubicBezTo>
                    <a:pt x="24013" y="12529"/>
                    <a:pt x="23830" y="12681"/>
                    <a:pt x="23830" y="12681"/>
                  </a:cubicBezTo>
                  <a:cubicBezTo>
                    <a:pt x="23830" y="12681"/>
                    <a:pt x="23131" y="12437"/>
                    <a:pt x="23040" y="12225"/>
                  </a:cubicBezTo>
                  <a:cubicBezTo>
                    <a:pt x="22918" y="11982"/>
                    <a:pt x="22766" y="10857"/>
                    <a:pt x="22766" y="10857"/>
                  </a:cubicBezTo>
                  <a:cubicBezTo>
                    <a:pt x="22766" y="10857"/>
                    <a:pt x="22645" y="9337"/>
                    <a:pt x="23222" y="8364"/>
                  </a:cubicBezTo>
                  <a:cubicBezTo>
                    <a:pt x="23222" y="8364"/>
                    <a:pt x="23830" y="7969"/>
                    <a:pt x="23253" y="7422"/>
                  </a:cubicBezTo>
                  <a:cubicBezTo>
                    <a:pt x="22675" y="6905"/>
                    <a:pt x="20396" y="6450"/>
                    <a:pt x="20244" y="6450"/>
                  </a:cubicBezTo>
                  <a:cubicBezTo>
                    <a:pt x="20155" y="6450"/>
                    <a:pt x="19839" y="6305"/>
                    <a:pt x="19560" y="6305"/>
                  </a:cubicBezTo>
                  <a:cubicBezTo>
                    <a:pt x="19362" y="6305"/>
                    <a:pt x="19182" y="6379"/>
                    <a:pt x="19119" y="6632"/>
                  </a:cubicBezTo>
                  <a:cubicBezTo>
                    <a:pt x="18967" y="7240"/>
                    <a:pt x="19241" y="7209"/>
                    <a:pt x="19180" y="7757"/>
                  </a:cubicBezTo>
                  <a:cubicBezTo>
                    <a:pt x="19119" y="8334"/>
                    <a:pt x="18845" y="11313"/>
                    <a:pt x="18845" y="11556"/>
                  </a:cubicBezTo>
                  <a:cubicBezTo>
                    <a:pt x="18845" y="11556"/>
                    <a:pt x="18055" y="11100"/>
                    <a:pt x="17751" y="10948"/>
                  </a:cubicBezTo>
                  <a:cubicBezTo>
                    <a:pt x="17022" y="10553"/>
                    <a:pt x="10791" y="3471"/>
                    <a:pt x="8815" y="2711"/>
                  </a:cubicBezTo>
                  <a:cubicBezTo>
                    <a:pt x="8815" y="2711"/>
                    <a:pt x="7447" y="2103"/>
                    <a:pt x="7265" y="2042"/>
                  </a:cubicBezTo>
                  <a:cubicBezTo>
                    <a:pt x="7102" y="1961"/>
                    <a:pt x="2025" y="0"/>
                    <a:pt x="6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0" name="Google Shape;210;p5"/>
            <p:cNvSpPr/>
            <p:nvPr/>
          </p:nvSpPr>
          <p:spPr>
            <a:xfrm>
              <a:off x="4163725" y="2577825"/>
              <a:ext cx="364000" cy="579300"/>
            </a:xfrm>
            <a:custGeom>
              <a:avLst/>
              <a:gdLst/>
              <a:ahLst/>
              <a:cxnLst/>
              <a:rect l="l" t="t" r="r" b="b"/>
              <a:pathLst>
                <a:path w="14560" h="23172" extrusionOk="0">
                  <a:moveTo>
                    <a:pt x="9136" y="1"/>
                  </a:moveTo>
                  <a:cubicBezTo>
                    <a:pt x="9053" y="1"/>
                    <a:pt x="8966" y="10"/>
                    <a:pt x="8876" y="31"/>
                  </a:cubicBezTo>
                  <a:cubicBezTo>
                    <a:pt x="7660" y="305"/>
                    <a:pt x="7082" y="943"/>
                    <a:pt x="6444" y="1673"/>
                  </a:cubicBezTo>
                  <a:cubicBezTo>
                    <a:pt x="5775" y="2372"/>
                    <a:pt x="3557" y="5503"/>
                    <a:pt x="3860" y="8816"/>
                  </a:cubicBezTo>
                  <a:cubicBezTo>
                    <a:pt x="3860" y="8816"/>
                    <a:pt x="3283" y="9636"/>
                    <a:pt x="3161" y="9971"/>
                  </a:cubicBezTo>
                  <a:lnTo>
                    <a:pt x="1976" y="10639"/>
                  </a:lnTo>
                  <a:cubicBezTo>
                    <a:pt x="1976" y="10639"/>
                    <a:pt x="1765" y="10745"/>
                    <a:pt x="1589" y="10745"/>
                  </a:cubicBezTo>
                  <a:cubicBezTo>
                    <a:pt x="1554" y="10745"/>
                    <a:pt x="1520" y="10741"/>
                    <a:pt x="1490" y="10731"/>
                  </a:cubicBezTo>
                  <a:cubicBezTo>
                    <a:pt x="1317" y="10709"/>
                    <a:pt x="869" y="10519"/>
                    <a:pt x="548" y="10519"/>
                  </a:cubicBezTo>
                  <a:cubicBezTo>
                    <a:pt x="416" y="10519"/>
                    <a:pt x="305" y="10551"/>
                    <a:pt x="243" y="10639"/>
                  </a:cubicBezTo>
                  <a:cubicBezTo>
                    <a:pt x="0" y="10943"/>
                    <a:pt x="1246" y="11612"/>
                    <a:pt x="1246" y="11612"/>
                  </a:cubicBezTo>
                  <a:cubicBezTo>
                    <a:pt x="1246" y="11612"/>
                    <a:pt x="1477" y="11843"/>
                    <a:pt x="1818" y="11843"/>
                  </a:cubicBezTo>
                  <a:cubicBezTo>
                    <a:pt x="1940" y="11843"/>
                    <a:pt x="2075" y="11814"/>
                    <a:pt x="2219" y="11734"/>
                  </a:cubicBezTo>
                  <a:cubicBezTo>
                    <a:pt x="2687" y="11474"/>
                    <a:pt x="3155" y="11258"/>
                    <a:pt x="3319" y="11258"/>
                  </a:cubicBezTo>
                  <a:cubicBezTo>
                    <a:pt x="3346" y="11258"/>
                    <a:pt x="3365" y="11264"/>
                    <a:pt x="3374" y="11278"/>
                  </a:cubicBezTo>
                  <a:cubicBezTo>
                    <a:pt x="3496" y="11338"/>
                    <a:pt x="3952" y="11460"/>
                    <a:pt x="3952" y="11460"/>
                  </a:cubicBezTo>
                  <a:lnTo>
                    <a:pt x="4225" y="11612"/>
                  </a:lnTo>
                  <a:lnTo>
                    <a:pt x="3891" y="12038"/>
                  </a:lnTo>
                  <a:cubicBezTo>
                    <a:pt x="3891" y="12038"/>
                    <a:pt x="2736" y="12615"/>
                    <a:pt x="2614" y="12797"/>
                  </a:cubicBezTo>
                  <a:cubicBezTo>
                    <a:pt x="2523" y="12980"/>
                    <a:pt x="3283" y="13557"/>
                    <a:pt x="3344" y="13618"/>
                  </a:cubicBezTo>
                  <a:cubicBezTo>
                    <a:pt x="3435" y="13709"/>
                    <a:pt x="3921" y="13922"/>
                    <a:pt x="3982" y="14013"/>
                  </a:cubicBezTo>
                  <a:cubicBezTo>
                    <a:pt x="4058" y="14039"/>
                    <a:pt x="4177" y="14149"/>
                    <a:pt x="4232" y="14149"/>
                  </a:cubicBezTo>
                  <a:cubicBezTo>
                    <a:pt x="4242" y="14149"/>
                    <a:pt x="4251" y="14145"/>
                    <a:pt x="4256" y="14135"/>
                  </a:cubicBezTo>
                  <a:cubicBezTo>
                    <a:pt x="4286" y="14044"/>
                    <a:pt x="4225" y="13922"/>
                    <a:pt x="4256" y="13892"/>
                  </a:cubicBezTo>
                  <a:cubicBezTo>
                    <a:pt x="4286" y="13892"/>
                    <a:pt x="5319" y="13193"/>
                    <a:pt x="5745" y="12797"/>
                  </a:cubicBezTo>
                  <a:cubicBezTo>
                    <a:pt x="5745" y="12797"/>
                    <a:pt x="6049" y="13253"/>
                    <a:pt x="6110" y="13314"/>
                  </a:cubicBezTo>
                  <a:cubicBezTo>
                    <a:pt x="6110" y="13314"/>
                    <a:pt x="5958" y="13922"/>
                    <a:pt x="5715" y="14135"/>
                  </a:cubicBezTo>
                  <a:cubicBezTo>
                    <a:pt x="5289" y="14469"/>
                    <a:pt x="4833" y="14439"/>
                    <a:pt x="4712" y="14621"/>
                  </a:cubicBezTo>
                  <a:cubicBezTo>
                    <a:pt x="4590" y="14773"/>
                    <a:pt x="4712" y="14804"/>
                    <a:pt x="4894" y="14956"/>
                  </a:cubicBezTo>
                  <a:cubicBezTo>
                    <a:pt x="5107" y="15108"/>
                    <a:pt x="5563" y="15442"/>
                    <a:pt x="5563" y="15442"/>
                  </a:cubicBezTo>
                  <a:lnTo>
                    <a:pt x="5927" y="15776"/>
                  </a:lnTo>
                  <a:cubicBezTo>
                    <a:pt x="5927" y="15776"/>
                    <a:pt x="5960" y="15781"/>
                    <a:pt x="6013" y="15781"/>
                  </a:cubicBezTo>
                  <a:cubicBezTo>
                    <a:pt x="6146" y="15781"/>
                    <a:pt x="6409" y="15750"/>
                    <a:pt x="6626" y="15533"/>
                  </a:cubicBezTo>
                  <a:cubicBezTo>
                    <a:pt x="6930" y="15229"/>
                    <a:pt x="7234" y="15108"/>
                    <a:pt x="7569" y="15016"/>
                  </a:cubicBezTo>
                  <a:cubicBezTo>
                    <a:pt x="7903" y="14956"/>
                    <a:pt x="8025" y="14956"/>
                    <a:pt x="8025" y="14956"/>
                  </a:cubicBezTo>
                  <a:cubicBezTo>
                    <a:pt x="8025" y="14956"/>
                    <a:pt x="8207" y="15138"/>
                    <a:pt x="8207" y="15229"/>
                  </a:cubicBezTo>
                  <a:cubicBezTo>
                    <a:pt x="8207" y="15290"/>
                    <a:pt x="8085" y="15746"/>
                    <a:pt x="8085" y="15746"/>
                  </a:cubicBezTo>
                  <a:cubicBezTo>
                    <a:pt x="8085" y="15746"/>
                    <a:pt x="7903" y="16293"/>
                    <a:pt x="7569" y="16536"/>
                  </a:cubicBezTo>
                  <a:cubicBezTo>
                    <a:pt x="7569" y="16536"/>
                    <a:pt x="7295" y="16627"/>
                    <a:pt x="7417" y="16901"/>
                  </a:cubicBezTo>
                  <a:cubicBezTo>
                    <a:pt x="7538" y="17144"/>
                    <a:pt x="8237" y="17691"/>
                    <a:pt x="8329" y="17722"/>
                  </a:cubicBezTo>
                  <a:cubicBezTo>
                    <a:pt x="8352" y="17744"/>
                    <a:pt x="8495" y="17905"/>
                    <a:pt x="8630" y="17905"/>
                  </a:cubicBezTo>
                  <a:cubicBezTo>
                    <a:pt x="8674" y="17905"/>
                    <a:pt x="8717" y="17888"/>
                    <a:pt x="8754" y="17843"/>
                  </a:cubicBezTo>
                  <a:cubicBezTo>
                    <a:pt x="8906" y="17661"/>
                    <a:pt x="8785" y="17600"/>
                    <a:pt x="8906" y="17418"/>
                  </a:cubicBezTo>
                  <a:cubicBezTo>
                    <a:pt x="8997" y="17235"/>
                    <a:pt x="9575" y="16232"/>
                    <a:pt x="9605" y="16141"/>
                  </a:cubicBezTo>
                  <a:cubicBezTo>
                    <a:pt x="9605" y="16141"/>
                    <a:pt x="9848" y="16445"/>
                    <a:pt x="9909" y="16536"/>
                  </a:cubicBezTo>
                  <a:cubicBezTo>
                    <a:pt x="10122" y="16810"/>
                    <a:pt x="11186" y="20305"/>
                    <a:pt x="11733" y="20883"/>
                  </a:cubicBezTo>
                  <a:cubicBezTo>
                    <a:pt x="11733" y="20883"/>
                    <a:pt x="12128" y="21308"/>
                    <a:pt x="12189" y="21369"/>
                  </a:cubicBezTo>
                  <a:cubicBezTo>
                    <a:pt x="12276" y="21457"/>
                    <a:pt x="13991" y="23171"/>
                    <a:pt x="14288" y="23171"/>
                  </a:cubicBezTo>
                  <a:cubicBezTo>
                    <a:pt x="14300" y="23171"/>
                    <a:pt x="14309" y="23168"/>
                    <a:pt x="14317" y="23162"/>
                  </a:cubicBezTo>
                  <a:cubicBezTo>
                    <a:pt x="14560" y="23010"/>
                    <a:pt x="14377" y="22554"/>
                    <a:pt x="13982" y="22129"/>
                  </a:cubicBezTo>
                  <a:cubicBezTo>
                    <a:pt x="13617" y="21734"/>
                    <a:pt x="13040" y="20943"/>
                    <a:pt x="13010" y="20670"/>
                  </a:cubicBezTo>
                  <a:cubicBezTo>
                    <a:pt x="12949" y="20548"/>
                    <a:pt x="12918" y="20305"/>
                    <a:pt x="12918" y="20305"/>
                  </a:cubicBezTo>
                  <a:lnTo>
                    <a:pt x="12584" y="18998"/>
                  </a:lnTo>
                  <a:cubicBezTo>
                    <a:pt x="12584" y="18998"/>
                    <a:pt x="12098" y="16019"/>
                    <a:pt x="12189" y="15077"/>
                  </a:cubicBezTo>
                  <a:cubicBezTo>
                    <a:pt x="12189" y="15077"/>
                    <a:pt x="12250" y="13253"/>
                    <a:pt x="12158" y="12919"/>
                  </a:cubicBezTo>
                  <a:cubicBezTo>
                    <a:pt x="12098" y="12554"/>
                    <a:pt x="12128" y="11886"/>
                    <a:pt x="11368" y="10883"/>
                  </a:cubicBezTo>
                  <a:lnTo>
                    <a:pt x="11277" y="10791"/>
                  </a:lnTo>
                  <a:cubicBezTo>
                    <a:pt x="11277" y="10791"/>
                    <a:pt x="10152" y="9515"/>
                    <a:pt x="8967" y="8937"/>
                  </a:cubicBezTo>
                  <a:cubicBezTo>
                    <a:pt x="8146" y="8542"/>
                    <a:pt x="7447" y="8269"/>
                    <a:pt x="6262" y="8025"/>
                  </a:cubicBezTo>
                  <a:cubicBezTo>
                    <a:pt x="6262" y="8025"/>
                    <a:pt x="6019" y="7873"/>
                    <a:pt x="5958" y="7721"/>
                  </a:cubicBezTo>
                  <a:cubicBezTo>
                    <a:pt x="5927" y="7569"/>
                    <a:pt x="5623" y="6475"/>
                    <a:pt x="5927" y="5381"/>
                  </a:cubicBezTo>
                  <a:cubicBezTo>
                    <a:pt x="6231" y="4287"/>
                    <a:pt x="6778" y="3101"/>
                    <a:pt x="7933" y="2189"/>
                  </a:cubicBezTo>
                  <a:cubicBezTo>
                    <a:pt x="7842" y="2037"/>
                    <a:pt x="8025" y="1885"/>
                    <a:pt x="8420" y="1825"/>
                  </a:cubicBezTo>
                  <a:cubicBezTo>
                    <a:pt x="8455" y="1815"/>
                    <a:pt x="8497" y="1810"/>
                    <a:pt x="8545" y="1810"/>
                  </a:cubicBezTo>
                  <a:cubicBezTo>
                    <a:pt x="8790" y="1810"/>
                    <a:pt x="9184" y="1940"/>
                    <a:pt x="9514" y="2220"/>
                  </a:cubicBezTo>
                  <a:cubicBezTo>
                    <a:pt x="9660" y="2366"/>
                    <a:pt x="9801" y="2409"/>
                    <a:pt x="9918" y="2409"/>
                  </a:cubicBezTo>
                  <a:cubicBezTo>
                    <a:pt x="10093" y="2409"/>
                    <a:pt x="10213" y="2311"/>
                    <a:pt x="10213" y="2311"/>
                  </a:cubicBezTo>
                  <a:cubicBezTo>
                    <a:pt x="10213" y="2311"/>
                    <a:pt x="10310" y="2350"/>
                    <a:pt x="10412" y="2350"/>
                  </a:cubicBezTo>
                  <a:cubicBezTo>
                    <a:pt x="10437" y="2350"/>
                    <a:pt x="10462" y="2347"/>
                    <a:pt x="10487" y="2341"/>
                  </a:cubicBezTo>
                  <a:cubicBezTo>
                    <a:pt x="10608" y="2311"/>
                    <a:pt x="10821" y="2098"/>
                    <a:pt x="10730" y="1764"/>
                  </a:cubicBezTo>
                  <a:cubicBezTo>
                    <a:pt x="10618" y="1427"/>
                    <a:pt x="10142" y="1"/>
                    <a:pt x="91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1" name="Google Shape;211;p5"/>
            <p:cNvSpPr/>
            <p:nvPr/>
          </p:nvSpPr>
          <p:spPr>
            <a:xfrm>
              <a:off x="4801275" y="3076325"/>
              <a:ext cx="803975" cy="570700"/>
            </a:xfrm>
            <a:custGeom>
              <a:avLst/>
              <a:gdLst/>
              <a:ahLst/>
              <a:cxnLst/>
              <a:rect l="l" t="t" r="r" b="b"/>
              <a:pathLst>
                <a:path w="32159" h="22828" extrusionOk="0">
                  <a:moveTo>
                    <a:pt x="28876" y="10061"/>
                  </a:moveTo>
                  <a:cubicBezTo>
                    <a:pt x="28998" y="10365"/>
                    <a:pt x="28907" y="11095"/>
                    <a:pt x="28542" y="11672"/>
                  </a:cubicBezTo>
                  <a:cubicBezTo>
                    <a:pt x="28147" y="12280"/>
                    <a:pt x="28572" y="12675"/>
                    <a:pt x="28572" y="12675"/>
                  </a:cubicBezTo>
                  <a:cubicBezTo>
                    <a:pt x="28572" y="12675"/>
                    <a:pt x="28511" y="12919"/>
                    <a:pt x="28572" y="13071"/>
                  </a:cubicBezTo>
                  <a:cubicBezTo>
                    <a:pt x="28663" y="13192"/>
                    <a:pt x="28967" y="13526"/>
                    <a:pt x="29454" y="13253"/>
                  </a:cubicBezTo>
                  <a:cubicBezTo>
                    <a:pt x="29940" y="12979"/>
                    <a:pt x="32159" y="11915"/>
                    <a:pt x="31551" y="10244"/>
                  </a:cubicBezTo>
                  <a:cubicBezTo>
                    <a:pt x="30913" y="8572"/>
                    <a:pt x="29910" y="7903"/>
                    <a:pt x="28755" y="7143"/>
                  </a:cubicBezTo>
                  <a:cubicBezTo>
                    <a:pt x="27630" y="6384"/>
                    <a:pt x="22767" y="3861"/>
                    <a:pt x="18207" y="4985"/>
                  </a:cubicBezTo>
                  <a:cubicBezTo>
                    <a:pt x="18207" y="4985"/>
                    <a:pt x="16900" y="4317"/>
                    <a:pt x="16383" y="4256"/>
                  </a:cubicBezTo>
                  <a:lnTo>
                    <a:pt x="15228" y="2736"/>
                  </a:lnTo>
                  <a:cubicBezTo>
                    <a:pt x="15228" y="2736"/>
                    <a:pt x="14985" y="2341"/>
                    <a:pt x="14985" y="2037"/>
                  </a:cubicBezTo>
                  <a:cubicBezTo>
                    <a:pt x="15016" y="1733"/>
                    <a:pt x="15350" y="487"/>
                    <a:pt x="14894" y="274"/>
                  </a:cubicBezTo>
                  <a:cubicBezTo>
                    <a:pt x="14438" y="0"/>
                    <a:pt x="13709" y="1885"/>
                    <a:pt x="13709" y="1885"/>
                  </a:cubicBezTo>
                  <a:cubicBezTo>
                    <a:pt x="13709" y="1885"/>
                    <a:pt x="13192" y="2584"/>
                    <a:pt x="13769" y="3253"/>
                  </a:cubicBezTo>
                  <a:cubicBezTo>
                    <a:pt x="14317" y="3982"/>
                    <a:pt x="14712" y="4681"/>
                    <a:pt x="14621" y="4833"/>
                  </a:cubicBezTo>
                  <a:cubicBezTo>
                    <a:pt x="14560" y="4985"/>
                    <a:pt x="14469" y="5654"/>
                    <a:pt x="14469" y="5654"/>
                  </a:cubicBezTo>
                  <a:lnTo>
                    <a:pt x="14317" y="6080"/>
                  </a:lnTo>
                  <a:lnTo>
                    <a:pt x="13678" y="5654"/>
                  </a:lnTo>
                  <a:cubicBezTo>
                    <a:pt x="13678" y="5654"/>
                    <a:pt x="12645" y="4134"/>
                    <a:pt x="12341" y="4073"/>
                  </a:cubicBezTo>
                  <a:cubicBezTo>
                    <a:pt x="12037" y="3952"/>
                    <a:pt x="11399" y="5137"/>
                    <a:pt x="11338" y="5228"/>
                  </a:cubicBezTo>
                  <a:cubicBezTo>
                    <a:pt x="11247" y="5350"/>
                    <a:pt x="11034" y="6110"/>
                    <a:pt x="10943" y="6201"/>
                  </a:cubicBezTo>
                  <a:cubicBezTo>
                    <a:pt x="10882" y="6262"/>
                    <a:pt x="10760" y="6566"/>
                    <a:pt x="10821" y="6566"/>
                  </a:cubicBezTo>
                  <a:cubicBezTo>
                    <a:pt x="10943" y="6566"/>
                    <a:pt x="11125" y="6505"/>
                    <a:pt x="11125" y="6535"/>
                  </a:cubicBezTo>
                  <a:cubicBezTo>
                    <a:pt x="11186" y="6566"/>
                    <a:pt x="12310" y="7903"/>
                    <a:pt x="13010" y="8390"/>
                  </a:cubicBezTo>
                  <a:cubicBezTo>
                    <a:pt x="13010" y="8390"/>
                    <a:pt x="12432" y="8937"/>
                    <a:pt x="12341" y="9028"/>
                  </a:cubicBezTo>
                  <a:cubicBezTo>
                    <a:pt x="12341" y="9028"/>
                    <a:pt x="11490" y="8937"/>
                    <a:pt x="11155" y="8633"/>
                  </a:cubicBezTo>
                  <a:cubicBezTo>
                    <a:pt x="10608" y="8086"/>
                    <a:pt x="10548" y="7478"/>
                    <a:pt x="10274" y="7326"/>
                  </a:cubicBezTo>
                  <a:cubicBezTo>
                    <a:pt x="10031" y="7204"/>
                    <a:pt x="9970" y="7356"/>
                    <a:pt x="9818" y="7630"/>
                  </a:cubicBezTo>
                  <a:cubicBezTo>
                    <a:pt x="9605" y="7934"/>
                    <a:pt x="9240" y="8633"/>
                    <a:pt x="9240" y="8633"/>
                  </a:cubicBezTo>
                  <a:lnTo>
                    <a:pt x="8815" y="9241"/>
                  </a:lnTo>
                  <a:cubicBezTo>
                    <a:pt x="8815" y="9241"/>
                    <a:pt x="8845" y="9757"/>
                    <a:pt x="9332" y="10153"/>
                  </a:cubicBezTo>
                  <a:cubicBezTo>
                    <a:pt x="9848" y="10517"/>
                    <a:pt x="10061" y="10943"/>
                    <a:pt x="10244" y="11399"/>
                  </a:cubicBezTo>
                  <a:cubicBezTo>
                    <a:pt x="10456" y="11855"/>
                    <a:pt x="10487" y="12007"/>
                    <a:pt x="10487" y="12007"/>
                  </a:cubicBezTo>
                  <a:cubicBezTo>
                    <a:pt x="10487" y="12007"/>
                    <a:pt x="10244" y="12311"/>
                    <a:pt x="10152" y="12341"/>
                  </a:cubicBezTo>
                  <a:cubicBezTo>
                    <a:pt x="10031" y="12371"/>
                    <a:pt x="9392" y="12280"/>
                    <a:pt x="9392" y="12280"/>
                  </a:cubicBezTo>
                  <a:cubicBezTo>
                    <a:pt x="9392" y="12280"/>
                    <a:pt x="8572" y="12067"/>
                    <a:pt x="8177" y="11672"/>
                  </a:cubicBezTo>
                  <a:cubicBezTo>
                    <a:pt x="8177" y="11672"/>
                    <a:pt x="8025" y="11277"/>
                    <a:pt x="7690" y="11520"/>
                  </a:cubicBezTo>
                  <a:cubicBezTo>
                    <a:pt x="7295" y="11733"/>
                    <a:pt x="6718" y="12888"/>
                    <a:pt x="6687" y="12949"/>
                  </a:cubicBezTo>
                  <a:cubicBezTo>
                    <a:pt x="6657" y="13040"/>
                    <a:pt x="6292" y="13405"/>
                    <a:pt x="6596" y="13557"/>
                  </a:cubicBezTo>
                  <a:cubicBezTo>
                    <a:pt x="6930" y="13739"/>
                    <a:pt x="6930" y="13587"/>
                    <a:pt x="7234" y="13709"/>
                  </a:cubicBezTo>
                  <a:cubicBezTo>
                    <a:pt x="7538" y="13830"/>
                    <a:pt x="9058" y="14438"/>
                    <a:pt x="9149" y="14469"/>
                  </a:cubicBezTo>
                  <a:cubicBezTo>
                    <a:pt x="9149" y="14469"/>
                    <a:pt x="8785" y="14803"/>
                    <a:pt x="8663" y="14955"/>
                  </a:cubicBezTo>
                  <a:cubicBezTo>
                    <a:pt x="8329" y="15259"/>
                    <a:pt x="3648" y="17508"/>
                    <a:pt x="2979" y="18420"/>
                  </a:cubicBezTo>
                  <a:cubicBezTo>
                    <a:pt x="2979" y="18420"/>
                    <a:pt x="2432" y="19028"/>
                    <a:pt x="2371" y="19150"/>
                  </a:cubicBezTo>
                  <a:cubicBezTo>
                    <a:pt x="2280" y="19271"/>
                    <a:pt x="0" y="22220"/>
                    <a:pt x="274" y="22524"/>
                  </a:cubicBezTo>
                  <a:cubicBezTo>
                    <a:pt x="517" y="22828"/>
                    <a:pt x="1094" y="22493"/>
                    <a:pt x="1642" y="21855"/>
                  </a:cubicBezTo>
                  <a:cubicBezTo>
                    <a:pt x="2158" y="21186"/>
                    <a:pt x="3070" y="20274"/>
                    <a:pt x="3526" y="20122"/>
                  </a:cubicBezTo>
                  <a:cubicBezTo>
                    <a:pt x="3678" y="20092"/>
                    <a:pt x="3982" y="19940"/>
                    <a:pt x="3982" y="19940"/>
                  </a:cubicBezTo>
                  <a:lnTo>
                    <a:pt x="5775" y="19180"/>
                  </a:lnTo>
                  <a:cubicBezTo>
                    <a:pt x="5775" y="19180"/>
                    <a:pt x="9848" y="17934"/>
                    <a:pt x="11216" y="17812"/>
                  </a:cubicBezTo>
                  <a:cubicBezTo>
                    <a:pt x="11216" y="17812"/>
                    <a:pt x="13800" y="17478"/>
                    <a:pt x="14256" y="17326"/>
                  </a:cubicBezTo>
                  <a:cubicBezTo>
                    <a:pt x="14712" y="17144"/>
                    <a:pt x="15684" y="17083"/>
                    <a:pt x="16900" y="15806"/>
                  </a:cubicBezTo>
                  <a:lnTo>
                    <a:pt x="17022" y="15654"/>
                  </a:lnTo>
                  <a:cubicBezTo>
                    <a:pt x="17022" y="15654"/>
                    <a:pt x="18572" y="13800"/>
                    <a:pt x="19149" y="12037"/>
                  </a:cubicBezTo>
                  <a:cubicBezTo>
                    <a:pt x="19575" y="10760"/>
                    <a:pt x="19788" y="9757"/>
                    <a:pt x="19909" y="8055"/>
                  </a:cubicBezTo>
                  <a:cubicBezTo>
                    <a:pt x="19909" y="8055"/>
                    <a:pt x="20061" y="7660"/>
                    <a:pt x="20244" y="7569"/>
                  </a:cubicBezTo>
                  <a:cubicBezTo>
                    <a:pt x="20426" y="7447"/>
                    <a:pt x="21946" y="6839"/>
                    <a:pt x="23557" y="7022"/>
                  </a:cubicBezTo>
                  <a:cubicBezTo>
                    <a:pt x="25168" y="7204"/>
                    <a:pt x="26900" y="7751"/>
                    <a:pt x="28420" y="9241"/>
                  </a:cubicBezTo>
                  <a:cubicBezTo>
                    <a:pt x="28451" y="9332"/>
                    <a:pt x="28633" y="9575"/>
                    <a:pt x="28876" y="100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2" name="Google Shape;212;p5"/>
            <p:cNvSpPr/>
            <p:nvPr/>
          </p:nvSpPr>
          <p:spPr>
            <a:xfrm>
              <a:off x="5245050" y="4767825"/>
              <a:ext cx="1287275" cy="914175"/>
            </a:xfrm>
            <a:custGeom>
              <a:avLst/>
              <a:gdLst/>
              <a:ahLst/>
              <a:cxnLst/>
              <a:rect l="l" t="t" r="r" b="b"/>
              <a:pathLst>
                <a:path w="51491" h="36567" extrusionOk="0">
                  <a:moveTo>
                    <a:pt x="46232" y="16050"/>
                  </a:moveTo>
                  <a:cubicBezTo>
                    <a:pt x="46415" y="16506"/>
                    <a:pt x="46263" y="17661"/>
                    <a:pt x="45655" y="18633"/>
                  </a:cubicBezTo>
                  <a:cubicBezTo>
                    <a:pt x="45047" y="19576"/>
                    <a:pt x="45746" y="20305"/>
                    <a:pt x="45746" y="20305"/>
                  </a:cubicBezTo>
                  <a:cubicBezTo>
                    <a:pt x="45746" y="20305"/>
                    <a:pt x="45624" y="20670"/>
                    <a:pt x="45776" y="20913"/>
                  </a:cubicBezTo>
                  <a:cubicBezTo>
                    <a:pt x="45898" y="21126"/>
                    <a:pt x="46384" y="21582"/>
                    <a:pt x="47174" y="21217"/>
                  </a:cubicBezTo>
                  <a:cubicBezTo>
                    <a:pt x="47995" y="20792"/>
                    <a:pt x="51491" y="19089"/>
                    <a:pt x="50518" y="16415"/>
                  </a:cubicBezTo>
                  <a:cubicBezTo>
                    <a:pt x="49576" y="13770"/>
                    <a:pt x="47934" y="12646"/>
                    <a:pt x="46080" y="11430"/>
                  </a:cubicBezTo>
                  <a:cubicBezTo>
                    <a:pt x="44226" y="10214"/>
                    <a:pt x="36475" y="6232"/>
                    <a:pt x="29180" y="7995"/>
                  </a:cubicBezTo>
                  <a:cubicBezTo>
                    <a:pt x="29180" y="7995"/>
                    <a:pt x="27113" y="6962"/>
                    <a:pt x="26293" y="6840"/>
                  </a:cubicBezTo>
                  <a:lnTo>
                    <a:pt x="24469" y="4408"/>
                  </a:lnTo>
                  <a:cubicBezTo>
                    <a:pt x="24469" y="4408"/>
                    <a:pt x="24013" y="3800"/>
                    <a:pt x="24043" y="3314"/>
                  </a:cubicBezTo>
                  <a:cubicBezTo>
                    <a:pt x="24074" y="2828"/>
                    <a:pt x="24651" y="852"/>
                    <a:pt x="23922" y="427"/>
                  </a:cubicBezTo>
                  <a:cubicBezTo>
                    <a:pt x="23223" y="1"/>
                    <a:pt x="22037" y="3041"/>
                    <a:pt x="22037" y="3041"/>
                  </a:cubicBezTo>
                  <a:cubicBezTo>
                    <a:pt x="22037" y="3041"/>
                    <a:pt x="21186" y="4104"/>
                    <a:pt x="22098" y="5259"/>
                  </a:cubicBezTo>
                  <a:cubicBezTo>
                    <a:pt x="22979" y="6384"/>
                    <a:pt x="23679" y="7539"/>
                    <a:pt x="23527" y="7752"/>
                  </a:cubicBezTo>
                  <a:cubicBezTo>
                    <a:pt x="23375" y="7995"/>
                    <a:pt x="23283" y="9089"/>
                    <a:pt x="23283" y="9089"/>
                  </a:cubicBezTo>
                  <a:lnTo>
                    <a:pt x="23071" y="9728"/>
                  </a:lnTo>
                  <a:lnTo>
                    <a:pt x="22037" y="9089"/>
                  </a:lnTo>
                  <a:cubicBezTo>
                    <a:pt x="22037" y="9089"/>
                    <a:pt x="20396" y="6688"/>
                    <a:pt x="19940" y="6506"/>
                  </a:cubicBezTo>
                  <a:cubicBezTo>
                    <a:pt x="19484" y="6354"/>
                    <a:pt x="18450" y="8208"/>
                    <a:pt x="18299" y="8390"/>
                  </a:cubicBezTo>
                  <a:cubicBezTo>
                    <a:pt x="18147" y="8603"/>
                    <a:pt x="17812" y="9758"/>
                    <a:pt x="17691" y="9971"/>
                  </a:cubicBezTo>
                  <a:cubicBezTo>
                    <a:pt x="17599" y="10123"/>
                    <a:pt x="17387" y="10579"/>
                    <a:pt x="17539" y="10609"/>
                  </a:cubicBezTo>
                  <a:cubicBezTo>
                    <a:pt x="17691" y="10639"/>
                    <a:pt x="17995" y="10487"/>
                    <a:pt x="18055" y="10518"/>
                  </a:cubicBezTo>
                  <a:cubicBezTo>
                    <a:pt x="18086" y="10579"/>
                    <a:pt x="19940" y="12737"/>
                    <a:pt x="21004" y="13527"/>
                  </a:cubicBezTo>
                  <a:cubicBezTo>
                    <a:pt x="21004" y="13527"/>
                    <a:pt x="20092" y="14408"/>
                    <a:pt x="19940" y="14591"/>
                  </a:cubicBezTo>
                  <a:cubicBezTo>
                    <a:pt x="19940" y="14591"/>
                    <a:pt x="18542" y="14439"/>
                    <a:pt x="18055" y="13953"/>
                  </a:cubicBezTo>
                  <a:cubicBezTo>
                    <a:pt x="17143" y="13071"/>
                    <a:pt x="17083" y="12129"/>
                    <a:pt x="16596" y="11855"/>
                  </a:cubicBezTo>
                  <a:cubicBezTo>
                    <a:pt x="16262" y="11673"/>
                    <a:pt x="16140" y="11886"/>
                    <a:pt x="15836" y="12342"/>
                  </a:cubicBezTo>
                  <a:cubicBezTo>
                    <a:pt x="15563" y="12798"/>
                    <a:pt x="14925" y="13953"/>
                    <a:pt x="14925" y="13953"/>
                  </a:cubicBezTo>
                  <a:lnTo>
                    <a:pt x="14256" y="14925"/>
                  </a:lnTo>
                  <a:cubicBezTo>
                    <a:pt x="14256" y="14925"/>
                    <a:pt x="14286" y="15776"/>
                    <a:pt x="15077" y="16384"/>
                  </a:cubicBezTo>
                  <a:cubicBezTo>
                    <a:pt x="15867" y="16992"/>
                    <a:pt x="16262" y="17630"/>
                    <a:pt x="16536" y="18360"/>
                  </a:cubicBezTo>
                  <a:cubicBezTo>
                    <a:pt x="16840" y="19089"/>
                    <a:pt x="16870" y="19302"/>
                    <a:pt x="16870" y="19302"/>
                  </a:cubicBezTo>
                  <a:cubicBezTo>
                    <a:pt x="16870" y="19302"/>
                    <a:pt x="16536" y="19789"/>
                    <a:pt x="16292" y="19880"/>
                  </a:cubicBezTo>
                  <a:cubicBezTo>
                    <a:pt x="16080" y="19940"/>
                    <a:pt x="15077" y="19758"/>
                    <a:pt x="15077" y="19758"/>
                  </a:cubicBezTo>
                  <a:cubicBezTo>
                    <a:pt x="15077" y="19758"/>
                    <a:pt x="13800" y="19485"/>
                    <a:pt x="13101" y="18785"/>
                  </a:cubicBezTo>
                  <a:cubicBezTo>
                    <a:pt x="13101" y="18785"/>
                    <a:pt x="12888" y="18178"/>
                    <a:pt x="12311" y="18512"/>
                  </a:cubicBezTo>
                  <a:cubicBezTo>
                    <a:pt x="11733" y="18846"/>
                    <a:pt x="10791" y="20670"/>
                    <a:pt x="10700" y="20822"/>
                  </a:cubicBezTo>
                  <a:cubicBezTo>
                    <a:pt x="10639" y="20944"/>
                    <a:pt x="10122" y="21551"/>
                    <a:pt x="10608" y="21825"/>
                  </a:cubicBezTo>
                  <a:cubicBezTo>
                    <a:pt x="11064" y="22068"/>
                    <a:pt x="11095" y="21855"/>
                    <a:pt x="11551" y="22038"/>
                  </a:cubicBezTo>
                  <a:cubicBezTo>
                    <a:pt x="12007" y="22220"/>
                    <a:pt x="14438" y="23223"/>
                    <a:pt x="14651" y="23254"/>
                  </a:cubicBezTo>
                  <a:lnTo>
                    <a:pt x="13861" y="24044"/>
                  </a:lnTo>
                  <a:cubicBezTo>
                    <a:pt x="13344" y="24561"/>
                    <a:pt x="5806" y="28117"/>
                    <a:pt x="4712" y="29606"/>
                  </a:cubicBezTo>
                  <a:cubicBezTo>
                    <a:pt x="4712" y="29606"/>
                    <a:pt x="3861" y="30579"/>
                    <a:pt x="3769" y="30731"/>
                  </a:cubicBezTo>
                  <a:cubicBezTo>
                    <a:pt x="3648" y="30883"/>
                    <a:pt x="0" y="35685"/>
                    <a:pt x="456" y="36141"/>
                  </a:cubicBezTo>
                  <a:cubicBezTo>
                    <a:pt x="912" y="36567"/>
                    <a:pt x="1763" y="36050"/>
                    <a:pt x="2645" y="35047"/>
                  </a:cubicBezTo>
                  <a:cubicBezTo>
                    <a:pt x="3526" y="33983"/>
                    <a:pt x="4955" y="32524"/>
                    <a:pt x="5654" y="32311"/>
                  </a:cubicBezTo>
                  <a:cubicBezTo>
                    <a:pt x="5927" y="32220"/>
                    <a:pt x="6383" y="32008"/>
                    <a:pt x="6383" y="32008"/>
                  </a:cubicBezTo>
                  <a:lnTo>
                    <a:pt x="9271" y="30792"/>
                  </a:lnTo>
                  <a:cubicBezTo>
                    <a:pt x="9271" y="30792"/>
                    <a:pt x="15806" y="28755"/>
                    <a:pt x="17964" y="28603"/>
                  </a:cubicBezTo>
                  <a:cubicBezTo>
                    <a:pt x="17964" y="28603"/>
                    <a:pt x="22098" y="28086"/>
                    <a:pt x="22827" y="27783"/>
                  </a:cubicBezTo>
                  <a:cubicBezTo>
                    <a:pt x="23557" y="27479"/>
                    <a:pt x="25138" y="27387"/>
                    <a:pt x="27083" y="25351"/>
                  </a:cubicBezTo>
                  <a:lnTo>
                    <a:pt x="27296" y="25108"/>
                  </a:lnTo>
                  <a:cubicBezTo>
                    <a:pt x="27296" y="25108"/>
                    <a:pt x="29788" y="22129"/>
                    <a:pt x="30700" y="19333"/>
                  </a:cubicBezTo>
                  <a:cubicBezTo>
                    <a:pt x="31338" y="17296"/>
                    <a:pt x="31764" y="15655"/>
                    <a:pt x="31916" y="12949"/>
                  </a:cubicBezTo>
                  <a:cubicBezTo>
                    <a:pt x="31916" y="12949"/>
                    <a:pt x="32129" y="12311"/>
                    <a:pt x="32463" y="12190"/>
                  </a:cubicBezTo>
                  <a:cubicBezTo>
                    <a:pt x="32828" y="12098"/>
                    <a:pt x="35199" y="11065"/>
                    <a:pt x="37752" y="11369"/>
                  </a:cubicBezTo>
                  <a:cubicBezTo>
                    <a:pt x="40305" y="11673"/>
                    <a:pt x="43101" y="12494"/>
                    <a:pt x="45533" y="14895"/>
                  </a:cubicBezTo>
                  <a:cubicBezTo>
                    <a:pt x="45594" y="14895"/>
                    <a:pt x="45928" y="15229"/>
                    <a:pt x="46232" y="160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3" name="Google Shape;213;p5"/>
            <p:cNvSpPr/>
            <p:nvPr/>
          </p:nvSpPr>
          <p:spPr>
            <a:xfrm>
              <a:off x="4549950" y="744925"/>
              <a:ext cx="730075" cy="620900"/>
            </a:xfrm>
            <a:custGeom>
              <a:avLst/>
              <a:gdLst/>
              <a:ahLst/>
              <a:cxnLst/>
              <a:rect l="l" t="t" r="r" b="b"/>
              <a:pathLst>
                <a:path w="29203" h="24836" extrusionOk="0">
                  <a:moveTo>
                    <a:pt x="867" y="1"/>
                  </a:moveTo>
                  <a:cubicBezTo>
                    <a:pt x="596" y="1"/>
                    <a:pt x="0" y="373"/>
                    <a:pt x="2029" y="4228"/>
                  </a:cubicBezTo>
                  <a:cubicBezTo>
                    <a:pt x="3670" y="7328"/>
                    <a:pt x="5311" y="8818"/>
                    <a:pt x="5950" y="9365"/>
                  </a:cubicBezTo>
                  <a:cubicBezTo>
                    <a:pt x="6071" y="9456"/>
                    <a:pt x="6071" y="9699"/>
                    <a:pt x="5919" y="9760"/>
                  </a:cubicBezTo>
                  <a:cubicBezTo>
                    <a:pt x="5433" y="10064"/>
                    <a:pt x="4704" y="10611"/>
                    <a:pt x="4430" y="10793"/>
                  </a:cubicBezTo>
                  <a:cubicBezTo>
                    <a:pt x="4369" y="10824"/>
                    <a:pt x="4308" y="10945"/>
                    <a:pt x="4308" y="11036"/>
                  </a:cubicBezTo>
                  <a:cubicBezTo>
                    <a:pt x="4400" y="11584"/>
                    <a:pt x="5190" y="13316"/>
                    <a:pt x="5463" y="13863"/>
                  </a:cubicBezTo>
                  <a:cubicBezTo>
                    <a:pt x="5505" y="13966"/>
                    <a:pt x="5602" y="14028"/>
                    <a:pt x="5699" y="14028"/>
                  </a:cubicBezTo>
                  <a:cubicBezTo>
                    <a:pt x="5744" y="14028"/>
                    <a:pt x="5789" y="14014"/>
                    <a:pt x="5828" y="13985"/>
                  </a:cubicBezTo>
                  <a:cubicBezTo>
                    <a:pt x="5950" y="13924"/>
                    <a:pt x="6071" y="13802"/>
                    <a:pt x="6163" y="13681"/>
                  </a:cubicBezTo>
                  <a:cubicBezTo>
                    <a:pt x="6315" y="13468"/>
                    <a:pt x="6315" y="12435"/>
                    <a:pt x="6436" y="12161"/>
                  </a:cubicBezTo>
                  <a:cubicBezTo>
                    <a:pt x="6478" y="12062"/>
                    <a:pt x="6567" y="12016"/>
                    <a:pt x="6655" y="12016"/>
                  </a:cubicBezTo>
                  <a:cubicBezTo>
                    <a:pt x="6757" y="12016"/>
                    <a:pt x="6859" y="12077"/>
                    <a:pt x="6892" y="12191"/>
                  </a:cubicBezTo>
                  <a:cubicBezTo>
                    <a:pt x="7166" y="13043"/>
                    <a:pt x="9020" y="14836"/>
                    <a:pt x="9020" y="14836"/>
                  </a:cubicBezTo>
                  <a:lnTo>
                    <a:pt x="9658" y="15444"/>
                  </a:lnTo>
                  <a:cubicBezTo>
                    <a:pt x="9871" y="15687"/>
                    <a:pt x="10144" y="15778"/>
                    <a:pt x="10266" y="15778"/>
                  </a:cubicBezTo>
                  <a:cubicBezTo>
                    <a:pt x="10357" y="15778"/>
                    <a:pt x="10418" y="15839"/>
                    <a:pt x="10479" y="15930"/>
                  </a:cubicBezTo>
                  <a:cubicBezTo>
                    <a:pt x="10540" y="16112"/>
                    <a:pt x="10722" y="16386"/>
                    <a:pt x="10722" y="16416"/>
                  </a:cubicBezTo>
                  <a:cubicBezTo>
                    <a:pt x="10661" y="16812"/>
                    <a:pt x="10388" y="17085"/>
                    <a:pt x="10388" y="17085"/>
                  </a:cubicBezTo>
                  <a:cubicBezTo>
                    <a:pt x="9932" y="17571"/>
                    <a:pt x="9810" y="18210"/>
                    <a:pt x="9780" y="18301"/>
                  </a:cubicBezTo>
                  <a:cubicBezTo>
                    <a:pt x="9749" y="18331"/>
                    <a:pt x="7682" y="19912"/>
                    <a:pt x="7318" y="20185"/>
                  </a:cubicBezTo>
                  <a:cubicBezTo>
                    <a:pt x="7014" y="20368"/>
                    <a:pt x="6892" y="20672"/>
                    <a:pt x="6862" y="20824"/>
                  </a:cubicBezTo>
                  <a:cubicBezTo>
                    <a:pt x="6831" y="20885"/>
                    <a:pt x="6862" y="20945"/>
                    <a:pt x="6862" y="20976"/>
                  </a:cubicBezTo>
                  <a:lnTo>
                    <a:pt x="7804" y="23529"/>
                  </a:lnTo>
                  <a:cubicBezTo>
                    <a:pt x="7826" y="23618"/>
                    <a:pt x="7914" y="23674"/>
                    <a:pt x="8018" y="23674"/>
                  </a:cubicBezTo>
                  <a:cubicBezTo>
                    <a:pt x="8057" y="23674"/>
                    <a:pt x="8098" y="23667"/>
                    <a:pt x="8138" y="23651"/>
                  </a:cubicBezTo>
                  <a:cubicBezTo>
                    <a:pt x="9263" y="23012"/>
                    <a:pt x="8959" y="21705"/>
                    <a:pt x="8959" y="21492"/>
                  </a:cubicBezTo>
                  <a:cubicBezTo>
                    <a:pt x="8959" y="21249"/>
                    <a:pt x="9020" y="21249"/>
                    <a:pt x="9020" y="21249"/>
                  </a:cubicBezTo>
                  <a:cubicBezTo>
                    <a:pt x="10935" y="20307"/>
                    <a:pt x="12090" y="19365"/>
                    <a:pt x="12333" y="19213"/>
                  </a:cubicBezTo>
                  <a:cubicBezTo>
                    <a:pt x="12485" y="19091"/>
                    <a:pt x="12758" y="18757"/>
                    <a:pt x="12941" y="18544"/>
                  </a:cubicBezTo>
                  <a:cubicBezTo>
                    <a:pt x="12980" y="18485"/>
                    <a:pt x="13046" y="18438"/>
                    <a:pt x="13120" y="18438"/>
                  </a:cubicBezTo>
                  <a:cubicBezTo>
                    <a:pt x="13160" y="18438"/>
                    <a:pt x="13202" y="18452"/>
                    <a:pt x="13245" y="18483"/>
                  </a:cubicBezTo>
                  <a:cubicBezTo>
                    <a:pt x="13518" y="18635"/>
                    <a:pt x="14005" y="18848"/>
                    <a:pt x="14278" y="18970"/>
                  </a:cubicBezTo>
                  <a:cubicBezTo>
                    <a:pt x="14369" y="19000"/>
                    <a:pt x="14461" y="19122"/>
                    <a:pt x="14430" y="19243"/>
                  </a:cubicBezTo>
                  <a:cubicBezTo>
                    <a:pt x="14339" y="19547"/>
                    <a:pt x="14157" y="20125"/>
                    <a:pt x="14217" y="20520"/>
                  </a:cubicBezTo>
                  <a:cubicBezTo>
                    <a:pt x="14312" y="20969"/>
                    <a:pt x="14627" y="21179"/>
                    <a:pt x="15005" y="21179"/>
                  </a:cubicBezTo>
                  <a:cubicBezTo>
                    <a:pt x="15113" y="21179"/>
                    <a:pt x="15227" y="21162"/>
                    <a:pt x="15342" y="21128"/>
                  </a:cubicBezTo>
                  <a:cubicBezTo>
                    <a:pt x="15707" y="21067"/>
                    <a:pt x="15950" y="20125"/>
                    <a:pt x="16011" y="19699"/>
                  </a:cubicBezTo>
                  <a:cubicBezTo>
                    <a:pt x="16041" y="19578"/>
                    <a:pt x="16163" y="19517"/>
                    <a:pt x="16284" y="19517"/>
                  </a:cubicBezTo>
                  <a:lnTo>
                    <a:pt x="16710" y="19517"/>
                  </a:lnTo>
                  <a:cubicBezTo>
                    <a:pt x="16862" y="19547"/>
                    <a:pt x="16983" y="19699"/>
                    <a:pt x="16923" y="19851"/>
                  </a:cubicBezTo>
                  <a:cubicBezTo>
                    <a:pt x="16892" y="20003"/>
                    <a:pt x="16801" y="20216"/>
                    <a:pt x="16862" y="20429"/>
                  </a:cubicBezTo>
                  <a:cubicBezTo>
                    <a:pt x="16884" y="20717"/>
                    <a:pt x="17197" y="20908"/>
                    <a:pt x="17542" y="20908"/>
                  </a:cubicBezTo>
                  <a:cubicBezTo>
                    <a:pt x="17670" y="20908"/>
                    <a:pt x="17802" y="20881"/>
                    <a:pt x="17926" y="20824"/>
                  </a:cubicBezTo>
                  <a:cubicBezTo>
                    <a:pt x="18260" y="20672"/>
                    <a:pt x="18351" y="20125"/>
                    <a:pt x="18351" y="19821"/>
                  </a:cubicBezTo>
                  <a:cubicBezTo>
                    <a:pt x="18351" y="19699"/>
                    <a:pt x="18382" y="19608"/>
                    <a:pt x="18503" y="19578"/>
                  </a:cubicBezTo>
                  <a:cubicBezTo>
                    <a:pt x="18777" y="19517"/>
                    <a:pt x="19385" y="19243"/>
                    <a:pt x="19962" y="19061"/>
                  </a:cubicBezTo>
                  <a:cubicBezTo>
                    <a:pt x="20722" y="18757"/>
                    <a:pt x="21360" y="18666"/>
                    <a:pt x="21360" y="18666"/>
                  </a:cubicBezTo>
                  <a:cubicBezTo>
                    <a:pt x="21758" y="18592"/>
                    <a:pt x="22175" y="18563"/>
                    <a:pt x="22585" y="18563"/>
                  </a:cubicBezTo>
                  <a:cubicBezTo>
                    <a:pt x="23868" y="18563"/>
                    <a:pt x="25081" y="18847"/>
                    <a:pt x="25403" y="18939"/>
                  </a:cubicBezTo>
                  <a:cubicBezTo>
                    <a:pt x="25464" y="18939"/>
                    <a:pt x="25525" y="18970"/>
                    <a:pt x="25555" y="19000"/>
                  </a:cubicBezTo>
                  <a:cubicBezTo>
                    <a:pt x="26285" y="19973"/>
                    <a:pt x="26193" y="22161"/>
                    <a:pt x="26193" y="22161"/>
                  </a:cubicBezTo>
                  <a:cubicBezTo>
                    <a:pt x="26285" y="23772"/>
                    <a:pt x="26649" y="24471"/>
                    <a:pt x="26801" y="24714"/>
                  </a:cubicBezTo>
                  <a:cubicBezTo>
                    <a:pt x="26862" y="24775"/>
                    <a:pt x="26923" y="24836"/>
                    <a:pt x="27014" y="24836"/>
                  </a:cubicBezTo>
                  <a:cubicBezTo>
                    <a:pt x="27470" y="24836"/>
                    <a:pt x="27622" y="24532"/>
                    <a:pt x="27622" y="24532"/>
                  </a:cubicBezTo>
                  <a:cubicBezTo>
                    <a:pt x="27987" y="24167"/>
                    <a:pt x="28139" y="21037"/>
                    <a:pt x="28139" y="21037"/>
                  </a:cubicBezTo>
                  <a:cubicBezTo>
                    <a:pt x="28139" y="20763"/>
                    <a:pt x="28868" y="20064"/>
                    <a:pt x="29020" y="19912"/>
                  </a:cubicBezTo>
                  <a:cubicBezTo>
                    <a:pt x="29172" y="19760"/>
                    <a:pt x="29202" y="19578"/>
                    <a:pt x="29202" y="19365"/>
                  </a:cubicBezTo>
                  <a:cubicBezTo>
                    <a:pt x="29173" y="18516"/>
                    <a:pt x="28525" y="17781"/>
                    <a:pt x="28557" y="17781"/>
                  </a:cubicBezTo>
                  <a:lnTo>
                    <a:pt x="28557" y="17781"/>
                  </a:lnTo>
                  <a:cubicBezTo>
                    <a:pt x="28558" y="17781"/>
                    <a:pt x="28561" y="17782"/>
                    <a:pt x="28564" y="17784"/>
                  </a:cubicBezTo>
                  <a:cubicBezTo>
                    <a:pt x="27470" y="16234"/>
                    <a:pt x="23275" y="15505"/>
                    <a:pt x="22667" y="15383"/>
                  </a:cubicBezTo>
                  <a:cubicBezTo>
                    <a:pt x="22090" y="15292"/>
                    <a:pt x="21391" y="14593"/>
                    <a:pt x="19962" y="13225"/>
                  </a:cubicBezTo>
                  <a:cubicBezTo>
                    <a:pt x="18564" y="11857"/>
                    <a:pt x="16527" y="10976"/>
                    <a:pt x="16072" y="10763"/>
                  </a:cubicBezTo>
                  <a:cubicBezTo>
                    <a:pt x="15646" y="10520"/>
                    <a:pt x="11573" y="9395"/>
                    <a:pt x="11299" y="9304"/>
                  </a:cubicBezTo>
                  <a:lnTo>
                    <a:pt x="11269" y="9304"/>
                  </a:lnTo>
                  <a:cubicBezTo>
                    <a:pt x="3700" y="6082"/>
                    <a:pt x="1694" y="1219"/>
                    <a:pt x="1573" y="945"/>
                  </a:cubicBezTo>
                  <a:lnTo>
                    <a:pt x="1573" y="915"/>
                  </a:lnTo>
                  <a:cubicBezTo>
                    <a:pt x="1542" y="793"/>
                    <a:pt x="1117" y="33"/>
                    <a:pt x="904" y="3"/>
                  </a:cubicBezTo>
                  <a:cubicBezTo>
                    <a:pt x="893" y="1"/>
                    <a:pt x="880" y="1"/>
                    <a:pt x="8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4" name="Google Shape;214;p5"/>
            <p:cNvSpPr/>
            <p:nvPr/>
          </p:nvSpPr>
          <p:spPr>
            <a:xfrm>
              <a:off x="4480600" y="3876425"/>
              <a:ext cx="509150" cy="254400"/>
            </a:xfrm>
            <a:custGeom>
              <a:avLst/>
              <a:gdLst/>
              <a:ahLst/>
              <a:cxnLst/>
              <a:rect l="l" t="t" r="r" b="b"/>
              <a:pathLst>
                <a:path w="20366" h="10176" extrusionOk="0">
                  <a:moveTo>
                    <a:pt x="471" y="1"/>
                  </a:moveTo>
                  <a:cubicBezTo>
                    <a:pt x="466" y="1"/>
                    <a:pt x="460" y="2"/>
                    <a:pt x="456" y="3"/>
                  </a:cubicBezTo>
                  <a:cubicBezTo>
                    <a:pt x="335" y="64"/>
                    <a:pt x="0" y="398"/>
                    <a:pt x="2067" y="1887"/>
                  </a:cubicBezTo>
                  <a:cubicBezTo>
                    <a:pt x="3678" y="3012"/>
                    <a:pt x="4894" y="3346"/>
                    <a:pt x="5350" y="3468"/>
                  </a:cubicBezTo>
                  <a:cubicBezTo>
                    <a:pt x="5411" y="3498"/>
                    <a:pt x="5471" y="3620"/>
                    <a:pt x="5411" y="3711"/>
                  </a:cubicBezTo>
                  <a:cubicBezTo>
                    <a:pt x="5228" y="3954"/>
                    <a:pt x="5016" y="4471"/>
                    <a:pt x="4924" y="4623"/>
                  </a:cubicBezTo>
                  <a:cubicBezTo>
                    <a:pt x="4894" y="4653"/>
                    <a:pt x="4894" y="4714"/>
                    <a:pt x="4924" y="4775"/>
                  </a:cubicBezTo>
                  <a:cubicBezTo>
                    <a:pt x="5107" y="5018"/>
                    <a:pt x="5927" y="5687"/>
                    <a:pt x="6231" y="5900"/>
                  </a:cubicBezTo>
                  <a:cubicBezTo>
                    <a:pt x="6254" y="5933"/>
                    <a:pt x="6284" y="5946"/>
                    <a:pt x="6315" y="5946"/>
                  </a:cubicBezTo>
                  <a:cubicBezTo>
                    <a:pt x="6369" y="5946"/>
                    <a:pt x="6425" y="5908"/>
                    <a:pt x="6444" y="5869"/>
                  </a:cubicBezTo>
                  <a:cubicBezTo>
                    <a:pt x="6474" y="5778"/>
                    <a:pt x="6474" y="5717"/>
                    <a:pt x="6535" y="5626"/>
                  </a:cubicBezTo>
                  <a:cubicBezTo>
                    <a:pt x="6566" y="5474"/>
                    <a:pt x="6292" y="4957"/>
                    <a:pt x="6292" y="4805"/>
                  </a:cubicBezTo>
                  <a:cubicBezTo>
                    <a:pt x="6292" y="4702"/>
                    <a:pt x="6377" y="4655"/>
                    <a:pt x="6460" y="4655"/>
                  </a:cubicBezTo>
                  <a:cubicBezTo>
                    <a:pt x="6499" y="4655"/>
                    <a:pt x="6537" y="4665"/>
                    <a:pt x="6566" y="4684"/>
                  </a:cubicBezTo>
                  <a:cubicBezTo>
                    <a:pt x="6900" y="5079"/>
                    <a:pt x="8298" y="5474"/>
                    <a:pt x="8298" y="5474"/>
                  </a:cubicBezTo>
                  <a:lnTo>
                    <a:pt x="8815" y="5626"/>
                  </a:lnTo>
                  <a:cubicBezTo>
                    <a:pt x="8884" y="5667"/>
                    <a:pt x="8952" y="5684"/>
                    <a:pt x="9012" y="5684"/>
                  </a:cubicBezTo>
                  <a:cubicBezTo>
                    <a:pt x="9086" y="5684"/>
                    <a:pt x="9146" y="5660"/>
                    <a:pt x="9180" y="5626"/>
                  </a:cubicBezTo>
                  <a:cubicBezTo>
                    <a:pt x="9271" y="5626"/>
                    <a:pt x="9301" y="5626"/>
                    <a:pt x="9332" y="5687"/>
                  </a:cubicBezTo>
                  <a:cubicBezTo>
                    <a:pt x="9423" y="5748"/>
                    <a:pt x="9605" y="5839"/>
                    <a:pt x="9605" y="5869"/>
                  </a:cubicBezTo>
                  <a:cubicBezTo>
                    <a:pt x="9666" y="6082"/>
                    <a:pt x="9605" y="6295"/>
                    <a:pt x="9605" y="6295"/>
                  </a:cubicBezTo>
                  <a:cubicBezTo>
                    <a:pt x="9484" y="6629"/>
                    <a:pt x="9605" y="6994"/>
                    <a:pt x="9605" y="7055"/>
                  </a:cubicBezTo>
                  <a:cubicBezTo>
                    <a:pt x="9605" y="7085"/>
                    <a:pt x="8967" y="8423"/>
                    <a:pt x="8845" y="8635"/>
                  </a:cubicBezTo>
                  <a:cubicBezTo>
                    <a:pt x="8724" y="8787"/>
                    <a:pt x="8754" y="8970"/>
                    <a:pt x="8754" y="9061"/>
                  </a:cubicBezTo>
                  <a:cubicBezTo>
                    <a:pt x="8754" y="9091"/>
                    <a:pt x="8754" y="9091"/>
                    <a:pt x="8815" y="9122"/>
                  </a:cubicBezTo>
                  <a:lnTo>
                    <a:pt x="9909" y="10155"/>
                  </a:lnTo>
                  <a:cubicBezTo>
                    <a:pt x="9934" y="10168"/>
                    <a:pt x="9970" y="10175"/>
                    <a:pt x="10005" y="10175"/>
                  </a:cubicBezTo>
                  <a:cubicBezTo>
                    <a:pt x="10055" y="10175"/>
                    <a:pt x="10104" y="10160"/>
                    <a:pt x="10122" y="10125"/>
                  </a:cubicBezTo>
                  <a:cubicBezTo>
                    <a:pt x="10517" y="9517"/>
                    <a:pt x="10061" y="8939"/>
                    <a:pt x="9970" y="8818"/>
                  </a:cubicBezTo>
                  <a:cubicBezTo>
                    <a:pt x="9940" y="8666"/>
                    <a:pt x="9970" y="8666"/>
                    <a:pt x="9970" y="8666"/>
                  </a:cubicBezTo>
                  <a:cubicBezTo>
                    <a:pt x="10730" y="7723"/>
                    <a:pt x="11095" y="6933"/>
                    <a:pt x="11155" y="6812"/>
                  </a:cubicBezTo>
                  <a:cubicBezTo>
                    <a:pt x="11186" y="6751"/>
                    <a:pt x="11277" y="6508"/>
                    <a:pt x="11307" y="6356"/>
                  </a:cubicBezTo>
                  <a:cubicBezTo>
                    <a:pt x="11338" y="6295"/>
                    <a:pt x="11399" y="6234"/>
                    <a:pt x="11459" y="6234"/>
                  </a:cubicBezTo>
                  <a:lnTo>
                    <a:pt x="12098" y="6234"/>
                  </a:lnTo>
                  <a:cubicBezTo>
                    <a:pt x="12189" y="6234"/>
                    <a:pt x="12250" y="6295"/>
                    <a:pt x="12250" y="6356"/>
                  </a:cubicBezTo>
                  <a:cubicBezTo>
                    <a:pt x="12310" y="6538"/>
                    <a:pt x="12341" y="6903"/>
                    <a:pt x="12493" y="7085"/>
                  </a:cubicBezTo>
                  <a:cubicBezTo>
                    <a:pt x="12596" y="7217"/>
                    <a:pt x="12713" y="7272"/>
                    <a:pt x="12834" y="7272"/>
                  </a:cubicBezTo>
                  <a:cubicBezTo>
                    <a:pt x="12963" y="7272"/>
                    <a:pt x="13097" y="7210"/>
                    <a:pt x="13222" y="7116"/>
                  </a:cubicBezTo>
                  <a:cubicBezTo>
                    <a:pt x="13405" y="6964"/>
                    <a:pt x="13283" y="6447"/>
                    <a:pt x="13222" y="6204"/>
                  </a:cubicBezTo>
                  <a:cubicBezTo>
                    <a:pt x="13162" y="6143"/>
                    <a:pt x="13222" y="6052"/>
                    <a:pt x="13283" y="6021"/>
                  </a:cubicBezTo>
                  <a:lnTo>
                    <a:pt x="13526" y="5900"/>
                  </a:lnTo>
                  <a:cubicBezTo>
                    <a:pt x="13537" y="5894"/>
                    <a:pt x="13550" y="5892"/>
                    <a:pt x="13563" y="5892"/>
                  </a:cubicBezTo>
                  <a:cubicBezTo>
                    <a:pt x="13626" y="5892"/>
                    <a:pt x="13709" y="5946"/>
                    <a:pt x="13709" y="6021"/>
                  </a:cubicBezTo>
                  <a:cubicBezTo>
                    <a:pt x="13739" y="6082"/>
                    <a:pt x="13739" y="6234"/>
                    <a:pt x="13830" y="6325"/>
                  </a:cubicBezTo>
                  <a:cubicBezTo>
                    <a:pt x="13869" y="6403"/>
                    <a:pt x="13959" y="6442"/>
                    <a:pt x="14062" y="6442"/>
                  </a:cubicBezTo>
                  <a:cubicBezTo>
                    <a:pt x="14201" y="6442"/>
                    <a:pt x="14364" y="6373"/>
                    <a:pt x="14469" y="6234"/>
                  </a:cubicBezTo>
                  <a:cubicBezTo>
                    <a:pt x="14621" y="6052"/>
                    <a:pt x="14499" y="5748"/>
                    <a:pt x="14438" y="5596"/>
                  </a:cubicBezTo>
                  <a:cubicBezTo>
                    <a:pt x="14438" y="5565"/>
                    <a:pt x="14438" y="5505"/>
                    <a:pt x="14469" y="5444"/>
                  </a:cubicBezTo>
                  <a:cubicBezTo>
                    <a:pt x="14590" y="5353"/>
                    <a:pt x="14833" y="5049"/>
                    <a:pt x="15076" y="4805"/>
                  </a:cubicBezTo>
                  <a:cubicBezTo>
                    <a:pt x="15380" y="4502"/>
                    <a:pt x="15684" y="4289"/>
                    <a:pt x="15684" y="4289"/>
                  </a:cubicBezTo>
                  <a:cubicBezTo>
                    <a:pt x="16414" y="3711"/>
                    <a:pt x="17539" y="3438"/>
                    <a:pt x="17782" y="3407"/>
                  </a:cubicBezTo>
                  <a:lnTo>
                    <a:pt x="17842" y="3407"/>
                  </a:lnTo>
                  <a:cubicBezTo>
                    <a:pt x="18450" y="3681"/>
                    <a:pt x="18937" y="4805"/>
                    <a:pt x="18937" y="4805"/>
                  </a:cubicBezTo>
                  <a:cubicBezTo>
                    <a:pt x="19362" y="5596"/>
                    <a:pt x="19757" y="5869"/>
                    <a:pt x="19909" y="5961"/>
                  </a:cubicBezTo>
                  <a:lnTo>
                    <a:pt x="20001" y="5961"/>
                  </a:lnTo>
                  <a:cubicBezTo>
                    <a:pt x="20244" y="5839"/>
                    <a:pt x="20244" y="5657"/>
                    <a:pt x="20244" y="5657"/>
                  </a:cubicBezTo>
                  <a:cubicBezTo>
                    <a:pt x="20365" y="5383"/>
                    <a:pt x="19636" y="3742"/>
                    <a:pt x="19636" y="3742"/>
                  </a:cubicBezTo>
                  <a:cubicBezTo>
                    <a:pt x="19545" y="3620"/>
                    <a:pt x="19757" y="3103"/>
                    <a:pt x="19788" y="2982"/>
                  </a:cubicBezTo>
                  <a:cubicBezTo>
                    <a:pt x="19818" y="2860"/>
                    <a:pt x="19818" y="2769"/>
                    <a:pt x="19757" y="2647"/>
                  </a:cubicBezTo>
                  <a:cubicBezTo>
                    <a:pt x="19544" y="2248"/>
                    <a:pt x="19075" y="2059"/>
                    <a:pt x="18962" y="2059"/>
                  </a:cubicBezTo>
                  <a:cubicBezTo>
                    <a:pt x="18946" y="2059"/>
                    <a:pt x="18937" y="2062"/>
                    <a:pt x="18937" y="2070"/>
                  </a:cubicBezTo>
                  <a:cubicBezTo>
                    <a:pt x="18684" y="1923"/>
                    <a:pt x="18335" y="1868"/>
                    <a:pt x="17953" y="1868"/>
                  </a:cubicBezTo>
                  <a:cubicBezTo>
                    <a:pt x="16911" y="1868"/>
                    <a:pt x="15625" y="2277"/>
                    <a:pt x="15380" y="2343"/>
                  </a:cubicBezTo>
                  <a:cubicBezTo>
                    <a:pt x="15337" y="2352"/>
                    <a:pt x="15288" y="2357"/>
                    <a:pt x="15233" y="2357"/>
                  </a:cubicBezTo>
                  <a:cubicBezTo>
                    <a:pt x="14908" y="2357"/>
                    <a:pt x="14376" y="2204"/>
                    <a:pt x="13466" y="1918"/>
                  </a:cubicBezTo>
                  <a:cubicBezTo>
                    <a:pt x="12685" y="1673"/>
                    <a:pt x="11807" y="1640"/>
                    <a:pt x="11274" y="1640"/>
                  </a:cubicBezTo>
                  <a:cubicBezTo>
                    <a:pt x="11081" y="1640"/>
                    <a:pt x="10933" y="1644"/>
                    <a:pt x="10851" y="1644"/>
                  </a:cubicBezTo>
                  <a:cubicBezTo>
                    <a:pt x="10842" y="1643"/>
                    <a:pt x="10830" y="1643"/>
                    <a:pt x="10816" y="1643"/>
                  </a:cubicBezTo>
                  <a:cubicBezTo>
                    <a:pt x="10401" y="1643"/>
                    <a:pt x="8233" y="2071"/>
                    <a:pt x="8085" y="2100"/>
                  </a:cubicBezTo>
                  <a:lnTo>
                    <a:pt x="8055" y="2100"/>
                  </a:lnTo>
                  <a:cubicBezTo>
                    <a:pt x="7750" y="2118"/>
                    <a:pt x="7455" y="2127"/>
                    <a:pt x="7171" y="2127"/>
                  </a:cubicBezTo>
                  <a:cubicBezTo>
                    <a:pt x="3115" y="2127"/>
                    <a:pt x="1117" y="421"/>
                    <a:pt x="1003" y="307"/>
                  </a:cubicBezTo>
                  <a:cubicBezTo>
                    <a:pt x="974" y="278"/>
                    <a:pt x="587" y="1"/>
                    <a:pt x="4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5" name="Google Shape;215;p5"/>
            <p:cNvSpPr/>
            <p:nvPr/>
          </p:nvSpPr>
          <p:spPr>
            <a:xfrm>
              <a:off x="6651600" y="3351575"/>
              <a:ext cx="357950" cy="699325"/>
            </a:xfrm>
            <a:custGeom>
              <a:avLst/>
              <a:gdLst/>
              <a:ahLst/>
              <a:cxnLst/>
              <a:rect l="l" t="t" r="r" b="b"/>
              <a:pathLst>
                <a:path w="14318" h="27973" extrusionOk="0">
                  <a:moveTo>
                    <a:pt x="9245" y="1"/>
                  </a:moveTo>
                  <a:cubicBezTo>
                    <a:pt x="9009" y="1"/>
                    <a:pt x="8501" y="438"/>
                    <a:pt x="7630" y="2912"/>
                  </a:cubicBezTo>
                  <a:cubicBezTo>
                    <a:pt x="6809" y="5465"/>
                    <a:pt x="6809" y="7137"/>
                    <a:pt x="6840" y="7775"/>
                  </a:cubicBezTo>
                  <a:cubicBezTo>
                    <a:pt x="6867" y="7884"/>
                    <a:pt x="6748" y="7992"/>
                    <a:pt x="6658" y="7992"/>
                  </a:cubicBezTo>
                  <a:cubicBezTo>
                    <a:pt x="6647" y="7992"/>
                    <a:pt x="6637" y="7991"/>
                    <a:pt x="6627" y="7988"/>
                  </a:cubicBezTo>
                  <a:cubicBezTo>
                    <a:pt x="6201" y="7896"/>
                    <a:pt x="5472" y="7745"/>
                    <a:pt x="5259" y="7714"/>
                  </a:cubicBezTo>
                  <a:cubicBezTo>
                    <a:pt x="5168" y="7714"/>
                    <a:pt x="5107" y="7714"/>
                    <a:pt x="5046" y="7775"/>
                  </a:cubicBezTo>
                  <a:cubicBezTo>
                    <a:pt x="4803" y="8140"/>
                    <a:pt x="4256" y="9477"/>
                    <a:pt x="4074" y="9933"/>
                  </a:cubicBezTo>
                  <a:cubicBezTo>
                    <a:pt x="4043" y="10024"/>
                    <a:pt x="4104" y="10146"/>
                    <a:pt x="4226" y="10176"/>
                  </a:cubicBezTo>
                  <a:cubicBezTo>
                    <a:pt x="4347" y="10237"/>
                    <a:pt x="4439" y="10237"/>
                    <a:pt x="4560" y="10237"/>
                  </a:cubicBezTo>
                  <a:cubicBezTo>
                    <a:pt x="4742" y="10237"/>
                    <a:pt x="5350" y="9659"/>
                    <a:pt x="5563" y="9568"/>
                  </a:cubicBezTo>
                  <a:cubicBezTo>
                    <a:pt x="5584" y="9560"/>
                    <a:pt x="5604" y="9556"/>
                    <a:pt x="5624" y="9556"/>
                  </a:cubicBezTo>
                  <a:cubicBezTo>
                    <a:pt x="5752" y="9556"/>
                    <a:pt x="5855" y="9710"/>
                    <a:pt x="5776" y="9842"/>
                  </a:cubicBezTo>
                  <a:cubicBezTo>
                    <a:pt x="5442" y="10450"/>
                    <a:pt x="5442" y="12425"/>
                    <a:pt x="5442" y="12425"/>
                  </a:cubicBezTo>
                  <a:lnTo>
                    <a:pt x="5442" y="13125"/>
                  </a:lnTo>
                  <a:cubicBezTo>
                    <a:pt x="5442" y="13368"/>
                    <a:pt x="5502" y="13520"/>
                    <a:pt x="5594" y="13641"/>
                  </a:cubicBezTo>
                  <a:cubicBezTo>
                    <a:pt x="5654" y="13672"/>
                    <a:pt x="5654" y="13763"/>
                    <a:pt x="5624" y="13824"/>
                  </a:cubicBezTo>
                  <a:cubicBezTo>
                    <a:pt x="5563" y="13976"/>
                    <a:pt x="5502" y="14249"/>
                    <a:pt x="5472" y="14249"/>
                  </a:cubicBezTo>
                  <a:cubicBezTo>
                    <a:pt x="5259" y="14401"/>
                    <a:pt x="4955" y="14401"/>
                    <a:pt x="4955" y="14401"/>
                  </a:cubicBezTo>
                  <a:cubicBezTo>
                    <a:pt x="4439" y="14401"/>
                    <a:pt x="4043" y="14705"/>
                    <a:pt x="3952" y="14705"/>
                  </a:cubicBezTo>
                  <a:cubicBezTo>
                    <a:pt x="3922" y="14705"/>
                    <a:pt x="1946" y="14401"/>
                    <a:pt x="1612" y="14340"/>
                  </a:cubicBezTo>
                  <a:cubicBezTo>
                    <a:pt x="1547" y="14316"/>
                    <a:pt x="1485" y="14307"/>
                    <a:pt x="1427" y="14307"/>
                  </a:cubicBezTo>
                  <a:cubicBezTo>
                    <a:pt x="1263" y="14307"/>
                    <a:pt x="1124" y="14379"/>
                    <a:pt x="1034" y="14401"/>
                  </a:cubicBezTo>
                  <a:cubicBezTo>
                    <a:pt x="1004" y="14401"/>
                    <a:pt x="943" y="14432"/>
                    <a:pt x="943" y="14492"/>
                  </a:cubicBezTo>
                  <a:lnTo>
                    <a:pt x="31" y="16346"/>
                  </a:lnTo>
                  <a:cubicBezTo>
                    <a:pt x="1" y="16468"/>
                    <a:pt x="31" y="16559"/>
                    <a:pt x="153" y="16590"/>
                  </a:cubicBezTo>
                  <a:cubicBezTo>
                    <a:pt x="294" y="16635"/>
                    <a:pt x="427" y="16655"/>
                    <a:pt x="552" y="16655"/>
                  </a:cubicBezTo>
                  <a:cubicBezTo>
                    <a:pt x="1258" y="16655"/>
                    <a:pt x="1691" y="16024"/>
                    <a:pt x="1794" y="15921"/>
                  </a:cubicBezTo>
                  <a:cubicBezTo>
                    <a:pt x="1875" y="15840"/>
                    <a:pt x="1916" y="15826"/>
                    <a:pt x="1934" y="15826"/>
                  </a:cubicBezTo>
                  <a:cubicBezTo>
                    <a:pt x="1943" y="15826"/>
                    <a:pt x="1946" y="15830"/>
                    <a:pt x="1946" y="15830"/>
                  </a:cubicBezTo>
                  <a:cubicBezTo>
                    <a:pt x="3466" y="16468"/>
                    <a:pt x="4651" y="16590"/>
                    <a:pt x="4834" y="16650"/>
                  </a:cubicBezTo>
                  <a:lnTo>
                    <a:pt x="5502" y="16650"/>
                  </a:lnTo>
                  <a:cubicBezTo>
                    <a:pt x="5594" y="16650"/>
                    <a:pt x="5654" y="16711"/>
                    <a:pt x="5715" y="16802"/>
                  </a:cubicBezTo>
                  <a:cubicBezTo>
                    <a:pt x="5776" y="17015"/>
                    <a:pt x="5898" y="17441"/>
                    <a:pt x="5958" y="17623"/>
                  </a:cubicBezTo>
                  <a:cubicBezTo>
                    <a:pt x="6019" y="17714"/>
                    <a:pt x="5958" y="17805"/>
                    <a:pt x="5898" y="17866"/>
                  </a:cubicBezTo>
                  <a:cubicBezTo>
                    <a:pt x="5654" y="17988"/>
                    <a:pt x="5259" y="18170"/>
                    <a:pt x="5046" y="18413"/>
                  </a:cubicBezTo>
                  <a:cubicBezTo>
                    <a:pt x="4803" y="18808"/>
                    <a:pt x="4955" y="19143"/>
                    <a:pt x="5290" y="19386"/>
                  </a:cubicBezTo>
                  <a:cubicBezTo>
                    <a:pt x="5335" y="19411"/>
                    <a:pt x="5389" y="19422"/>
                    <a:pt x="5450" y="19422"/>
                  </a:cubicBezTo>
                  <a:cubicBezTo>
                    <a:pt x="5756" y="19422"/>
                    <a:pt x="6221" y="19143"/>
                    <a:pt x="6475" y="18991"/>
                  </a:cubicBezTo>
                  <a:cubicBezTo>
                    <a:pt x="6497" y="18980"/>
                    <a:pt x="6528" y="18973"/>
                    <a:pt x="6560" y="18973"/>
                  </a:cubicBezTo>
                  <a:cubicBezTo>
                    <a:pt x="6617" y="18973"/>
                    <a:pt x="6680" y="18994"/>
                    <a:pt x="6718" y="19052"/>
                  </a:cubicBezTo>
                  <a:cubicBezTo>
                    <a:pt x="6779" y="19112"/>
                    <a:pt x="6840" y="19204"/>
                    <a:pt x="6931" y="19264"/>
                  </a:cubicBezTo>
                  <a:cubicBezTo>
                    <a:pt x="6992" y="19386"/>
                    <a:pt x="6961" y="19538"/>
                    <a:pt x="6840" y="19568"/>
                  </a:cubicBezTo>
                  <a:cubicBezTo>
                    <a:pt x="6688" y="19660"/>
                    <a:pt x="6536" y="19720"/>
                    <a:pt x="6475" y="19842"/>
                  </a:cubicBezTo>
                  <a:cubicBezTo>
                    <a:pt x="6262" y="20055"/>
                    <a:pt x="6475" y="20480"/>
                    <a:pt x="6809" y="20632"/>
                  </a:cubicBezTo>
                  <a:cubicBezTo>
                    <a:pt x="6857" y="20653"/>
                    <a:pt x="6907" y="20663"/>
                    <a:pt x="6958" y="20663"/>
                  </a:cubicBezTo>
                  <a:cubicBezTo>
                    <a:pt x="7203" y="20663"/>
                    <a:pt x="7474" y="20454"/>
                    <a:pt x="7600" y="20328"/>
                  </a:cubicBezTo>
                  <a:cubicBezTo>
                    <a:pt x="7653" y="20293"/>
                    <a:pt x="7696" y="20278"/>
                    <a:pt x="7741" y="20278"/>
                  </a:cubicBezTo>
                  <a:cubicBezTo>
                    <a:pt x="7773" y="20278"/>
                    <a:pt x="7805" y="20285"/>
                    <a:pt x="7843" y="20298"/>
                  </a:cubicBezTo>
                  <a:cubicBezTo>
                    <a:pt x="8056" y="20389"/>
                    <a:pt x="8512" y="20632"/>
                    <a:pt x="8937" y="20815"/>
                  </a:cubicBezTo>
                  <a:cubicBezTo>
                    <a:pt x="9515" y="21088"/>
                    <a:pt x="9879" y="21423"/>
                    <a:pt x="9879" y="21423"/>
                  </a:cubicBezTo>
                  <a:cubicBezTo>
                    <a:pt x="10913" y="22182"/>
                    <a:pt x="11703" y="23520"/>
                    <a:pt x="11855" y="23824"/>
                  </a:cubicBezTo>
                  <a:cubicBezTo>
                    <a:pt x="11885" y="23854"/>
                    <a:pt x="11885" y="23915"/>
                    <a:pt x="11885" y="23945"/>
                  </a:cubicBezTo>
                  <a:cubicBezTo>
                    <a:pt x="11794" y="24857"/>
                    <a:pt x="10487" y="25951"/>
                    <a:pt x="10487" y="25951"/>
                  </a:cubicBezTo>
                  <a:cubicBezTo>
                    <a:pt x="9606" y="26833"/>
                    <a:pt x="9423" y="27410"/>
                    <a:pt x="9393" y="27623"/>
                  </a:cubicBezTo>
                  <a:cubicBezTo>
                    <a:pt x="9393" y="27654"/>
                    <a:pt x="9393" y="27745"/>
                    <a:pt x="9423" y="27775"/>
                  </a:cubicBezTo>
                  <a:cubicBezTo>
                    <a:pt x="9569" y="27939"/>
                    <a:pt x="9715" y="27972"/>
                    <a:pt x="9809" y="27972"/>
                  </a:cubicBezTo>
                  <a:cubicBezTo>
                    <a:pt x="9871" y="27972"/>
                    <a:pt x="9910" y="27958"/>
                    <a:pt x="9910" y="27958"/>
                  </a:cubicBezTo>
                  <a:cubicBezTo>
                    <a:pt x="9917" y="27959"/>
                    <a:pt x="9925" y="27959"/>
                    <a:pt x="9934" y="27959"/>
                  </a:cubicBezTo>
                  <a:cubicBezTo>
                    <a:pt x="10374" y="27959"/>
                    <a:pt x="12159" y="26438"/>
                    <a:pt x="12159" y="26438"/>
                  </a:cubicBezTo>
                  <a:cubicBezTo>
                    <a:pt x="12228" y="26369"/>
                    <a:pt x="12423" y="26350"/>
                    <a:pt x="12629" y="26350"/>
                  </a:cubicBezTo>
                  <a:cubicBezTo>
                    <a:pt x="12876" y="26350"/>
                    <a:pt x="13140" y="26377"/>
                    <a:pt x="13223" y="26377"/>
                  </a:cubicBezTo>
                  <a:cubicBezTo>
                    <a:pt x="13375" y="26377"/>
                    <a:pt x="13527" y="26286"/>
                    <a:pt x="13648" y="26195"/>
                  </a:cubicBezTo>
                  <a:cubicBezTo>
                    <a:pt x="14135" y="25739"/>
                    <a:pt x="14165" y="24918"/>
                    <a:pt x="14013" y="24918"/>
                  </a:cubicBezTo>
                  <a:cubicBezTo>
                    <a:pt x="14317" y="23489"/>
                    <a:pt x="12493" y="20754"/>
                    <a:pt x="12281" y="20359"/>
                  </a:cubicBezTo>
                  <a:cubicBezTo>
                    <a:pt x="12007" y="19994"/>
                    <a:pt x="12007" y="19234"/>
                    <a:pt x="12037" y="17714"/>
                  </a:cubicBezTo>
                  <a:cubicBezTo>
                    <a:pt x="12098" y="16194"/>
                    <a:pt x="11490" y="14584"/>
                    <a:pt x="11369" y="14219"/>
                  </a:cubicBezTo>
                  <a:cubicBezTo>
                    <a:pt x="11247" y="13824"/>
                    <a:pt x="9758" y="10997"/>
                    <a:pt x="9667" y="10784"/>
                  </a:cubicBezTo>
                  <a:lnTo>
                    <a:pt x="9667" y="10754"/>
                  </a:lnTo>
                  <a:cubicBezTo>
                    <a:pt x="7478" y="4827"/>
                    <a:pt x="9150" y="1149"/>
                    <a:pt x="9241" y="936"/>
                  </a:cubicBezTo>
                  <a:cubicBezTo>
                    <a:pt x="9271" y="845"/>
                    <a:pt x="9454" y="237"/>
                    <a:pt x="9393" y="85"/>
                  </a:cubicBezTo>
                  <a:cubicBezTo>
                    <a:pt x="9371" y="47"/>
                    <a:pt x="9322" y="1"/>
                    <a:pt x="92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6" name="Google Shape;216;p5"/>
            <p:cNvSpPr/>
            <p:nvPr/>
          </p:nvSpPr>
          <p:spPr>
            <a:xfrm>
              <a:off x="6520900" y="128000"/>
              <a:ext cx="490925" cy="947350"/>
            </a:xfrm>
            <a:custGeom>
              <a:avLst/>
              <a:gdLst/>
              <a:ahLst/>
              <a:cxnLst/>
              <a:rect l="l" t="t" r="r" b="b"/>
              <a:pathLst>
                <a:path w="19637" h="37894" extrusionOk="0">
                  <a:moveTo>
                    <a:pt x="12738" y="1"/>
                  </a:moveTo>
                  <a:cubicBezTo>
                    <a:pt x="12402" y="1"/>
                    <a:pt x="11689" y="603"/>
                    <a:pt x="10548" y="3980"/>
                  </a:cubicBezTo>
                  <a:cubicBezTo>
                    <a:pt x="9363" y="7446"/>
                    <a:pt x="9363" y="9725"/>
                    <a:pt x="9454" y="10576"/>
                  </a:cubicBezTo>
                  <a:cubicBezTo>
                    <a:pt x="9454" y="10762"/>
                    <a:pt x="9337" y="10856"/>
                    <a:pt x="9166" y="10856"/>
                  </a:cubicBezTo>
                  <a:cubicBezTo>
                    <a:pt x="9141" y="10856"/>
                    <a:pt x="9116" y="10854"/>
                    <a:pt x="9089" y="10850"/>
                  </a:cubicBezTo>
                  <a:cubicBezTo>
                    <a:pt x="8572" y="10698"/>
                    <a:pt x="7630" y="10546"/>
                    <a:pt x="7265" y="10485"/>
                  </a:cubicBezTo>
                  <a:cubicBezTo>
                    <a:pt x="7174" y="10485"/>
                    <a:pt x="7083" y="10515"/>
                    <a:pt x="7022" y="10576"/>
                  </a:cubicBezTo>
                  <a:cubicBezTo>
                    <a:pt x="6657" y="11032"/>
                    <a:pt x="5958" y="12826"/>
                    <a:pt x="5685" y="13464"/>
                  </a:cubicBezTo>
                  <a:cubicBezTo>
                    <a:pt x="5654" y="13616"/>
                    <a:pt x="5715" y="13768"/>
                    <a:pt x="5867" y="13829"/>
                  </a:cubicBezTo>
                  <a:cubicBezTo>
                    <a:pt x="5989" y="13859"/>
                    <a:pt x="6171" y="13859"/>
                    <a:pt x="6323" y="13859"/>
                  </a:cubicBezTo>
                  <a:cubicBezTo>
                    <a:pt x="6597" y="13859"/>
                    <a:pt x="7387" y="13099"/>
                    <a:pt x="7660" y="12978"/>
                  </a:cubicBezTo>
                  <a:cubicBezTo>
                    <a:pt x="7683" y="12971"/>
                    <a:pt x="7706" y="12968"/>
                    <a:pt x="7728" y="12968"/>
                  </a:cubicBezTo>
                  <a:cubicBezTo>
                    <a:pt x="7915" y="12968"/>
                    <a:pt x="8073" y="13182"/>
                    <a:pt x="7964" y="13373"/>
                  </a:cubicBezTo>
                  <a:cubicBezTo>
                    <a:pt x="7478" y="14193"/>
                    <a:pt x="7478" y="16868"/>
                    <a:pt x="7478" y="16868"/>
                  </a:cubicBezTo>
                  <a:lnTo>
                    <a:pt x="7478" y="17780"/>
                  </a:lnTo>
                  <a:cubicBezTo>
                    <a:pt x="7417" y="18114"/>
                    <a:pt x="7539" y="18327"/>
                    <a:pt x="7660" y="18479"/>
                  </a:cubicBezTo>
                  <a:cubicBezTo>
                    <a:pt x="7752" y="18570"/>
                    <a:pt x="7752" y="18692"/>
                    <a:pt x="7691" y="18753"/>
                  </a:cubicBezTo>
                  <a:cubicBezTo>
                    <a:pt x="7630" y="18996"/>
                    <a:pt x="7539" y="19300"/>
                    <a:pt x="7508" y="19330"/>
                  </a:cubicBezTo>
                  <a:cubicBezTo>
                    <a:pt x="7144" y="19513"/>
                    <a:pt x="6749" y="19513"/>
                    <a:pt x="6749" y="19513"/>
                  </a:cubicBezTo>
                  <a:cubicBezTo>
                    <a:pt x="6723" y="19511"/>
                    <a:pt x="6698" y="19511"/>
                    <a:pt x="6672" y="19511"/>
                  </a:cubicBezTo>
                  <a:cubicBezTo>
                    <a:pt x="6063" y="19511"/>
                    <a:pt x="5499" y="19849"/>
                    <a:pt x="5411" y="19908"/>
                  </a:cubicBezTo>
                  <a:cubicBezTo>
                    <a:pt x="5350" y="19908"/>
                    <a:pt x="2706" y="19513"/>
                    <a:pt x="2220" y="19391"/>
                  </a:cubicBezTo>
                  <a:cubicBezTo>
                    <a:pt x="2156" y="19379"/>
                    <a:pt x="2093" y="19374"/>
                    <a:pt x="2032" y="19374"/>
                  </a:cubicBezTo>
                  <a:cubicBezTo>
                    <a:pt x="1775" y="19374"/>
                    <a:pt x="1552" y="19463"/>
                    <a:pt x="1429" y="19513"/>
                  </a:cubicBezTo>
                  <a:lnTo>
                    <a:pt x="1308" y="19634"/>
                  </a:lnTo>
                  <a:lnTo>
                    <a:pt x="61" y="22187"/>
                  </a:lnTo>
                  <a:cubicBezTo>
                    <a:pt x="1" y="22339"/>
                    <a:pt x="61" y="22522"/>
                    <a:pt x="213" y="22552"/>
                  </a:cubicBezTo>
                  <a:cubicBezTo>
                    <a:pt x="410" y="22616"/>
                    <a:pt x="595" y="22644"/>
                    <a:pt x="767" y="22644"/>
                  </a:cubicBezTo>
                  <a:cubicBezTo>
                    <a:pt x="1736" y="22644"/>
                    <a:pt x="2303" y="21769"/>
                    <a:pt x="2432" y="21640"/>
                  </a:cubicBezTo>
                  <a:cubicBezTo>
                    <a:pt x="2508" y="21549"/>
                    <a:pt x="2562" y="21526"/>
                    <a:pt x="2596" y="21526"/>
                  </a:cubicBezTo>
                  <a:cubicBezTo>
                    <a:pt x="2630" y="21526"/>
                    <a:pt x="2645" y="21549"/>
                    <a:pt x="2645" y="21549"/>
                  </a:cubicBezTo>
                  <a:cubicBezTo>
                    <a:pt x="4712" y="22339"/>
                    <a:pt x="6293" y="22552"/>
                    <a:pt x="6566" y="22613"/>
                  </a:cubicBezTo>
                  <a:cubicBezTo>
                    <a:pt x="6627" y="22623"/>
                    <a:pt x="6718" y="22626"/>
                    <a:pt x="6823" y="22626"/>
                  </a:cubicBezTo>
                  <a:cubicBezTo>
                    <a:pt x="7032" y="22626"/>
                    <a:pt x="7296" y="22613"/>
                    <a:pt x="7478" y="22613"/>
                  </a:cubicBezTo>
                  <a:cubicBezTo>
                    <a:pt x="7600" y="22613"/>
                    <a:pt x="7691" y="22674"/>
                    <a:pt x="7752" y="22795"/>
                  </a:cubicBezTo>
                  <a:cubicBezTo>
                    <a:pt x="7812" y="23130"/>
                    <a:pt x="7995" y="23677"/>
                    <a:pt x="8086" y="23920"/>
                  </a:cubicBezTo>
                  <a:cubicBezTo>
                    <a:pt x="8116" y="24041"/>
                    <a:pt x="8086" y="24163"/>
                    <a:pt x="7964" y="24224"/>
                  </a:cubicBezTo>
                  <a:cubicBezTo>
                    <a:pt x="7691" y="24376"/>
                    <a:pt x="7144" y="24649"/>
                    <a:pt x="6870" y="25045"/>
                  </a:cubicBezTo>
                  <a:cubicBezTo>
                    <a:pt x="6505" y="25531"/>
                    <a:pt x="6718" y="25987"/>
                    <a:pt x="7174" y="26291"/>
                  </a:cubicBezTo>
                  <a:cubicBezTo>
                    <a:pt x="7225" y="26319"/>
                    <a:pt x="7288" y="26331"/>
                    <a:pt x="7361" y="26331"/>
                  </a:cubicBezTo>
                  <a:cubicBezTo>
                    <a:pt x="7765" y="26331"/>
                    <a:pt x="8445" y="25950"/>
                    <a:pt x="8755" y="25744"/>
                  </a:cubicBezTo>
                  <a:cubicBezTo>
                    <a:pt x="8805" y="25718"/>
                    <a:pt x="8861" y="25704"/>
                    <a:pt x="8915" y="25704"/>
                  </a:cubicBezTo>
                  <a:cubicBezTo>
                    <a:pt x="8992" y="25704"/>
                    <a:pt x="9066" y="25733"/>
                    <a:pt x="9119" y="25804"/>
                  </a:cubicBezTo>
                  <a:cubicBezTo>
                    <a:pt x="9180" y="25896"/>
                    <a:pt x="9302" y="26017"/>
                    <a:pt x="9363" y="26139"/>
                  </a:cubicBezTo>
                  <a:cubicBezTo>
                    <a:pt x="9484" y="26291"/>
                    <a:pt x="9454" y="26473"/>
                    <a:pt x="9302" y="26564"/>
                  </a:cubicBezTo>
                  <a:cubicBezTo>
                    <a:pt x="9150" y="26625"/>
                    <a:pt x="8907" y="26747"/>
                    <a:pt x="8815" y="26899"/>
                  </a:cubicBezTo>
                  <a:cubicBezTo>
                    <a:pt x="8542" y="27203"/>
                    <a:pt x="8755" y="27811"/>
                    <a:pt x="9271" y="27993"/>
                  </a:cubicBezTo>
                  <a:cubicBezTo>
                    <a:pt x="9331" y="28018"/>
                    <a:pt x="9395" y="28029"/>
                    <a:pt x="9460" y="28029"/>
                  </a:cubicBezTo>
                  <a:cubicBezTo>
                    <a:pt x="9790" y="28029"/>
                    <a:pt x="10162" y="27745"/>
                    <a:pt x="10366" y="27567"/>
                  </a:cubicBezTo>
                  <a:cubicBezTo>
                    <a:pt x="10401" y="27532"/>
                    <a:pt x="10458" y="27517"/>
                    <a:pt x="10523" y="27517"/>
                  </a:cubicBezTo>
                  <a:cubicBezTo>
                    <a:pt x="10569" y="27517"/>
                    <a:pt x="10619" y="27524"/>
                    <a:pt x="10670" y="27537"/>
                  </a:cubicBezTo>
                  <a:cubicBezTo>
                    <a:pt x="10974" y="27659"/>
                    <a:pt x="11581" y="27993"/>
                    <a:pt x="12159" y="28266"/>
                  </a:cubicBezTo>
                  <a:cubicBezTo>
                    <a:pt x="12919" y="28601"/>
                    <a:pt x="13436" y="29057"/>
                    <a:pt x="13436" y="29057"/>
                  </a:cubicBezTo>
                  <a:cubicBezTo>
                    <a:pt x="14803" y="30090"/>
                    <a:pt x="15867" y="31914"/>
                    <a:pt x="16110" y="32279"/>
                  </a:cubicBezTo>
                  <a:cubicBezTo>
                    <a:pt x="16141" y="32339"/>
                    <a:pt x="16141" y="32400"/>
                    <a:pt x="16141" y="32431"/>
                  </a:cubicBezTo>
                  <a:cubicBezTo>
                    <a:pt x="15989" y="33707"/>
                    <a:pt x="14226" y="35166"/>
                    <a:pt x="14226" y="35166"/>
                  </a:cubicBezTo>
                  <a:cubicBezTo>
                    <a:pt x="13071" y="36352"/>
                    <a:pt x="12828" y="37142"/>
                    <a:pt x="12767" y="37446"/>
                  </a:cubicBezTo>
                  <a:cubicBezTo>
                    <a:pt x="12706" y="37507"/>
                    <a:pt x="12767" y="37568"/>
                    <a:pt x="12797" y="37659"/>
                  </a:cubicBezTo>
                  <a:cubicBezTo>
                    <a:pt x="12956" y="37852"/>
                    <a:pt x="13145" y="37893"/>
                    <a:pt x="13276" y="37893"/>
                  </a:cubicBezTo>
                  <a:cubicBezTo>
                    <a:pt x="13371" y="37893"/>
                    <a:pt x="13436" y="37871"/>
                    <a:pt x="13436" y="37871"/>
                  </a:cubicBezTo>
                  <a:cubicBezTo>
                    <a:pt x="13439" y="37872"/>
                    <a:pt x="13443" y="37872"/>
                    <a:pt x="13448" y="37872"/>
                  </a:cubicBezTo>
                  <a:cubicBezTo>
                    <a:pt x="14018" y="37872"/>
                    <a:pt x="16475" y="35774"/>
                    <a:pt x="16475" y="35774"/>
                  </a:cubicBezTo>
                  <a:cubicBezTo>
                    <a:pt x="16566" y="35683"/>
                    <a:pt x="16878" y="35660"/>
                    <a:pt x="17193" y="35660"/>
                  </a:cubicBezTo>
                  <a:cubicBezTo>
                    <a:pt x="17509" y="35660"/>
                    <a:pt x="17828" y="35683"/>
                    <a:pt x="17934" y="35683"/>
                  </a:cubicBezTo>
                  <a:cubicBezTo>
                    <a:pt x="18117" y="35683"/>
                    <a:pt x="18329" y="35561"/>
                    <a:pt x="18481" y="35409"/>
                  </a:cubicBezTo>
                  <a:cubicBezTo>
                    <a:pt x="19098" y="34820"/>
                    <a:pt x="19198" y="33869"/>
                    <a:pt x="19233" y="33869"/>
                  </a:cubicBezTo>
                  <a:cubicBezTo>
                    <a:pt x="19236" y="33869"/>
                    <a:pt x="19239" y="33876"/>
                    <a:pt x="19241" y="33890"/>
                  </a:cubicBezTo>
                  <a:cubicBezTo>
                    <a:pt x="19636" y="31914"/>
                    <a:pt x="17205" y="28236"/>
                    <a:pt x="16840" y="27689"/>
                  </a:cubicBezTo>
                  <a:cubicBezTo>
                    <a:pt x="16506" y="27172"/>
                    <a:pt x="16506" y="26139"/>
                    <a:pt x="16536" y="24072"/>
                  </a:cubicBezTo>
                  <a:cubicBezTo>
                    <a:pt x="16597" y="22035"/>
                    <a:pt x="15776" y="19877"/>
                    <a:pt x="15624" y="19330"/>
                  </a:cubicBezTo>
                  <a:cubicBezTo>
                    <a:pt x="15472" y="18844"/>
                    <a:pt x="13466" y="14953"/>
                    <a:pt x="13314" y="14710"/>
                  </a:cubicBezTo>
                  <a:lnTo>
                    <a:pt x="13314" y="14649"/>
                  </a:lnTo>
                  <a:cubicBezTo>
                    <a:pt x="10396" y="6594"/>
                    <a:pt x="12645" y="1579"/>
                    <a:pt x="12736" y="1336"/>
                  </a:cubicBezTo>
                  <a:lnTo>
                    <a:pt x="12736" y="1275"/>
                  </a:lnTo>
                  <a:cubicBezTo>
                    <a:pt x="12797" y="1154"/>
                    <a:pt x="13040" y="303"/>
                    <a:pt x="12949" y="120"/>
                  </a:cubicBezTo>
                  <a:cubicBezTo>
                    <a:pt x="12919" y="67"/>
                    <a:pt x="12849" y="1"/>
                    <a:pt x="127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37483024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7"/>
          <p:cNvGrpSpPr/>
          <p:nvPr/>
        </p:nvGrpSpPr>
        <p:grpSpPr>
          <a:xfrm flipH="1">
            <a:off x="-370131" y="4896284"/>
            <a:ext cx="12905275" cy="3077736"/>
            <a:chOff x="-40211" y="-1158024"/>
            <a:chExt cx="9678956" cy="2308302"/>
          </a:xfrm>
        </p:grpSpPr>
        <p:grpSp>
          <p:nvGrpSpPr>
            <p:cNvPr id="235" name="Google Shape;235;p7"/>
            <p:cNvGrpSpPr/>
            <p:nvPr/>
          </p:nvGrpSpPr>
          <p:grpSpPr>
            <a:xfrm>
              <a:off x="6080478" y="-565569"/>
              <a:ext cx="3558268" cy="1715847"/>
              <a:chOff x="6186603" y="-816369"/>
              <a:chExt cx="3558268" cy="1715847"/>
            </a:xfrm>
          </p:grpSpPr>
          <p:grpSp>
            <p:nvGrpSpPr>
              <p:cNvPr id="236" name="Google Shape;236;p7"/>
              <p:cNvGrpSpPr/>
              <p:nvPr/>
            </p:nvGrpSpPr>
            <p:grpSpPr>
              <a:xfrm>
                <a:off x="7366217" y="-816369"/>
                <a:ext cx="2378653" cy="1715847"/>
                <a:chOff x="6492440" y="137823"/>
                <a:chExt cx="1902923" cy="1356293"/>
              </a:xfrm>
            </p:grpSpPr>
            <p:sp>
              <p:nvSpPr>
                <p:cNvPr id="237" name="Google Shape;237;p7"/>
                <p:cNvSpPr/>
                <p:nvPr/>
              </p:nvSpPr>
              <p:spPr>
                <a:xfrm rot="2679705" flipH="1">
                  <a:off x="7381041" y="633679"/>
                  <a:ext cx="923928" cy="629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75" h="25017" extrusionOk="0">
                      <a:moveTo>
                        <a:pt x="22737" y="1"/>
                      </a:moveTo>
                      <a:cubicBezTo>
                        <a:pt x="21369" y="1"/>
                        <a:pt x="21065" y="2858"/>
                        <a:pt x="21065" y="2858"/>
                      </a:cubicBezTo>
                      <a:cubicBezTo>
                        <a:pt x="21065" y="2858"/>
                        <a:pt x="21156" y="3800"/>
                        <a:pt x="20883" y="3952"/>
                      </a:cubicBezTo>
                      <a:cubicBezTo>
                        <a:pt x="20883" y="3952"/>
                        <a:pt x="19967" y="3403"/>
                        <a:pt x="19318" y="3403"/>
                      </a:cubicBezTo>
                      <a:cubicBezTo>
                        <a:pt x="19173" y="3403"/>
                        <a:pt x="19042" y="3430"/>
                        <a:pt x="18937" y="3496"/>
                      </a:cubicBezTo>
                      <a:cubicBezTo>
                        <a:pt x="18329" y="3861"/>
                        <a:pt x="18694" y="6080"/>
                        <a:pt x="18633" y="6080"/>
                      </a:cubicBezTo>
                      <a:cubicBezTo>
                        <a:pt x="18632" y="6082"/>
                        <a:pt x="18628" y="6084"/>
                        <a:pt x="18622" y="6084"/>
                      </a:cubicBezTo>
                      <a:cubicBezTo>
                        <a:pt x="18484" y="6084"/>
                        <a:pt x="17213" y="5564"/>
                        <a:pt x="16738" y="5564"/>
                      </a:cubicBezTo>
                      <a:cubicBezTo>
                        <a:pt x="16676" y="5564"/>
                        <a:pt x="16627" y="5573"/>
                        <a:pt x="16597" y="5594"/>
                      </a:cubicBezTo>
                      <a:cubicBezTo>
                        <a:pt x="16293" y="5776"/>
                        <a:pt x="16050" y="6505"/>
                        <a:pt x="16110" y="6931"/>
                      </a:cubicBezTo>
                      <a:cubicBezTo>
                        <a:pt x="16110" y="6931"/>
                        <a:pt x="15832" y="6805"/>
                        <a:pt x="15512" y="6805"/>
                      </a:cubicBezTo>
                      <a:cubicBezTo>
                        <a:pt x="15336" y="6805"/>
                        <a:pt x="15148" y="6843"/>
                        <a:pt x="14986" y="6961"/>
                      </a:cubicBezTo>
                      <a:cubicBezTo>
                        <a:pt x="14530" y="7296"/>
                        <a:pt x="14347" y="8329"/>
                        <a:pt x="14347" y="8329"/>
                      </a:cubicBezTo>
                      <a:cubicBezTo>
                        <a:pt x="14347" y="8329"/>
                        <a:pt x="13791" y="7896"/>
                        <a:pt x="13306" y="7896"/>
                      </a:cubicBezTo>
                      <a:cubicBezTo>
                        <a:pt x="13202" y="7896"/>
                        <a:pt x="13101" y="7916"/>
                        <a:pt x="13010" y="7964"/>
                      </a:cubicBezTo>
                      <a:cubicBezTo>
                        <a:pt x="12524" y="8208"/>
                        <a:pt x="12615" y="9028"/>
                        <a:pt x="12615" y="9028"/>
                      </a:cubicBezTo>
                      <a:cubicBezTo>
                        <a:pt x="12615" y="9028"/>
                        <a:pt x="12290" y="8567"/>
                        <a:pt x="11921" y="8567"/>
                      </a:cubicBezTo>
                      <a:cubicBezTo>
                        <a:pt x="11899" y="8567"/>
                        <a:pt x="11877" y="8569"/>
                        <a:pt x="11855" y="8572"/>
                      </a:cubicBezTo>
                      <a:cubicBezTo>
                        <a:pt x="11429" y="8633"/>
                        <a:pt x="11277" y="9393"/>
                        <a:pt x="10974" y="9484"/>
                      </a:cubicBezTo>
                      <a:cubicBezTo>
                        <a:pt x="10974" y="9484"/>
                        <a:pt x="10852" y="8785"/>
                        <a:pt x="10335" y="8664"/>
                      </a:cubicBezTo>
                      <a:cubicBezTo>
                        <a:pt x="10305" y="8659"/>
                        <a:pt x="10272" y="8656"/>
                        <a:pt x="10236" y="8656"/>
                      </a:cubicBezTo>
                      <a:cubicBezTo>
                        <a:pt x="9614" y="8656"/>
                        <a:pt x="8147" y="9363"/>
                        <a:pt x="8147" y="9363"/>
                      </a:cubicBezTo>
                      <a:cubicBezTo>
                        <a:pt x="8056" y="9302"/>
                        <a:pt x="5016" y="8633"/>
                        <a:pt x="1429" y="6505"/>
                      </a:cubicBezTo>
                      <a:cubicBezTo>
                        <a:pt x="1429" y="6505"/>
                        <a:pt x="1181" y="6406"/>
                        <a:pt x="905" y="6406"/>
                      </a:cubicBezTo>
                      <a:cubicBezTo>
                        <a:pt x="652" y="6406"/>
                        <a:pt x="375" y="6490"/>
                        <a:pt x="244" y="6809"/>
                      </a:cubicBezTo>
                      <a:cubicBezTo>
                        <a:pt x="1" y="7509"/>
                        <a:pt x="1460" y="9241"/>
                        <a:pt x="2767" y="10062"/>
                      </a:cubicBezTo>
                      <a:cubicBezTo>
                        <a:pt x="4066" y="10859"/>
                        <a:pt x="8436" y="12833"/>
                        <a:pt x="12502" y="12833"/>
                      </a:cubicBezTo>
                      <a:cubicBezTo>
                        <a:pt x="12621" y="12833"/>
                        <a:pt x="12740" y="12831"/>
                        <a:pt x="12858" y="12828"/>
                      </a:cubicBezTo>
                      <a:lnTo>
                        <a:pt x="12858" y="12828"/>
                      </a:lnTo>
                      <a:cubicBezTo>
                        <a:pt x="12858" y="12828"/>
                        <a:pt x="12706" y="13162"/>
                        <a:pt x="12402" y="13557"/>
                      </a:cubicBezTo>
                      <a:cubicBezTo>
                        <a:pt x="12068" y="13922"/>
                        <a:pt x="12250" y="14560"/>
                        <a:pt x="12706" y="14864"/>
                      </a:cubicBezTo>
                      <a:cubicBezTo>
                        <a:pt x="13116" y="15137"/>
                        <a:pt x="14631" y="16025"/>
                        <a:pt x="15331" y="16025"/>
                      </a:cubicBezTo>
                      <a:cubicBezTo>
                        <a:pt x="15409" y="16025"/>
                        <a:pt x="15478" y="16013"/>
                        <a:pt x="15533" y="15989"/>
                      </a:cubicBezTo>
                      <a:cubicBezTo>
                        <a:pt x="16050" y="15715"/>
                        <a:pt x="15594" y="14986"/>
                        <a:pt x="15594" y="14986"/>
                      </a:cubicBezTo>
                      <a:cubicBezTo>
                        <a:pt x="15594" y="14986"/>
                        <a:pt x="16483" y="13830"/>
                        <a:pt x="16885" y="13830"/>
                      </a:cubicBezTo>
                      <a:cubicBezTo>
                        <a:pt x="16891" y="13830"/>
                        <a:pt x="16896" y="13830"/>
                        <a:pt x="16901" y="13831"/>
                      </a:cubicBezTo>
                      <a:cubicBezTo>
                        <a:pt x="17235" y="13892"/>
                        <a:pt x="17965" y="13740"/>
                        <a:pt x="18907" y="14378"/>
                      </a:cubicBezTo>
                      <a:cubicBezTo>
                        <a:pt x="19515" y="14803"/>
                        <a:pt x="17965" y="16931"/>
                        <a:pt x="17843" y="17296"/>
                      </a:cubicBezTo>
                      <a:cubicBezTo>
                        <a:pt x="17782" y="17843"/>
                        <a:pt x="17326" y="18481"/>
                        <a:pt x="18329" y="19089"/>
                      </a:cubicBezTo>
                      <a:cubicBezTo>
                        <a:pt x="19384" y="19689"/>
                        <a:pt x="19872" y="19929"/>
                        <a:pt x="20165" y="19929"/>
                      </a:cubicBezTo>
                      <a:cubicBezTo>
                        <a:pt x="20244" y="19929"/>
                        <a:pt x="20308" y="19912"/>
                        <a:pt x="20366" y="19880"/>
                      </a:cubicBezTo>
                      <a:cubicBezTo>
                        <a:pt x="20609" y="19728"/>
                        <a:pt x="21065" y="19393"/>
                        <a:pt x="20731" y="18907"/>
                      </a:cubicBezTo>
                      <a:cubicBezTo>
                        <a:pt x="20396" y="18390"/>
                        <a:pt x="20001" y="17782"/>
                        <a:pt x="20366" y="17296"/>
                      </a:cubicBezTo>
                      <a:cubicBezTo>
                        <a:pt x="20700" y="16810"/>
                        <a:pt x="21369" y="16323"/>
                        <a:pt x="21764" y="15776"/>
                      </a:cubicBezTo>
                      <a:lnTo>
                        <a:pt x="22129" y="15746"/>
                      </a:lnTo>
                      <a:lnTo>
                        <a:pt x="23466" y="16475"/>
                      </a:lnTo>
                      <a:cubicBezTo>
                        <a:pt x="23466" y="16475"/>
                        <a:pt x="23193" y="18907"/>
                        <a:pt x="23193" y="19059"/>
                      </a:cubicBezTo>
                      <a:cubicBezTo>
                        <a:pt x="23193" y="19211"/>
                        <a:pt x="22372" y="20366"/>
                        <a:pt x="22645" y="20761"/>
                      </a:cubicBezTo>
                      <a:cubicBezTo>
                        <a:pt x="22925" y="21097"/>
                        <a:pt x="24388" y="21998"/>
                        <a:pt x="25425" y="21998"/>
                      </a:cubicBezTo>
                      <a:cubicBezTo>
                        <a:pt x="25516" y="21998"/>
                        <a:pt x="25602" y="21991"/>
                        <a:pt x="25685" y="21977"/>
                      </a:cubicBezTo>
                      <a:cubicBezTo>
                        <a:pt x="25685" y="21977"/>
                        <a:pt x="26080" y="21399"/>
                        <a:pt x="25624" y="20609"/>
                      </a:cubicBezTo>
                      <a:lnTo>
                        <a:pt x="25837" y="19120"/>
                      </a:lnTo>
                      <a:cubicBezTo>
                        <a:pt x="25837" y="19120"/>
                        <a:pt x="26171" y="20214"/>
                        <a:pt x="26293" y="20518"/>
                      </a:cubicBezTo>
                      <a:cubicBezTo>
                        <a:pt x="26384" y="20883"/>
                        <a:pt x="26779" y="22494"/>
                        <a:pt x="26840" y="22858"/>
                      </a:cubicBezTo>
                      <a:cubicBezTo>
                        <a:pt x="26931" y="23162"/>
                        <a:pt x="27083" y="23922"/>
                        <a:pt x="27874" y="24439"/>
                      </a:cubicBezTo>
                      <a:cubicBezTo>
                        <a:pt x="28664" y="24986"/>
                        <a:pt x="29424" y="25016"/>
                        <a:pt x="29424" y="25016"/>
                      </a:cubicBezTo>
                      <a:cubicBezTo>
                        <a:pt x="29424" y="25016"/>
                        <a:pt x="30153" y="24773"/>
                        <a:pt x="29545" y="24013"/>
                      </a:cubicBezTo>
                      <a:cubicBezTo>
                        <a:pt x="28937" y="23253"/>
                        <a:pt x="28603" y="23314"/>
                        <a:pt x="28633" y="22494"/>
                      </a:cubicBezTo>
                      <a:cubicBezTo>
                        <a:pt x="28664" y="21703"/>
                        <a:pt x="28451" y="21247"/>
                        <a:pt x="28937" y="20883"/>
                      </a:cubicBezTo>
                      <a:cubicBezTo>
                        <a:pt x="28937" y="20883"/>
                        <a:pt x="29585" y="21151"/>
                        <a:pt x="31014" y="21151"/>
                      </a:cubicBezTo>
                      <a:cubicBezTo>
                        <a:pt x="31252" y="21151"/>
                        <a:pt x="31512" y="21143"/>
                        <a:pt x="31795" y="21126"/>
                      </a:cubicBezTo>
                      <a:lnTo>
                        <a:pt x="34226" y="22129"/>
                      </a:lnTo>
                      <a:cubicBezTo>
                        <a:pt x="34226" y="22129"/>
                        <a:pt x="35249" y="22859"/>
                        <a:pt x="35432" y="22859"/>
                      </a:cubicBezTo>
                      <a:cubicBezTo>
                        <a:pt x="35436" y="22859"/>
                        <a:pt x="35439" y="22859"/>
                        <a:pt x="35442" y="22858"/>
                      </a:cubicBezTo>
                      <a:cubicBezTo>
                        <a:pt x="35442" y="22858"/>
                        <a:pt x="35500" y="22868"/>
                        <a:pt x="35584" y="22868"/>
                      </a:cubicBezTo>
                      <a:cubicBezTo>
                        <a:pt x="35710" y="22868"/>
                        <a:pt x="35892" y="22846"/>
                        <a:pt x="36020" y="22737"/>
                      </a:cubicBezTo>
                      <a:cubicBezTo>
                        <a:pt x="36020" y="22737"/>
                        <a:pt x="36165" y="22868"/>
                        <a:pt x="36326" y="22868"/>
                      </a:cubicBezTo>
                      <a:cubicBezTo>
                        <a:pt x="36397" y="22868"/>
                        <a:pt x="36471" y="22842"/>
                        <a:pt x="36536" y="22767"/>
                      </a:cubicBezTo>
                      <a:cubicBezTo>
                        <a:pt x="36779" y="22554"/>
                        <a:pt x="37175" y="22159"/>
                        <a:pt x="36962" y="21339"/>
                      </a:cubicBezTo>
                      <a:cubicBezTo>
                        <a:pt x="36719" y="20487"/>
                        <a:pt x="36111" y="19880"/>
                        <a:pt x="35928" y="19241"/>
                      </a:cubicBezTo>
                      <a:cubicBezTo>
                        <a:pt x="35928" y="19241"/>
                        <a:pt x="35655" y="18633"/>
                        <a:pt x="34895" y="18329"/>
                      </a:cubicBezTo>
                      <a:cubicBezTo>
                        <a:pt x="34441" y="18130"/>
                        <a:pt x="34150" y="18049"/>
                        <a:pt x="33853" y="18049"/>
                      </a:cubicBezTo>
                      <a:cubicBezTo>
                        <a:pt x="33653" y="18049"/>
                        <a:pt x="33450" y="18086"/>
                        <a:pt x="33193" y="18147"/>
                      </a:cubicBezTo>
                      <a:cubicBezTo>
                        <a:pt x="33193" y="18147"/>
                        <a:pt x="32889" y="16992"/>
                        <a:pt x="32463" y="16810"/>
                      </a:cubicBezTo>
                      <a:cubicBezTo>
                        <a:pt x="32384" y="16773"/>
                        <a:pt x="32276" y="16759"/>
                        <a:pt x="32153" y="16759"/>
                      </a:cubicBezTo>
                      <a:cubicBezTo>
                        <a:pt x="31663" y="16759"/>
                        <a:pt x="30944" y="16992"/>
                        <a:pt x="30944" y="16992"/>
                      </a:cubicBezTo>
                      <a:lnTo>
                        <a:pt x="30761" y="16566"/>
                      </a:lnTo>
                      <a:cubicBezTo>
                        <a:pt x="30761" y="16566"/>
                        <a:pt x="31673" y="15776"/>
                        <a:pt x="31460" y="15351"/>
                      </a:cubicBezTo>
                      <a:cubicBezTo>
                        <a:pt x="31187" y="14955"/>
                        <a:pt x="30396" y="14743"/>
                        <a:pt x="30396" y="14743"/>
                      </a:cubicBezTo>
                      <a:lnTo>
                        <a:pt x="30396" y="13922"/>
                      </a:lnTo>
                      <a:cubicBezTo>
                        <a:pt x="30396" y="13922"/>
                        <a:pt x="30769" y="14006"/>
                        <a:pt x="31276" y="14006"/>
                      </a:cubicBezTo>
                      <a:cubicBezTo>
                        <a:pt x="31909" y="14006"/>
                        <a:pt x="32754" y="13875"/>
                        <a:pt x="33345" y="13284"/>
                      </a:cubicBezTo>
                      <a:cubicBezTo>
                        <a:pt x="33436" y="13193"/>
                        <a:pt x="33892" y="12402"/>
                        <a:pt x="32706" y="12220"/>
                      </a:cubicBezTo>
                      <a:cubicBezTo>
                        <a:pt x="32706" y="12220"/>
                        <a:pt x="33679" y="11764"/>
                        <a:pt x="33649" y="11156"/>
                      </a:cubicBezTo>
                      <a:cubicBezTo>
                        <a:pt x="33649" y="10852"/>
                        <a:pt x="32737" y="10366"/>
                        <a:pt x="32737" y="10366"/>
                      </a:cubicBezTo>
                      <a:cubicBezTo>
                        <a:pt x="32737" y="10366"/>
                        <a:pt x="33983" y="9150"/>
                        <a:pt x="33831" y="8785"/>
                      </a:cubicBezTo>
                      <a:cubicBezTo>
                        <a:pt x="33744" y="8494"/>
                        <a:pt x="33461" y="8175"/>
                        <a:pt x="32771" y="8175"/>
                      </a:cubicBezTo>
                      <a:cubicBezTo>
                        <a:pt x="32740" y="8175"/>
                        <a:pt x="32708" y="8176"/>
                        <a:pt x="32676" y="8177"/>
                      </a:cubicBezTo>
                      <a:cubicBezTo>
                        <a:pt x="31916" y="8268"/>
                        <a:pt x="30944" y="8360"/>
                        <a:pt x="30944" y="8360"/>
                      </a:cubicBezTo>
                      <a:cubicBezTo>
                        <a:pt x="30944" y="8360"/>
                        <a:pt x="32615" y="7265"/>
                        <a:pt x="32463" y="6536"/>
                      </a:cubicBezTo>
                      <a:cubicBezTo>
                        <a:pt x="32403" y="6293"/>
                        <a:pt x="31977" y="6080"/>
                        <a:pt x="31612" y="5928"/>
                      </a:cubicBezTo>
                      <a:cubicBezTo>
                        <a:pt x="31035" y="5685"/>
                        <a:pt x="30427" y="5533"/>
                        <a:pt x="30427" y="5533"/>
                      </a:cubicBezTo>
                      <a:cubicBezTo>
                        <a:pt x="30427" y="5533"/>
                        <a:pt x="30609" y="3314"/>
                        <a:pt x="30488" y="3192"/>
                      </a:cubicBezTo>
                      <a:cubicBezTo>
                        <a:pt x="30403" y="3150"/>
                        <a:pt x="30319" y="2713"/>
                        <a:pt x="29910" y="2713"/>
                      </a:cubicBezTo>
                      <a:cubicBezTo>
                        <a:pt x="29729" y="2713"/>
                        <a:pt x="29485" y="2798"/>
                        <a:pt x="29150" y="3040"/>
                      </a:cubicBezTo>
                      <a:cubicBezTo>
                        <a:pt x="29150" y="3040"/>
                        <a:pt x="27539" y="4712"/>
                        <a:pt x="26992" y="4834"/>
                      </a:cubicBezTo>
                      <a:cubicBezTo>
                        <a:pt x="26992" y="4834"/>
                        <a:pt x="27539" y="1916"/>
                        <a:pt x="25898" y="1186"/>
                      </a:cubicBezTo>
                      <a:cubicBezTo>
                        <a:pt x="25801" y="1145"/>
                        <a:pt x="25709" y="1126"/>
                        <a:pt x="25623" y="1126"/>
                      </a:cubicBezTo>
                      <a:cubicBezTo>
                        <a:pt x="24755" y="1126"/>
                        <a:pt x="24378" y="3010"/>
                        <a:pt x="24378" y="3010"/>
                      </a:cubicBezTo>
                      <a:cubicBezTo>
                        <a:pt x="24378" y="3010"/>
                        <a:pt x="24104" y="1"/>
                        <a:pt x="2273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38" name="Google Shape;238;p7"/>
                <p:cNvSpPr/>
                <p:nvPr/>
              </p:nvSpPr>
              <p:spPr>
                <a:xfrm rot="-901843">
                  <a:off x="6570454" y="256136"/>
                  <a:ext cx="1011644" cy="719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75" h="31278" extrusionOk="0">
                      <a:moveTo>
                        <a:pt x="39637" y="13739"/>
                      </a:moveTo>
                      <a:cubicBezTo>
                        <a:pt x="39788" y="14164"/>
                        <a:pt x="39667" y="15137"/>
                        <a:pt x="39150" y="15958"/>
                      </a:cubicBezTo>
                      <a:cubicBezTo>
                        <a:pt x="38603" y="16748"/>
                        <a:pt x="39211" y="17356"/>
                        <a:pt x="39211" y="17356"/>
                      </a:cubicBezTo>
                      <a:cubicBezTo>
                        <a:pt x="39211" y="17356"/>
                        <a:pt x="39150" y="17690"/>
                        <a:pt x="39211" y="17842"/>
                      </a:cubicBezTo>
                      <a:cubicBezTo>
                        <a:pt x="39333" y="18025"/>
                        <a:pt x="39728" y="18450"/>
                        <a:pt x="40396" y="18116"/>
                      </a:cubicBezTo>
                      <a:cubicBezTo>
                        <a:pt x="41035" y="17782"/>
                        <a:pt x="44074" y="16292"/>
                        <a:pt x="43254" y="14012"/>
                      </a:cubicBezTo>
                      <a:cubicBezTo>
                        <a:pt x="42433" y="11733"/>
                        <a:pt x="41035" y="10791"/>
                        <a:pt x="39454" y="9757"/>
                      </a:cubicBezTo>
                      <a:cubicBezTo>
                        <a:pt x="37843" y="8724"/>
                        <a:pt x="31247" y="5319"/>
                        <a:pt x="24955" y="6778"/>
                      </a:cubicBezTo>
                      <a:cubicBezTo>
                        <a:pt x="24955" y="6778"/>
                        <a:pt x="23223" y="5927"/>
                        <a:pt x="22493" y="5836"/>
                      </a:cubicBezTo>
                      <a:lnTo>
                        <a:pt x="20943" y="3739"/>
                      </a:lnTo>
                      <a:cubicBezTo>
                        <a:pt x="20943" y="3739"/>
                        <a:pt x="20548" y="3222"/>
                        <a:pt x="20609" y="2797"/>
                      </a:cubicBezTo>
                      <a:cubicBezTo>
                        <a:pt x="20639" y="2371"/>
                        <a:pt x="21095" y="669"/>
                        <a:pt x="20487" y="334"/>
                      </a:cubicBezTo>
                      <a:cubicBezTo>
                        <a:pt x="19879" y="0"/>
                        <a:pt x="18846" y="2584"/>
                        <a:pt x="18846" y="2584"/>
                      </a:cubicBezTo>
                      <a:cubicBezTo>
                        <a:pt x="18846" y="2584"/>
                        <a:pt x="18116" y="3496"/>
                        <a:pt x="18937" y="4468"/>
                      </a:cubicBezTo>
                      <a:cubicBezTo>
                        <a:pt x="19697" y="5471"/>
                        <a:pt x="20244" y="6414"/>
                        <a:pt x="20092" y="6626"/>
                      </a:cubicBezTo>
                      <a:cubicBezTo>
                        <a:pt x="19940" y="6870"/>
                        <a:pt x="19910" y="7781"/>
                        <a:pt x="19910" y="7781"/>
                      </a:cubicBezTo>
                      <a:lnTo>
                        <a:pt x="19727" y="8298"/>
                      </a:lnTo>
                      <a:lnTo>
                        <a:pt x="18846" y="7721"/>
                      </a:lnTo>
                      <a:cubicBezTo>
                        <a:pt x="18846" y="7721"/>
                        <a:pt x="17448" y="5684"/>
                        <a:pt x="17053" y="5532"/>
                      </a:cubicBezTo>
                      <a:cubicBezTo>
                        <a:pt x="16657" y="5380"/>
                        <a:pt x="15776" y="6961"/>
                        <a:pt x="15654" y="7173"/>
                      </a:cubicBezTo>
                      <a:cubicBezTo>
                        <a:pt x="15533" y="7325"/>
                        <a:pt x="15229" y="8359"/>
                        <a:pt x="15138" y="8480"/>
                      </a:cubicBezTo>
                      <a:cubicBezTo>
                        <a:pt x="15046" y="8602"/>
                        <a:pt x="14864" y="9028"/>
                        <a:pt x="14955" y="9028"/>
                      </a:cubicBezTo>
                      <a:cubicBezTo>
                        <a:pt x="15077" y="9058"/>
                        <a:pt x="15350" y="8906"/>
                        <a:pt x="15381" y="8997"/>
                      </a:cubicBezTo>
                      <a:cubicBezTo>
                        <a:pt x="15411" y="9028"/>
                        <a:pt x="17022" y="10882"/>
                        <a:pt x="17934" y="11520"/>
                      </a:cubicBezTo>
                      <a:lnTo>
                        <a:pt x="17022" y="12432"/>
                      </a:lnTo>
                      <a:cubicBezTo>
                        <a:pt x="17022" y="12432"/>
                        <a:pt x="15837" y="12280"/>
                        <a:pt x="15381" y="11885"/>
                      </a:cubicBezTo>
                      <a:cubicBezTo>
                        <a:pt x="14621" y="11155"/>
                        <a:pt x="14590" y="10304"/>
                        <a:pt x="14165" y="10091"/>
                      </a:cubicBezTo>
                      <a:cubicBezTo>
                        <a:pt x="13861" y="9939"/>
                        <a:pt x="13739" y="10122"/>
                        <a:pt x="13527" y="10547"/>
                      </a:cubicBezTo>
                      <a:cubicBezTo>
                        <a:pt x="13283" y="10973"/>
                        <a:pt x="12736" y="11915"/>
                        <a:pt x="12736" y="11915"/>
                      </a:cubicBezTo>
                      <a:lnTo>
                        <a:pt x="12159" y="12736"/>
                      </a:lnTo>
                      <a:cubicBezTo>
                        <a:pt x="12159" y="12736"/>
                        <a:pt x="12189" y="13465"/>
                        <a:pt x="12888" y="13952"/>
                      </a:cubicBezTo>
                      <a:cubicBezTo>
                        <a:pt x="13557" y="14499"/>
                        <a:pt x="13861" y="15016"/>
                        <a:pt x="14135" y="15684"/>
                      </a:cubicBezTo>
                      <a:cubicBezTo>
                        <a:pt x="14378" y="16292"/>
                        <a:pt x="14438" y="16475"/>
                        <a:pt x="14438" y="16475"/>
                      </a:cubicBezTo>
                      <a:cubicBezTo>
                        <a:pt x="14438" y="16475"/>
                        <a:pt x="14135" y="16900"/>
                        <a:pt x="13952" y="16961"/>
                      </a:cubicBezTo>
                      <a:cubicBezTo>
                        <a:pt x="13770" y="16991"/>
                        <a:pt x="12888" y="16900"/>
                        <a:pt x="12888" y="16900"/>
                      </a:cubicBezTo>
                      <a:cubicBezTo>
                        <a:pt x="12888" y="16900"/>
                        <a:pt x="11764" y="16657"/>
                        <a:pt x="11217" y="16049"/>
                      </a:cubicBezTo>
                      <a:cubicBezTo>
                        <a:pt x="11217" y="16049"/>
                        <a:pt x="11004" y="15532"/>
                        <a:pt x="10517" y="15836"/>
                      </a:cubicBezTo>
                      <a:cubicBezTo>
                        <a:pt x="10031" y="16140"/>
                        <a:pt x="9241" y="17690"/>
                        <a:pt x="9150" y="17812"/>
                      </a:cubicBezTo>
                      <a:cubicBezTo>
                        <a:pt x="9119" y="17903"/>
                        <a:pt x="8663" y="18420"/>
                        <a:pt x="9028" y="18663"/>
                      </a:cubicBezTo>
                      <a:cubicBezTo>
                        <a:pt x="9454" y="18906"/>
                        <a:pt x="9454" y="18724"/>
                        <a:pt x="9879" y="18876"/>
                      </a:cubicBezTo>
                      <a:cubicBezTo>
                        <a:pt x="10305" y="19028"/>
                        <a:pt x="12341" y="19848"/>
                        <a:pt x="12524" y="19879"/>
                      </a:cubicBezTo>
                      <a:lnTo>
                        <a:pt x="11855" y="20578"/>
                      </a:lnTo>
                      <a:cubicBezTo>
                        <a:pt x="11399" y="21003"/>
                        <a:pt x="4985" y="24073"/>
                        <a:pt x="4013" y="25320"/>
                      </a:cubicBezTo>
                      <a:cubicBezTo>
                        <a:pt x="4013" y="25320"/>
                        <a:pt x="3314" y="26201"/>
                        <a:pt x="3222" y="26323"/>
                      </a:cubicBezTo>
                      <a:cubicBezTo>
                        <a:pt x="3101" y="26414"/>
                        <a:pt x="1" y="30517"/>
                        <a:pt x="365" y="30912"/>
                      </a:cubicBezTo>
                      <a:cubicBezTo>
                        <a:pt x="760" y="31277"/>
                        <a:pt x="1520" y="30821"/>
                        <a:pt x="2280" y="29970"/>
                      </a:cubicBezTo>
                      <a:cubicBezTo>
                        <a:pt x="3010" y="29058"/>
                        <a:pt x="4256" y="27842"/>
                        <a:pt x="4864" y="27630"/>
                      </a:cubicBezTo>
                      <a:cubicBezTo>
                        <a:pt x="5077" y="27569"/>
                        <a:pt x="5472" y="27387"/>
                        <a:pt x="5472" y="27387"/>
                      </a:cubicBezTo>
                      <a:lnTo>
                        <a:pt x="7934" y="26353"/>
                      </a:lnTo>
                      <a:cubicBezTo>
                        <a:pt x="7934" y="26353"/>
                        <a:pt x="13527" y="24590"/>
                        <a:pt x="15381" y="24499"/>
                      </a:cubicBezTo>
                      <a:cubicBezTo>
                        <a:pt x="15381" y="24499"/>
                        <a:pt x="18907" y="24043"/>
                        <a:pt x="19575" y="23800"/>
                      </a:cubicBezTo>
                      <a:cubicBezTo>
                        <a:pt x="20183" y="23557"/>
                        <a:pt x="21551" y="23466"/>
                        <a:pt x="23223" y="21733"/>
                      </a:cubicBezTo>
                      <a:lnTo>
                        <a:pt x="23405" y="21520"/>
                      </a:lnTo>
                      <a:cubicBezTo>
                        <a:pt x="23405" y="21520"/>
                        <a:pt x="25533" y="18997"/>
                        <a:pt x="26293" y="16596"/>
                      </a:cubicBezTo>
                      <a:cubicBezTo>
                        <a:pt x="26870" y="14833"/>
                        <a:pt x="27205" y="13435"/>
                        <a:pt x="27326" y="11125"/>
                      </a:cubicBezTo>
                      <a:cubicBezTo>
                        <a:pt x="27326" y="11125"/>
                        <a:pt x="27509" y="10578"/>
                        <a:pt x="27782" y="10487"/>
                      </a:cubicBezTo>
                      <a:cubicBezTo>
                        <a:pt x="28025" y="10365"/>
                        <a:pt x="30123" y="9484"/>
                        <a:pt x="32281" y="9757"/>
                      </a:cubicBezTo>
                      <a:cubicBezTo>
                        <a:pt x="34469" y="10031"/>
                        <a:pt x="36901" y="10730"/>
                        <a:pt x="38968" y="12766"/>
                      </a:cubicBezTo>
                      <a:cubicBezTo>
                        <a:pt x="39059" y="12766"/>
                        <a:pt x="39363" y="13070"/>
                        <a:pt x="39637" y="1373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sp>
            <p:nvSpPr>
              <p:cNvPr id="239" name="Google Shape;239;p7"/>
              <p:cNvSpPr/>
              <p:nvPr/>
            </p:nvSpPr>
            <p:spPr>
              <a:xfrm rot="-3001153">
                <a:off x="6206155" y="-402798"/>
                <a:ext cx="1300351" cy="657657"/>
              </a:xfrm>
              <a:custGeom>
                <a:avLst/>
                <a:gdLst/>
                <a:ahLst/>
                <a:cxnLst/>
                <a:rect l="l" t="t" r="r" b="b"/>
                <a:pathLst>
                  <a:path w="20366" h="10176" extrusionOk="0">
                    <a:moveTo>
                      <a:pt x="471" y="1"/>
                    </a:moveTo>
                    <a:cubicBezTo>
                      <a:pt x="466" y="1"/>
                      <a:pt x="460" y="2"/>
                      <a:pt x="456" y="3"/>
                    </a:cubicBezTo>
                    <a:cubicBezTo>
                      <a:pt x="335" y="64"/>
                      <a:pt x="0" y="398"/>
                      <a:pt x="2067" y="1887"/>
                    </a:cubicBezTo>
                    <a:cubicBezTo>
                      <a:pt x="3678" y="3012"/>
                      <a:pt x="4894" y="3346"/>
                      <a:pt x="5350" y="3468"/>
                    </a:cubicBezTo>
                    <a:cubicBezTo>
                      <a:pt x="5411" y="3498"/>
                      <a:pt x="5471" y="3620"/>
                      <a:pt x="5411" y="3711"/>
                    </a:cubicBezTo>
                    <a:cubicBezTo>
                      <a:pt x="5228" y="3954"/>
                      <a:pt x="5016" y="4471"/>
                      <a:pt x="4924" y="4623"/>
                    </a:cubicBezTo>
                    <a:cubicBezTo>
                      <a:pt x="4894" y="4653"/>
                      <a:pt x="4894" y="4714"/>
                      <a:pt x="4924" y="4775"/>
                    </a:cubicBezTo>
                    <a:cubicBezTo>
                      <a:pt x="5107" y="5018"/>
                      <a:pt x="5927" y="5687"/>
                      <a:pt x="6231" y="5900"/>
                    </a:cubicBezTo>
                    <a:cubicBezTo>
                      <a:pt x="6254" y="5933"/>
                      <a:pt x="6284" y="5946"/>
                      <a:pt x="6315" y="5946"/>
                    </a:cubicBezTo>
                    <a:cubicBezTo>
                      <a:pt x="6369" y="5946"/>
                      <a:pt x="6425" y="5908"/>
                      <a:pt x="6444" y="5869"/>
                    </a:cubicBezTo>
                    <a:cubicBezTo>
                      <a:pt x="6474" y="5778"/>
                      <a:pt x="6474" y="5717"/>
                      <a:pt x="6535" y="5626"/>
                    </a:cubicBezTo>
                    <a:cubicBezTo>
                      <a:pt x="6566" y="5474"/>
                      <a:pt x="6292" y="4957"/>
                      <a:pt x="6292" y="4805"/>
                    </a:cubicBezTo>
                    <a:cubicBezTo>
                      <a:pt x="6292" y="4702"/>
                      <a:pt x="6377" y="4655"/>
                      <a:pt x="6460" y="4655"/>
                    </a:cubicBezTo>
                    <a:cubicBezTo>
                      <a:pt x="6499" y="4655"/>
                      <a:pt x="6537" y="4665"/>
                      <a:pt x="6566" y="4684"/>
                    </a:cubicBezTo>
                    <a:cubicBezTo>
                      <a:pt x="6900" y="5079"/>
                      <a:pt x="8298" y="5474"/>
                      <a:pt x="8298" y="5474"/>
                    </a:cubicBezTo>
                    <a:lnTo>
                      <a:pt x="8815" y="5626"/>
                    </a:lnTo>
                    <a:cubicBezTo>
                      <a:pt x="8884" y="5667"/>
                      <a:pt x="8952" y="5684"/>
                      <a:pt x="9012" y="5684"/>
                    </a:cubicBezTo>
                    <a:cubicBezTo>
                      <a:pt x="9086" y="5684"/>
                      <a:pt x="9146" y="5660"/>
                      <a:pt x="9180" y="5626"/>
                    </a:cubicBezTo>
                    <a:cubicBezTo>
                      <a:pt x="9271" y="5626"/>
                      <a:pt x="9301" y="5626"/>
                      <a:pt x="9332" y="5687"/>
                    </a:cubicBezTo>
                    <a:cubicBezTo>
                      <a:pt x="9423" y="5748"/>
                      <a:pt x="9605" y="5839"/>
                      <a:pt x="9605" y="5869"/>
                    </a:cubicBezTo>
                    <a:cubicBezTo>
                      <a:pt x="9666" y="6082"/>
                      <a:pt x="9605" y="6295"/>
                      <a:pt x="9605" y="6295"/>
                    </a:cubicBezTo>
                    <a:cubicBezTo>
                      <a:pt x="9484" y="6629"/>
                      <a:pt x="9605" y="6994"/>
                      <a:pt x="9605" y="7055"/>
                    </a:cubicBezTo>
                    <a:cubicBezTo>
                      <a:pt x="9605" y="7085"/>
                      <a:pt x="8967" y="8423"/>
                      <a:pt x="8845" y="8635"/>
                    </a:cubicBezTo>
                    <a:cubicBezTo>
                      <a:pt x="8724" y="8787"/>
                      <a:pt x="8754" y="8970"/>
                      <a:pt x="8754" y="9061"/>
                    </a:cubicBezTo>
                    <a:cubicBezTo>
                      <a:pt x="8754" y="9091"/>
                      <a:pt x="8754" y="9091"/>
                      <a:pt x="8815" y="9122"/>
                    </a:cubicBezTo>
                    <a:lnTo>
                      <a:pt x="9909" y="10155"/>
                    </a:lnTo>
                    <a:cubicBezTo>
                      <a:pt x="9934" y="10168"/>
                      <a:pt x="9970" y="10175"/>
                      <a:pt x="10005" y="10175"/>
                    </a:cubicBezTo>
                    <a:cubicBezTo>
                      <a:pt x="10055" y="10175"/>
                      <a:pt x="10104" y="10160"/>
                      <a:pt x="10122" y="10125"/>
                    </a:cubicBezTo>
                    <a:cubicBezTo>
                      <a:pt x="10517" y="9517"/>
                      <a:pt x="10061" y="8939"/>
                      <a:pt x="9970" y="8818"/>
                    </a:cubicBezTo>
                    <a:cubicBezTo>
                      <a:pt x="9940" y="8666"/>
                      <a:pt x="9970" y="8666"/>
                      <a:pt x="9970" y="8666"/>
                    </a:cubicBezTo>
                    <a:cubicBezTo>
                      <a:pt x="10730" y="7723"/>
                      <a:pt x="11095" y="6933"/>
                      <a:pt x="11155" y="6812"/>
                    </a:cubicBezTo>
                    <a:cubicBezTo>
                      <a:pt x="11186" y="6751"/>
                      <a:pt x="11277" y="6508"/>
                      <a:pt x="11307" y="6356"/>
                    </a:cubicBezTo>
                    <a:cubicBezTo>
                      <a:pt x="11338" y="6295"/>
                      <a:pt x="11399" y="6234"/>
                      <a:pt x="11459" y="6234"/>
                    </a:cubicBezTo>
                    <a:lnTo>
                      <a:pt x="12098" y="6234"/>
                    </a:lnTo>
                    <a:cubicBezTo>
                      <a:pt x="12189" y="6234"/>
                      <a:pt x="12250" y="6295"/>
                      <a:pt x="12250" y="6356"/>
                    </a:cubicBezTo>
                    <a:cubicBezTo>
                      <a:pt x="12310" y="6538"/>
                      <a:pt x="12341" y="6903"/>
                      <a:pt x="12493" y="7085"/>
                    </a:cubicBezTo>
                    <a:cubicBezTo>
                      <a:pt x="12596" y="7217"/>
                      <a:pt x="12713" y="7272"/>
                      <a:pt x="12834" y="7272"/>
                    </a:cubicBezTo>
                    <a:cubicBezTo>
                      <a:pt x="12963" y="7272"/>
                      <a:pt x="13097" y="7210"/>
                      <a:pt x="13222" y="7116"/>
                    </a:cubicBezTo>
                    <a:cubicBezTo>
                      <a:pt x="13405" y="6964"/>
                      <a:pt x="13283" y="6447"/>
                      <a:pt x="13222" y="6204"/>
                    </a:cubicBezTo>
                    <a:cubicBezTo>
                      <a:pt x="13162" y="6143"/>
                      <a:pt x="13222" y="6052"/>
                      <a:pt x="13283" y="6021"/>
                    </a:cubicBezTo>
                    <a:lnTo>
                      <a:pt x="13526" y="5900"/>
                    </a:lnTo>
                    <a:cubicBezTo>
                      <a:pt x="13537" y="5894"/>
                      <a:pt x="13550" y="5892"/>
                      <a:pt x="13563" y="5892"/>
                    </a:cubicBezTo>
                    <a:cubicBezTo>
                      <a:pt x="13626" y="5892"/>
                      <a:pt x="13709" y="5946"/>
                      <a:pt x="13709" y="6021"/>
                    </a:cubicBezTo>
                    <a:cubicBezTo>
                      <a:pt x="13739" y="6082"/>
                      <a:pt x="13739" y="6234"/>
                      <a:pt x="13830" y="6325"/>
                    </a:cubicBezTo>
                    <a:cubicBezTo>
                      <a:pt x="13869" y="6403"/>
                      <a:pt x="13959" y="6442"/>
                      <a:pt x="14062" y="6442"/>
                    </a:cubicBezTo>
                    <a:cubicBezTo>
                      <a:pt x="14201" y="6442"/>
                      <a:pt x="14364" y="6373"/>
                      <a:pt x="14469" y="6234"/>
                    </a:cubicBezTo>
                    <a:cubicBezTo>
                      <a:pt x="14621" y="6052"/>
                      <a:pt x="14499" y="5748"/>
                      <a:pt x="14438" y="5596"/>
                    </a:cubicBezTo>
                    <a:cubicBezTo>
                      <a:pt x="14438" y="5565"/>
                      <a:pt x="14438" y="5505"/>
                      <a:pt x="14469" y="5444"/>
                    </a:cubicBezTo>
                    <a:cubicBezTo>
                      <a:pt x="14590" y="5353"/>
                      <a:pt x="14833" y="5049"/>
                      <a:pt x="15076" y="4805"/>
                    </a:cubicBezTo>
                    <a:cubicBezTo>
                      <a:pt x="15380" y="4502"/>
                      <a:pt x="15684" y="4289"/>
                      <a:pt x="15684" y="4289"/>
                    </a:cubicBezTo>
                    <a:cubicBezTo>
                      <a:pt x="16414" y="3711"/>
                      <a:pt x="17539" y="3438"/>
                      <a:pt x="17782" y="3407"/>
                    </a:cubicBezTo>
                    <a:lnTo>
                      <a:pt x="17842" y="3407"/>
                    </a:lnTo>
                    <a:cubicBezTo>
                      <a:pt x="18450" y="3681"/>
                      <a:pt x="18937" y="4805"/>
                      <a:pt x="18937" y="4805"/>
                    </a:cubicBezTo>
                    <a:cubicBezTo>
                      <a:pt x="19362" y="5596"/>
                      <a:pt x="19757" y="5869"/>
                      <a:pt x="19909" y="5961"/>
                    </a:cubicBezTo>
                    <a:lnTo>
                      <a:pt x="20001" y="5961"/>
                    </a:lnTo>
                    <a:cubicBezTo>
                      <a:pt x="20244" y="5839"/>
                      <a:pt x="20244" y="5657"/>
                      <a:pt x="20244" y="5657"/>
                    </a:cubicBezTo>
                    <a:cubicBezTo>
                      <a:pt x="20365" y="5383"/>
                      <a:pt x="19636" y="3742"/>
                      <a:pt x="19636" y="3742"/>
                    </a:cubicBezTo>
                    <a:cubicBezTo>
                      <a:pt x="19545" y="3620"/>
                      <a:pt x="19757" y="3103"/>
                      <a:pt x="19788" y="2982"/>
                    </a:cubicBezTo>
                    <a:cubicBezTo>
                      <a:pt x="19818" y="2860"/>
                      <a:pt x="19818" y="2769"/>
                      <a:pt x="19757" y="2647"/>
                    </a:cubicBezTo>
                    <a:cubicBezTo>
                      <a:pt x="19544" y="2248"/>
                      <a:pt x="19075" y="2059"/>
                      <a:pt x="18962" y="2059"/>
                    </a:cubicBezTo>
                    <a:cubicBezTo>
                      <a:pt x="18946" y="2059"/>
                      <a:pt x="18937" y="2062"/>
                      <a:pt x="18937" y="2070"/>
                    </a:cubicBezTo>
                    <a:cubicBezTo>
                      <a:pt x="18684" y="1923"/>
                      <a:pt x="18335" y="1868"/>
                      <a:pt x="17953" y="1868"/>
                    </a:cubicBezTo>
                    <a:cubicBezTo>
                      <a:pt x="16911" y="1868"/>
                      <a:pt x="15625" y="2277"/>
                      <a:pt x="15380" y="2343"/>
                    </a:cubicBezTo>
                    <a:cubicBezTo>
                      <a:pt x="15337" y="2352"/>
                      <a:pt x="15288" y="2357"/>
                      <a:pt x="15233" y="2357"/>
                    </a:cubicBezTo>
                    <a:cubicBezTo>
                      <a:pt x="14908" y="2357"/>
                      <a:pt x="14376" y="2204"/>
                      <a:pt x="13466" y="1918"/>
                    </a:cubicBezTo>
                    <a:cubicBezTo>
                      <a:pt x="12685" y="1673"/>
                      <a:pt x="11807" y="1640"/>
                      <a:pt x="11274" y="1640"/>
                    </a:cubicBezTo>
                    <a:cubicBezTo>
                      <a:pt x="11081" y="1640"/>
                      <a:pt x="10933" y="1644"/>
                      <a:pt x="10851" y="1644"/>
                    </a:cubicBezTo>
                    <a:cubicBezTo>
                      <a:pt x="10842" y="1643"/>
                      <a:pt x="10830" y="1643"/>
                      <a:pt x="10816" y="1643"/>
                    </a:cubicBezTo>
                    <a:cubicBezTo>
                      <a:pt x="10401" y="1643"/>
                      <a:pt x="8233" y="2071"/>
                      <a:pt x="8085" y="2100"/>
                    </a:cubicBezTo>
                    <a:lnTo>
                      <a:pt x="8055" y="2100"/>
                    </a:lnTo>
                    <a:cubicBezTo>
                      <a:pt x="7750" y="2118"/>
                      <a:pt x="7455" y="2127"/>
                      <a:pt x="7171" y="2127"/>
                    </a:cubicBezTo>
                    <a:cubicBezTo>
                      <a:pt x="3115" y="2127"/>
                      <a:pt x="1117" y="421"/>
                      <a:pt x="1003" y="307"/>
                    </a:cubicBezTo>
                    <a:cubicBezTo>
                      <a:pt x="974" y="278"/>
                      <a:pt x="587" y="1"/>
                      <a:pt x="4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240" name="Google Shape;240;p7"/>
            <p:cNvSpPr/>
            <p:nvPr/>
          </p:nvSpPr>
          <p:spPr>
            <a:xfrm rot="-1981052">
              <a:off x="226720" y="-356352"/>
              <a:ext cx="587983" cy="1153962"/>
            </a:xfrm>
            <a:custGeom>
              <a:avLst/>
              <a:gdLst/>
              <a:ahLst/>
              <a:cxnLst/>
              <a:rect l="l" t="t" r="r" b="b"/>
              <a:pathLst>
                <a:path w="18816" h="36485" extrusionOk="0">
                  <a:moveTo>
                    <a:pt x="12230" y="0"/>
                  </a:moveTo>
                  <a:cubicBezTo>
                    <a:pt x="11907" y="0"/>
                    <a:pt x="11230" y="559"/>
                    <a:pt x="10091" y="3835"/>
                  </a:cubicBezTo>
                  <a:cubicBezTo>
                    <a:pt x="8967" y="7148"/>
                    <a:pt x="8967" y="9337"/>
                    <a:pt x="9028" y="10188"/>
                  </a:cubicBezTo>
                  <a:cubicBezTo>
                    <a:pt x="9082" y="10351"/>
                    <a:pt x="8917" y="10466"/>
                    <a:pt x="8794" y="10466"/>
                  </a:cubicBezTo>
                  <a:cubicBezTo>
                    <a:pt x="8780" y="10466"/>
                    <a:pt x="8767" y="10464"/>
                    <a:pt x="8754" y="10461"/>
                  </a:cubicBezTo>
                  <a:cubicBezTo>
                    <a:pt x="8207" y="10340"/>
                    <a:pt x="7295" y="10188"/>
                    <a:pt x="6991" y="10096"/>
                  </a:cubicBezTo>
                  <a:cubicBezTo>
                    <a:pt x="6968" y="10089"/>
                    <a:pt x="6947" y="10085"/>
                    <a:pt x="6927" y="10085"/>
                  </a:cubicBezTo>
                  <a:cubicBezTo>
                    <a:pt x="6868" y="10085"/>
                    <a:pt x="6816" y="10119"/>
                    <a:pt x="6748" y="10188"/>
                  </a:cubicBezTo>
                  <a:cubicBezTo>
                    <a:pt x="6414" y="10644"/>
                    <a:pt x="5715" y="12346"/>
                    <a:pt x="5471" y="12954"/>
                  </a:cubicBezTo>
                  <a:cubicBezTo>
                    <a:pt x="5441" y="13106"/>
                    <a:pt x="5502" y="13258"/>
                    <a:pt x="5654" y="13288"/>
                  </a:cubicBezTo>
                  <a:cubicBezTo>
                    <a:pt x="5806" y="13349"/>
                    <a:pt x="5958" y="13349"/>
                    <a:pt x="6110" y="13349"/>
                  </a:cubicBezTo>
                  <a:cubicBezTo>
                    <a:pt x="6383" y="13349"/>
                    <a:pt x="7143" y="12619"/>
                    <a:pt x="7325" y="12528"/>
                  </a:cubicBezTo>
                  <a:cubicBezTo>
                    <a:pt x="7349" y="12522"/>
                    <a:pt x="7372" y="12519"/>
                    <a:pt x="7394" y="12519"/>
                  </a:cubicBezTo>
                  <a:cubicBezTo>
                    <a:pt x="7601" y="12519"/>
                    <a:pt x="7739" y="12759"/>
                    <a:pt x="7629" y="12923"/>
                  </a:cubicBezTo>
                  <a:cubicBezTo>
                    <a:pt x="7173" y="13683"/>
                    <a:pt x="7173" y="16267"/>
                    <a:pt x="7173" y="16267"/>
                  </a:cubicBezTo>
                  <a:lnTo>
                    <a:pt x="7173" y="17179"/>
                  </a:lnTo>
                  <a:cubicBezTo>
                    <a:pt x="7143" y="17513"/>
                    <a:pt x="7265" y="17756"/>
                    <a:pt x="7356" y="17847"/>
                  </a:cubicBezTo>
                  <a:cubicBezTo>
                    <a:pt x="7447" y="17939"/>
                    <a:pt x="7447" y="18060"/>
                    <a:pt x="7417" y="18121"/>
                  </a:cubicBezTo>
                  <a:cubicBezTo>
                    <a:pt x="7325" y="18303"/>
                    <a:pt x="7265" y="18607"/>
                    <a:pt x="7204" y="18668"/>
                  </a:cubicBezTo>
                  <a:cubicBezTo>
                    <a:pt x="6870" y="18850"/>
                    <a:pt x="6505" y="18850"/>
                    <a:pt x="6505" y="18850"/>
                  </a:cubicBezTo>
                  <a:cubicBezTo>
                    <a:pt x="5836" y="18850"/>
                    <a:pt x="5289" y="19185"/>
                    <a:pt x="5198" y="19215"/>
                  </a:cubicBezTo>
                  <a:cubicBezTo>
                    <a:pt x="5193" y="19219"/>
                    <a:pt x="5177" y="19221"/>
                    <a:pt x="5149" y="19221"/>
                  </a:cubicBezTo>
                  <a:cubicBezTo>
                    <a:pt x="4787" y="19221"/>
                    <a:pt x="2552" y="18872"/>
                    <a:pt x="2128" y="18759"/>
                  </a:cubicBezTo>
                  <a:cubicBezTo>
                    <a:pt x="2064" y="18748"/>
                    <a:pt x="2001" y="18743"/>
                    <a:pt x="1941" y="18743"/>
                  </a:cubicBezTo>
                  <a:cubicBezTo>
                    <a:pt x="1684" y="18743"/>
                    <a:pt x="1466" y="18832"/>
                    <a:pt x="1368" y="18881"/>
                  </a:cubicBezTo>
                  <a:lnTo>
                    <a:pt x="1246" y="19002"/>
                  </a:lnTo>
                  <a:lnTo>
                    <a:pt x="61" y="21434"/>
                  </a:lnTo>
                  <a:cubicBezTo>
                    <a:pt x="0" y="21556"/>
                    <a:pt x="61" y="21738"/>
                    <a:pt x="213" y="21768"/>
                  </a:cubicBezTo>
                  <a:cubicBezTo>
                    <a:pt x="381" y="21812"/>
                    <a:pt x="538" y="21832"/>
                    <a:pt x="686" y="21832"/>
                  </a:cubicBezTo>
                  <a:cubicBezTo>
                    <a:pt x="1664" y="21832"/>
                    <a:pt x="2209" y="20989"/>
                    <a:pt x="2341" y="20857"/>
                  </a:cubicBezTo>
                  <a:cubicBezTo>
                    <a:pt x="2432" y="20747"/>
                    <a:pt x="2501" y="20725"/>
                    <a:pt x="2542" y="20725"/>
                  </a:cubicBezTo>
                  <a:cubicBezTo>
                    <a:pt x="2569" y="20725"/>
                    <a:pt x="2584" y="20735"/>
                    <a:pt x="2584" y="20735"/>
                  </a:cubicBezTo>
                  <a:cubicBezTo>
                    <a:pt x="4559" y="21495"/>
                    <a:pt x="6079" y="21738"/>
                    <a:pt x="6353" y="21768"/>
                  </a:cubicBezTo>
                  <a:cubicBezTo>
                    <a:pt x="6403" y="21779"/>
                    <a:pt x="6488" y="21782"/>
                    <a:pt x="6587" y="21782"/>
                  </a:cubicBezTo>
                  <a:cubicBezTo>
                    <a:pt x="6785" y="21782"/>
                    <a:pt x="7042" y="21768"/>
                    <a:pt x="7204" y="21768"/>
                  </a:cubicBezTo>
                  <a:cubicBezTo>
                    <a:pt x="7325" y="21768"/>
                    <a:pt x="7447" y="21860"/>
                    <a:pt x="7477" y="21951"/>
                  </a:cubicBezTo>
                  <a:cubicBezTo>
                    <a:pt x="7569" y="22224"/>
                    <a:pt x="7751" y="22771"/>
                    <a:pt x="7812" y="23015"/>
                  </a:cubicBezTo>
                  <a:cubicBezTo>
                    <a:pt x="7873" y="23136"/>
                    <a:pt x="7812" y="23258"/>
                    <a:pt x="7721" y="23319"/>
                  </a:cubicBezTo>
                  <a:cubicBezTo>
                    <a:pt x="7447" y="23471"/>
                    <a:pt x="6900" y="23744"/>
                    <a:pt x="6657" y="24078"/>
                  </a:cubicBezTo>
                  <a:cubicBezTo>
                    <a:pt x="6292" y="24534"/>
                    <a:pt x="6505" y="25051"/>
                    <a:pt x="6961" y="25294"/>
                  </a:cubicBezTo>
                  <a:cubicBezTo>
                    <a:pt x="7025" y="25341"/>
                    <a:pt x="7106" y="25361"/>
                    <a:pt x="7199" y="25361"/>
                  </a:cubicBezTo>
                  <a:cubicBezTo>
                    <a:pt x="7593" y="25361"/>
                    <a:pt x="8191" y="25005"/>
                    <a:pt x="8511" y="24808"/>
                  </a:cubicBezTo>
                  <a:cubicBezTo>
                    <a:pt x="8566" y="24781"/>
                    <a:pt x="8626" y="24766"/>
                    <a:pt x="8682" y="24766"/>
                  </a:cubicBezTo>
                  <a:cubicBezTo>
                    <a:pt x="8751" y="24766"/>
                    <a:pt x="8812" y="24788"/>
                    <a:pt x="8845" y="24838"/>
                  </a:cubicBezTo>
                  <a:cubicBezTo>
                    <a:pt x="8936" y="24930"/>
                    <a:pt x="9028" y="25051"/>
                    <a:pt x="9119" y="25142"/>
                  </a:cubicBezTo>
                  <a:cubicBezTo>
                    <a:pt x="9240" y="25264"/>
                    <a:pt x="9180" y="25446"/>
                    <a:pt x="9028" y="25537"/>
                  </a:cubicBezTo>
                  <a:cubicBezTo>
                    <a:pt x="8845" y="25598"/>
                    <a:pt x="8663" y="25720"/>
                    <a:pt x="8541" y="25872"/>
                  </a:cubicBezTo>
                  <a:cubicBezTo>
                    <a:pt x="8329" y="26176"/>
                    <a:pt x="8541" y="26753"/>
                    <a:pt x="8997" y="26936"/>
                  </a:cubicBezTo>
                  <a:cubicBezTo>
                    <a:pt x="9057" y="26961"/>
                    <a:pt x="9119" y="26972"/>
                    <a:pt x="9181" y="26972"/>
                  </a:cubicBezTo>
                  <a:cubicBezTo>
                    <a:pt x="9497" y="26972"/>
                    <a:pt x="9828" y="26688"/>
                    <a:pt x="10031" y="26510"/>
                  </a:cubicBezTo>
                  <a:cubicBezTo>
                    <a:pt x="10084" y="26474"/>
                    <a:pt x="10138" y="26460"/>
                    <a:pt x="10191" y="26460"/>
                  </a:cubicBezTo>
                  <a:cubicBezTo>
                    <a:pt x="10229" y="26460"/>
                    <a:pt x="10266" y="26467"/>
                    <a:pt x="10304" y="26480"/>
                  </a:cubicBezTo>
                  <a:cubicBezTo>
                    <a:pt x="10578" y="26632"/>
                    <a:pt x="11155" y="26936"/>
                    <a:pt x="11702" y="27209"/>
                  </a:cubicBezTo>
                  <a:cubicBezTo>
                    <a:pt x="12432" y="27574"/>
                    <a:pt x="12949" y="27999"/>
                    <a:pt x="12949" y="27999"/>
                  </a:cubicBezTo>
                  <a:cubicBezTo>
                    <a:pt x="14286" y="29003"/>
                    <a:pt x="15289" y="30735"/>
                    <a:pt x="15502" y="31130"/>
                  </a:cubicBezTo>
                  <a:cubicBezTo>
                    <a:pt x="15532" y="31161"/>
                    <a:pt x="15532" y="31221"/>
                    <a:pt x="15532" y="31282"/>
                  </a:cubicBezTo>
                  <a:cubicBezTo>
                    <a:pt x="15380" y="32437"/>
                    <a:pt x="13709" y="33896"/>
                    <a:pt x="13709" y="33896"/>
                  </a:cubicBezTo>
                  <a:cubicBezTo>
                    <a:pt x="12584" y="35021"/>
                    <a:pt x="12310" y="35781"/>
                    <a:pt x="12280" y="36054"/>
                  </a:cubicBezTo>
                  <a:cubicBezTo>
                    <a:pt x="12219" y="36145"/>
                    <a:pt x="12280" y="36206"/>
                    <a:pt x="12310" y="36237"/>
                  </a:cubicBezTo>
                  <a:cubicBezTo>
                    <a:pt x="12506" y="36454"/>
                    <a:pt x="12732" y="36485"/>
                    <a:pt x="12846" y="36485"/>
                  </a:cubicBezTo>
                  <a:cubicBezTo>
                    <a:pt x="12891" y="36485"/>
                    <a:pt x="12918" y="36480"/>
                    <a:pt x="12918" y="36480"/>
                  </a:cubicBezTo>
                  <a:cubicBezTo>
                    <a:pt x="12926" y="36481"/>
                    <a:pt x="12934" y="36481"/>
                    <a:pt x="12942" y="36481"/>
                  </a:cubicBezTo>
                  <a:cubicBezTo>
                    <a:pt x="13505" y="36481"/>
                    <a:pt x="15836" y="34504"/>
                    <a:pt x="15836" y="34504"/>
                  </a:cubicBezTo>
                  <a:cubicBezTo>
                    <a:pt x="15946" y="34395"/>
                    <a:pt x="16362" y="34373"/>
                    <a:pt x="16716" y="34373"/>
                  </a:cubicBezTo>
                  <a:cubicBezTo>
                    <a:pt x="16952" y="34373"/>
                    <a:pt x="17162" y="34383"/>
                    <a:pt x="17234" y="34383"/>
                  </a:cubicBezTo>
                  <a:cubicBezTo>
                    <a:pt x="17447" y="34383"/>
                    <a:pt x="17630" y="34261"/>
                    <a:pt x="17782" y="34109"/>
                  </a:cubicBezTo>
                  <a:cubicBezTo>
                    <a:pt x="18410" y="33480"/>
                    <a:pt x="18508" y="32528"/>
                    <a:pt x="18424" y="32528"/>
                  </a:cubicBezTo>
                  <a:cubicBezTo>
                    <a:pt x="18423" y="32528"/>
                    <a:pt x="18421" y="32528"/>
                    <a:pt x="18420" y="32528"/>
                  </a:cubicBezTo>
                  <a:cubicBezTo>
                    <a:pt x="18815" y="30613"/>
                    <a:pt x="16444" y="27088"/>
                    <a:pt x="16140" y="26601"/>
                  </a:cubicBezTo>
                  <a:cubicBezTo>
                    <a:pt x="15836" y="26115"/>
                    <a:pt x="15836" y="25112"/>
                    <a:pt x="15867" y="23136"/>
                  </a:cubicBezTo>
                  <a:cubicBezTo>
                    <a:pt x="15927" y="21160"/>
                    <a:pt x="15168" y="19063"/>
                    <a:pt x="15016" y="18577"/>
                  </a:cubicBezTo>
                  <a:cubicBezTo>
                    <a:pt x="14894" y="18091"/>
                    <a:pt x="12949" y="14413"/>
                    <a:pt x="12797" y="14139"/>
                  </a:cubicBezTo>
                  <a:lnTo>
                    <a:pt x="12797" y="14109"/>
                  </a:lnTo>
                  <a:cubicBezTo>
                    <a:pt x="9940" y="6358"/>
                    <a:pt x="12128" y="1525"/>
                    <a:pt x="12219" y="1282"/>
                  </a:cubicBezTo>
                  <a:lnTo>
                    <a:pt x="12219" y="1251"/>
                  </a:lnTo>
                  <a:cubicBezTo>
                    <a:pt x="12280" y="1130"/>
                    <a:pt x="12523" y="309"/>
                    <a:pt x="12432" y="96"/>
                  </a:cubicBezTo>
                  <a:cubicBezTo>
                    <a:pt x="12396" y="53"/>
                    <a:pt x="12330" y="0"/>
                    <a:pt x="122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241" name="Google Shape;241;p7"/>
            <p:cNvGrpSpPr/>
            <p:nvPr/>
          </p:nvGrpSpPr>
          <p:grpSpPr>
            <a:xfrm>
              <a:off x="884069" y="-1158024"/>
              <a:ext cx="5196411" cy="2022644"/>
              <a:chOff x="3134640" y="3960283"/>
              <a:chExt cx="4157129" cy="1598802"/>
            </a:xfrm>
          </p:grpSpPr>
          <p:sp>
            <p:nvSpPr>
              <p:cNvPr id="242" name="Google Shape;242;p7"/>
              <p:cNvSpPr/>
              <p:nvPr/>
            </p:nvSpPr>
            <p:spPr>
              <a:xfrm>
                <a:off x="3134640" y="4685020"/>
                <a:ext cx="929375" cy="625425"/>
              </a:xfrm>
              <a:custGeom>
                <a:avLst/>
                <a:gdLst/>
                <a:ahLst/>
                <a:cxnLst/>
                <a:rect l="l" t="t" r="r" b="b"/>
                <a:pathLst>
                  <a:path w="37175" h="25017" extrusionOk="0">
                    <a:moveTo>
                      <a:pt x="22737" y="1"/>
                    </a:moveTo>
                    <a:cubicBezTo>
                      <a:pt x="21369" y="1"/>
                      <a:pt x="21065" y="2858"/>
                      <a:pt x="21065" y="2858"/>
                    </a:cubicBezTo>
                    <a:cubicBezTo>
                      <a:pt x="21065" y="2858"/>
                      <a:pt x="21156" y="3800"/>
                      <a:pt x="20883" y="3952"/>
                    </a:cubicBezTo>
                    <a:cubicBezTo>
                      <a:pt x="20883" y="3952"/>
                      <a:pt x="19967" y="3403"/>
                      <a:pt x="19318" y="3403"/>
                    </a:cubicBezTo>
                    <a:cubicBezTo>
                      <a:pt x="19173" y="3403"/>
                      <a:pt x="19042" y="3430"/>
                      <a:pt x="18937" y="3496"/>
                    </a:cubicBezTo>
                    <a:cubicBezTo>
                      <a:pt x="18329" y="3861"/>
                      <a:pt x="18694" y="6080"/>
                      <a:pt x="18633" y="6080"/>
                    </a:cubicBezTo>
                    <a:cubicBezTo>
                      <a:pt x="18632" y="6082"/>
                      <a:pt x="18628" y="6084"/>
                      <a:pt x="18622" y="6084"/>
                    </a:cubicBezTo>
                    <a:cubicBezTo>
                      <a:pt x="18484" y="6084"/>
                      <a:pt x="17213" y="5564"/>
                      <a:pt x="16738" y="5564"/>
                    </a:cubicBezTo>
                    <a:cubicBezTo>
                      <a:pt x="16676" y="5564"/>
                      <a:pt x="16627" y="5573"/>
                      <a:pt x="16597" y="5594"/>
                    </a:cubicBezTo>
                    <a:cubicBezTo>
                      <a:pt x="16293" y="5776"/>
                      <a:pt x="16050" y="6505"/>
                      <a:pt x="16110" y="6931"/>
                    </a:cubicBezTo>
                    <a:cubicBezTo>
                      <a:pt x="16110" y="6931"/>
                      <a:pt x="15832" y="6805"/>
                      <a:pt x="15512" y="6805"/>
                    </a:cubicBezTo>
                    <a:cubicBezTo>
                      <a:pt x="15336" y="6805"/>
                      <a:pt x="15148" y="6843"/>
                      <a:pt x="14986" y="6961"/>
                    </a:cubicBezTo>
                    <a:cubicBezTo>
                      <a:pt x="14530" y="7296"/>
                      <a:pt x="14347" y="8329"/>
                      <a:pt x="14347" y="8329"/>
                    </a:cubicBezTo>
                    <a:cubicBezTo>
                      <a:pt x="14347" y="8329"/>
                      <a:pt x="13791" y="7896"/>
                      <a:pt x="13306" y="7896"/>
                    </a:cubicBezTo>
                    <a:cubicBezTo>
                      <a:pt x="13202" y="7896"/>
                      <a:pt x="13101" y="7916"/>
                      <a:pt x="13010" y="7964"/>
                    </a:cubicBezTo>
                    <a:cubicBezTo>
                      <a:pt x="12524" y="8208"/>
                      <a:pt x="12615" y="9028"/>
                      <a:pt x="12615" y="9028"/>
                    </a:cubicBezTo>
                    <a:cubicBezTo>
                      <a:pt x="12615" y="9028"/>
                      <a:pt x="12290" y="8567"/>
                      <a:pt x="11921" y="8567"/>
                    </a:cubicBezTo>
                    <a:cubicBezTo>
                      <a:pt x="11899" y="8567"/>
                      <a:pt x="11877" y="8569"/>
                      <a:pt x="11855" y="8572"/>
                    </a:cubicBezTo>
                    <a:cubicBezTo>
                      <a:pt x="11429" y="8633"/>
                      <a:pt x="11277" y="9393"/>
                      <a:pt x="10974" y="9484"/>
                    </a:cubicBezTo>
                    <a:cubicBezTo>
                      <a:pt x="10974" y="9484"/>
                      <a:pt x="10852" y="8785"/>
                      <a:pt x="10335" y="8664"/>
                    </a:cubicBezTo>
                    <a:cubicBezTo>
                      <a:pt x="10305" y="8659"/>
                      <a:pt x="10272" y="8656"/>
                      <a:pt x="10236" y="8656"/>
                    </a:cubicBezTo>
                    <a:cubicBezTo>
                      <a:pt x="9614" y="8656"/>
                      <a:pt x="8147" y="9363"/>
                      <a:pt x="8147" y="9363"/>
                    </a:cubicBezTo>
                    <a:cubicBezTo>
                      <a:pt x="8056" y="9302"/>
                      <a:pt x="5016" y="8633"/>
                      <a:pt x="1429" y="6505"/>
                    </a:cubicBezTo>
                    <a:cubicBezTo>
                      <a:pt x="1429" y="6505"/>
                      <a:pt x="1181" y="6406"/>
                      <a:pt x="905" y="6406"/>
                    </a:cubicBezTo>
                    <a:cubicBezTo>
                      <a:pt x="652" y="6406"/>
                      <a:pt x="375" y="6490"/>
                      <a:pt x="244" y="6809"/>
                    </a:cubicBezTo>
                    <a:cubicBezTo>
                      <a:pt x="1" y="7509"/>
                      <a:pt x="1460" y="9241"/>
                      <a:pt x="2767" y="10062"/>
                    </a:cubicBezTo>
                    <a:cubicBezTo>
                      <a:pt x="4066" y="10859"/>
                      <a:pt x="8436" y="12833"/>
                      <a:pt x="12502" y="12833"/>
                    </a:cubicBezTo>
                    <a:cubicBezTo>
                      <a:pt x="12621" y="12833"/>
                      <a:pt x="12740" y="12831"/>
                      <a:pt x="12858" y="12828"/>
                    </a:cubicBezTo>
                    <a:lnTo>
                      <a:pt x="12858" y="12828"/>
                    </a:lnTo>
                    <a:cubicBezTo>
                      <a:pt x="12858" y="12828"/>
                      <a:pt x="12706" y="13162"/>
                      <a:pt x="12402" y="13557"/>
                    </a:cubicBezTo>
                    <a:cubicBezTo>
                      <a:pt x="12068" y="13922"/>
                      <a:pt x="12250" y="14560"/>
                      <a:pt x="12706" y="14864"/>
                    </a:cubicBezTo>
                    <a:cubicBezTo>
                      <a:pt x="13116" y="15137"/>
                      <a:pt x="14631" y="16025"/>
                      <a:pt x="15331" y="16025"/>
                    </a:cubicBezTo>
                    <a:cubicBezTo>
                      <a:pt x="15409" y="16025"/>
                      <a:pt x="15478" y="16013"/>
                      <a:pt x="15533" y="15989"/>
                    </a:cubicBezTo>
                    <a:cubicBezTo>
                      <a:pt x="16050" y="15715"/>
                      <a:pt x="15594" y="14986"/>
                      <a:pt x="15594" y="14986"/>
                    </a:cubicBezTo>
                    <a:cubicBezTo>
                      <a:pt x="15594" y="14986"/>
                      <a:pt x="16483" y="13830"/>
                      <a:pt x="16885" y="13830"/>
                    </a:cubicBezTo>
                    <a:cubicBezTo>
                      <a:pt x="16891" y="13830"/>
                      <a:pt x="16896" y="13830"/>
                      <a:pt x="16901" y="13831"/>
                    </a:cubicBezTo>
                    <a:cubicBezTo>
                      <a:pt x="17235" y="13892"/>
                      <a:pt x="17965" y="13740"/>
                      <a:pt x="18907" y="14378"/>
                    </a:cubicBezTo>
                    <a:cubicBezTo>
                      <a:pt x="19515" y="14803"/>
                      <a:pt x="17965" y="16931"/>
                      <a:pt x="17843" y="17296"/>
                    </a:cubicBezTo>
                    <a:cubicBezTo>
                      <a:pt x="17782" y="17843"/>
                      <a:pt x="17326" y="18481"/>
                      <a:pt x="18329" y="19089"/>
                    </a:cubicBezTo>
                    <a:cubicBezTo>
                      <a:pt x="19384" y="19689"/>
                      <a:pt x="19872" y="19929"/>
                      <a:pt x="20165" y="19929"/>
                    </a:cubicBezTo>
                    <a:cubicBezTo>
                      <a:pt x="20244" y="19929"/>
                      <a:pt x="20308" y="19912"/>
                      <a:pt x="20366" y="19880"/>
                    </a:cubicBezTo>
                    <a:cubicBezTo>
                      <a:pt x="20609" y="19728"/>
                      <a:pt x="21065" y="19393"/>
                      <a:pt x="20731" y="18907"/>
                    </a:cubicBezTo>
                    <a:cubicBezTo>
                      <a:pt x="20396" y="18390"/>
                      <a:pt x="20001" y="17782"/>
                      <a:pt x="20366" y="17296"/>
                    </a:cubicBezTo>
                    <a:cubicBezTo>
                      <a:pt x="20700" y="16810"/>
                      <a:pt x="21369" y="16323"/>
                      <a:pt x="21764" y="15776"/>
                    </a:cubicBezTo>
                    <a:lnTo>
                      <a:pt x="22129" y="15746"/>
                    </a:lnTo>
                    <a:lnTo>
                      <a:pt x="23466" y="16475"/>
                    </a:lnTo>
                    <a:cubicBezTo>
                      <a:pt x="23466" y="16475"/>
                      <a:pt x="23193" y="18907"/>
                      <a:pt x="23193" y="19059"/>
                    </a:cubicBezTo>
                    <a:cubicBezTo>
                      <a:pt x="23193" y="19211"/>
                      <a:pt x="22372" y="20366"/>
                      <a:pt x="22645" y="20761"/>
                    </a:cubicBezTo>
                    <a:cubicBezTo>
                      <a:pt x="22925" y="21097"/>
                      <a:pt x="24388" y="21998"/>
                      <a:pt x="25425" y="21998"/>
                    </a:cubicBezTo>
                    <a:cubicBezTo>
                      <a:pt x="25516" y="21998"/>
                      <a:pt x="25602" y="21991"/>
                      <a:pt x="25685" y="21977"/>
                    </a:cubicBezTo>
                    <a:cubicBezTo>
                      <a:pt x="25685" y="21977"/>
                      <a:pt x="26080" y="21399"/>
                      <a:pt x="25624" y="20609"/>
                    </a:cubicBezTo>
                    <a:lnTo>
                      <a:pt x="25837" y="19120"/>
                    </a:lnTo>
                    <a:cubicBezTo>
                      <a:pt x="25837" y="19120"/>
                      <a:pt x="26171" y="20214"/>
                      <a:pt x="26293" y="20518"/>
                    </a:cubicBezTo>
                    <a:cubicBezTo>
                      <a:pt x="26384" y="20883"/>
                      <a:pt x="26779" y="22494"/>
                      <a:pt x="26840" y="22858"/>
                    </a:cubicBezTo>
                    <a:cubicBezTo>
                      <a:pt x="26931" y="23162"/>
                      <a:pt x="27083" y="23922"/>
                      <a:pt x="27874" y="24439"/>
                    </a:cubicBezTo>
                    <a:cubicBezTo>
                      <a:pt x="28664" y="24986"/>
                      <a:pt x="29424" y="25016"/>
                      <a:pt x="29424" y="25016"/>
                    </a:cubicBezTo>
                    <a:cubicBezTo>
                      <a:pt x="29424" y="25016"/>
                      <a:pt x="30153" y="24773"/>
                      <a:pt x="29545" y="24013"/>
                    </a:cubicBezTo>
                    <a:cubicBezTo>
                      <a:pt x="28937" y="23253"/>
                      <a:pt x="28603" y="23314"/>
                      <a:pt x="28633" y="22494"/>
                    </a:cubicBezTo>
                    <a:cubicBezTo>
                      <a:pt x="28664" y="21703"/>
                      <a:pt x="28451" y="21247"/>
                      <a:pt x="28937" y="20883"/>
                    </a:cubicBezTo>
                    <a:cubicBezTo>
                      <a:pt x="28937" y="20883"/>
                      <a:pt x="29585" y="21151"/>
                      <a:pt x="31014" y="21151"/>
                    </a:cubicBezTo>
                    <a:cubicBezTo>
                      <a:pt x="31252" y="21151"/>
                      <a:pt x="31512" y="21143"/>
                      <a:pt x="31795" y="21126"/>
                    </a:cubicBezTo>
                    <a:lnTo>
                      <a:pt x="34226" y="22129"/>
                    </a:lnTo>
                    <a:cubicBezTo>
                      <a:pt x="34226" y="22129"/>
                      <a:pt x="35249" y="22859"/>
                      <a:pt x="35432" y="22859"/>
                    </a:cubicBezTo>
                    <a:cubicBezTo>
                      <a:pt x="35436" y="22859"/>
                      <a:pt x="35439" y="22859"/>
                      <a:pt x="35442" y="22858"/>
                    </a:cubicBezTo>
                    <a:cubicBezTo>
                      <a:pt x="35442" y="22858"/>
                      <a:pt x="35500" y="22868"/>
                      <a:pt x="35584" y="22868"/>
                    </a:cubicBezTo>
                    <a:cubicBezTo>
                      <a:pt x="35710" y="22868"/>
                      <a:pt x="35892" y="22846"/>
                      <a:pt x="36020" y="22737"/>
                    </a:cubicBezTo>
                    <a:cubicBezTo>
                      <a:pt x="36020" y="22737"/>
                      <a:pt x="36165" y="22868"/>
                      <a:pt x="36326" y="22868"/>
                    </a:cubicBezTo>
                    <a:cubicBezTo>
                      <a:pt x="36397" y="22868"/>
                      <a:pt x="36471" y="22842"/>
                      <a:pt x="36536" y="22767"/>
                    </a:cubicBezTo>
                    <a:cubicBezTo>
                      <a:pt x="36779" y="22554"/>
                      <a:pt x="37175" y="22159"/>
                      <a:pt x="36962" y="21339"/>
                    </a:cubicBezTo>
                    <a:cubicBezTo>
                      <a:pt x="36719" y="20487"/>
                      <a:pt x="36111" y="19880"/>
                      <a:pt x="35928" y="19241"/>
                    </a:cubicBezTo>
                    <a:cubicBezTo>
                      <a:pt x="35928" y="19241"/>
                      <a:pt x="35655" y="18633"/>
                      <a:pt x="34895" y="18329"/>
                    </a:cubicBezTo>
                    <a:cubicBezTo>
                      <a:pt x="34441" y="18130"/>
                      <a:pt x="34150" y="18049"/>
                      <a:pt x="33853" y="18049"/>
                    </a:cubicBezTo>
                    <a:cubicBezTo>
                      <a:pt x="33653" y="18049"/>
                      <a:pt x="33450" y="18086"/>
                      <a:pt x="33193" y="18147"/>
                    </a:cubicBezTo>
                    <a:cubicBezTo>
                      <a:pt x="33193" y="18147"/>
                      <a:pt x="32889" y="16992"/>
                      <a:pt x="32463" y="16810"/>
                    </a:cubicBezTo>
                    <a:cubicBezTo>
                      <a:pt x="32384" y="16773"/>
                      <a:pt x="32276" y="16759"/>
                      <a:pt x="32153" y="16759"/>
                    </a:cubicBezTo>
                    <a:cubicBezTo>
                      <a:pt x="31663" y="16759"/>
                      <a:pt x="30944" y="16992"/>
                      <a:pt x="30944" y="16992"/>
                    </a:cubicBezTo>
                    <a:lnTo>
                      <a:pt x="30761" y="16566"/>
                    </a:lnTo>
                    <a:cubicBezTo>
                      <a:pt x="30761" y="16566"/>
                      <a:pt x="31673" y="15776"/>
                      <a:pt x="31460" y="15351"/>
                    </a:cubicBezTo>
                    <a:cubicBezTo>
                      <a:pt x="31187" y="14955"/>
                      <a:pt x="30396" y="14743"/>
                      <a:pt x="30396" y="14743"/>
                    </a:cubicBezTo>
                    <a:lnTo>
                      <a:pt x="30396" y="13922"/>
                    </a:lnTo>
                    <a:cubicBezTo>
                      <a:pt x="30396" y="13922"/>
                      <a:pt x="30769" y="14006"/>
                      <a:pt x="31276" y="14006"/>
                    </a:cubicBezTo>
                    <a:cubicBezTo>
                      <a:pt x="31909" y="14006"/>
                      <a:pt x="32754" y="13875"/>
                      <a:pt x="33345" y="13284"/>
                    </a:cubicBezTo>
                    <a:cubicBezTo>
                      <a:pt x="33436" y="13193"/>
                      <a:pt x="33892" y="12402"/>
                      <a:pt x="32706" y="12220"/>
                    </a:cubicBezTo>
                    <a:cubicBezTo>
                      <a:pt x="32706" y="12220"/>
                      <a:pt x="33679" y="11764"/>
                      <a:pt x="33649" y="11156"/>
                    </a:cubicBezTo>
                    <a:cubicBezTo>
                      <a:pt x="33649" y="10852"/>
                      <a:pt x="32737" y="10366"/>
                      <a:pt x="32737" y="10366"/>
                    </a:cubicBezTo>
                    <a:cubicBezTo>
                      <a:pt x="32737" y="10366"/>
                      <a:pt x="33983" y="9150"/>
                      <a:pt x="33831" y="8785"/>
                    </a:cubicBezTo>
                    <a:cubicBezTo>
                      <a:pt x="33744" y="8494"/>
                      <a:pt x="33461" y="8175"/>
                      <a:pt x="32771" y="8175"/>
                    </a:cubicBezTo>
                    <a:cubicBezTo>
                      <a:pt x="32740" y="8175"/>
                      <a:pt x="32708" y="8176"/>
                      <a:pt x="32676" y="8177"/>
                    </a:cubicBezTo>
                    <a:cubicBezTo>
                      <a:pt x="31916" y="8268"/>
                      <a:pt x="30944" y="8360"/>
                      <a:pt x="30944" y="8360"/>
                    </a:cubicBezTo>
                    <a:cubicBezTo>
                      <a:pt x="30944" y="8360"/>
                      <a:pt x="32615" y="7265"/>
                      <a:pt x="32463" y="6536"/>
                    </a:cubicBezTo>
                    <a:cubicBezTo>
                      <a:pt x="32403" y="6293"/>
                      <a:pt x="31977" y="6080"/>
                      <a:pt x="31612" y="5928"/>
                    </a:cubicBezTo>
                    <a:cubicBezTo>
                      <a:pt x="31035" y="5685"/>
                      <a:pt x="30427" y="5533"/>
                      <a:pt x="30427" y="5533"/>
                    </a:cubicBezTo>
                    <a:cubicBezTo>
                      <a:pt x="30427" y="5533"/>
                      <a:pt x="30609" y="3314"/>
                      <a:pt x="30488" y="3192"/>
                    </a:cubicBezTo>
                    <a:cubicBezTo>
                      <a:pt x="30403" y="3150"/>
                      <a:pt x="30319" y="2713"/>
                      <a:pt x="29910" y="2713"/>
                    </a:cubicBezTo>
                    <a:cubicBezTo>
                      <a:pt x="29729" y="2713"/>
                      <a:pt x="29485" y="2798"/>
                      <a:pt x="29150" y="3040"/>
                    </a:cubicBezTo>
                    <a:cubicBezTo>
                      <a:pt x="29150" y="3040"/>
                      <a:pt x="27539" y="4712"/>
                      <a:pt x="26992" y="4834"/>
                    </a:cubicBezTo>
                    <a:cubicBezTo>
                      <a:pt x="26992" y="4834"/>
                      <a:pt x="27539" y="1916"/>
                      <a:pt x="25898" y="1186"/>
                    </a:cubicBezTo>
                    <a:cubicBezTo>
                      <a:pt x="25801" y="1145"/>
                      <a:pt x="25709" y="1126"/>
                      <a:pt x="25623" y="1126"/>
                    </a:cubicBezTo>
                    <a:cubicBezTo>
                      <a:pt x="24755" y="1126"/>
                      <a:pt x="24378" y="3010"/>
                      <a:pt x="24378" y="3010"/>
                    </a:cubicBezTo>
                    <a:cubicBezTo>
                      <a:pt x="24378" y="3010"/>
                      <a:pt x="24104" y="1"/>
                      <a:pt x="227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43" name="Google Shape;243;p7"/>
              <p:cNvSpPr/>
              <p:nvPr/>
            </p:nvSpPr>
            <p:spPr>
              <a:xfrm rot="1381892">
                <a:off x="6478554" y="4667367"/>
                <a:ext cx="747563" cy="478180"/>
              </a:xfrm>
              <a:custGeom>
                <a:avLst/>
                <a:gdLst/>
                <a:ahLst/>
                <a:cxnLst/>
                <a:rect l="l" t="t" r="r" b="b"/>
                <a:pathLst>
                  <a:path w="25837" h="17509" extrusionOk="0">
                    <a:moveTo>
                      <a:pt x="15746" y="0"/>
                    </a:moveTo>
                    <a:cubicBezTo>
                      <a:pt x="14773" y="0"/>
                      <a:pt x="14560" y="1976"/>
                      <a:pt x="14560" y="1976"/>
                    </a:cubicBezTo>
                    <a:cubicBezTo>
                      <a:pt x="14560" y="1976"/>
                      <a:pt x="14591" y="2675"/>
                      <a:pt x="14408" y="2736"/>
                    </a:cubicBezTo>
                    <a:cubicBezTo>
                      <a:pt x="14408" y="2736"/>
                      <a:pt x="13792" y="2358"/>
                      <a:pt x="13331" y="2358"/>
                    </a:cubicBezTo>
                    <a:cubicBezTo>
                      <a:pt x="13222" y="2358"/>
                      <a:pt x="13122" y="2380"/>
                      <a:pt x="13040" y="2432"/>
                    </a:cubicBezTo>
                    <a:cubicBezTo>
                      <a:pt x="12615" y="2705"/>
                      <a:pt x="12858" y="4225"/>
                      <a:pt x="12797" y="4256"/>
                    </a:cubicBezTo>
                    <a:cubicBezTo>
                      <a:pt x="12796" y="4257"/>
                      <a:pt x="12795" y="4257"/>
                      <a:pt x="12792" y="4257"/>
                    </a:cubicBezTo>
                    <a:cubicBezTo>
                      <a:pt x="12710" y="4257"/>
                      <a:pt x="11833" y="3893"/>
                      <a:pt x="11486" y="3893"/>
                    </a:cubicBezTo>
                    <a:cubicBezTo>
                      <a:pt x="11433" y="3893"/>
                      <a:pt x="11392" y="3902"/>
                      <a:pt x="11369" y="3921"/>
                    </a:cubicBezTo>
                    <a:cubicBezTo>
                      <a:pt x="11186" y="4073"/>
                      <a:pt x="10974" y="4560"/>
                      <a:pt x="11034" y="4833"/>
                    </a:cubicBezTo>
                    <a:cubicBezTo>
                      <a:pt x="11034" y="4833"/>
                      <a:pt x="10850" y="4747"/>
                      <a:pt x="10637" y="4747"/>
                    </a:cubicBezTo>
                    <a:cubicBezTo>
                      <a:pt x="10516" y="4747"/>
                      <a:pt x="10385" y="4775"/>
                      <a:pt x="10274" y="4864"/>
                    </a:cubicBezTo>
                    <a:cubicBezTo>
                      <a:pt x="9910" y="5107"/>
                      <a:pt x="9818" y="5806"/>
                      <a:pt x="9818" y="5806"/>
                    </a:cubicBezTo>
                    <a:cubicBezTo>
                      <a:pt x="9818" y="5806"/>
                      <a:pt x="9439" y="5506"/>
                      <a:pt x="9117" y="5506"/>
                    </a:cubicBezTo>
                    <a:cubicBezTo>
                      <a:pt x="9042" y="5506"/>
                      <a:pt x="8970" y="5522"/>
                      <a:pt x="8907" y="5563"/>
                    </a:cubicBezTo>
                    <a:cubicBezTo>
                      <a:pt x="8542" y="5745"/>
                      <a:pt x="8603" y="6323"/>
                      <a:pt x="8603" y="6323"/>
                    </a:cubicBezTo>
                    <a:cubicBezTo>
                      <a:pt x="8603" y="6323"/>
                      <a:pt x="8395" y="6012"/>
                      <a:pt x="8125" y="6012"/>
                    </a:cubicBezTo>
                    <a:cubicBezTo>
                      <a:pt x="8102" y="6012"/>
                      <a:pt x="8079" y="6014"/>
                      <a:pt x="8056" y="6019"/>
                    </a:cubicBezTo>
                    <a:cubicBezTo>
                      <a:pt x="7782" y="6049"/>
                      <a:pt x="7630" y="6566"/>
                      <a:pt x="7448" y="6657"/>
                    </a:cubicBezTo>
                    <a:cubicBezTo>
                      <a:pt x="7448" y="6657"/>
                      <a:pt x="7387" y="6140"/>
                      <a:pt x="6992" y="6079"/>
                    </a:cubicBezTo>
                    <a:cubicBezTo>
                      <a:pt x="6982" y="6076"/>
                      <a:pt x="6969" y="6075"/>
                      <a:pt x="6955" y="6075"/>
                    </a:cubicBezTo>
                    <a:cubicBezTo>
                      <a:pt x="6674" y="6075"/>
                      <a:pt x="5654" y="6626"/>
                      <a:pt x="5654" y="6626"/>
                    </a:cubicBezTo>
                    <a:cubicBezTo>
                      <a:pt x="5593" y="6566"/>
                      <a:pt x="3466" y="6110"/>
                      <a:pt x="1004" y="4651"/>
                    </a:cubicBezTo>
                    <a:cubicBezTo>
                      <a:pt x="1004" y="4651"/>
                      <a:pt x="816" y="4574"/>
                      <a:pt x="617" y="4574"/>
                    </a:cubicBezTo>
                    <a:cubicBezTo>
                      <a:pt x="441" y="4574"/>
                      <a:pt x="255" y="4635"/>
                      <a:pt x="183" y="4864"/>
                    </a:cubicBezTo>
                    <a:cubicBezTo>
                      <a:pt x="1" y="5350"/>
                      <a:pt x="1034" y="6535"/>
                      <a:pt x="1946" y="7113"/>
                    </a:cubicBezTo>
                    <a:cubicBezTo>
                      <a:pt x="2839" y="7678"/>
                      <a:pt x="5947" y="9060"/>
                      <a:pt x="8787" y="9060"/>
                    </a:cubicBezTo>
                    <a:cubicBezTo>
                      <a:pt x="8847" y="9060"/>
                      <a:pt x="8907" y="9059"/>
                      <a:pt x="8967" y="9058"/>
                    </a:cubicBezTo>
                    <a:lnTo>
                      <a:pt x="8967" y="9058"/>
                    </a:lnTo>
                    <a:cubicBezTo>
                      <a:pt x="8967" y="9058"/>
                      <a:pt x="8846" y="9271"/>
                      <a:pt x="8633" y="9544"/>
                    </a:cubicBezTo>
                    <a:cubicBezTo>
                      <a:pt x="8390" y="9818"/>
                      <a:pt x="8511" y="10274"/>
                      <a:pt x="8815" y="10456"/>
                    </a:cubicBezTo>
                    <a:cubicBezTo>
                      <a:pt x="9091" y="10649"/>
                      <a:pt x="10192" y="11267"/>
                      <a:pt x="10666" y="11267"/>
                    </a:cubicBezTo>
                    <a:cubicBezTo>
                      <a:pt x="10715" y="11267"/>
                      <a:pt x="10757" y="11261"/>
                      <a:pt x="10791" y="11247"/>
                    </a:cubicBezTo>
                    <a:cubicBezTo>
                      <a:pt x="11186" y="11064"/>
                      <a:pt x="10822" y="10578"/>
                      <a:pt x="10822" y="10578"/>
                    </a:cubicBezTo>
                    <a:cubicBezTo>
                      <a:pt x="10822" y="10578"/>
                      <a:pt x="11490" y="9757"/>
                      <a:pt x="11703" y="9757"/>
                    </a:cubicBezTo>
                    <a:cubicBezTo>
                      <a:pt x="11761" y="9757"/>
                      <a:pt x="11826" y="9755"/>
                      <a:pt x="11900" y="9755"/>
                    </a:cubicBezTo>
                    <a:cubicBezTo>
                      <a:pt x="12178" y="9755"/>
                      <a:pt x="12573" y="9792"/>
                      <a:pt x="13101" y="10152"/>
                    </a:cubicBezTo>
                    <a:cubicBezTo>
                      <a:pt x="13527" y="10426"/>
                      <a:pt x="12433" y="11946"/>
                      <a:pt x="12402" y="12189"/>
                    </a:cubicBezTo>
                    <a:cubicBezTo>
                      <a:pt x="12311" y="12584"/>
                      <a:pt x="12007" y="13010"/>
                      <a:pt x="12736" y="13465"/>
                    </a:cubicBezTo>
                    <a:cubicBezTo>
                      <a:pt x="13453" y="13871"/>
                      <a:pt x="13794" y="14052"/>
                      <a:pt x="13996" y="14052"/>
                    </a:cubicBezTo>
                    <a:cubicBezTo>
                      <a:pt x="14051" y="14052"/>
                      <a:pt x="14096" y="14039"/>
                      <a:pt x="14135" y="14013"/>
                    </a:cubicBezTo>
                    <a:cubicBezTo>
                      <a:pt x="14317" y="13921"/>
                      <a:pt x="14621" y="13678"/>
                      <a:pt x="14408" y="13344"/>
                    </a:cubicBezTo>
                    <a:cubicBezTo>
                      <a:pt x="14165" y="13010"/>
                      <a:pt x="13922" y="12584"/>
                      <a:pt x="14135" y="12250"/>
                    </a:cubicBezTo>
                    <a:cubicBezTo>
                      <a:pt x="14378" y="11885"/>
                      <a:pt x="14864" y="11551"/>
                      <a:pt x="15138" y="11186"/>
                    </a:cubicBezTo>
                    <a:lnTo>
                      <a:pt x="15381" y="11125"/>
                    </a:lnTo>
                    <a:lnTo>
                      <a:pt x="16354" y="11642"/>
                    </a:lnTo>
                    <a:cubicBezTo>
                      <a:pt x="16354" y="11642"/>
                      <a:pt x="16141" y="13344"/>
                      <a:pt x="16141" y="13405"/>
                    </a:cubicBezTo>
                    <a:cubicBezTo>
                      <a:pt x="16141" y="13526"/>
                      <a:pt x="15533" y="14377"/>
                      <a:pt x="15776" y="14590"/>
                    </a:cubicBezTo>
                    <a:cubicBezTo>
                      <a:pt x="15942" y="14838"/>
                      <a:pt x="16958" y="15462"/>
                      <a:pt x="17689" y="15462"/>
                    </a:cubicBezTo>
                    <a:cubicBezTo>
                      <a:pt x="17764" y="15462"/>
                      <a:pt x="17836" y="15455"/>
                      <a:pt x="17904" y="15441"/>
                    </a:cubicBezTo>
                    <a:cubicBezTo>
                      <a:pt x="17904" y="15441"/>
                      <a:pt x="18208" y="15016"/>
                      <a:pt x="17873" y="14469"/>
                    </a:cubicBezTo>
                    <a:lnTo>
                      <a:pt x="18025" y="13405"/>
                    </a:lnTo>
                    <a:cubicBezTo>
                      <a:pt x="18025" y="13405"/>
                      <a:pt x="18238" y="14165"/>
                      <a:pt x="18329" y="14408"/>
                    </a:cubicBezTo>
                    <a:cubicBezTo>
                      <a:pt x="18390" y="14621"/>
                      <a:pt x="18664" y="15806"/>
                      <a:pt x="18694" y="15988"/>
                    </a:cubicBezTo>
                    <a:cubicBezTo>
                      <a:pt x="18724" y="16231"/>
                      <a:pt x="18846" y="16748"/>
                      <a:pt x="19424" y="17113"/>
                    </a:cubicBezTo>
                    <a:cubicBezTo>
                      <a:pt x="20001" y="17447"/>
                      <a:pt x="20487" y="17508"/>
                      <a:pt x="20487" y="17508"/>
                    </a:cubicBezTo>
                    <a:cubicBezTo>
                      <a:pt x="20487" y="17508"/>
                      <a:pt x="20974" y="17356"/>
                      <a:pt x="20548" y="16839"/>
                    </a:cubicBezTo>
                    <a:cubicBezTo>
                      <a:pt x="20153" y="16292"/>
                      <a:pt x="19879" y="16353"/>
                      <a:pt x="19910" y="15776"/>
                    </a:cubicBezTo>
                    <a:cubicBezTo>
                      <a:pt x="19940" y="15198"/>
                      <a:pt x="19788" y="14894"/>
                      <a:pt x="20092" y="14621"/>
                    </a:cubicBezTo>
                    <a:cubicBezTo>
                      <a:pt x="20092" y="14621"/>
                      <a:pt x="20585" y="14842"/>
                      <a:pt x="21680" y="14842"/>
                    </a:cubicBezTo>
                    <a:cubicBezTo>
                      <a:pt x="21802" y="14842"/>
                      <a:pt x="21931" y="14839"/>
                      <a:pt x="22068" y="14833"/>
                    </a:cubicBezTo>
                    <a:lnTo>
                      <a:pt x="23801" y="15502"/>
                    </a:lnTo>
                    <a:cubicBezTo>
                      <a:pt x="23801" y="15502"/>
                      <a:pt x="24500" y="16019"/>
                      <a:pt x="24621" y="16019"/>
                    </a:cubicBezTo>
                    <a:cubicBezTo>
                      <a:pt x="24621" y="16019"/>
                      <a:pt x="24690" y="16034"/>
                      <a:pt x="24777" y="16034"/>
                    </a:cubicBezTo>
                    <a:cubicBezTo>
                      <a:pt x="24864" y="16034"/>
                      <a:pt x="24971" y="16019"/>
                      <a:pt x="25047" y="15958"/>
                    </a:cubicBezTo>
                    <a:cubicBezTo>
                      <a:pt x="25047" y="15958"/>
                      <a:pt x="25128" y="16039"/>
                      <a:pt x="25227" y="16039"/>
                    </a:cubicBezTo>
                    <a:cubicBezTo>
                      <a:pt x="25276" y="16039"/>
                      <a:pt x="25330" y="16019"/>
                      <a:pt x="25381" y="15958"/>
                    </a:cubicBezTo>
                    <a:cubicBezTo>
                      <a:pt x="25533" y="15806"/>
                      <a:pt x="25837" y="15532"/>
                      <a:pt x="25685" y="14924"/>
                    </a:cubicBezTo>
                    <a:cubicBezTo>
                      <a:pt x="25533" y="14317"/>
                      <a:pt x="25077" y="13921"/>
                      <a:pt x="25016" y="13496"/>
                    </a:cubicBezTo>
                    <a:cubicBezTo>
                      <a:pt x="25016" y="13496"/>
                      <a:pt x="24804" y="13070"/>
                      <a:pt x="24287" y="12858"/>
                    </a:cubicBezTo>
                    <a:cubicBezTo>
                      <a:pt x="23960" y="12712"/>
                      <a:pt x="23753" y="12643"/>
                      <a:pt x="23542" y="12643"/>
                    </a:cubicBezTo>
                    <a:cubicBezTo>
                      <a:pt x="23399" y="12643"/>
                      <a:pt x="23255" y="12675"/>
                      <a:pt x="23071" y="12736"/>
                    </a:cubicBezTo>
                    <a:cubicBezTo>
                      <a:pt x="23071" y="12736"/>
                      <a:pt x="22828" y="11915"/>
                      <a:pt x="22585" y="11824"/>
                    </a:cubicBezTo>
                    <a:cubicBezTo>
                      <a:pt x="22524" y="11800"/>
                      <a:pt x="22445" y="11790"/>
                      <a:pt x="22357" y="11790"/>
                    </a:cubicBezTo>
                    <a:cubicBezTo>
                      <a:pt x="22007" y="11790"/>
                      <a:pt x="21521" y="11946"/>
                      <a:pt x="21521" y="11946"/>
                    </a:cubicBezTo>
                    <a:lnTo>
                      <a:pt x="21399" y="11642"/>
                    </a:lnTo>
                    <a:cubicBezTo>
                      <a:pt x="21399" y="11642"/>
                      <a:pt x="22038" y="11064"/>
                      <a:pt x="21855" y="10791"/>
                    </a:cubicBezTo>
                    <a:cubicBezTo>
                      <a:pt x="21673" y="10517"/>
                      <a:pt x="21095" y="10365"/>
                      <a:pt x="21095" y="10365"/>
                    </a:cubicBezTo>
                    <a:lnTo>
                      <a:pt x="21065" y="9757"/>
                    </a:lnTo>
                    <a:lnTo>
                      <a:pt x="21065" y="9757"/>
                    </a:lnTo>
                    <a:cubicBezTo>
                      <a:pt x="21065" y="9757"/>
                      <a:pt x="21323" y="9817"/>
                      <a:pt x="21677" y="9817"/>
                    </a:cubicBezTo>
                    <a:cubicBezTo>
                      <a:pt x="22119" y="9817"/>
                      <a:pt x="22710" y="9723"/>
                      <a:pt x="23132" y="9301"/>
                    </a:cubicBezTo>
                    <a:cubicBezTo>
                      <a:pt x="23193" y="9241"/>
                      <a:pt x="23527" y="8693"/>
                      <a:pt x="22676" y="8541"/>
                    </a:cubicBezTo>
                    <a:cubicBezTo>
                      <a:pt x="22676" y="8541"/>
                      <a:pt x="23375" y="8237"/>
                      <a:pt x="23345" y="7782"/>
                    </a:cubicBezTo>
                    <a:cubicBezTo>
                      <a:pt x="23345" y="7599"/>
                      <a:pt x="22676" y="7234"/>
                      <a:pt x="22676" y="7234"/>
                    </a:cubicBezTo>
                    <a:cubicBezTo>
                      <a:pt x="22676" y="7234"/>
                      <a:pt x="23557" y="6353"/>
                      <a:pt x="23436" y="6140"/>
                    </a:cubicBezTo>
                    <a:cubicBezTo>
                      <a:pt x="23379" y="5941"/>
                      <a:pt x="23162" y="5742"/>
                      <a:pt x="22712" y="5742"/>
                    </a:cubicBezTo>
                    <a:cubicBezTo>
                      <a:pt x="22681" y="5742"/>
                      <a:pt x="22648" y="5743"/>
                      <a:pt x="22615" y="5745"/>
                    </a:cubicBezTo>
                    <a:cubicBezTo>
                      <a:pt x="22068" y="5775"/>
                      <a:pt x="21430" y="5836"/>
                      <a:pt x="21430" y="5836"/>
                    </a:cubicBezTo>
                    <a:cubicBezTo>
                      <a:pt x="21430" y="5836"/>
                      <a:pt x="22615" y="5076"/>
                      <a:pt x="22493" y="4560"/>
                    </a:cubicBezTo>
                    <a:cubicBezTo>
                      <a:pt x="22463" y="4377"/>
                      <a:pt x="22159" y="4256"/>
                      <a:pt x="21886" y="4134"/>
                    </a:cubicBezTo>
                    <a:cubicBezTo>
                      <a:pt x="21460" y="3952"/>
                      <a:pt x="21065" y="3830"/>
                      <a:pt x="21065" y="3830"/>
                    </a:cubicBezTo>
                    <a:cubicBezTo>
                      <a:pt x="21065" y="3830"/>
                      <a:pt x="21156" y="2280"/>
                      <a:pt x="21126" y="2250"/>
                    </a:cubicBezTo>
                    <a:cubicBezTo>
                      <a:pt x="21084" y="2187"/>
                      <a:pt x="21014" y="1895"/>
                      <a:pt x="20738" y="1895"/>
                    </a:cubicBezTo>
                    <a:cubicBezTo>
                      <a:pt x="20612" y="1895"/>
                      <a:pt x="20443" y="1956"/>
                      <a:pt x="20214" y="2128"/>
                    </a:cubicBezTo>
                    <a:cubicBezTo>
                      <a:pt x="20214" y="2128"/>
                      <a:pt x="19089" y="3253"/>
                      <a:pt x="18694" y="3374"/>
                    </a:cubicBezTo>
                    <a:cubicBezTo>
                      <a:pt x="18694" y="3374"/>
                      <a:pt x="19089" y="1338"/>
                      <a:pt x="17934" y="821"/>
                    </a:cubicBezTo>
                    <a:cubicBezTo>
                      <a:pt x="17866" y="789"/>
                      <a:pt x="17800" y="775"/>
                      <a:pt x="17739" y="775"/>
                    </a:cubicBezTo>
                    <a:cubicBezTo>
                      <a:pt x="17145" y="775"/>
                      <a:pt x="16870" y="2098"/>
                      <a:pt x="16870" y="2098"/>
                    </a:cubicBezTo>
                    <a:cubicBezTo>
                      <a:pt x="16870" y="2098"/>
                      <a:pt x="16688" y="0"/>
                      <a:pt x="157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44" name="Google Shape;244;p7"/>
              <p:cNvSpPr/>
              <p:nvPr/>
            </p:nvSpPr>
            <p:spPr>
              <a:xfrm rot="6887842">
                <a:off x="4295300" y="4121723"/>
                <a:ext cx="1159524" cy="1239131"/>
              </a:xfrm>
              <a:custGeom>
                <a:avLst/>
                <a:gdLst/>
                <a:ahLst/>
                <a:cxnLst/>
                <a:rect l="l" t="t" r="r" b="b"/>
                <a:pathLst>
                  <a:path w="46840" h="49075" extrusionOk="0">
                    <a:moveTo>
                      <a:pt x="655" y="0"/>
                    </a:moveTo>
                    <a:cubicBezTo>
                      <a:pt x="487" y="0"/>
                      <a:pt x="374" y="30"/>
                      <a:pt x="334" y="97"/>
                    </a:cubicBezTo>
                    <a:cubicBezTo>
                      <a:pt x="0" y="705"/>
                      <a:pt x="851" y="1525"/>
                      <a:pt x="2249" y="2133"/>
                    </a:cubicBezTo>
                    <a:cubicBezTo>
                      <a:pt x="3648" y="2741"/>
                      <a:pt x="5714" y="3896"/>
                      <a:pt x="6170" y="4565"/>
                    </a:cubicBezTo>
                    <a:cubicBezTo>
                      <a:pt x="6322" y="4839"/>
                      <a:pt x="6687" y="5295"/>
                      <a:pt x="6687" y="5295"/>
                    </a:cubicBezTo>
                    <a:lnTo>
                      <a:pt x="8936" y="8061"/>
                    </a:lnTo>
                    <a:cubicBezTo>
                      <a:pt x="8936" y="8061"/>
                      <a:pt x="13192" y="14535"/>
                      <a:pt x="14012" y="16875"/>
                    </a:cubicBezTo>
                    <a:cubicBezTo>
                      <a:pt x="14012" y="16875"/>
                      <a:pt x="15897" y="21252"/>
                      <a:pt x="16444" y="21951"/>
                    </a:cubicBezTo>
                    <a:cubicBezTo>
                      <a:pt x="16991" y="22620"/>
                      <a:pt x="17599" y="24322"/>
                      <a:pt x="20456" y="25812"/>
                    </a:cubicBezTo>
                    <a:lnTo>
                      <a:pt x="20760" y="25963"/>
                    </a:lnTo>
                    <a:cubicBezTo>
                      <a:pt x="20760" y="25963"/>
                      <a:pt x="24773" y="27726"/>
                      <a:pt x="28116" y="27818"/>
                    </a:cubicBezTo>
                    <a:cubicBezTo>
                      <a:pt x="28614" y="27836"/>
                      <a:pt x="29090" y="27847"/>
                      <a:pt x="29558" y="27847"/>
                    </a:cubicBezTo>
                    <a:cubicBezTo>
                      <a:pt x="31379" y="27847"/>
                      <a:pt x="33085" y="27681"/>
                      <a:pt x="35502" y="27149"/>
                    </a:cubicBezTo>
                    <a:cubicBezTo>
                      <a:pt x="35502" y="27149"/>
                      <a:pt x="36262" y="27179"/>
                      <a:pt x="36475" y="27514"/>
                    </a:cubicBezTo>
                    <a:cubicBezTo>
                      <a:pt x="36718" y="27818"/>
                      <a:pt x="38603" y="30128"/>
                      <a:pt x="39059" y="32985"/>
                    </a:cubicBezTo>
                    <a:cubicBezTo>
                      <a:pt x="39514" y="35842"/>
                      <a:pt x="39514" y="39216"/>
                      <a:pt x="37691" y="42590"/>
                    </a:cubicBezTo>
                    <a:cubicBezTo>
                      <a:pt x="37660" y="42681"/>
                      <a:pt x="37387" y="43167"/>
                      <a:pt x="36596" y="43775"/>
                    </a:cubicBezTo>
                    <a:cubicBezTo>
                      <a:pt x="36307" y="44007"/>
                      <a:pt x="35662" y="44177"/>
                      <a:pt x="34918" y="44177"/>
                    </a:cubicBezTo>
                    <a:cubicBezTo>
                      <a:pt x="34491" y="44177"/>
                      <a:pt x="34031" y="44121"/>
                      <a:pt x="33587" y="43988"/>
                    </a:cubicBezTo>
                    <a:cubicBezTo>
                      <a:pt x="33387" y="43923"/>
                      <a:pt x="33204" y="43896"/>
                      <a:pt x="33039" y="43896"/>
                    </a:cubicBezTo>
                    <a:cubicBezTo>
                      <a:pt x="32197" y="43896"/>
                      <a:pt x="31794" y="44596"/>
                      <a:pt x="31794" y="44596"/>
                    </a:cubicBezTo>
                    <a:cubicBezTo>
                      <a:pt x="31794" y="44596"/>
                      <a:pt x="31338" y="44596"/>
                      <a:pt x="31156" y="44778"/>
                    </a:cubicBezTo>
                    <a:cubicBezTo>
                      <a:pt x="30973" y="44961"/>
                      <a:pt x="30578" y="45660"/>
                      <a:pt x="31277" y="46359"/>
                    </a:cubicBezTo>
                    <a:cubicBezTo>
                      <a:pt x="31800" y="46929"/>
                      <a:pt x="33750" y="49075"/>
                      <a:pt x="35809" y="49075"/>
                    </a:cubicBezTo>
                    <a:cubicBezTo>
                      <a:pt x="36387" y="49075"/>
                      <a:pt x="36973" y="48906"/>
                      <a:pt x="37539" y="48487"/>
                    </a:cubicBezTo>
                    <a:cubicBezTo>
                      <a:pt x="40122" y="46632"/>
                      <a:pt x="40852" y="44474"/>
                      <a:pt x="41581" y="42073"/>
                    </a:cubicBezTo>
                    <a:cubicBezTo>
                      <a:pt x="42341" y="39672"/>
                      <a:pt x="44226" y="29945"/>
                      <a:pt x="40001" y="22559"/>
                    </a:cubicBezTo>
                    <a:cubicBezTo>
                      <a:pt x="40001" y="22559"/>
                      <a:pt x="40457" y="20006"/>
                      <a:pt x="40305" y="19003"/>
                    </a:cubicBezTo>
                    <a:lnTo>
                      <a:pt x="42402" y="16267"/>
                    </a:lnTo>
                    <a:cubicBezTo>
                      <a:pt x="42402" y="16267"/>
                      <a:pt x="42949" y="15599"/>
                      <a:pt x="43496" y="15477"/>
                    </a:cubicBezTo>
                    <a:cubicBezTo>
                      <a:pt x="44074" y="15355"/>
                      <a:pt x="46384" y="15355"/>
                      <a:pt x="46627" y="14444"/>
                    </a:cubicBezTo>
                    <a:cubicBezTo>
                      <a:pt x="46840" y="13532"/>
                      <a:pt x="43132" y="13197"/>
                      <a:pt x="43132" y="13197"/>
                    </a:cubicBezTo>
                    <a:cubicBezTo>
                      <a:pt x="43132" y="13197"/>
                      <a:pt x="42818" y="13073"/>
                      <a:pt x="42388" y="13073"/>
                    </a:cubicBezTo>
                    <a:cubicBezTo>
                      <a:pt x="41890" y="13073"/>
                      <a:pt x="41236" y="13240"/>
                      <a:pt x="40730" y="13957"/>
                    </a:cubicBezTo>
                    <a:cubicBezTo>
                      <a:pt x="39826" y="15241"/>
                      <a:pt x="38809" y="16273"/>
                      <a:pt x="38460" y="16273"/>
                    </a:cubicBezTo>
                    <a:cubicBezTo>
                      <a:pt x="38446" y="16273"/>
                      <a:pt x="38432" y="16271"/>
                      <a:pt x="38420" y="16267"/>
                    </a:cubicBezTo>
                    <a:cubicBezTo>
                      <a:pt x="38382" y="16260"/>
                      <a:pt x="38330" y="16256"/>
                      <a:pt x="38268" y="16256"/>
                    </a:cubicBezTo>
                    <a:cubicBezTo>
                      <a:pt x="37831" y="16256"/>
                      <a:pt x="36900" y="16419"/>
                      <a:pt x="36900" y="16419"/>
                    </a:cubicBezTo>
                    <a:lnTo>
                      <a:pt x="36141" y="16389"/>
                    </a:lnTo>
                    <a:lnTo>
                      <a:pt x="36505" y="15112"/>
                    </a:lnTo>
                    <a:cubicBezTo>
                      <a:pt x="36505" y="15112"/>
                      <a:pt x="38633" y="12559"/>
                      <a:pt x="38694" y="11982"/>
                    </a:cubicBezTo>
                    <a:cubicBezTo>
                      <a:pt x="38724" y="11404"/>
                      <a:pt x="36353" y="10887"/>
                      <a:pt x="36110" y="10796"/>
                    </a:cubicBezTo>
                    <a:cubicBezTo>
                      <a:pt x="35837" y="10705"/>
                      <a:pt x="34438" y="10705"/>
                      <a:pt x="34226" y="10614"/>
                    </a:cubicBezTo>
                    <a:cubicBezTo>
                      <a:pt x="34117" y="10578"/>
                      <a:pt x="33868" y="10531"/>
                      <a:pt x="33698" y="10531"/>
                    </a:cubicBezTo>
                    <a:cubicBezTo>
                      <a:pt x="33582" y="10531"/>
                      <a:pt x="33502" y="10552"/>
                      <a:pt x="33527" y="10614"/>
                    </a:cubicBezTo>
                    <a:cubicBezTo>
                      <a:pt x="33557" y="10796"/>
                      <a:pt x="33770" y="11070"/>
                      <a:pt x="33739" y="11161"/>
                    </a:cubicBezTo>
                    <a:cubicBezTo>
                      <a:pt x="33709" y="11222"/>
                      <a:pt x="31916" y="13927"/>
                      <a:pt x="31429" y="15325"/>
                    </a:cubicBezTo>
                    <a:cubicBezTo>
                      <a:pt x="31429" y="15325"/>
                      <a:pt x="30183" y="14596"/>
                      <a:pt x="29940" y="14504"/>
                    </a:cubicBezTo>
                    <a:cubicBezTo>
                      <a:pt x="29940" y="14504"/>
                      <a:pt x="29666" y="12924"/>
                      <a:pt x="30061" y="12225"/>
                    </a:cubicBezTo>
                    <a:cubicBezTo>
                      <a:pt x="30700" y="10948"/>
                      <a:pt x="31764" y="10614"/>
                      <a:pt x="31885" y="9975"/>
                    </a:cubicBezTo>
                    <a:cubicBezTo>
                      <a:pt x="31946" y="9519"/>
                      <a:pt x="31703" y="9489"/>
                      <a:pt x="31095" y="9337"/>
                    </a:cubicBezTo>
                    <a:cubicBezTo>
                      <a:pt x="30487" y="9185"/>
                      <a:pt x="29028" y="8820"/>
                      <a:pt x="29028" y="8820"/>
                    </a:cubicBezTo>
                    <a:lnTo>
                      <a:pt x="27751" y="8425"/>
                    </a:lnTo>
                    <a:cubicBezTo>
                      <a:pt x="27751" y="8425"/>
                      <a:pt x="26870" y="8729"/>
                      <a:pt x="26444" y="9793"/>
                    </a:cubicBezTo>
                    <a:cubicBezTo>
                      <a:pt x="26019" y="10857"/>
                      <a:pt x="25472" y="11465"/>
                      <a:pt x="24742" y="11982"/>
                    </a:cubicBezTo>
                    <a:cubicBezTo>
                      <a:pt x="24013" y="12529"/>
                      <a:pt x="23830" y="12681"/>
                      <a:pt x="23830" y="12681"/>
                    </a:cubicBezTo>
                    <a:cubicBezTo>
                      <a:pt x="23830" y="12681"/>
                      <a:pt x="23131" y="12437"/>
                      <a:pt x="23040" y="12225"/>
                    </a:cubicBezTo>
                    <a:cubicBezTo>
                      <a:pt x="22918" y="11982"/>
                      <a:pt x="22766" y="10857"/>
                      <a:pt x="22766" y="10857"/>
                    </a:cubicBezTo>
                    <a:cubicBezTo>
                      <a:pt x="22766" y="10857"/>
                      <a:pt x="22645" y="9337"/>
                      <a:pt x="23222" y="8364"/>
                    </a:cubicBezTo>
                    <a:cubicBezTo>
                      <a:pt x="23222" y="8364"/>
                      <a:pt x="23830" y="7969"/>
                      <a:pt x="23253" y="7422"/>
                    </a:cubicBezTo>
                    <a:cubicBezTo>
                      <a:pt x="22675" y="6905"/>
                      <a:pt x="20396" y="6450"/>
                      <a:pt x="20244" y="6450"/>
                    </a:cubicBezTo>
                    <a:cubicBezTo>
                      <a:pt x="20155" y="6450"/>
                      <a:pt x="19839" y="6305"/>
                      <a:pt x="19560" y="6305"/>
                    </a:cubicBezTo>
                    <a:cubicBezTo>
                      <a:pt x="19362" y="6305"/>
                      <a:pt x="19182" y="6379"/>
                      <a:pt x="19119" y="6632"/>
                    </a:cubicBezTo>
                    <a:cubicBezTo>
                      <a:pt x="18967" y="7240"/>
                      <a:pt x="19241" y="7209"/>
                      <a:pt x="19180" y="7757"/>
                    </a:cubicBezTo>
                    <a:cubicBezTo>
                      <a:pt x="19119" y="8334"/>
                      <a:pt x="18845" y="11313"/>
                      <a:pt x="18845" y="11556"/>
                    </a:cubicBezTo>
                    <a:cubicBezTo>
                      <a:pt x="18845" y="11556"/>
                      <a:pt x="18055" y="11100"/>
                      <a:pt x="17751" y="10948"/>
                    </a:cubicBezTo>
                    <a:cubicBezTo>
                      <a:pt x="17022" y="10553"/>
                      <a:pt x="10791" y="3471"/>
                      <a:pt x="8815" y="2711"/>
                    </a:cubicBezTo>
                    <a:cubicBezTo>
                      <a:pt x="8815" y="2711"/>
                      <a:pt x="7447" y="2103"/>
                      <a:pt x="7265" y="2042"/>
                    </a:cubicBezTo>
                    <a:cubicBezTo>
                      <a:pt x="7102" y="1961"/>
                      <a:pt x="2025" y="0"/>
                      <a:pt x="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45" name="Google Shape;245;p7"/>
              <p:cNvSpPr/>
              <p:nvPr/>
            </p:nvSpPr>
            <p:spPr>
              <a:xfrm flipH="1">
                <a:off x="5443630" y="4644910"/>
                <a:ext cx="1287275" cy="914175"/>
              </a:xfrm>
              <a:custGeom>
                <a:avLst/>
                <a:gdLst/>
                <a:ahLst/>
                <a:cxnLst/>
                <a:rect l="l" t="t" r="r" b="b"/>
                <a:pathLst>
                  <a:path w="51491" h="36567" extrusionOk="0">
                    <a:moveTo>
                      <a:pt x="46232" y="16050"/>
                    </a:moveTo>
                    <a:cubicBezTo>
                      <a:pt x="46415" y="16506"/>
                      <a:pt x="46263" y="17661"/>
                      <a:pt x="45655" y="18633"/>
                    </a:cubicBezTo>
                    <a:cubicBezTo>
                      <a:pt x="45047" y="19576"/>
                      <a:pt x="45746" y="20305"/>
                      <a:pt x="45746" y="20305"/>
                    </a:cubicBezTo>
                    <a:cubicBezTo>
                      <a:pt x="45746" y="20305"/>
                      <a:pt x="45624" y="20670"/>
                      <a:pt x="45776" y="20913"/>
                    </a:cubicBezTo>
                    <a:cubicBezTo>
                      <a:pt x="45898" y="21126"/>
                      <a:pt x="46384" y="21582"/>
                      <a:pt x="47174" y="21217"/>
                    </a:cubicBezTo>
                    <a:cubicBezTo>
                      <a:pt x="47995" y="20792"/>
                      <a:pt x="51491" y="19089"/>
                      <a:pt x="50518" y="16415"/>
                    </a:cubicBezTo>
                    <a:cubicBezTo>
                      <a:pt x="49576" y="13770"/>
                      <a:pt x="47934" y="12646"/>
                      <a:pt x="46080" y="11430"/>
                    </a:cubicBezTo>
                    <a:cubicBezTo>
                      <a:pt x="44226" y="10214"/>
                      <a:pt x="36475" y="6232"/>
                      <a:pt x="29180" y="7995"/>
                    </a:cubicBezTo>
                    <a:cubicBezTo>
                      <a:pt x="29180" y="7995"/>
                      <a:pt x="27113" y="6962"/>
                      <a:pt x="26293" y="6840"/>
                    </a:cubicBezTo>
                    <a:lnTo>
                      <a:pt x="24469" y="4408"/>
                    </a:lnTo>
                    <a:cubicBezTo>
                      <a:pt x="24469" y="4408"/>
                      <a:pt x="24013" y="3800"/>
                      <a:pt x="24043" y="3314"/>
                    </a:cubicBezTo>
                    <a:cubicBezTo>
                      <a:pt x="24074" y="2828"/>
                      <a:pt x="24651" y="852"/>
                      <a:pt x="23922" y="427"/>
                    </a:cubicBezTo>
                    <a:cubicBezTo>
                      <a:pt x="23223" y="1"/>
                      <a:pt x="22037" y="3041"/>
                      <a:pt x="22037" y="3041"/>
                    </a:cubicBezTo>
                    <a:cubicBezTo>
                      <a:pt x="22037" y="3041"/>
                      <a:pt x="21186" y="4104"/>
                      <a:pt x="22098" y="5259"/>
                    </a:cubicBezTo>
                    <a:cubicBezTo>
                      <a:pt x="22979" y="6384"/>
                      <a:pt x="23679" y="7539"/>
                      <a:pt x="23527" y="7752"/>
                    </a:cubicBezTo>
                    <a:cubicBezTo>
                      <a:pt x="23375" y="7995"/>
                      <a:pt x="23283" y="9089"/>
                      <a:pt x="23283" y="9089"/>
                    </a:cubicBezTo>
                    <a:lnTo>
                      <a:pt x="23071" y="9728"/>
                    </a:lnTo>
                    <a:lnTo>
                      <a:pt x="22037" y="9089"/>
                    </a:lnTo>
                    <a:cubicBezTo>
                      <a:pt x="22037" y="9089"/>
                      <a:pt x="20396" y="6688"/>
                      <a:pt x="19940" y="6506"/>
                    </a:cubicBezTo>
                    <a:cubicBezTo>
                      <a:pt x="19484" y="6354"/>
                      <a:pt x="18450" y="8208"/>
                      <a:pt x="18299" y="8390"/>
                    </a:cubicBezTo>
                    <a:cubicBezTo>
                      <a:pt x="18147" y="8603"/>
                      <a:pt x="17812" y="9758"/>
                      <a:pt x="17691" y="9971"/>
                    </a:cubicBezTo>
                    <a:cubicBezTo>
                      <a:pt x="17599" y="10123"/>
                      <a:pt x="17387" y="10579"/>
                      <a:pt x="17539" y="10609"/>
                    </a:cubicBezTo>
                    <a:cubicBezTo>
                      <a:pt x="17691" y="10639"/>
                      <a:pt x="17995" y="10487"/>
                      <a:pt x="18055" y="10518"/>
                    </a:cubicBezTo>
                    <a:cubicBezTo>
                      <a:pt x="18086" y="10579"/>
                      <a:pt x="19940" y="12737"/>
                      <a:pt x="21004" y="13527"/>
                    </a:cubicBezTo>
                    <a:cubicBezTo>
                      <a:pt x="21004" y="13527"/>
                      <a:pt x="20092" y="14408"/>
                      <a:pt x="19940" y="14591"/>
                    </a:cubicBezTo>
                    <a:cubicBezTo>
                      <a:pt x="19940" y="14591"/>
                      <a:pt x="18542" y="14439"/>
                      <a:pt x="18055" y="13953"/>
                    </a:cubicBezTo>
                    <a:cubicBezTo>
                      <a:pt x="17143" y="13071"/>
                      <a:pt x="17083" y="12129"/>
                      <a:pt x="16596" y="11855"/>
                    </a:cubicBezTo>
                    <a:cubicBezTo>
                      <a:pt x="16262" y="11673"/>
                      <a:pt x="16140" y="11886"/>
                      <a:pt x="15836" y="12342"/>
                    </a:cubicBezTo>
                    <a:cubicBezTo>
                      <a:pt x="15563" y="12798"/>
                      <a:pt x="14925" y="13953"/>
                      <a:pt x="14925" y="13953"/>
                    </a:cubicBezTo>
                    <a:lnTo>
                      <a:pt x="14256" y="14925"/>
                    </a:lnTo>
                    <a:cubicBezTo>
                      <a:pt x="14256" y="14925"/>
                      <a:pt x="14286" y="15776"/>
                      <a:pt x="15077" y="16384"/>
                    </a:cubicBezTo>
                    <a:cubicBezTo>
                      <a:pt x="15867" y="16992"/>
                      <a:pt x="16262" y="17630"/>
                      <a:pt x="16536" y="18360"/>
                    </a:cubicBezTo>
                    <a:cubicBezTo>
                      <a:pt x="16840" y="19089"/>
                      <a:pt x="16870" y="19302"/>
                      <a:pt x="16870" y="19302"/>
                    </a:cubicBezTo>
                    <a:cubicBezTo>
                      <a:pt x="16870" y="19302"/>
                      <a:pt x="16536" y="19789"/>
                      <a:pt x="16292" y="19880"/>
                    </a:cubicBezTo>
                    <a:cubicBezTo>
                      <a:pt x="16080" y="19940"/>
                      <a:pt x="15077" y="19758"/>
                      <a:pt x="15077" y="19758"/>
                    </a:cubicBezTo>
                    <a:cubicBezTo>
                      <a:pt x="15077" y="19758"/>
                      <a:pt x="13800" y="19485"/>
                      <a:pt x="13101" y="18785"/>
                    </a:cubicBezTo>
                    <a:cubicBezTo>
                      <a:pt x="13101" y="18785"/>
                      <a:pt x="12888" y="18178"/>
                      <a:pt x="12311" y="18512"/>
                    </a:cubicBezTo>
                    <a:cubicBezTo>
                      <a:pt x="11733" y="18846"/>
                      <a:pt x="10791" y="20670"/>
                      <a:pt x="10700" y="20822"/>
                    </a:cubicBezTo>
                    <a:cubicBezTo>
                      <a:pt x="10639" y="20944"/>
                      <a:pt x="10122" y="21551"/>
                      <a:pt x="10608" y="21825"/>
                    </a:cubicBezTo>
                    <a:cubicBezTo>
                      <a:pt x="11064" y="22068"/>
                      <a:pt x="11095" y="21855"/>
                      <a:pt x="11551" y="22038"/>
                    </a:cubicBezTo>
                    <a:cubicBezTo>
                      <a:pt x="12007" y="22220"/>
                      <a:pt x="14438" y="23223"/>
                      <a:pt x="14651" y="23254"/>
                    </a:cubicBezTo>
                    <a:lnTo>
                      <a:pt x="13861" y="24044"/>
                    </a:lnTo>
                    <a:cubicBezTo>
                      <a:pt x="13344" y="24561"/>
                      <a:pt x="5806" y="28117"/>
                      <a:pt x="4712" y="29606"/>
                    </a:cubicBezTo>
                    <a:cubicBezTo>
                      <a:pt x="4712" y="29606"/>
                      <a:pt x="3861" y="30579"/>
                      <a:pt x="3769" y="30731"/>
                    </a:cubicBezTo>
                    <a:cubicBezTo>
                      <a:pt x="3648" y="30883"/>
                      <a:pt x="0" y="35685"/>
                      <a:pt x="456" y="36141"/>
                    </a:cubicBezTo>
                    <a:cubicBezTo>
                      <a:pt x="912" y="36567"/>
                      <a:pt x="1763" y="36050"/>
                      <a:pt x="2645" y="35047"/>
                    </a:cubicBezTo>
                    <a:cubicBezTo>
                      <a:pt x="3526" y="33983"/>
                      <a:pt x="4955" y="32524"/>
                      <a:pt x="5654" y="32311"/>
                    </a:cubicBezTo>
                    <a:cubicBezTo>
                      <a:pt x="5927" y="32220"/>
                      <a:pt x="6383" y="32008"/>
                      <a:pt x="6383" y="32008"/>
                    </a:cubicBezTo>
                    <a:lnTo>
                      <a:pt x="9271" y="30792"/>
                    </a:lnTo>
                    <a:cubicBezTo>
                      <a:pt x="9271" y="30792"/>
                      <a:pt x="15806" y="28755"/>
                      <a:pt x="17964" y="28603"/>
                    </a:cubicBezTo>
                    <a:cubicBezTo>
                      <a:pt x="17964" y="28603"/>
                      <a:pt x="22098" y="28086"/>
                      <a:pt x="22827" y="27783"/>
                    </a:cubicBezTo>
                    <a:cubicBezTo>
                      <a:pt x="23557" y="27479"/>
                      <a:pt x="25138" y="27387"/>
                      <a:pt x="27083" y="25351"/>
                    </a:cubicBezTo>
                    <a:lnTo>
                      <a:pt x="27296" y="25108"/>
                    </a:lnTo>
                    <a:cubicBezTo>
                      <a:pt x="27296" y="25108"/>
                      <a:pt x="29788" y="22129"/>
                      <a:pt x="30700" y="19333"/>
                    </a:cubicBezTo>
                    <a:cubicBezTo>
                      <a:pt x="31338" y="17296"/>
                      <a:pt x="31764" y="15655"/>
                      <a:pt x="31916" y="12949"/>
                    </a:cubicBezTo>
                    <a:cubicBezTo>
                      <a:pt x="31916" y="12949"/>
                      <a:pt x="32129" y="12311"/>
                      <a:pt x="32463" y="12190"/>
                    </a:cubicBezTo>
                    <a:cubicBezTo>
                      <a:pt x="32828" y="12098"/>
                      <a:pt x="35199" y="11065"/>
                      <a:pt x="37752" y="11369"/>
                    </a:cubicBezTo>
                    <a:cubicBezTo>
                      <a:pt x="40305" y="11673"/>
                      <a:pt x="43101" y="12494"/>
                      <a:pt x="45533" y="14895"/>
                    </a:cubicBezTo>
                    <a:cubicBezTo>
                      <a:pt x="45594" y="14895"/>
                      <a:pt x="45928" y="15229"/>
                      <a:pt x="46232" y="1605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479"/>
                  <a:t> </a:t>
                </a:r>
                <a:endParaRPr sz="2479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94343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9" name="Google Shape;319;p13"/>
          <p:cNvGrpSpPr/>
          <p:nvPr/>
        </p:nvGrpSpPr>
        <p:grpSpPr>
          <a:xfrm>
            <a:off x="11017209" y="-509419"/>
            <a:ext cx="2830842" cy="7342697"/>
            <a:chOff x="8262906" y="-382065"/>
            <a:chExt cx="2123132" cy="5507023"/>
          </a:xfrm>
        </p:grpSpPr>
        <p:sp>
          <p:nvSpPr>
            <p:cNvPr id="320" name="Google Shape;320;p13"/>
            <p:cNvSpPr/>
            <p:nvPr/>
          </p:nvSpPr>
          <p:spPr>
            <a:xfrm rot="6763602" flipH="1">
              <a:off x="8773390" y="4053825"/>
              <a:ext cx="587976" cy="1154002"/>
            </a:xfrm>
            <a:custGeom>
              <a:avLst/>
              <a:gdLst/>
              <a:ahLst/>
              <a:cxnLst/>
              <a:rect l="l" t="t" r="r" b="b"/>
              <a:pathLst>
                <a:path w="18816" h="36485" extrusionOk="0">
                  <a:moveTo>
                    <a:pt x="12230" y="0"/>
                  </a:moveTo>
                  <a:cubicBezTo>
                    <a:pt x="11907" y="0"/>
                    <a:pt x="11230" y="559"/>
                    <a:pt x="10091" y="3835"/>
                  </a:cubicBezTo>
                  <a:cubicBezTo>
                    <a:pt x="8967" y="7148"/>
                    <a:pt x="8967" y="9337"/>
                    <a:pt x="9028" y="10188"/>
                  </a:cubicBezTo>
                  <a:cubicBezTo>
                    <a:pt x="9082" y="10351"/>
                    <a:pt x="8917" y="10466"/>
                    <a:pt x="8794" y="10466"/>
                  </a:cubicBezTo>
                  <a:cubicBezTo>
                    <a:pt x="8780" y="10466"/>
                    <a:pt x="8767" y="10464"/>
                    <a:pt x="8754" y="10461"/>
                  </a:cubicBezTo>
                  <a:cubicBezTo>
                    <a:pt x="8207" y="10340"/>
                    <a:pt x="7295" y="10188"/>
                    <a:pt x="6991" y="10096"/>
                  </a:cubicBezTo>
                  <a:cubicBezTo>
                    <a:pt x="6968" y="10089"/>
                    <a:pt x="6947" y="10085"/>
                    <a:pt x="6927" y="10085"/>
                  </a:cubicBezTo>
                  <a:cubicBezTo>
                    <a:pt x="6868" y="10085"/>
                    <a:pt x="6816" y="10119"/>
                    <a:pt x="6748" y="10188"/>
                  </a:cubicBezTo>
                  <a:cubicBezTo>
                    <a:pt x="6414" y="10644"/>
                    <a:pt x="5715" y="12346"/>
                    <a:pt x="5471" y="12954"/>
                  </a:cubicBezTo>
                  <a:cubicBezTo>
                    <a:pt x="5441" y="13106"/>
                    <a:pt x="5502" y="13258"/>
                    <a:pt x="5654" y="13288"/>
                  </a:cubicBezTo>
                  <a:cubicBezTo>
                    <a:pt x="5806" y="13349"/>
                    <a:pt x="5958" y="13349"/>
                    <a:pt x="6110" y="13349"/>
                  </a:cubicBezTo>
                  <a:cubicBezTo>
                    <a:pt x="6383" y="13349"/>
                    <a:pt x="7143" y="12619"/>
                    <a:pt x="7325" y="12528"/>
                  </a:cubicBezTo>
                  <a:cubicBezTo>
                    <a:pt x="7349" y="12522"/>
                    <a:pt x="7372" y="12519"/>
                    <a:pt x="7394" y="12519"/>
                  </a:cubicBezTo>
                  <a:cubicBezTo>
                    <a:pt x="7601" y="12519"/>
                    <a:pt x="7739" y="12759"/>
                    <a:pt x="7629" y="12923"/>
                  </a:cubicBezTo>
                  <a:cubicBezTo>
                    <a:pt x="7173" y="13683"/>
                    <a:pt x="7173" y="16267"/>
                    <a:pt x="7173" y="16267"/>
                  </a:cubicBezTo>
                  <a:lnTo>
                    <a:pt x="7173" y="17179"/>
                  </a:lnTo>
                  <a:cubicBezTo>
                    <a:pt x="7143" y="17513"/>
                    <a:pt x="7265" y="17756"/>
                    <a:pt x="7356" y="17847"/>
                  </a:cubicBezTo>
                  <a:cubicBezTo>
                    <a:pt x="7447" y="17939"/>
                    <a:pt x="7447" y="18060"/>
                    <a:pt x="7417" y="18121"/>
                  </a:cubicBezTo>
                  <a:cubicBezTo>
                    <a:pt x="7325" y="18303"/>
                    <a:pt x="7265" y="18607"/>
                    <a:pt x="7204" y="18668"/>
                  </a:cubicBezTo>
                  <a:cubicBezTo>
                    <a:pt x="6870" y="18850"/>
                    <a:pt x="6505" y="18850"/>
                    <a:pt x="6505" y="18850"/>
                  </a:cubicBezTo>
                  <a:cubicBezTo>
                    <a:pt x="5836" y="18850"/>
                    <a:pt x="5289" y="19185"/>
                    <a:pt x="5198" y="19215"/>
                  </a:cubicBezTo>
                  <a:cubicBezTo>
                    <a:pt x="5193" y="19219"/>
                    <a:pt x="5177" y="19221"/>
                    <a:pt x="5149" y="19221"/>
                  </a:cubicBezTo>
                  <a:cubicBezTo>
                    <a:pt x="4787" y="19221"/>
                    <a:pt x="2552" y="18872"/>
                    <a:pt x="2128" y="18759"/>
                  </a:cubicBezTo>
                  <a:cubicBezTo>
                    <a:pt x="2064" y="18748"/>
                    <a:pt x="2001" y="18743"/>
                    <a:pt x="1941" y="18743"/>
                  </a:cubicBezTo>
                  <a:cubicBezTo>
                    <a:pt x="1684" y="18743"/>
                    <a:pt x="1466" y="18832"/>
                    <a:pt x="1368" y="18881"/>
                  </a:cubicBezTo>
                  <a:lnTo>
                    <a:pt x="1246" y="19002"/>
                  </a:lnTo>
                  <a:lnTo>
                    <a:pt x="61" y="21434"/>
                  </a:lnTo>
                  <a:cubicBezTo>
                    <a:pt x="0" y="21556"/>
                    <a:pt x="61" y="21738"/>
                    <a:pt x="213" y="21768"/>
                  </a:cubicBezTo>
                  <a:cubicBezTo>
                    <a:pt x="381" y="21812"/>
                    <a:pt x="538" y="21832"/>
                    <a:pt x="686" y="21832"/>
                  </a:cubicBezTo>
                  <a:cubicBezTo>
                    <a:pt x="1664" y="21832"/>
                    <a:pt x="2209" y="20989"/>
                    <a:pt x="2341" y="20857"/>
                  </a:cubicBezTo>
                  <a:cubicBezTo>
                    <a:pt x="2432" y="20747"/>
                    <a:pt x="2501" y="20725"/>
                    <a:pt x="2542" y="20725"/>
                  </a:cubicBezTo>
                  <a:cubicBezTo>
                    <a:pt x="2569" y="20725"/>
                    <a:pt x="2584" y="20735"/>
                    <a:pt x="2584" y="20735"/>
                  </a:cubicBezTo>
                  <a:cubicBezTo>
                    <a:pt x="4559" y="21495"/>
                    <a:pt x="6079" y="21738"/>
                    <a:pt x="6353" y="21768"/>
                  </a:cubicBezTo>
                  <a:cubicBezTo>
                    <a:pt x="6403" y="21779"/>
                    <a:pt x="6488" y="21782"/>
                    <a:pt x="6587" y="21782"/>
                  </a:cubicBezTo>
                  <a:cubicBezTo>
                    <a:pt x="6785" y="21782"/>
                    <a:pt x="7042" y="21768"/>
                    <a:pt x="7204" y="21768"/>
                  </a:cubicBezTo>
                  <a:cubicBezTo>
                    <a:pt x="7325" y="21768"/>
                    <a:pt x="7447" y="21860"/>
                    <a:pt x="7477" y="21951"/>
                  </a:cubicBezTo>
                  <a:cubicBezTo>
                    <a:pt x="7569" y="22224"/>
                    <a:pt x="7751" y="22771"/>
                    <a:pt x="7812" y="23015"/>
                  </a:cubicBezTo>
                  <a:cubicBezTo>
                    <a:pt x="7873" y="23136"/>
                    <a:pt x="7812" y="23258"/>
                    <a:pt x="7721" y="23319"/>
                  </a:cubicBezTo>
                  <a:cubicBezTo>
                    <a:pt x="7447" y="23471"/>
                    <a:pt x="6900" y="23744"/>
                    <a:pt x="6657" y="24078"/>
                  </a:cubicBezTo>
                  <a:cubicBezTo>
                    <a:pt x="6292" y="24534"/>
                    <a:pt x="6505" y="25051"/>
                    <a:pt x="6961" y="25294"/>
                  </a:cubicBezTo>
                  <a:cubicBezTo>
                    <a:pt x="7025" y="25341"/>
                    <a:pt x="7106" y="25361"/>
                    <a:pt x="7199" y="25361"/>
                  </a:cubicBezTo>
                  <a:cubicBezTo>
                    <a:pt x="7593" y="25361"/>
                    <a:pt x="8191" y="25005"/>
                    <a:pt x="8511" y="24808"/>
                  </a:cubicBezTo>
                  <a:cubicBezTo>
                    <a:pt x="8566" y="24781"/>
                    <a:pt x="8626" y="24766"/>
                    <a:pt x="8682" y="24766"/>
                  </a:cubicBezTo>
                  <a:cubicBezTo>
                    <a:pt x="8751" y="24766"/>
                    <a:pt x="8812" y="24788"/>
                    <a:pt x="8845" y="24838"/>
                  </a:cubicBezTo>
                  <a:cubicBezTo>
                    <a:pt x="8936" y="24930"/>
                    <a:pt x="9028" y="25051"/>
                    <a:pt x="9119" y="25142"/>
                  </a:cubicBezTo>
                  <a:cubicBezTo>
                    <a:pt x="9240" y="25264"/>
                    <a:pt x="9180" y="25446"/>
                    <a:pt x="9028" y="25537"/>
                  </a:cubicBezTo>
                  <a:cubicBezTo>
                    <a:pt x="8845" y="25598"/>
                    <a:pt x="8663" y="25720"/>
                    <a:pt x="8541" y="25872"/>
                  </a:cubicBezTo>
                  <a:cubicBezTo>
                    <a:pt x="8329" y="26176"/>
                    <a:pt x="8541" y="26753"/>
                    <a:pt x="8997" y="26936"/>
                  </a:cubicBezTo>
                  <a:cubicBezTo>
                    <a:pt x="9057" y="26961"/>
                    <a:pt x="9119" y="26972"/>
                    <a:pt x="9181" y="26972"/>
                  </a:cubicBezTo>
                  <a:cubicBezTo>
                    <a:pt x="9497" y="26972"/>
                    <a:pt x="9828" y="26688"/>
                    <a:pt x="10031" y="26510"/>
                  </a:cubicBezTo>
                  <a:cubicBezTo>
                    <a:pt x="10084" y="26474"/>
                    <a:pt x="10138" y="26460"/>
                    <a:pt x="10191" y="26460"/>
                  </a:cubicBezTo>
                  <a:cubicBezTo>
                    <a:pt x="10229" y="26460"/>
                    <a:pt x="10266" y="26467"/>
                    <a:pt x="10304" y="26480"/>
                  </a:cubicBezTo>
                  <a:cubicBezTo>
                    <a:pt x="10578" y="26632"/>
                    <a:pt x="11155" y="26936"/>
                    <a:pt x="11702" y="27209"/>
                  </a:cubicBezTo>
                  <a:cubicBezTo>
                    <a:pt x="12432" y="27574"/>
                    <a:pt x="12949" y="27999"/>
                    <a:pt x="12949" y="27999"/>
                  </a:cubicBezTo>
                  <a:cubicBezTo>
                    <a:pt x="14286" y="29003"/>
                    <a:pt x="15289" y="30735"/>
                    <a:pt x="15502" y="31130"/>
                  </a:cubicBezTo>
                  <a:cubicBezTo>
                    <a:pt x="15532" y="31161"/>
                    <a:pt x="15532" y="31221"/>
                    <a:pt x="15532" y="31282"/>
                  </a:cubicBezTo>
                  <a:cubicBezTo>
                    <a:pt x="15380" y="32437"/>
                    <a:pt x="13709" y="33896"/>
                    <a:pt x="13709" y="33896"/>
                  </a:cubicBezTo>
                  <a:cubicBezTo>
                    <a:pt x="12584" y="35021"/>
                    <a:pt x="12310" y="35781"/>
                    <a:pt x="12280" y="36054"/>
                  </a:cubicBezTo>
                  <a:cubicBezTo>
                    <a:pt x="12219" y="36145"/>
                    <a:pt x="12280" y="36206"/>
                    <a:pt x="12310" y="36237"/>
                  </a:cubicBezTo>
                  <a:cubicBezTo>
                    <a:pt x="12506" y="36454"/>
                    <a:pt x="12732" y="36485"/>
                    <a:pt x="12846" y="36485"/>
                  </a:cubicBezTo>
                  <a:cubicBezTo>
                    <a:pt x="12891" y="36485"/>
                    <a:pt x="12918" y="36480"/>
                    <a:pt x="12918" y="36480"/>
                  </a:cubicBezTo>
                  <a:cubicBezTo>
                    <a:pt x="12926" y="36481"/>
                    <a:pt x="12934" y="36481"/>
                    <a:pt x="12942" y="36481"/>
                  </a:cubicBezTo>
                  <a:cubicBezTo>
                    <a:pt x="13505" y="36481"/>
                    <a:pt x="15836" y="34504"/>
                    <a:pt x="15836" y="34504"/>
                  </a:cubicBezTo>
                  <a:cubicBezTo>
                    <a:pt x="15946" y="34395"/>
                    <a:pt x="16362" y="34373"/>
                    <a:pt x="16716" y="34373"/>
                  </a:cubicBezTo>
                  <a:cubicBezTo>
                    <a:pt x="16952" y="34373"/>
                    <a:pt x="17162" y="34383"/>
                    <a:pt x="17234" y="34383"/>
                  </a:cubicBezTo>
                  <a:cubicBezTo>
                    <a:pt x="17447" y="34383"/>
                    <a:pt x="17630" y="34261"/>
                    <a:pt x="17782" y="34109"/>
                  </a:cubicBezTo>
                  <a:cubicBezTo>
                    <a:pt x="18410" y="33480"/>
                    <a:pt x="18508" y="32528"/>
                    <a:pt x="18424" y="32528"/>
                  </a:cubicBezTo>
                  <a:cubicBezTo>
                    <a:pt x="18423" y="32528"/>
                    <a:pt x="18421" y="32528"/>
                    <a:pt x="18420" y="32528"/>
                  </a:cubicBezTo>
                  <a:cubicBezTo>
                    <a:pt x="18815" y="30613"/>
                    <a:pt x="16444" y="27088"/>
                    <a:pt x="16140" y="26601"/>
                  </a:cubicBezTo>
                  <a:cubicBezTo>
                    <a:pt x="15836" y="26115"/>
                    <a:pt x="15836" y="25112"/>
                    <a:pt x="15867" y="23136"/>
                  </a:cubicBezTo>
                  <a:cubicBezTo>
                    <a:pt x="15927" y="21160"/>
                    <a:pt x="15168" y="19063"/>
                    <a:pt x="15016" y="18577"/>
                  </a:cubicBezTo>
                  <a:cubicBezTo>
                    <a:pt x="14894" y="18091"/>
                    <a:pt x="12949" y="14413"/>
                    <a:pt x="12797" y="14139"/>
                  </a:cubicBezTo>
                  <a:lnTo>
                    <a:pt x="12797" y="14109"/>
                  </a:lnTo>
                  <a:cubicBezTo>
                    <a:pt x="9940" y="6358"/>
                    <a:pt x="12128" y="1525"/>
                    <a:pt x="12219" y="1282"/>
                  </a:cubicBezTo>
                  <a:lnTo>
                    <a:pt x="12219" y="1251"/>
                  </a:lnTo>
                  <a:cubicBezTo>
                    <a:pt x="12280" y="1130"/>
                    <a:pt x="12523" y="309"/>
                    <a:pt x="12432" y="96"/>
                  </a:cubicBezTo>
                  <a:cubicBezTo>
                    <a:pt x="12396" y="53"/>
                    <a:pt x="12330" y="0"/>
                    <a:pt x="122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1" name="Google Shape;321;p13"/>
            <p:cNvSpPr/>
            <p:nvPr/>
          </p:nvSpPr>
          <p:spPr>
            <a:xfrm rot="2700194" flipH="1">
              <a:off x="8531209" y="3389367"/>
              <a:ext cx="1161675" cy="791216"/>
            </a:xfrm>
            <a:custGeom>
              <a:avLst/>
              <a:gdLst/>
              <a:ahLst/>
              <a:cxnLst/>
              <a:rect l="l" t="t" r="r" b="b"/>
              <a:pathLst>
                <a:path w="37175" h="25017" extrusionOk="0">
                  <a:moveTo>
                    <a:pt x="22737" y="1"/>
                  </a:moveTo>
                  <a:cubicBezTo>
                    <a:pt x="21369" y="1"/>
                    <a:pt x="21065" y="2858"/>
                    <a:pt x="21065" y="2858"/>
                  </a:cubicBezTo>
                  <a:cubicBezTo>
                    <a:pt x="21065" y="2858"/>
                    <a:pt x="21156" y="3800"/>
                    <a:pt x="20883" y="3952"/>
                  </a:cubicBezTo>
                  <a:cubicBezTo>
                    <a:pt x="20883" y="3952"/>
                    <a:pt x="19967" y="3403"/>
                    <a:pt x="19318" y="3403"/>
                  </a:cubicBezTo>
                  <a:cubicBezTo>
                    <a:pt x="19173" y="3403"/>
                    <a:pt x="19042" y="3430"/>
                    <a:pt x="18937" y="3496"/>
                  </a:cubicBezTo>
                  <a:cubicBezTo>
                    <a:pt x="18329" y="3861"/>
                    <a:pt x="18694" y="6080"/>
                    <a:pt x="18633" y="6080"/>
                  </a:cubicBezTo>
                  <a:cubicBezTo>
                    <a:pt x="18632" y="6082"/>
                    <a:pt x="18628" y="6084"/>
                    <a:pt x="18622" y="6084"/>
                  </a:cubicBezTo>
                  <a:cubicBezTo>
                    <a:pt x="18484" y="6084"/>
                    <a:pt x="17213" y="5564"/>
                    <a:pt x="16738" y="5564"/>
                  </a:cubicBezTo>
                  <a:cubicBezTo>
                    <a:pt x="16676" y="5564"/>
                    <a:pt x="16627" y="5573"/>
                    <a:pt x="16597" y="5594"/>
                  </a:cubicBezTo>
                  <a:cubicBezTo>
                    <a:pt x="16293" y="5776"/>
                    <a:pt x="16050" y="6505"/>
                    <a:pt x="16110" y="6931"/>
                  </a:cubicBezTo>
                  <a:cubicBezTo>
                    <a:pt x="16110" y="6931"/>
                    <a:pt x="15832" y="6805"/>
                    <a:pt x="15512" y="6805"/>
                  </a:cubicBezTo>
                  <a:cubicBezTo>
                    <a:pt x="15336" y="6805"/>
                    <a:pt x="15148" y="6843"/>
                    <a:pt x="14986" y="6961"/>
                  </a:cubicBezTo>
                  <a:cubicBezTo>
                    <a:pt x="14530" y="7296"/>
                    <a:pt x="14347" y="8329"/>
                    <a:pt x="14347" y="8329"/>
                  </a:cubicBezTo>
                  <a:cubicBezTo>
                    <a:pt x="14347" y="8329"/>
                    <a:pt x="13791" y="7896"/>
                    <a:pt x="13306" y="7896"/>
                  </a:cubicBezTo>
                  <a:cubicBezTo>
                    <a:pt x="13202" y="7896"/>
                    <a:pt x="13101" y="7916"/>
                    <a:pt x="13010" y="7964"/>
                  </a:cubicBezTo>
                  <a:cubicBezTo>
                    <a:pt x="12524" y="8208"/>
                    <a:pt x="12615" y="9028"/>
                    <a:pt x="12615" y="9028"/>
                  </a:cubicBezTo>
                  <a:cubicBezTo>
                    <a:pt x="12615" y="9028"/>
                    <a:pt x="12290" y="8567"/>
                    <a:pt x="11921" y="8567"/>
                  </a:cubicBezTo>
                  <a:cubicBezTo>
                    <a:pt x="11899" y="8567"/>
                    <a:pt x="11877" y="8569"/>
                    <a:pt x="11855" y="8572"/>
                  </a:cubicBezTo>
                  <a:cubicBezTo>
                    <a:pt x="11429" y="8633"/>
                    <a:pt x="11277" y="9393"/>
                    <a:pt x="10974" y="9484"/>
                  </a:cubicBezTo>
                  <a:cubicBezTo>
                    <a:pt x="10974" y="9484"/>
                    <a:pt x="10852" y="8785"/>
                    <a:pt x="10335" y="8664"/>
                  </a:cubicBezTo>
                  <a:cubicBezTo>
                    <a:pt x="10305" y="8659"/>
                    <a:pt x="10272" y="8656"/>
                    <a:pt x="10236" y="8656"/>
                  </a:cubicBezTo>
                  <a:cubicBezTo>
                    <a:pt x="9614" y="8656"/>
                    <a:pt x="8147" y="9363"/>
                    <a:pt x="8147" y="9363"/>
                  </a:cubicBezTo>
                  <a:cubicBezTo>
                    <a:pt x="8056" y="9302"/>
                    <a:pt x="5016" y="8633"/>
                    <a:pt x="1429" y="6505"/>
                  </a:cubicBezTo>
                  <a:cubicBezTo>
                    <a:pt x="1429" y="6505"/>
                    <a:pt x="1181" y="6406"/>
                    <a:pt x="905" y="6406"/>
                  </a:cubicBezTo>
                  <a:cubicBezTo>
                    <a:pt x="652" y="6406"/>
                    <a:pt x="375" y="6490"/>
                    <a:pt x="244" y="6809"/>
                  </a:cubicBezTo>
                  <a:cubicBezTo>
                    <a:pt x="1" y="7509"/>
                    <a:pt x="1460" y="9241"/>
                    <a:pt x="2767" y="10062"/>
                  </a:cubicBezTo>
                  <a:cubicBezTo>
                    <a:pt x="4066" y="10859"/>
                    <a:pt x="8436" y="12833"/>
                    <a:pt x="12502" y="12833"/>
                  </a:cubicBezTo>
                  <a:cubicBezTo>
                    <a:pt x="12621" y="12833"/>
                    <a:pt x="12740" y="12831"/>
                    <a:pt x="12858" y="12828"/>
                  </a:cubicBezTo>
                  <a:lnTo>
                    <a:pt x="12858" y="12828"/>
                  </a:lnTo>
                  <a:cubicBezTo>
                    <a:pt x="12858" y="12828"/>
                    <a:pt x="12706" y="13162"/>
                    <a:pt x="12402" y="13557"/>
                  </a:cubicBezTo>
                  <a:cubicBezTo>
                    <a:pt x="12068" y="13922"/>
                    <a:pt x="12250" y="14560"/>
                    <a:pt x="12706" y="14864"/>
                  </a:cubicBezTo>
                  <a:cubicBezTo>
                    <a:pt x="13116" y="15137"/>
                    <a:pt x="14631" y="16025"/>
                    <a:pt x="15331" y="16025"/>
                  </a:cubicBezTo>
                  <a:cubicBezTo>
                    <a:pt x="15409" y="16025"/>
                    <a:pt x="15478" y="16013"/>
                    <a:pt x="15533" y="15989"/>
                  </a:cubicBezTo>
                  <a:cubicBezTo>
                    <a:pt x="16050" y="15715"/>
                    <a:pt x="15594" y="14986"/>
                    <a:pt x="15594" y="14986"/>
                  </a:cubicBezTo>
                  <a:cubicBezTo>
                    <a:pt x="15594" y="14986"/>
                    <a:pt x="16483" y="13830"/>
                    <a:pt x="16885" y="13830"/>
                  </a:cubicBezTo>
                  <a:cubicBezTo>
                    <a:pt x="16891" y="13830"/>
                    <a:pt x="16896" y="13830"/>
                    <a:pt x="16901" y="13831"/>
                  </a:cubicBezTo>
                  <a:cubicBezTo>
                    <a:pt x="17235" y="13892"/>
                    <a:pt x="17965" y="13740"/>
                    <a:pt x="18907" y="14378"/>
                  </a:cubicBezTo>
                  <a:cubicBezTo>
                    <a:pt x="19515" y="14803"/>
                    <a:pt x="17965" y="16931"/>
                    <a:pt x="17843" y="17296"/>
                  </a:cubicBezTo>
                  <a:cubicBezTo>
                    <a:pt x="17782" y="17843"/>
                    <a:pt x="17326" y="18481"/>
                    <a:pt x="18329" y="19089"/>
                  </a:cubicBezTo>
                  <a:cubicBezTo>
                    <a:pt x="19384" y="19689"/>
                    <a:pt x="19872" y="19929"/>
                    <a:pt x="20165" y="19929"/>
                  </a:cubicBezTo>
                  <a:cubicBezTo>
                    <a:pt x="20244" y="19929"/>
                    <a:pt x="20308" y="19912"/>
                    <a:pt x="20366" y="19880"/>
                  </a:cubicBezTo>
                  <a:cubicBezTo>
                    <a:pt x="20609" y="19728"/>
                    <a:pt x="21065" y="19393"/>
                    <a:pt x="20731" y="18907"/>
                  </a:cubicBezTo>
                  <a:cubicBezTo>
                    <a:pt x="20396" y="18390"/>
                    <a:pt x="20001" y="17782"/>
                    <a:pt x="20366" y="17296"/>
                  </a:cubicBezTo>
                  <a:cubicBezTo>
                    <a:pt x="20700" y="16810"/>
                    <a:pt x="21369" y="16323"/>
                    <a:pt x="21764" y="15776"/>
                  </a:cubicBezTo>
                  <a:lnTo>
                    <a:pt x="22129" y="15746"/>
                  </a:lnTo>
                  <a:lnTo>
                    <a:pt x="23466" y="16475"/>
                  </a:lnTo>
                  <a:cubicBezTo>
                    <a:pt x="23466" y="16475"/>
                    <a:pt x="23193" y="18907"/>
                    <a:pt x="23193" y="19059"/>
                  </a:cubicBezTo>
                  <a:cubicBezTo>
                    <a:pt x="23193" y="19211"/>
                    <a:pt x="22372" y="20366"/>
                    <a:pt x="22645" y="20761"/>
                  </a:cubicBezTo>
                  <a:cubicBezTo>
                    <a:pt x="22925" y="21097"/>
                    <a:pt x="24388" y="21998"/>
                    <a:pt x="25425" y="21998"/>
                  </a:cubicBezTo>
                  <a:cubicBezTo>
                    <a:pt x="25516" y="21998"/>
                    <a:pt x="25602" y="21991"/>
                    <a:pt x="25685" y="21977"/>
                  </a:cubicBezTo>
                  <a:cubicBezTo>
                    <a:pt x="25685" y="21977"/>
                    <a:pt x="26080" y="21399"/>
                    <a:pt x="25624" y="20609"/>
                  </a:cubicBezTo>
                  <a:lnTo>
                    <a:pt x="25837" y="19120"/>
                  </a:lnTo>
                  <a:cubicBezTo>
                    <a:pt x="25837" y="19120"/>
                    <a:pt x="26171" y="20214"/>
                    <a:pt x="26293" y="20518"/>
                  </a:cubicBezTo>
                  <a:cubicBezTo>
                    <a:pt x="26384" y="20883"/>
                    <a:pt x="26779" y="22494"/>
                    <a:pt x="26840" y="22858"/>
                  </a:cubicBezTo>
                  <a:cubicBezTo>
                    <a:pt x="26931" y="23162"/>
                    <a:pt x="27083" y="23922"/>
                    <a:pt x="27874" y="24439"/>
                  </a:cubicBezTo>
                  <a:cubicBezTo>
                    <a:pt x="28664" y="24986"/>
                    <a:pt x="29424" y="25016"/>
                    <a:pt x="29424" y="25016"/>
                  </a:cubicBezTo>
                  <a:cubicBezTo>
                    <a:pt x="29424" y="25016"/>
                    <a:pt x="30153" y="24773"/>
                    <a:pt x="29545" y="24013"/>
                  </a:cubicBezTo>
                  <a:cubicBezTo>
                    <a:pt x="28937" y="23253"/>
                    <a:pt x="28603" y="23314"/>
                    <a:pt x="28633" y="22494"/>
                  </a:cubicBezTo>
                  <a:cubicBezTo>
                    <a:pt x="28664" y="21703"/>
                    <a:pt x="28451" y="21247"/>
                    <a:pt x="28937" y="20883"/>
                  </a:cubicBezTo>
                  <a:cubicBezTo>
                    <a:pt x="28937" y="20883"/>
                    <a:pt x="29585" y="21151"/>
                    <a:pt x="31014" y="21151"/>
                  </a:cubicBezTo>
                  <a:cubicBezTo>
                    <a:pt x="31252" y="21151"/>
                    <a:pt x="31512" y="21143"/>
                    <a:pt x="31795" y="21126"/>
                  </a:cubicBezTo>
                  <a:lnTo>
                    <a:pt x="34226" y="22129"/>
                  </a:lnTo>
                  <a:cubicBezTo>
                    <a:pt x="34226" y="22129"/>
                    <a:pt x="35249" y="22859"/>
                    <a:pt x="35432" y="22859"/>
                  </a:cubicBezTo>
                  <a:cubicBezTo>
                    <a:pt x="35436" y="22859"/>
                    <a:pt x="35439" y="22859"/>
                    <a:pt x="35442" y="22858"/>
                  </a:cubicBezTo>
                  <a:cubicBezTo>
                    <a:pt x="35442" y="22858"/>
                    <a:pt x="35500" y="22868"/>
                    <a:pt x="35584" y="22868"/>
                  </a:cubicBezTo>
                  <a:cubicBezTo>
                    <a:pt x="35710" y="22868"/>
                    <a:pt x="35892" y="22846"/>
                    <a:pt x="36020" y="22737"/>
                  </a:cubicBezTo>
                  <a:cubicBezTo>
                    <a:pt x="36020" y="22737"/>
                    <a:pt x="36165" y="22868"/>
                    <a:pt x="36326" y="22868"/>
                  </a:cubicBezTo>
                  <a:cubicBezTo>
                    <a:pt x="36397" y="22868"/>
                    <a:pt x="36471" y="22842"/>
                    <a:pt x="36536" y="22767"/>
                  </a:cubicBezTo>
                  <a:cubicBezTo>
                    <a:pt x="36779" y="22554"/>
                    <a:pt x="37175" y="22159"/>
                    <a:pt x="36962" y="21339"/>
                  </a:cubicBezTo>
                  <a:cubicBezTo>
                    <a:pt x="36719" y="20487"/>
                    <a:pt x="36111" y="19880"/>
                    <a:pt x="35928" y="19241"/>
                  </a:cubicBezTo>
                  <a:cubicBezTo>
                    <a:pt x="35928" y="19241"/>
                    <a:pt x="35655" y="18633"/>
                    <a:pt x="34895" y="18329"/>
                  </a:cubicBezTo>
                  <a:cubicBezTo>
                    <a:pt x="34441" y="18130"/>
                    <a:pt x="34150" y="18049"/>
                    <a:pt x="33853" y="18049"/>
                  </a:cubicBezTo>
                  <a:cubicBezTo>
                    <a:pt x="33653" y="18049"/>
                    <a:pt x="33450" y="18086"/>
                    <a:pt x="33193" y="18147"/>
                  </a:cubicBezTo>
                  <a:cubicBezTo>
                    <a:pt x="33193" y="18147"/>
                    <a:pt x="32889" y="16992"/>
                    <a:pt x="32463" y="16810"/>
                  </a:cubicBezTo>
                  <a:cubicBezTo>
                    <a:pt x="32384" y="16773"/>
                    <a:pt x="32276" y="16759"/>
                    <a:pt x="32153" y="16759"/>
                  </a:cubicBezTo>
                  <a:cubicBezTo>
                    <a:pt x="31663" y="16759"/>
                    <a:pt x="30944" y="16992"/>
                    <a:pt x="30944" y="16992"/>
                  </a:cubicBezTo>
                  <a:lnTo>
                    <a:pt x="30761" y="16566"/>
                  </a:lnTo>
                  <a:cubicBezTo>
                    <a:pt x="30761" y="16566"/>
                    <a:pt x="31673" y="15776"/>
                    <a:pt x="31460" y="15351"/>
                  </a:cubicBezTo>
                  <a:cubicBezTo>
                    <a:pt x="31187" y="14955"/>
                    <a:pt x="30396" y="14743"/>
                    <a:pt x="30396" y="14743"/>
                  </a:cubicBezTo>
                  <a:lnTo>
                    <a:pt x="30396" y="13922"/>
                  </a:lnTo>
                  <a:cubicBezTo>
                    <a:pt x="30396" y="13922"/>
                    <a:pt x="30769" y="14006"/>
                    <a:pt x="31276" y="14006"/>
                  </a:cubicBezTo>
                  <a:cubicBezTo>
                    <a:pt x="31909" y="14006"/>
                    <a:pt x="32754" y="13875"/>
                    <a:pt x="33345" y="13284"/>
                  </a:cubicBezTo>
                  <a:cubicBezTo>
                    <a:pt x="33436" y="13193"/>
                    <a:pt x="33892" y="12402"/>
                    <a:pt x="32706" y="12220"/>
                  </a:cubicBezTo>
                  <a:cubicBezTo>
                    <a:pt x="32706" y="12220"/>
                    <a:pt x="33679" y="11764"/>
                    <a:pt x="33649" y="11156"/>
                  </a:cubicBezTo>
                  <a:cubicBezTo>
                    <a:pt x="33649" y="10852"/>
                    <a:pt x="32737" y="10366"/>
                    <a:pt x="32737" y="10366"/>
                  </a:cubicBezTo>
                  <a:cubicBezTo>
                    <a:pt x="32737" y="10366"/>
                    <a:pt x="33983" y="9150"/>
                    <a:pt x="33831" y="8785"/>
                  </a:cubicBezTo>
                  <a:cubicBezTo>
                    <a:pt x="33744" y="8494"/>
                    <a:pt x="33461" y="8175"/>
                    <a:pt x="32771" y="8175"/>
                  </a:cubicBezTo>
                  <a:cubicBezTo>
                    <a:pt x="32740" y="8175"/>
                    <a:pt x="32708" y="8176"/>
                    <a:pt x="32676" y="8177"/>
                  </a:cubicBezTo>
                  <a:cubicBezTo>
                    <a:pt x="31916" y="8268"/>
                    <a:pt x="30944" y="8360"/>
                    <a:pt x="30944" y="8360"/>
                  </a:cubicBezTo>
                  <a:cubicBezTo>
                    <a:pt x="30944" y="8360"/>
                    <a:pt x="32615" y="7265"/>
                    <a:pt x="32463" y="6536"/>
                  </a:cubicBezTo>
                  <a:cubicBezTo>
                    <a:pt x="32403" y="6293"/>
                    <a:pt x="31977" y="6080"/>
                    <a:pt x="31612" y="5928"/>
                  </a:cubicBezTo>
                  <a:cubicBezTo>
                    <a:pt x="31035" y="5685"/>
                    <a:pt x="30427" y="5533"/>
                    <a:pt x="30427" y="5533"/>
                  </a:cubicBezTo>
                  <a:cubicBezTo>
                    <a:pt x="30427" y="5533"/>
                    <a:pt x="30609" y="3314"/>
                    <a:pt x="30488" y="3192"/>
                  </a:cubicBezTo>
                  <a:cubicBezTo>
                    <a:pt x="30403" y="3150"/>
                    <a:pt x="30319" y="2713"/>
                    <a:pt x="29910" y="2713"/>
                  </a:cubicBezTo>
                  <a:cubicBezTo>
                    <a:pt x="29729" y="2713"/>
                    <a:pt x="29485" y="2798"/>
                    <a:pt x="29150" y="3040"/>
                  </a:cubicBezTo>
                  <a:cubicBezTo>
                    <a:pt x="29150" y="3040"/>
                    <a:pt x="27539" y="4712"/>
                    <a:pt x="26992" y="4834"/>
                  </a:cubicBezTo>
                  <a:cubicBezTo>
                    <a:pt x="26992" y="4834"/>
                    <a:pt x="27539" y="1916"/>
                    <a:pt x="25898" y="1186"/>
                  </a:cubicBezTo>
                  <a:cubicBezTo>
                    <a:pt x="25801" y="1145"/>
                    <a:pt x="25709" y="1126"/>
                    <a:pt x="25623" y="1126"/>
                  </a:cubicBezTo>
                  <a:cubicBezTo>
                    <a:pt x="24755" y="1126"/>
                    <a:pt x="24378" y="3010"/>
                    <a:pt x="24378" y="3010"/>
                  </a:cubicBezTo>
                  <a:cubicBezTo>
                    <a:pt x="24378" y="3010"/>
                    <a:pt x="24104" y="1"/>
                    <a:pt x="227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2" name="Google Shape;322;p13"/>
            <p:cNvSpPr/>
            <p:nvPr/>
          </p:nvSpPr>
          <p:spPr>
            <a:xfrm rot="7659498">
              <a:off x="8592587" y="1575951"/>
              <a:ext cx="1463771" cy="1552168"/>
            </a:xfrm>
            <a:custGeom>
              <a:avLst/>
              <a:gdLst/>
              <a:ahLst/>
              <a:cxnLst/>
              <a:rect l="l" t="t" r="r" b="b"/>
              <a:pathLst>
                <a:path w="46840" h="49075" extrusionOk="0">
                  <a:moveTo>
                    <a:pt x="655" y="0"/>
                  </a:moveTo>
                  <a:cubicBezTo>
                    <a:pt x="487" y="0"/>
                    <a:pt x="374" y="30"/>
                    <a:pt x="334" y="97"/>
                  </a:cubicBezTo>
                  <a:cubicBezTo>
                    <a:pt x="0" y="705"/>
                    <a:pt x="851" y="1525"/>
                    <a:pt x="2249" y="2133"/>
                  </a:cubicBezTo>
                  <a:cubicBezTo>
                    <a:pt x="3648" y="2741"/>
                    <a:pt x="5714" y="3896"/>
                    <a:pt x="6170" y="4565"/>
                  </a:cubicBezTo>
                  <a:cubicBezTo>
                    <a:pt x="6322" y="4839"/>
                    <a:pt x="6687" y="5295"/>
                    <a:pt x="6687" y="5295"/>
                  </a:cubicBezTo>
                  <a:lnTo>
                    <a:pt x="8936" y="8061"/>
                  </a:lnTo>
                  <a:cubicBezTo>
                    <a:pt x="8936" y="8061"/>
                    <a:pt x="13192" y="14535"/>
                    <a:pt x="14012" y="16875"/>
                  </a:cubicBezTo>
                  <a:cubicBezTo>
                    <a:pt x="14012" y="16875"/>
                    <a:pt x="15897" y="21252"/>
                    <a:pt x="16444" y="21951"/>
                  </a:cubicBezTo>
                  <a:cubicBezTo>
                    <a:pt x="16991" y="22620"/>
                    <a:pt x="17599" y="24322"/>
                    <a:pt x="20456" y="25812"/>
                  </a:cubicBezTo>
                  <a:lnTo>
                    <a:pt x="20760" y="25963"/>
                  </a:lnTo>
                  <a:cubicBezTo>
                    <a:pt x="20760" y="25963"/>
                    <a:pt x="24773" y="27726"/>
                    <a:pt x="28116" y="27818"/>
                  </a:cubicBezTo>
                  <a:cubicBezTo>
                    <a:pt x="28614" y="27836"/>
                    <a:pt x="29090" y="27847"/>
                    <a:pt x="29558" y="27847"/>
                  </a:cubicBezTo>
                  <a:cubicBezTo>
                    <a:pt x="31379" y="27847"/>
                    <a:pt x="33085" y="27681"/>
                    <a:pt x="35502" y="27149"/>
                  </a:cubicBezTo>
                  <a:cubicBezTo>
                    <a:pt x="35502" y="27149"/>
                    <a:pt x="36262" y="27179"/>
                    <a:pt x="36475" y="27514"/>
                  </a:cubicBezTo>
                  <a:cubicBezTo>
                    <a:pt x="36718" y="27818"/>
                    <a:pt x="38603" y="30128"/>
                    <a:pt x="39059" y="32985"/>
                  </a:cubicBezTo>
                  <a:cubicBezTo>
                    <a:pt x="39514" y="35842"/>
                    <a:pt x="39514" y="39216"/>
                    <a:pt x="37691" y="42590"/>
                  </a:cubicBezTo>
                  <a:cubicBezTo>
                    <a:pt x="37660" y="42681"/>
                    <a:pt x="37387" y="43167"/>
                    <a:pt x="36596" y="43775"/>
                  </a:cubicBezTo>
                  <a:cubicBezTo>
                    <a:pt x="36307" y="44007"/>
                    <a:pt x="35662" y="44177"/>
                    <a:pt x="34918" y="44177"/>
                  </a:cubicBezTo>
                  <a:cubicBezTo>
                    <a:pt x="34491" y="44177"/>
                    <a:pt x="34031" y="44121"/>
                    <a:pt x="33587" y="43988"/>
                  </a:cubicBezTo>
                  <a:cubicBezTo>
                    <a:pt x="33387" y="43923"/>
                    <a:pt x="33204" y="43896"/>
                    <a:pt x="33039" y="43896"/>
                  </a:cubicBezTo>
                  <a:cubicBezTo>
                    <a:pt x="32197" y="43896"/>
                    <a:pt x="31794" y="44596"/>
                    <a:pt x="31794" y="44596"/>
                  </a:cubicBezTo>
                  <a:cubicBezTo>
                    <a:pt x="31794" y="44596"/>
                    <a:pt x="31338" y="44596"/>
                    <a:pt x="31156" y="44778"/>
                  </a:cubicBezTo>
                  <a:cubicBezTo>
                    <a:pt x="30973" y="44961"/>
                    <a:pt x="30578" y="45660"/>
                    <a:pt x="31277" y="46359"/>
                  </a:cubicBezTo>
                  <a:cubicBezTo>
                    <a:pt x="31800" y="46929"/>
                    <a:pt x="33750" y="49075"/>
                    <a:pt x="35809" y="49075"/>
                  </a:cubicBezTo>
                  <a:cubicBezTo>
                    <a:pt x="36387" y="49075"/>
                    <a:pt x="36973" y="48906"/>
                    <a:pt x="37539" y="48487"/>
                  </a:cubicBezTo>
                  <a:cubicBezTo>
                    <a:pt x="40122" y="46632"/>
                    <a:pt x="40852" y="44474"/>
                    <a:pt x="41581" y="42073"/>
                  </a:cubicBezTo>
                  <a:cubicBezTo>
                    <a:pt x="42341" y="39672"/>
                    <a:pt x="44226" y="29945"/>
                    <a:pt x="40001" y="22559"/>
                  </a:cubicBezTo>
                  <a:cubicBezTo>
                    <a:pt x="40001" y="22559"/>
                    <a:pt x="40457" y="20006"/>
                    <a:pt x="40305" y="19003"/>
                  </a:cubicBezTo>
                  <a:lnTo>
                    <a:pt x="42402" y="16267"/>
                  </a:lnTo>
                  <a:cubicBezTo>
                    <a:pt x="42402" y="16267"/>
                    <a:pt x="42949" y="15599"/>
                    <a:pt x="43496" y="15477"/>
                  </a:cubicBezTo>
                  <a:cubicBezTo>
                    <a:pt x="44074" y="15355"/>
                    <a:pt x="46384" y="15355"/>
                    <a:pt x="46627" y="14444"/>
                  </a:cubicBezTo>
                  <a:cubicBezTo>
                    <a:pt x="46840" y="13532"/>
                    <a:pt x="43132" y="13197"/>
                    <a:pt x="43132" y="13197"/>
                  </a:cubicBezTo>
                  <a:cubicBezTo>
                    <a:pt x="43132" y="13197"/>
                    <a:pt x="42818" y="13073"/>
                    <a:pt x="42388" y="13073"/>
                  </a:cubicBezTo>
                  <a:cubicBezTo>
                    <a:pt x="41890" y="13073"/>
                    <a:pt x="41236" y="13240"/>
                    <a:pt x="40730" y="13957"/>
                  </a:cubicBezTo>
                  <a:cubicBezTo>
                    <a:pt x="39826" y="15241"/>
                    <a:pt x="38809" y="16273"/>
                    <a:pt x="38460" y="16273"/>
                  </a:cubicBezTo>
                  <a:cubicBezTo>
                    <a:pt x="38446" y="16273"/>
                    <a:pt x="38432" y="16271"/>
                    <a:pt x="38420" y="16267"/>
                  </a:cubicBezTo>
                  <a:cubicBezTo>
                    <a:pt x="38382" y="16260"/>
                    <a:pt x="38330" y="16256"/>
                    <a:pt x="38268" y="16256"/>
                  </a:cubicBezTo>
                  <a:cubicBezTo>
                    <a:pt x="37831" y="16256"/>
                    <a:pt x="36900" y="16419"/>
                    <a:pt x="36900" y="16419"/>
                  </a:cubicBezTo>
                  <a:lnTo>
                    <a:pt x="36141" y="16389"/>
                  </a:lnTo>
                  <a:lnTo>
                    <a:pt x="36505" y="15112"/>
                  </a:lnTo>
                  <a:cubicBezTo>
                    <a:pt x="36505" y="15112"/>
                    <a:pt x="38633" y="12559"/>
                    <a:pt x="38694" y="11982"/>
                  </a:cubicBezTo>
                  <a:cubicBezTo>
                    <a:pt x="38724" y="11404"/>
                    <a:pt x="36353" y="10887"/>
                    <a:pt x="36110" y="10796"/>
                  </a:cubicBezTo>
                  <a:cubicBezTo>
                    <a:pt x="35837" y="10705"/>
                    <a:pt x="34438" y="10705"/>
                    <a:pt x="34226" y="10614"/>
                  </a:cubicBezTo>
                  <a:cubicBezTo>
                    <a:pt x="34117" y="10578"/>
                    <a:pt x="33868" y="10531"/>
                    <a:pt x="33698" y="10531"/>
                  </a:cubicBezTo>
                  <a:cubicBezTo>
                    <a:pt x="33582" y="10531"/>
                    <a:pt x="33502" y="10552"/>
                    <a:pt x="33527" y="10614"/>
                  </a:cubicBezTo>
                  <a:cubicBezTo>
                    <a:pt x="33557" y="10796"/>
                    <a:pt x="33770" y="11070"/>
                    <a:pt x="33739" y="11161"/>
                  </a:cubicBezTo>
                  <a:cubicBezTo>
                    <a:pt x="33709" y="11222"/>
                    <a:pt x="31916" y="13927"/>
                    <a:pt x="31429" y="15325"/>
                  </a:cubicBezTo>
                  <a:cubicBezTo>
                    <a:pt x="31429" y="15325"/>
                    <a:pt x="30183" y="14596"/>
                    <a:pt x="29940" y="14504"/>
                  </a:cubicBezTo>
                  <a:cubicBezTo>
                    <a:pt x="29940" y="14504"/>
                    <a:pt x="29666" y="12924"/>
                    <a:pt x="30061" y="12225"/>
                  </a:cubicBezTo>
                  <a:cubicBezTo>
                    <a:pt x="30700" y="10948"/>
                    <a:pt x="31764" y="10614"/>
                    <a:pt x="31885" y="9975"/>
                  </a:cubicBezTo>
                  <a:cubicBezTo>
                    <a:pt x="31946" y="9519"/>
                    <a:pt x="31703" y="9489"/>
                    <a:pt x="31095" y="9337"/>
                  </a:cubicBezTo>
                  <a:cubicBezTo>
                    <a:pt x="30487" y="9185"/>
                    <a:pt x="29028" y="8820"/>
                    <a:pt x="29028" y="8820"/>
                  </a:cubicBezTo>
                  <a:lnTo>
                    <a:pt x="27751" y="8425"/>
                  </a:lnTo>
                  <a:cubicBezTo>
                    <a:pt x="27751" y="8425"/>
                    <a:pt x="26870" y="8729"/>
                    <a:pt x="26444" y="9793"/>
                  </a:cubicBezTo>
                  <a:cubicBezTo>
                    <a:pt x="26019" y="10857"/>
                    <a:pt x="25472" y="11465"/>
                    <a:pt x="24742" y="11982"/>
                  </a:cubicBezTo>
                  <a:cubicBezTo>
                    <a:pt x="24013" y="12529"/>
                    <a:pt x="23830" y="12681"/>
                    <a:pt x="23830" y="12681"/>
                  </a:cubicBezTo>
                  <a:cubicBezTo>
                    <a:pt x="23830" y="12681"/>
                    <a:pt x="23131" y="12437"/>
                    <a:pt x="23040" y="12225"/>
                  </a:cubicBezTo>
                  <a:cubicBezTo>
                    <a:pt x="22918" y="11982"/>
                    <a:pt x="22766" y="10857"/>
                    <a:pt x="22766" y="10857"/>
                  </a:cubicBezTo>
                  <a:cubicBezTo>
                    <a:pt x="22766" y="10857"/>
                    <a:pt x="22645" y="9337"/>
                    <a:pt x="23222" y="8364"/>
                  </a:cubicBezTo>
                  <a:cubicBezTo>
                    <a:pt x="23222" y="8364"/>
                    <a:pt x="23830" y="7969"/>
                    <a:pt x="23253" y="7422"/>
                  </a:cubicBezTo>
                  <a:cubicBezTo>
                    <a:pt x="22675" y="6905"/>
                    <a:pt x="20396" y="6450"/>
                    <a:pt x="20244" y="6450"/>
                  </a:cubicBezTo>
                  <a:cubicBezTo>
                    <a:pt x="20155" y="6450"/>
                    <a:pt x="19839" y="6305"/>
                    <a:pt x="19560" y="6305"/>
                  </a:cubicBezTo>
                  <a:cubicBezTo>
                    <a:pt x="19362" y="6305"/>
                    <a:pt x="19182" y="6379"/>
                    <a:pt x="19119" y="6632"/>
                  </a:cubicBezTo>
                  <a:cubicBezTo>
                    <a:pt x="18967" y="7240"/>
                    <a:pt x="19241" y="7209"/>
                    <a:pt x="19180" y="7757"/>
                  </a:cubicBezTo>
                  <a:cubicBezTo>
                    <a:pt x="19119" y="8334"/>
                    <a:pt x="18845" y="11313"/>
                    <a:pt x="18845" y="11556"/>
                  </a:cubicBezTo>
                  <a:cubicBezTo>
                    <a:pt x="18845" y="11556"/>
                    <a:pt x="18055" y="11100"/>
                    <a:pt x="17751" y="10948"/>
                  </a:cubicBezTo>
                  <a:cubicBezTo>
                    <a:pt x="17022" y="10553"/>
                    <a:pt x="10791" y="3471"/>
                    <a:pt x="8815" y="2711"/>
                  </a:cubicBezTo>
                  <a:cubicBezTo>
                    <a:pt x="8815" y="2711"/>
                    <a:pt x="7447" y="2103"/>
                    <a:pt x="7265" y="2042"/>
                  </a:cubicBezTo>
                  <a:cubicBezTo>
                    <a:pt x="7102" y="1961"/>
                    <a:pt x="2025" y="0"/>
                    <a:pt x="6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3" name="Google Shape;323;p13"/>
            <p:cNvSpPr/>
            <p:nvPr/>
          </p:nvSpPr>
          <p:spPr>
            <a:xfrm rot="-6796755">
              <a:off x="8307523" y="978016"/>
              <a:ext cx="1609042" cy="1156522"/>
            </a:xfrm>
            <a:custGeom>
              <a:avLst/>
              <a:gdLst/>
              <a:ahLst/>
              <a:cxnLst/>
              <a:rect l="l" t="t" r="r" b="b"/>
              <a:pathLst>
                <a:path w="51491" h="36567" extrusionOk="0">
                  <a:moveTo>
                    <a:pt x="46232" y="16050"/>
                  </a:moveTo>
                  <a:cubicBezTo>
                    <a:pt x="46415" y="16506"/>
                    <a:pt x="46263" y="17661"/>
                    <a:pt x="45655" y="18633"/>
                  </a:cubicBezTo>
                  <a:cubicBezTo>
                    <a:pt x="45047" y="19576"/>
                    <a:pt x="45746" y="20305"/>
                    <a:pt x="45746" y="20305"/>
                  </a:cubicBezTo>
                  <a:cubicBezTo>
                    <a:pt x="45746" y="20305"/>
                    <a:pt x="45624" y="20670"/>
                    <a:pt x="45776" y="20913"/>
                  </a:cubicBezTo>
                  <a:cubicBezTo>
                    <a:pt x="45898" y="21126"/>
                    <a:pt x="46384" y="21582"/>
                    <a:pt x="47174" y="21217"/>
                  </a:cubicBezTo>
                  <a:cubicBezTo>
                    <a:pt x="47995" y="20792"/>
                    <a:pt x="51491" y="19089"/>
                    <a:pt x="50518" y="16415"/>
                  </a:cubicBezTo>
                  <a:cubicBezTo>
                    <a:pt x="49576" y="13770"/>
                    <a:pt x="47934" y="12646"/>
                    <a:pt x="46080" y="11430"/>
                  </a:cubicBezTo>
                  <a:cubicBezTo>
                    <a:pt x="44226" y="10214"/>
                    <a:pt x="36475" y="6232"/>
                    <a:pt x="29180" y="7995"/>
                  </a:cubicBezTo>
                  <a:cubicBezTo>
                    <a:pt x="29180" y="7995"/>
                    <a:pt x="27113" y="6962"/>
                    <a:pt x="26293" y="6840"/>
                  </a:cubicBezTo>
                  <a:lnTo>
                    <a:pt x="24469" y="4408"/>
                  </a:lnTo>
                  <a:cubicBezTo>
                    <a:pt x="24469" y="4408"/>
                    <a:pt x="24013" y="3800"/>
                    <a:pt x="24043" y="3314"/>
                  </a:cubicBezTo>
                  <a:cubicBezTo>
                    <a:pt x="24074" y="2828"/>
                    <a:pt x="24651" y="852"/>
                    <a:pt x="23922" y="427"/>
                  </a:cubicBezTo>
                  <a:cubicBezTo>
                    <a:pt x="23223" y="1"/>
                    <a:pt x="22037" y="3041"/>
                    <a:pt x="22037" y="3041"/>
                  </a:cubicBezTo>
                  <a:cubicBezTo>
                    <a:pt x="22037" y="3041"/>
                    <a:pt x="21186" y="4104"/>
                    <a:pt x="22098" y="5259"/>
                  </a:cubicBezTo>
                  <a:cubicBezTo>
                    <a:pt x="22979" y="6384"/>
                    <a:pt x="23679" y="7539"/>
                    <a:pt x="23527" y="7752"/>
                  </a:cubicBezTo>
                  <a:cubicBezTo>
                    <a:pt x="23375" y="7995"/>
                    <a:pt x="23283" y="9089"/>
                    <a:pt x="23283" y="9089"/>
                  </a:cubicBezTo>
                  <a:lnTo>
                    <a:pt x="23071" y="9728"/>
                  </a:lnTo>
                  <a:lnTo>
                    <a:pt x="22037" y="9089"/>
                  </a:lnTo>
                  <a:cubicBezTo>
                    <a:pt x="22037" y="9089"/>
                    <a:pt x="20396" y="6688"/>
                    <a:pt x="19940" y="6506"/>
                  </a:cubicBezTo>
                  <a:cubicBezTo>
                    <a:pt x="19484" y="6354"/>
                    <a:pt x="18450" y="8208"/>
                    <a:pt x="18299" y="8390"/>
                  </a:cubicBezTo>
                  <a:cubicBezTo>
                    <a:pt x="18147" y="8603"/>
                    <a:pt x="17812" y="9758"/>
                    <a:pt x="17691" y="9971"/>
                  </a:cubicBezTo>
                  <a:cubicBezTo>
                    <a:pt x="17599" y="10123"/>
                    <a:pt x="17387" y="10579"/>
                    <a:pt x="17539" y="10609"/>
                  </a:cubicBezTo>
                  <a:cubicBezTo>
                    <a:pt x="17691" y="10639"/>
                    <a:pt x="17995" y="10487"/>
                    <a:pt x="18055" y="10518"/>
                  </a:cubicBezTo>
                  <a:cubicBezTo>
                    <a:pt x="18086" y="10579"/>
                    <a:pt x="19940" y="12737"/>
                    <a:pt x="21004" y="13527"/>
                  </a:cubicBezTo>
                  <a:cubicBezTo>
                    <a:pt x="21004" y="13527"/>
                    <a:pt x="20092" y="14408"/>
                    <a:pt x="19940" y="14591"/>
                  </a:cubicBezTo>
                  <a:cubicBezTo>
                    <a:pt x="19940" y="14591"/>
                    <a:pt x="18542" y="14439"/>
                    <a:pt x="18055" y="13953"/>
                  </a:cubicBezTo>
                  <a:cubicBezTo>
                    <a:pt x="17143" y="13071"/>
                    <a:pt x="17083" y="12129"/>
                    <a:pt x="16596" y="11855"/>
                  </a:cubicBezTo>
                  <a:cubicBezTo>
                    <a:pt x="16262" y="11673"/>
                    <a:pt x="16140" y="11886"/>
                    <a:pt x="15836" y="12342"/>
                  </a:cubicBezTo>
                  <a:cubicBezTo>
                    <a:pt x="15563" y="12798"/>
                    <a:pt x="14925" y="13953"/>
                    <a:pt x="14925" y="13953"/>
                  </a:cubicBezTo>
                  <a:lnTo>
                    <a:pt x="14256" y="14925"/>
                  </a:lnTo>
                  <a:cubicBezTo>
                    <a:pt x="14256" y="14925"/>
                    <a:pt x="14286" y="15776"/>
                    <a:pt x="15077" y="16384"/>
                  </a:cubicBezTo>
                  <a:cubicBezTo>
                    <a:pt x="15867" y="16992"/>
                    <a:pt x="16262" y="17630"/>
                    <a:pt x="16536" y="18360"/>
                  </a:cubicBezTo>
                  <a:cubicBezTo>
                    <a:pt x="16840" y="19089"/>
                    <a:pt x="16870" y="19302"/>
                    <a:pt x="16870" y="19302"/>
                  </a:cubicBezTo>
                  <a:cubicBezTo>
                    <a:pt x="16870" y="19302"/>
                    <a:pt x="16536" y="19789"/>
                    <a:pt x="16292" y="19880"/>
                  </a:cubicBezTo>
                  <a:cubicBezTo>
                    <a:pt x="16080" y="19940"/>
                    <a:pt x="15077" y="19758"/>
                    <a:pt x="15077" y="19758"/>
                  </a:cubicBezTo>
                  <a:cubicBezTo>
                    <a:pt x="15077" y="19758"/>
                    <a:pt x="13800" y="19485"/>
                    <a:pt x="13101" y="18785"/>
                  </a:cubicBezTo>
                  <a:cubicBezTo>
                    <a:pt x="13101" y="18785"/>
                    <a:pt x="12888" y="18178"/>
                    <a:pt x="12311" y="18512"/>
                  </a:cubicBezTo>
                  <a:cubicBezTo>
                    <a:pt x="11733" y="18846"/>
                    <a:pt x="10791" y="20670"/>
                    <a:pt x="10700" y="20822"/>
                  </a:cubicBezTo>
                  <a:cubicBezTo>
                    <a:pt x="10639" y="20944"/>
                    <a:pt x="10122" y="21551"/>
                    <a:pt x="10608" y="21825"/>
                  </a:cubicBezTo>
                  <a:cubicBezTo>
                    <a:pt x="11064" y="22068"/>
                    <a:pt x="11095" y="21855"/>
                    <a:pt x="11551" y="22038"/>
                  </a:cubicBezTo>
                  <a:cubicBezTo>
                    <a:pt x="12007" y="22220"/>
                    <a:pt x="14438" y="23223"/>
                    <a:pt x="14651" y="23254"/>
                  </a:cubicBezTo>
                  <a:lnTo>
                    <a:pt x="13861" y="24044"/>
                  </a:lnTo>
                  <a:cubicBezTo>
                    <a:pt x="13344" y="24561"/>
                    <a:pt x="5806" y="28117"/>
                    <a:pt x="4712" y="29606"/>
                  </a:cubicBezTo>
                  <a:cubicBezTo>
                    <a:pt x="4712" y="29606"/>
                    <a:pt x="3861" y="30579"/>
                    <a:pt x="3769" y="30731"/>
                  </a:cubicBezTo>
                  <a:cubicBezTo>
                    <a:pt x="3648" y="30883"/>
                    <a:pt x="0" y="35685"/>
                    <a:pt x="456" y="36141"/>
                  </a:cubicBezTo>
                  <a:cubicBezTo>
                    <a:pt x="912" y="36567"/>
                    <a:pt x="1763" y="36050"/>
                    <a:pt x="2645" y="35047"/>
                  </a:cubicBezTo>
                  <a:cubicBezTo>
                    <a:pt x="3526" y="33983"/>
                    <a:pt x="4955" y="32524"/>
                    <a:pt x="5654" y="32311"/>
                  </a:cubicBezTo>
                  <a:cubicBezTo>
                    <a:pt x="5927" y="32220"/>
                    <a:pt x="6383" y="32008"/>
                    <a:pt x="6383" y="32008"/>
                  </a:cubicBezTo>
                  <a:lnTo>
                    <a:pt x="9271" y="30792"/>
                  </a:lnTo>
                  <a:cubicBezTo>
                    <a:pt x="9271" y="30792"/>
                    <a:pt x="15806" y="28755"/>
                    <a:pt x="17964" y="28603"/>
                  </a:cubicBezTo>
                  <a:cubicBezTo>
                    <a:pt x="17964" y="28603"/>
                    <a:pt x="22098" y="28086"/>
                    <a:pt x="22827" y="27783"/>
                  </a:cubicBezTo>
                  <a:cubicBezTo>
                    <a:pt x="23557" y="27479"/>
                    <a:pt x="25138" y="27387"/>
                    <a:pt x="27083" y="25351"/>
                  </a:cubicBezTo>
                  <a:lnTo>
                    <a:pt x="27296" y="25108"/>
                  </a:lnTo>
                  <a:cubicBezTo>
                    <a:pt x="27296" y="25108"/>
                    <a:pt x="29788" y="22129"/>
                    <a:pt x="30700" y="19333"/>
                  </a:cubicBezTo>
                  <a:cubicBezTo>
                    <a:pt x="31338" y="17296"/>
                    <a:pt x="31764" y="15655"/>
                    <a:pt x="31916" y="12949"/>
                  </a:cubicBezTo>
                  <a:cubicBezTo>
                    <a:pt x="31916" y="12949"/>
                    <a:pt x="32129" y="12311"/>
                    <a:pt x="32463" y="12190"/>
                  </a:cubicBezTo>
                  <a:cubicBezTo>
                    <a:pt x="32828" y="12098"/>
                    <a:pt x="35199" y="11065"/>
                    <a:pt x="37752" y="11369"/>
                  </a:cubicBezTo>
                  <a:cubicBezTo>
                    <a:pt x="40305" y="11673"/>
                    <a:pt x="43101" y="12494"/>
                    <a:pt x="45533" y="14895"/>
                  </a:cubicBezTo>
                  <a:cubicBezTo>
                    <a:pt x="45594" y="14895"/>
                    <a:pt x="45928" y="15229"/>
                    <a:pt x="46232" y="160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79"/>
                <a:t> </a:t>
              </a:r>
              <a:endParaRPr sz="2479"/>
            </a:p>
          </p:txBody>
        </p:sp>
        <p:sp>
          <p:nvSpPr>
            <p:cNvPr id="324" name="Google Shape;324;p13"/>
            <p:cNvSpPr/>
            <p:nvPr/>
          </p:nvSpPr>
          <p:spPr>
            <a:xfrm rot="7780461">
              <a:off x="8532957" y="-103284"/>
              <a:ext cx="1068813" cy="733103"/>
            </a:xfrm>
            <a:custGeom>
              <a:avLst/>
              <a:gdLst/>
              <a:ahLst/>
              <a:cxnLst/>
              <a:rect l="l" t="t" r="r" b="b"/>
              <a:pathLst>
                <a:path w="25837" h="17509" extrusionOk="0">
                  <a:moveTo>
                    <a:pt x="15746" y="0"/>
                  </a:moveTo>
                  <a:cubicBezTo>
                    <a:pt x="14773" y="0"/>
                    <a:pt x="14560" y="1976"/>
                    <a:pt x="14560" y="1976"/>
                  </a:cubicBezTo>
                  <a:cubicBezTo>
                    <a:pt x="14560" y="1976"/>
                    <a:pt x="14591" y="2675"/>
                    <a:pt x="14408" y="2736"/>
                  </a:cubicBezTo>
                  <a:cubicBezTo>
                    <a:pt x="14408" y="2736"/>
                    <a:pt x="13792" y="2358"/>
                    <a:pt x="13331" y="2358"/>
                  </a:cubicBezTo>
                  <a:cubicBezTo>
                    <a:pt x="13222" y="2358"/>
                    <a:pt x="13122" y="2380"/>
                    <a:pt x="13040" y="2432"/>
                  </a:cubicBezTo>
                  <a:cubicBezTo>
                    <a:pt x="12615" y="2705"/>
                    <a:pt x="12858" y="4225"/>
                    <a:pt x="12797" y="4256"/>
                  </a:cubicBezTo>
                  <a:cubicBezTo>
                    <a:pt x="12796" y="4257"/>
                    <a:pt x="12795" y="4257"/>
                    <a:pt x="12792" y="4257"/>
                  </a:cubicBezTo>
                  <a:cubicBezTo>
                    <a:pt x="12710" y="4257"/>
                    <a:pt x="11833" y="3893"/>
                    <a:pt x="11486" y="3893"/>
                  </a:cubicBezTo>
                  <a:cubicBezTo>
                    <a:pt x="11433" y="3893"/>
                    <a:pt x="11392" y="3902"/>
                    <a:pt x="11369" y="3921"/>
                  </a:cubicBezTo>
                  <a:cubicBezTo>
                    <a:pt x="11186" y="4073"/>
                    <a:pt x="10974" y="4560"/>
                    <a:pt x="11034" y="4833"/>
                  </a:cubicBezTo>
                  <a:cubicBezTo>
                    <a:pt x="11034" y="4833"/>
                    <a:pt x="10850" y="4747"/>
                    <a:pt x="10637" y="4747"/>
                  </a:cubicBezTo>
                  <a:cubicBezTo>
                    <a:pt x="10516" y="4747"/>
                    <a:pt x="10385" y="4775"/>
                    <a:pt x="10274" y="4864"/>
                  </a:cubicBezTo>
                  <a:cubicBezTo>
                    <a:pt x="9910" y="5107"/>
                    <a:pt x="9818" y="5806"/>
                    <a:pt x="9818" y="5806"/>
                  </a:cubicBezTo>
                  <a:cubicBezTo>
                    <a:pt x="9818" y="5806"/>
                    <a:pt x="9439" y="5506"/>
                    <a:pt x="9117" y="5506"/>
                  </a:cubicBezTo>
                  <a:cubicBezTo>
                    <a:pt x="9042" y="5506"/>
                    <a:pt x="8970" y="5522"/>
                    <a:pt x="8907" y="5563"/>
                  </a:cubicBezTo>
                  <a:cubicBezTo>
                    <a:pt x="8542" y="5745"/>
                    <a:pt x="8603" y="6323"/>
                    <a:pt x="8603" y="6323"/>
                  </a:cubicBezTo>
                  <a:cubicBezTo>
                    <a:pt x="8603" y="6323"/>
                    <a:pt x="8395" y="6012"/>
                    <a:pt x="8125" y="6012"/>
                  </a:cubicBezTo>
                  <a:cubicBezTo>
                    <a:pt x="8102" y="6012"/>
                    <a:pt x="8079" y="6014"/>
                    <a:pt x="8056" y="6019"/>
                  </a:cubicBezTo>
                  <a:cubicBezTo>
                    <a:pt x="7782" y="6049"/>
                    <a:pt x="7630" y="6566"/>
                    <a:pt x="7448" y="6657"/>
                  </a:cubicBezTo>
                  <a:cubicBezTo>
                    <a:pt x="7448" y="6657"/>
                    <a:pt x="7387" y="6140"/>
                    <a:pt x="6992" y="6079"/>
                  </a:cubicBezTo>
                  <a:cubicBezTo>
                    <a:pt x="6982" y="6076"/>
                    <a:pt x="6969" y="6075"/>
                    <a:pt x="6955" y="6075"/>
                  </a:cubicBezTo>
                  <a:cubicBezTo>
                    <a:pt x="6674" y="6075"/>
                    <a:pt x="5654" y="6626"/>
                    <a:pt x="5654" y="6626"/>
                  </a:cubicBezTo>
                  <a:cubicBezTo>
                    <a:pt x="5593" y="6566"/>
                    <a:pt x="3466" y="6110"/>
                    <a:pt x="1004" y="4651"/>
                  </a:cubicBezTo>
                  <a:cubicBezTo>
                    <a:pt x="1004" y="4651"/>
                    <a:pt x="816" y="4574"/>
                    <a:pt x="617" y="4574"/>
                  </a:cubicBezTo>
                  <a:cubicBezTo>
                    <a:pt x="441" y="4574"/>
                    <a:pt x="255" y="4635"/>
                    <a:pt x="183" y="4864"/>
                  </a:cubicBezTo>
                  <a:cubicBezTo>
                    <a:pt x="1" y="5350"/>
                    <a:pt x="1034" y="6535"/>
                    <a:pt x="1946" y="7113"/>
                  </a:cubicBezTo>
                  <a:cubicBezTo>
                    <a:pt x="2839" y="7678"/>
                    <a:pt x="5947" y="9060"/>
                    <a:pt x="8787" y="9060"/>
                  </a:cubicBezTo>
                  <a:cubicBezTo>
                    <a:pt x="8847" y="9060"/>
                    <a:pt x="8907" y="9059"/>
                    <a:pt x="8967" y="9058"/>
                  </a:cubicBezTo>
                  <a:lnTo>
                    <a:pt x="8967" y="9058"/>
                  </a:lnTo>
                  <a:cubicBezTo>
                    <a:pt x="8967" y="9058"/>
                    <a:pt x="8846" y="9271"/>
                    <a:pt x="8633" y="9544"/>
                  </a:cubicBezTo>
                  <a:cubicBezTo>
                    <a:pt x="8390" y="9818"/>
                    <a:pt x="8511" y="10274"/>
                    <a:pt x="8815" y="10456"/>
                  </a:cubicBezTo>
                  <a:cubicBezTo>
                    <a:pt x="9091" y="10649"/>
                    <a:pt x="10192" y="11267"/>
                    <a:pt x="10666" y="11267"/>
                  </a:cubicBezTo>
                  <a:cubicBezTo>
                    <a:pt x="10715" y="11267"/>
                    <a:pt x="10757" y="11261"/>
                    <a:pt x="10791" y="11247"/>
                  </a:cubicBezTo>
                  <a:cubicBezTo>
                    <a:pt x="11186" y="11064"/>
                    <a:pt x="10822" y="10578"/>
                    <a:pt x="10822" y="10578"/>
                  </a:cubicBezTo>
                  <a:cubicBezTo>
                    <a:pt x="10822" y="10578"/>
                    <a:pt x="11490" y="9757"/>
                    <a:pt x="11703" y="9757"/>
                  </a:cubicBezTo>
                  <a:cubicBezTo>
                    <a:pt x="11761" y="9757"/>
                    <a:pt x="11826" y="9755"/>
                    <a:pt x="11900" y="9755"/>
                  </a:cubicBezTo>
                  <a:cubicBezTo>
                    <a:pt x="12178" y="9755"/>
                    <a:pt x="12573" y="9792"/>
                    <a:pt x="13101" y="10152"/>
                  </a:cubicBezTo>
                  <a:cubicBezTo>
                    <a:pt x="13527" y="10426"/>
                    <a:pt x="12433" y="11946"/>
                    <a:pt x="12402" y="12189"/>
                  </a:cubicBezTo>
                  <a:cubicBezTo>
                    <a:pt x="12311" y="12584"/>
                    <a:pt x="12007" y="13010"/>
                    <a:pt x="12736" y="13465"/>
                  </a:cubicBezTo>
                  <a:cubicBezTo>
                    <a:pt x="13453" y="13871"/>
                    <a:pt x="13794" y="14052"/>
                    <a:pt x="13996" y="14052"/>
                  </a:cubicBezTo>
                  <a:cubicBezTo>
                    <a:pt x="14051" y="14052"/>
                    <a:pt x="14096" y="14039"/>
                    <a:pt x="14135" y="14013"/>
                  </a:cubicBezTo>
                  <a:cubicBezTo>
                    <a:pt x="14317" y="13921"/>
                    <a:pt x="14621" y="13678"/>
                    <a:pt x="14408" y="13344"/>
                  </a:cubicBezTo>
                  <a:cubicBezTo>
                    <a:pt x="14165" y="13010"/>
                    <a:pt x="13922" y="12584"/>
                    <a:pt x="14135" y="12250"/>
                  </a:cubicBezTo>
                  <a:cubicBezTo>
                    <a:pt x="14378" y="11885"/>
                    <a:pt x="14864" y="11551"/>
                    <a:pt x="15138" y="11186"/>
                  </a:cubicBezTo>
                  <a:lnTo>
                    <a:pt x="15381" y="11125"/>
                  </a:lnTo>
                  <a:lnTo>
                    <a:pt x="16354" y="11642"/>
                  </a:lnTo>
                  <a:cubicBezTo>
                    <a:pt x="16354" y="11642"/>
                    <a:pt x="16141" y="13344"/>
                    <a:pt x="16141" y="13405"/>
                  </a:cubicBezTo>
                  <a:cubicBezTo>
                    <a:pt x="16141" y="13526"/>
                    <a:pt x="15533" y="14377"/>
                    <a:pt x="15776" y="14590"/>
                  </a:cubicBezTo>
                  <a:cubicBezTo>
                    <a:pt x="15942" y="14838"/>
                    <a:pt x="16958" y="15462"/>
                    <a:pt x="17689" y="15462"/>
                  </a:cubicBezTo>
                  <a:cubicBezTo>
                    <a:pt x="17764" y="15462"/>
                    <a:pt x="17836" y="15455"/>
                    <a:pt x="17904" y="15441"/>
                  </a:cubicBezTo>
                  <a:cubicBezTo>
                    <a:pt x="17904" y="15441"/>
                    <a:pt x="18208" y="15016"/>
                    <a:pt x="17873" y="14469"/>
                  </a:cubicBezTo>
                  <a:lnTo>
                    <a:pt x="18025" y="13405"/>
                  </a:lnTo>
                  <a:cubicBezTo>
                    <a:pt x="18025" y="13405"/>
                    <a:pt x="18238" y="14165"/>
                    <a:pt x="18329" y="14408"/>
                  </a:cubicBezTo>
                  <a:cubicBezTo>
                    <a:pt x="18390" y="14621"/>
                    <a:pt x="18664" y="15806"/>
                    <a:pt x="18694" y="15988"/>
                  </a:cubicBezTo>
                  <a:cubicBezTo>
                    <a:pt x="18724" y="16231"/>
                    <a:pt x="18846" y="16748"/>
                    <a:pt x="19424" y="17113"/>
                  </a:cubicBezTo>
                  <a:cubicBezTo>
                    <a:pt x="20001" y="17447"/>
                    <a:pt x="20487" y="17508"/>
                    <a:pt x="20487" y="17508"/>
                  </a:cubicBezTo>
                  <a:cubicBezTo>
                    <a:pt x="20487" y="17508"/>
                    <a:pt x="20974" y="17356"/>
                    <a:pt x="20548" y="16839"/>
                  </a:cubicBezTo>
                  <a:cubicBezTo>
                    <a:pt x="20153" y="16292"/>
                    <a:pt x="19879" y="16353"/>
                    <a:pt x="19910" y="15776"/>
                  </a:cubicBezTo>
                  <a:cubicBezTo>
                    <a:pt x="19940" y="15198"/>
                    <a:pt x="19788" y="14894"/>
                    <a:pt x="20092" y="14621"/>
                  </a:cubicBezTo>
                  <a:cubicBezTo>
                    <a:pt x="20092" y="14621"/>
                    <a:pt x="20585" y="14842"/>
                    <a:pt x="21680" y="14842"/>
                  </a:cubicBezTo>
                  <a:cubicBezTo>
                    <a:pt x="21802" y="14842"/>
                    <a:pt x="21931" y="14839"/>
                    <a:pt x="22068" y="14833"/>
                  </a:cubicBezTo>
                  <a:lnTo>
                    <a:pt x="23801" y="15502"/>
                  </a:lnTo>
                  <a:cubicBezTo>
                    <a:pt x="23801" y="15502"/>
                    <a:pt x="24500" y="16019"/>
                    <a:pt x="24621" y="16019"/>
                  </a:cubicBezTo>
                  <a:cubicBezTo>
                    <a:pt x="24621" y="16019"/>
                    <a:pt x="24690" y="16034"/>
                    <a:pt x="24777" y="16034"/>
                  </a:cubicBezTo>
                  <a:cubicBezTo>
                    <a:pt x="24864" y="16034"/>
                    <a:pt x="24971" y="16019"/>
                    <a:pt x="25047" y="15958"/>
                  </a:cubicBezTo>
                  <a:cubicBezTo>
                    <a:pt x="25047" y="15958"/>
                    <a:pt x="25128" y="16039"/>
                    <a:pt x="25227" y="16039"/>
                  </a:cubicBezTo>
                  <a:cubicBezTo>
                    <a:pt x="25276" y="16039"/>
                    <a:pt x="25330" y="16019"/>
                    <a:pt x="25381" y="15958"/>
                  </a:cubicBezTo>
                  <a:cubicBezTo>
                    <a:pt x="25533" y="15806"/>
                    <a:pt x="25837" y="15532"/>
                    <a:pt x="25685" y="14924"/>
                  </a:cubicBezTo>
                  <a:cubicBezTo>
                    <a:pt x="25533" y="14317"/>
                    <a:pt x="25077" y="13921"/>
                    <a:pt x="25016" y="13496"/>
                  </a:cubicBezTo>
                  <a:cubicBezTo>
                    <a:pt x="25016" y="13496"/>
                    <a:pt x="24804" y="13070"/>
                    <a:pt x="24287" y="12858"/>
                  </a:cubicBezTo>
                  <a:cubicBezTo>
                    <a:pt x="23960" y="12712"/>
                    <a:pt x="23753" y="12643"/>
                    <a:pt x="23542" y="12643"/>
                  </a:cubicBezTo>
                  <a:cubicBezTo>
                    <a:pt x="23399" y="12643"/>
                    <a:pt x="23255" y="12675"/>
                    <a:pt x="23071" y="12736"/>
                  </a:cubicBezTo>
                  <a:cubicBezTo>
                    <a:pt x="23071" y="12736"/>
                    <a:pt x="22828" y="11915"/>
                    <a:pt x="22585" y="11824"/>
                  </a:cubicBezTo>
                  <a:cubicBezTo>
                    <a:pt x="22524" y="11800"/>
                    <a:pt x="22445" y="11790"/>
                    <a:pt x="22357" y="11790"/>
                  </a:cubicBezTo>
                  <a:cubicBezTo>
                    <a:pt x="22007" y="11790"/>
                    <a:pt x="21521" y="11946"/>
                    <a:pt x="21521" y="11946"/>
                  </a:cubicBezTo>
                  <a:lnTo>
                    <a:pt x="21399" y="11642"/>
                  </a:lnTo>
                  <a:cubicBezTo>
                    <a:pt x="21399" y="11642"/>
                    <a:pt x="22038" y="11064"/>
                    <a:pt x="21855" y="10791"/>
                  </a:cubicBezTo>
                  <a:cubicBezTo>
                    <a:pt x="21673" y="10517"/>
                    <a:pt x="21095" y="10365"/>
                    <a:pt x="21095" y="10365"/>
                  </a:cubicBezTo>
                  <a:lnTo>
                    <a:pt x="21065" y="9757"/>
                  </a:lnTo>
                  <a:lnTo>
                    <a:pt x="21065" y="9757"/>
                  </a:lnTo>
                  <a:cubicBezTo>
                    <a:pt x="21065" y="9757"/>
                    <a:pt x="21323" y="9817"/>
                    <a:pt x="21677" y="9817"/>
                  </a:cubicBezTo>
                  <a:cubicBezTo>
                    <a:pt x="22119" y="9817"/>
                    <a:pt x="22710" y="9723"/>
                    <a:pt x="23132" y="9301"/>
                  </a:cubicBezTo>
                  <a:cubicBezTo>
                    <a:pt x="23193" y="9241"/>
                    <a:pt x="23527" y="8693"/>
                    <a:pt x="22676" y="8541"/>
                  </a:cubicBezTo>
                  <a:cubicBezTo>
                    <a:pt x="22676" y="8541"/>
                    <a:pt x="23375" y="8237"/>
                    <a:pt x="23345" y="7782"/>
                  </a:cubicBezTo>
                  <a:cubicBezTo>
                    <a:pt x="23345" y="7599"/>
                    <a:pt x="22676" y="7234"/>
                    <a:pt x="22676" y="7234"/>
                  </a:cubicBezTo>
                  <a:cubicBezTo>
                    <a:pt x="22676" y="7234"/>
                    <a:pt x="23557" y="6353"/>
                    <a:pt x="23436" y="6140"/>
                  </a:cubicBezTo>
                  <a:cubicBezTo>
                    <a:pt x="23379" y="5941"/>
                    <a:pt x="23162" y="5742"/>
                    <a:pt x="22712" y="5742"/>
                  </a:cubicBezTo>
                  <a:cubicBezTo>
                    <a:pt x="22681" y="5742"/>
                    <a:pt x="22648" y="5743"/>
                    <a:pt x="22615" y="5745"/>
                  </a:cubicBezTo>
                  <a:cubicBezTo>
                    <a:pt x="22068" y="5775"/>
                    <a:pt x="21430" y="5836"/>
                    <a:pt x="21430" y="5836"/>
                  </a:cubicBezTo>
                  <a:cubicBezTo>
                    <a:pt x="21430" y="5836"/>
                    <a:pt x="22615" y="5076"/>
                    <a:pt x="22493" y="4560"/>
                  </a:cubicBezTo>
                  <a:cubicBezTo>
                    <a:pt x="22463" y="4377"/>
                    <a:pt x="22159" y="4256"/>
                    <a:pt x="21886" y="4134"/>
                  </a:cubicBezTo>
                  <a:cubicBezTo>
                    <a:pt x="21460" y="3952"/>
                    <a:pt x="21065" y="3830"/>
                    <a:pt x="21065" y="3830"/>
                  </a:cubicBezTo>
                  <a:cubicBezTo>
                    <a:pt x="21065" y="3830"/>
                    <a:pt x="21156" y="2280"/>
                    <a:pt x="21126" y="2250"/>
                  </a:cubicBezTo>
                  <a:cubicBezTo>
                    <a:pt x="21084" y="2187"/>
                    <a:pt x="21014" y="1895"/>
                    <a:pt x="20738" y="1895"/>
                  </a:cubicBezTo>
                  <a:cubicBezTo>
                    <a:pt x="20612" y="1895"/>
                    <a:pt x="20443" y="1956"/>
                    <a:pt x="20214" y="2128"/>
                  </a:cubicBezTo>
                  <a:cubicBezTo>
                    <a:pt x="20214" y="2128"/>
                    <a:pt x="19089" y="3253"/>
                    <a:pt x="18694" y="3374"/>
                  </a:cubicBezTo>
                  <a:cubicBezTo>
                    <a:pt x="18694" y="3374"/>
                    <a:pt x="19089" y="1338"/>
                    <a:pt x="17934" y="821"/>
                  </a:cubicBezTo>
                  <a:cubicBezTo>
                    <a:pt x="17866" y="789"/>
                    <a:pt x="17800" y="775"/>
                    <a:pt x="17739" y="775"/>
                  </a:cubicBezTo>
                  <a:cubicBezTo>
                    <a:pt x="17145" y="775"/>
                    <a:pt x="16870" y="2098"/>
                    <a:pt x="16870" y="2098"/>
                  </a:cubicBezTo>
                  <a:cubicBezTo>
                    <a:pt x="16870" y="2098"/>
                    <a:pt x="16688" y="0"/>
                    <a:pt x="157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accent1"/>
                </a:solidFill>
              </a:endParaRPr>
            </a:p>
          </p:txBody>
        </p:sp>
      </p:grpSp>
      <p:grpSp>
        <p:nvGrpSpPr>
          <p:cNvPr id="325" name="Google Shape;325;p13"/>
          <p:cNvGrpSpPr/>
          <p:nvPr/>
        </p:nvGrpSpPr>
        <p:grpSpPr>
          <a:xfrm>
            <a:off x="-1132657" y="15"/>
            <a:ext cx="2656398" cy="7057461"/>
            <a:chOff x="-849493" y="11"/>
            <a:chExt cx="1992298" cy="5293096"/>
          </a:xfrm>
        </p:grpSpPr>
        <p:sp>
          <p:nvSpPr>
            <p:cNvPr id="326" name="Google Shape;326;p13"/>
            <p:cNvSpPr/>
            <p:nvPr/>
          </p:nvSpPr>
          <p:spPr>
            <a:xfrm rot="-376129">
              <a:off x="-524908" y="1263757"/>
              <a:ext cx="1161788" cy="791194"/>
            </a:xfrm>
            <a:custGeom>
              <a:avLst/>
              <a:gdLst/>
              <a:ahLst/>
              <a:cxnLst/>
              <a:rect l="l" t="t" r="r" b="b"/>
              <a:pathLst>
                <a:path w="37175" h="25017" extrusionOk="0">
                  <a:moveTo>
                    <a:pt x="22737" y="1"/>
                  </a:moveTo>
                  <a:cubicBezTo>
                    <a:pt x="21369" y="1"/>
                    <a:pt x="21065" y="2858"/>
                    <a:pt x="21065" y="2858"/>
                  </a:cubicBezTo>
                  <a:cubicBezTo>
                    <a:pt x="21065" y="2858"/>
                    <a:pt x="21156" y="3800"/>
                    <a:pt x="20883" y="3952"/>
                  </a:cubicBezTo>
                  <a:cubicBezTo>
                    <a:pt x="20883" y="3952"/>
                    <a:pt x="19967" y="3403"/>
                    <a:pt x="19318" y="3403"/>
                  </a:cubicBezTo>
                  <a:cubicBezTo>
                    <a:pt x="19173" y="3403"/>
                    <a:pt x="19042" y="3430"/>
                    <a:pt x="18937" y="3496"/>
                  </a:cubicBezTo>
                  <a:cubicBezTo>
                    <a:pt x="18329" y="3861"/>
                    <a:pt x="18694" y="6080"/>
                    <a:pt x="18633" y="6080"/>
                  </a:cubicBezTo>
                  <a:cubicBezTo>
                    <a:pt x="18632" y="6082"/>
                    <a:pt x="18628" y="6084"/>
                    <a:pt x="18622" y="6084"/>
                  </a:cubicBezTo>
                  <a:cubicBezTo>
                    <a:pt x="18484" y="6084"/>
                    <a:pt x="17213" y="5564"/>
                    <a:pt x="16738" y="5564"/>
                  </a:cubicBezTo>
                  <a:cubicBezTo>
                    <a:pt x="16676" y="5564"/>
                    <a:pt x="16627" y="5573"/>
                    <a:pt x="16597" y="5594"/>
                  </a:cubicBezTo>
                  <a:cubicBezTo>
                    <a:pt x="16293" y="5776"/>
                    <a:pt x="16050" y="6505"/>
                    <a:pt x="16110" y="6931"/>
                  </a:cubicBezTo>
                  <a:cubicBezTo>
                    <a:pt x="16110" y="6931"/>
                    <a:pt x="15832" y="6805"/>
                    <a:pt x="15512" y="6805"/>
                  </a:cubicBezTo>
                  <a:cubicBezTo>
                    <a:pt x="15336" y="6805"/>
                    <a:pt x="15148" y="6843"/>
                    <a:pt x="14986" y="6961"/>
                  </a:cubicBezTo>
                  <a:cubicBezTo>
                    <a:pt x="14530" y="7296"/>
                    <a:pt x="14347" y="8329"/>
                    <a:pt x="14347" y="8329"/>
                  </a:cubicBezTo>
                  <a:cubicBezTo>
                    <a:pt x="14347" y="8329"/>
                    <a:pt x="13791" y="7896"/>
                    <a:pt x="13306" y="7896"/>
                  </a:cubicBezTo>
                  <a:cubicBezTo>
                    <a:pt x="13202" y="7896"/>
                    <a:pt x="13101" y="7916"/>
                    <a:pt x="13010" y="7964"/>
                  </a:cubicBezTo>
                  <a:cubicBezTo>
                    <a:pt x="12524" y="8208"/>
                    <a:pt x="12615" y="9028"/>
                    <a:pt x="12615" y="9028"/>
                  </a:cubicBezTo>
                  <a:cubicBezTo>
                    <a:pt x="12615" y="9028"/>
                    <a:pt x="12290" y="8567"/>
                    <a:pt x="11921" y="8567"/>
                  </a:cubicBezTo>
                  <a:cubicBezTo>
                    <a:pt x="11899" y="8567"/>
                    <a:pt x="11877" y="8569"/>
                    <a:pt x="11855" y="8572"/>
                  </a:cubicBezTo>
                  <a:cubicBezTo>
                    <a:pt x="11429" y="8633"/>
                    <a:pt x="11277" y="9393"/>
                    <a:pt x="10974" y="9484"/>
                  </a:cubicBezTo>
                  <a:cubicBezTo>
                    <a:pt x="10974" y="9484"/>
                    <a:pt x="10852" y="8785"/>
                    <a:pt x="10335" y="8664"/>
                  </a:cubicBezTo>
                  <a:cubicBezTo>
                    <a:pt x="10305" y="8659"/>
                    <a:pt x="10272" y="8656"/>
                    <a:pt x="10236" y="8656"/>
                  </a:cubicBezTo>
                  <a:cubicBezTo>
                    <a:pt x="9614" y="8656"/>
                    <a:pt x="8147" y="9363"/>
                    <a:pt x="8147" y="9363"/>
                  </a:cubicBezTo>
                  <a:cubicBezTo>
                    <a:pt x="8056" y="9302"/>
                    <a:pt x="5016" y="8633"/>
                    <a:pt x="1429" y="6505"/>
                  </a:cubicBezTo>
                  <a:cubicBezTo>
                    <a:pt x="1429" y="6505"/>
                    <a:pt x="1181" y="6406"/>
                    <a:pt x="905" y="6406"/>
                  </a:cubicBezTo>
                  <a:cubicBezTo>
                    <a:pt x="652" y="6406"/>
                    <a:pt x="375" y="6490"/>
                    <a:pt x="244" y="6809"/>
                  </a:cubicBezTo>
                  <a:cubicBezTo>
                    <a:pt x="1" y="7509"/>
                    <a:pt x="1460" y="9241"/>
                    <a:pt x="2767" y="10062"/>
                  </a:cubicBezTo>
                  <a:cubicBezTo>
                    <a:pt x="4066" y="10859"/>
                    <a:pt x="8436" y="12833"/>
                    <a:pt x="12502" y="12833"/>
                  </a:cubicBezTo>
                  <a:cubicBezTo>
                    <a:pt x="12621" y="12833"/>
                    <a:pt x="12740" y="12831"/>
                    <a:pt x="12858" y="12828"/>
                  </a:cubicBezTo>
                  <a:lnTo>
                    <a:pt x="12858" y="12828"/>
                  </a:lnTo>
                  <a:cubicBezTo>
                    <a:pt x="12858" y="12828"/>
                    <a:pt x="12706" y="13162"/>
                    <a:pt x="12402" y="13557"/>
                  </a:cubicBezTo>
                  <a:cubicBezTo>
                    <a:pt x="12068" y="13922"/>
                    <a:pt x="12250" y="14560"/>
                    <a:pt x="12706" y="14864"/>
                  </a:cubicBezTo>
                  <a:cubicBezTo>
                    <a:pt x="13116" y="15137"/>
                    <a:pt x="14631" y="16025"/>
                    <a:pt x="15331" y="16025"/>
                  </a:cubicBezTo>
                  <a:cubicBezTo>
                    <a:pt x="15409" y="16025"/>
                    <a:pt x="15478" y="16013"/>
                    <a:pt x="15533" y="15989"/>
                  </a:cubicBezTo>
                  <a:cubicBezTo>
                    <a:pt x="16050" y="15715"/>
                    <a:pt x="15594" y="14986"/>
                    <a:pt x="15594" y="14986"/>
                  </a:cubicBezTo>
                  <a:cubicBezTo>
                    <a:pt x="15594" y="14986"/>
                    <a:pt x="16483" y="13830"/>
                    <a:pt x="16885" y="13830"/>
                  </a:cubicBezTo>
                  <a:cubicBezTo>
                    <a:pt x="16891" y="13830"/>
                    <a:pt x="16896" y="13830"/>
                    <a:pt x="16901" y="13831"/>
                  </a:cubicBezTo>
                  <a:cubicBezTo>
                    <a:pt x="17235" y="13892"/>
                    <a:pt x="17965" y="13740"/>
                    <a:pt x="18907" y="14378"/>
                  </a:cubicBezTo>
                  <a:cubicBezTo>
                    <a:pt x="19515" y="14803"/>
                    <a:pt x="17965" y="16931"/>
                    <a:pt x="17843" y="17296"/>
                  </a:cubicBezTo>
                  <a:cubicBezTo>
                    <a:pt x="17782" y="17843"/>
                    <a:pt x="17326" y="18481"/>
                    <a:pt x="18329" y="19089"/>
                  </a:cubicBezTo>
                  <a:cubicBezTo>
                    <a:pt x="19384" y="19689"/>
                    <a:pt x="19872" y="19929"/>
                    <a:pt x="20165" y="19929"/>
                  </a:cubicBezTo>
                  <a:cubicBezTo>
                    <a:pt x="20244" y="19929"/>
                    <a:pt x="20308" y="19912"/>
                    <a:pt x="20366" y="19880"/>
                  </a:cubicBezTo>
                  <a:cubicBezTo>
                    <a:pt x="20609" y="19728"/>
                    <a:pt x="21065" y="19393"/>
                    <a:pt x="20731" y="18907"/>
                  </a:cubicBezTo>
                  <a:cubicBezTo>
                    <a:pt x="20396" y="18390"/>
                    <a:pt x="20001" y="17782"/>
                    <a:pt x="20366" y="17296"/>
                  </a:cubicBezTo>
                  <a:cubicBezTo>
                    <a:pt x="20700" y="16810"/>
                    <a:pt x="21369" y="16323"/>
                    <a:pt x="21764" y="15776"/>
                  </a:cubicBezTo>
                  <a:lnTo>
                    <a:pt x="22129" y="15746"/>
                  </a:lnTo>
                  <a:lnTo>
                    <a:pt x="23466" y="16475"/>
                  </a:lnTo>
                  <a:cubicBezTo>
                    <a:pt x="23466" y="16475"/>
                    <a:pt x="23193" y="18907"/>
                    <a:pt x="23193" y="19059"/>
                  </a:cubicBezTo>
                  <a:cubicBezTo>
                    <a:pt x="23193" y="19211"/>
                    <a:pt x="22372" y="20366"/>
                    <a:pt x="22645" y="20761"/>
                  </a:cubicBezTo>
                  <a:cubicBezTo>
                    <a:pt x="22925" y="21097"/>
                    <a:pt x="24388" y="21998"/>
                    <a:pt x="25425" y="21998"/>
                  </a:cubicBezTo>
                  <a:cubicBezTo>
                    <a:pt x="25516" y="21998"/>
                    <a:pt x="25602" y="21991"/>
                    <a:pt x="25685" y="21977"/>
                  </a:cubicBezTo>
                  <a:cubicBezTo>
                    <a:pt x="25685" y="21977"/>
                    <a:pt x="26080" y="21399"/>
                    <a:pt x="25624" y="20609"/>
                  </a:cubicBezTo>
                  <a:lnTo>
                    <a:pt x="25837" y="19120"/>
                  </a:lnTo>
                  <a:cubicBezTo>
                    <a:pt x="25837" y="19120"/>
                    <a:pt x="26171" y="20214"/>
                    <a:pt x="26293" y="20518"/>
                  </a:cubicBezTo>
                  <a:cubicBezTo>
                    <a:pt x="26384" y="20883"/>
                    <a:pt x="26779" y="22494"/>
                    <a:pt x="26840" y="22858"/>
                  </a:cubicBezTo>
                  <a:cubicBezTo>
                    <a:pt x="26931" y="23162"/>
                    <a:pt x="27083" y="23922"/>
                    <a:pt x="27874" y="24439"/>
                  </a:cubicBezTo>
                  <a:cubicBezTo>
                    <a:pt x="28664" y="24986"/>
                    <a:pt x="29424" y="25016"/>
                    <a:pt x="29424" y="25016"/>
                  </a:cubicBezTo>
                  <a:cubicBezTo>
                    <a:pt x="29424" y="25016"/>
                    <a:pt x="30153" y="24773"/>
                    <a:pt x="29545" y="24013"/>
                  </a:cubicBezTo>
                  <a:cubicBezTo>
                    <a:pt x="28937" y="23253"/>
                    <a:pt x="28603" y="23314"/>
                    <a:pt x="28633" y="22494"/>
                  </a:cubicBezTo>
                  <a:cubicBezTo>
                    <a:pt x="28664" y="21703"/>
                    <a:pt x="28451" y="21247"/>
                    <a:pt x="28937" y="20883"/>
                  </a:cubicBezTo>
                  <a:cubicBezTo>
                    <a:pt x="28937" y="20883"/>
                    <a:pt x="29585" y="21151"/>
                    <a:pt x="31014" y="21151"/>
                  </a:cubicBezTo>
                  <a:cubicBezTo>
                    <a:pt x="31252" y="21151"/>
                    <a:pt x="31512" y="21143"/>
                    <a:pt x="31795" y="21126"/>
                  </a:cubicBezTo>
                  <a:lnTo>
                    <a:pt x="34226" y="22129"/>
                  </a:lnTo>
                  <a:cubicBezTo>
                    <a:pt x="34226" y="22129"/>
                    <a:pt x="35249" y="22859"/>
                    <a:pt x="35432" y="22859"/>
                  </a:cubicBezTo>
                  <a:cubicBezTo>
                    <a:pt x="35436" y="22859"/>
                    <a:pt x="35439" y="22859"/>
                    <a:pt x="35442" y="22858"/>
                  </a:cubicBezTo>
                  <a:cubicBezTo>
                    <a:pt x="35442" y="22858"/>
                    <a:pt x="35500" y="22868"/>
                    <a:pt x="35584" y="22868"/>
                  </a:cubicBezTo>
                  <a:cubicBezTo>
                    <a:pt x="35710" y="22868"/>
                    <a:pt x="35892" y="22846"/>
                    <a:pt x="36020" y="22737"/>
                  </a:cubicBezTo>
                  <a:cubicBezTo>
                    <a:pt x="36020" y="22737"/>
                    <a:pt x="36165" y="22868"/>
                    <a:pt x="36326" y="22868"/>
                  </a:cubicBezTo>
                  <a:cubicBezTo>
                    <a:pt x="36397" y="22868"/>
                    <a:pt x="36471" y="22842"/>
                    <a:pt x="36536" y="22767"/>
                  </a:cubicBezTo>
                  <a:cubicBezTo>
                    <a:pt x="36779" y="22554"/>
                    <a:pt x="37175" y="22159"/>
                    <a:pt x="36962" y="21339"/>
                  </a:cubicBezTo>
                  <a:cubicBezTo>
                    <a:pt x="36719" y="20487"/>
                    <a:pt x="36111" y="19880"/>
                    <a:pt x="35928" y="19241"/>
                  </a:cubicBezTo>
                  <a:cubicBezTo>
                    <a:pt x="35928" y="19241"/>
                    <a:pt x="35655" y="18633"/>
                    <a:pt x="34895" y="18329"/>
                  </a:cubicBezTo>
                  <a:cubicBezTo>
                    <a:pt x="34441" y="18130"/>
                    <a:pt x="34150" y="18049"/>
                    <a:pt x="33853" y="18049"/>
                  </a:cubicBezTo>
                  <a:cubicBezTo>
                    <a:pt x="33653" y="18049"/>
                    <a:pt x="33450" y="18086"/>
                    <a:pt x="33193" y="18147"/>
                  </a:cubicBezTo>
                  <a:cubicBezTo>
                    <a:pt x="33193" y="18147"/>
                    <a:pt x="32889" y="16992"/>
                    <a:pt x="32463" y="16810"/>
                  </a:cubicBezTo>
                  <a:cubicBezTo>
                    <a:pt x="32384" y="16773"/>
                    <a:pt x="32276" y="16759"/>
                    <a:pt x="32153" y="16759"/>
                  </a:cubicBezTo>
                  <a:cubicBezTo>
                    <a:pt x="31663" y="16759"/>
                    <a:pt x="30944" y="16992"/>
                    <a:pt x="30944" y="16992"/>
                  </a:cubicBezTo>
                  <a:lnTo>
                    <a:pt x="30761" y="16566"/>
                  </a:lnTo>
                  <a:cubicBezTo>
                    <a:pt x="30761" y="16566"/>
                    <a:pt x="31673" y="15776"/>
                    <a:pt x="31460" y="15351"/>
                  </a:cubicBezTo>
                  <a:cubicBezTo>
                    <a:pt x="31187" y="14955"/>
                    <a:pt x="30396" y="14743"/>
                    <a:pt x="30396" y="14743"/>
                  </a:cubicBezTo>
                  <a:lnTo>
                    <a:pt x="30396" y="13922"/>
                  </a:lnTo>
                  <a:cubicBezTo>
                    <a:pt x="30396" y="13922"/>
                    <a:pt x="30769" y="14006"/>
                    <a:pt x="31276" y="14006"/>
                  </a:cubicBezTo>
                  <a:cubicBezTo>
                    <a:pt x="31909" y="14006"/>
                    <a:pt x="32754" y="13875"/>
                    <a:pt x="33345" y="13284"/>
                  </a:cubicBezTo>
                  <a:cubicBezTo>
                    <a:pt x="33436" y="13193"/>
                    <a:pt x="33892" y="12402"/>
                    <a:pt x="32706" y="12220"/>
                  </a:cubicBezTo>
                  <a:cubicBezTo>
                    <a:pt x="32706" y="12220"/>
                    <a:pt x="33679" y="11764"/>
                    <a:pt x="33649" y="11156"/>
                  </a:cubicBezTo>
                  <a:cubicBezTo>
                    <a:pt x="33649" y="10852"/>
                    <a:pt x="32737" y="10366"/>
                    <a:pt x="32737" y="10366"/>
                  </a:cubicBezTo>
                  <a:cubicBezTo>
                    <a:pt x="32737" y="10366"/>
                    <a:pt x="33983" y="9150"/>
                    <a:pt x="33831" y="8785"/>
                  </a:cubicBezTo>
                  <a:cubicBezTo>
                    <a:pt x="33744" y="8494"/>
                    <a:pt x="33461" y="8175"/>
                    <a:pt x="32771" y="8175"/>
                  </a:cubicBezTo>
                  <a:cubicBezTo>
                    <a:pt x="32740" y="8175"/>
                    <a:pt x="32708" y="8176"/>
                    <a:pt x="32676" y="8177"/>
                  </a:cubicBezTo>
                  <a:cubicBezTo>
                    <a:pt x="31916" y="8268"/>
                    <a:pt x="30944" y="8360"/>
                    <a:pt x="30944" y="8360"/>
                  </a:cubicBezTo>
                  <a:cubicBezTo>
                    <a:pt x="30944" y="8360"/>
                    <a:pt x="32615" y="7265"/>
                    <a:pt x="32463" y="6536"/>
                  </a:cubicBezTo>
                  <a:cubicBezTo>
                    <a:pt x="32403" y="6293"/>
                    <a:pt x="31977" y="6080"/>
                    <a:pt x="31612" y="5928"/>
                  </a:cubicBezTo>
                  <a:cubicBezTo>
                    <a:pt x="31035" y="5685"/>
                    <a:pt x="30427" y="5533"/>
                    <a:pt x="30427" y="5533"/>
                  </a:cubicBezTo>
                  <a:cubicBezTo>
                    <a:pt x="30427" y="5533"/>
                    <a:pt x="30609" y="3314"/>
                    <a:pt x="30488" y="3192"/>
                  </a:cubicBezTo>
                  <a:cubicBezTo>
                    <a:pt x="30403" y="3150"/>
                    <a:pt x="30319" y="2713"/>
                    <a:pt x="29910" y="2713"/>
                  </a:cubicBezTo>
                  <a:cubicBezTo>
                    <a:pt x="29729" y="2713"/>
                    <a:pt x="29485" y="2798"/>
                    <a:pt x="29150" y="3040"/>
                  </a:cubicBezTo>
                  <a:cubicBezTo>
                    <a:pt x="29150" y="3040"/>
                    <a:pt x="27539" y="4712"/>
                    <a:pt x="26992" y="4834"/>
                  </a:cubicBezTo>
                  <a:cubicBezTo>
                    <a:pt x="26992" y="4834"/>
                    <a:pt x="27539" y="1916"/>
                    <a:pt x="25898" y="1186"/>
                  </a:cubicBezTo>
                  <a:cubicBezTo>
                    <a:pt x="25801" y="1145"/>
                    <a:pt x="25709" y="1126"/>
                    <a:pt x="25623" y="1126"/>
                  </a:cubicBezTo>
                  <a:cubicBezTo>
                    <a:pt x="24755" y="1126"/>
                    <a:pt x="24378" y="3010"/>
                    <a:pt x="24378" y="3010"/>
                  </a:cubicBezTo>
                  <a:cubicBezTo>
                    <a:pt x="24378" y="3010"/>
                    <a:pt x="24104" y="1"/>
                    <a:pt x="227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7" name="Google Shape;327;p13"/>
            <p:cNvSpPr/>
            <p:nvPr/>
          </p:nvSpPr>
          <p:spPr>
            <a:xfrm rot="9292661" flipH="1">
              <a:off x="-676340" y="1980636"/>
              <a:ext cx="1645991" cy="1182214"/>
            </a:xfrm>
            <a:custGeom>
              <a:avLst/>
              <a:gdLst/>
              <a:ahLst/>
              <a:cxnLst/>
              <a:rect l="l" t="t" r="r" b="b"/>
              <a:pathLst>
                <a:path w="44075" h="31278" extrusionOk="0">
                  <a:moveTo>
                    <a:pt x="39637" y="13739"/>
                  </a:moveTo>
                  <a:cubicBezTo>
                    <a:pt x="39788" y="14164"/>
                    <a:pt x="39667" y="15137"/>
                    <a:pt x="39150" y="15958"/>
                  </a:cubicBezTo>
                  <a:cubicBezTo>
                    <a:pt x="38603" y="16748"/>
                    <a:pt x="39211" y="17356"/>
                    <a:pt x="39211" y="17356"/>
                  </a:cubicBezTo>
                  <a:cubicBezTo>
                    <a:pt x="39211" y="17356"/>
                    <a:pt x="39150" y="17690"/>
                    <a:pt x="39211" y="17842"/>
                  </a:cubicBezTo>
                  <a:cubicBezTo>
                    <a:pt x="39333" y="18025"/>
                    <a:pt x="39728" y="18450"/>
                    <a:pt x="40396" y="18116"/>
                  </a:cubicBezTo>
                  <a:cubicBezTo>
                    <a:pt x="41035" y="17782"/>
                    <a:pt x="44074" y="16292"/>
                    <a:pt x="43254" y="14012"/>
                  </a:cubicBezTo>
                  <a:cubicBezTo>
                    <a:pt x="42433" y="11733"/>
                    <a:pt x="41035" y="10791"/>
                    <a:pt x="39454" y="9757"/>
                  </a:cubicBezTo>
                  <a:cubicBezTo>
                    <a:pt x="37843" y="8724"/>
                    <a:pt x="31247" y="5319"/>
                    <a:pt x="24955" y="6778"/>
                  </a:cubicBezTo>
                  <a:cubicBezTo>
                    <a:pt x="24955" y="6778"/>
                    <a:pt x="23223" y="5927"/>
                    <a:pt x="22493" y="5836"/>
                  </a:cubicBezTo>
                  <a:lnTo>
                    <a:pt x="20943" y="3739"/>
                  </a:lnTo>
                  <a:cubicBezTo>
                    <a:pt x="20943" y="3739"/>
                    <a:pt x="20548" y="3222"/>
                    <a:pt x="20609" y="2797"/>
                  </a:cubicBezTo>
                  <a:cubicBezTo>
                    <a:pt x="20639" y="2371"/>
                    <a:pt x="21095" y="669"/>
                    <a:pt x="20487" y="334"/>
                  </a:cubicBezTo>
                  <a:cubicBezTo>
                    <a:pt x="19879" y="0"/>
                    <a:pt x="18846" y="2584"/>
                    <a:pt x="18846" y="2584"/>
                  </a:cubicBezTo>
                  <a:cubicBezTo>
                    <a:pt x="18846" y="2584"/>
                    <a:pt x="18116" y="3496"/>
                    <a:pt x="18937" y="4468"/>
                  </a:cubicBezTo>
                  <a:cubicBezTo>
                    <a:pt x="19697" y="5471"/>
                    <a:pt x="20244" y="6414"/>
                    <a:pt x="20092" y="6626"/>
                  </a:cubicBezTo>
                  <a:cubicBezTo>
                    <a:pt x="19940" y="6870"/>
                    <a:pt x="19910" y="7781"/>
                    <a:pt x="19910" y="7781"/>
                  </a:cubicBezTo>
                  <a:lnTo>
                    <a:pt x="19727" y="8298"/>
                  </a:lnTo>
                  <a:lnTo>
                    <a:pt x="18846" y="7721"/>
                  </a:lnTo>
                  <a:cubicBezTo>
                    <a:pt x="18846" y="7721"/>
                    <a:pt x="17448" y="5684"/>
                    <a:pt x="17053" y="5532"/>
                  </a:cubicBezTo>
                  <a:cubicBezTo>
                    <a:pt x="16657" y="5380"/>
                    <a:pt x="15776" y="6961"/>
                    <a:pt x="15654" y="7173"/>
                  </a:cubicBezTo>
                  <a:cubicBezTo>
                    <a:pt x="15533" y="7325"/>
                    <a:pt x="15229" y="8359"/>
                    <a:pt x="15138" y="8480"/>
                  </a:cubicBezTo>
                  <a:cubicBezTo>
                    <a:pt x="15046" y="8602"/>
                    <a:pt x="14864" y="9028"/>
                    <a:pt x="14955" y="9028"/>
                  </a:cubicBezTo>
                  <a:cubicBezTo>
                    <a:pt x="15077" y="9058"/>
                    <a:pt x="15350" y="8906"/>
                    <a:pt x="15381" y="8997"/>
                  </a:cubicBezTo>
                  <a:cubicBezTo>
                    <a:pt x="15411" y="9028"/>
                    <a:pt x="17022" y="10882"/>
                    <a:pt x="17934" y="11520"/>
                  </a:cubicBezTo>
                  <a:lnTo>
                    <a:pt x="17022" y="12432"/>
                  </a:lnTo>
                  <a:cubicBezTo>
                    <a:pt x="17022" y="12432"/>
                    <a:pt x="15837" y="12280"/>
                    <a:pt x="15381" y="11885"/>
                  </a:cubicBezTo>
                  <a:cubicBezTo>
                    <a:pt x="14621" y="11155"/>
                    <a:pt x="14590" y="10304"/>
                    <a:pt x="14165" y="10091"/>
                  </a:cubicBezTo>
                  <a:cubicBezTo>
                    <a:pt x="13861" y="9939"/>
                    <a:pt x="13739" y="10122"/>
                    <a:pt x="13527" y="10547"/>
                  </a:cubicBezTo>
                  <a:cubicBezTo>
                    <a:pt x="13283" y="10973"/>
                    <a:pt x="12736" y="11915"/>
                    <a:pt x="12736" y="11915"/>
                  </a:cubicBezTo>
                  <a:lnTo>
                    <a:pt x="12159" y="12736"/>
                  </a:lnTo>
                  <a:cubicBezTo>
                    <a:pt x="12159" y="12736"/>
                    <a:pt x="12189" y="13465"/>
                    <a:pt x="12888" y="13952"/>
                  </a:cubicBezTo>
                  <a:cubicBezTo>
                    <a:pt x="13557" y="14499"/>
                    <a:pt x="13861" y="15016"/>
                    <a:pt x="14135" y="15684"/>
                  </a:cubicBezTo>
                  <a:cubicBezTo>
                    <a:pt x="14378" y="16292"/>
                    <a:pt x="14438" y="16475"/>
                    <a:pt x="14438" y="16475"/>
                  </a:cubicBezTo>
                  <a:cubicBezTo>
                    <a:pt x="14438" y="16475"/>
                    <a:pt x="14135" y="16900"/>
                    <a:pt x="13952" y="16961"/>
                  </a:cubicBezTo>
                  <a:cubicBezTo>
                    <a:pt x="13770" y="16991"/>
                    <a:pt x="12888" y="16900"/>
                    <a:pt x="12888" y="16900"/>
                  </a:cubicBezTo>
                  <a:cubicBezTo>
                    <a:pt x="12888" y="16900"/>
                    <a:pt x="11764" y="16657"/>
                    <a:pt x="11217" y="16049"/>
                  </a:cubicBezTo>
                  <a:cubicBezTo>
                    <a:pt x="11217" y="16049"/>
                    <a:pt x="11004" y="15532"/>
                    <a:pt x="10517" y="15836"/>
                  </a:cubicBezTo>
                  <a:cubicBezTo>
                    <a:pt x="10031" y="16140"/>
                    <a:pt x="9241" y="17690"/>
                    <a:pt x="9150" y="17812"/>
                  </a:cubicBezTo>
                  <a:cubicBezTo>
                    <a:pt x="9119" y="17903"/>
                    <a:pt x="8663" y="18420"/>
                    <a:pt x="9028" y="18663"/>
                  </a:cubicBezTo>
                  <a:cubicBezTo>
                    <a:pt x="9454" y="18906"/>
                    <a:pt x="9454" y="18724"/>
                    <a:pt x="9879" y="18876"/>
                  </a:cubicBezTo>
                  <a:cubicBezTo>
                    <a:pt x="10305" y="19028"/>
                    <a:pt x="12341" y="19848"/>
                    <a:pt x="12524" y="19879"/>
                  </a:cubicBezTo>
                  <a:lnTo>
                    <a:pt x="11855" y="20578"/>
                  </a:lnTo>
                  <a:cubicBezTo>
                    <a:pt x="11399" y="21003"/>
                    <a:pt x="4985" y="24073"/>
                    <a:pt x="4013" y="25320"/>
                  </a:cubicBezTo>
                  <a:cubicBezTo>
                    <a:pt x="4013" y="25320"/>
                    <a:pt x="3314" y="26201"/>
                    <a:pt x="3222" y="26323"/>
                  </a:cubicBezTo>
                  <a:cubicBezTo>
                    <a:pt x="3101" y="26414"/>
                    <a:pt x="1" y="30517"/>
                    <a:pt x="365" y="30912"/>
                  </a:cubicBezTo>
                  <a:cubicBezTo>
                    <a:pt x="760" y="31277"/>
                    <a:pt x="1520" y="30821"/>
                    <a:pt x="2280" y="29970"/>
                  </a:cubicBezTo>
                  <a:cubicBezTo>
                    <a:pt x="3010" y="29058"/>
                    <a:pt x="4256" y="27842"/>
                    <a:pt x="4864" y="27630"/>
                  </a:cubicBezTo>
                  <a:cubicBezTo>
                    <a:pt x="5077" y="27569"/>
                    <a:pt x="5472" y="27387"/>
                    <a:pt x="5472" y="27387"/>
                  </a:cubicBezTo>
                  <a:lnTo>
                    <a:pt x="7934" y="26353"/>
                  </a:lnTo>
                  <a:cubicBezTo>
                    <a:pt x="7934" y="26353"/>
                    <a:pt x="13527" y="24590"/>
                    <a:pt x="15381" y="24499"/>
                  </a:cubicBezTo>
                  <a:cubicBezTo>
                    <a:pt x="15381" y="24499"/>
                    <a:pt x="18907" y="24043"/>
                    <a:pt x="19575" y="23800"/>
                  </a:cubicBezTo>
                  <a:cubicBezTo>
                    <a:pt x="20183" y="23557"/>
                    <a:pt x="21551" y="23466"/>
                    <a:pt x="23223" y="21733"/>
                  </a:cubicBezTo>
                  <a:lnTo>
                    <a:pt x="23405" y="21520"/>
                  </a:lnTo>
                  <a:cubicBezTo>
                    <a:pt x="23405" y="21520"/>
                    <a:pt x="25533" y="18997"/>
                    <a:pt x="26293" y="16596"/>
                  </a:cubicBezTo>
                  <a:cubicBezTo>
                    <a:pt x="26870" y="14833"/>
                    <a:pt x="27205" y="13435"/>
                    <a:pt x="27326" y="11125"/>
                  </a:cubicBezTo>
                  <a:cubicBezTo>
                    <a:pt x="27326" y="11125"/>
                    <a:pt x="27509" y="10578"/>
                    <a:pt x="27782" y="10487"/>
                  </a:cubicBezTo>
                  <a:cubicBezTo>
                    <a:pt x="28025" y="10365"/>
                    <a:pt x="30123" y="9484"/>
                    <a:pt x="32281" y="9757"/>
                  </a:cubicBezTo>
                  <a:cubicBezTo>
                    <a:pt x="34469" y="10031"/>
                    <a:pt x="36901" y="10730"/>
                    <a:pt x="38968" y="12766"/>
                  </a:cubicBezTo>
                  <a:cubicBezTo>
                    <a:pt x="39059" y="12766"/>
                    <a:pt x="39363" y="13070"/>
                    <a:pt x="39637" y="1373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8" name="Google Shape;328;p13"/>
            <p:cNvSpPr/>
            <p:nvPr/>
          </p:nvSpPr>
          <p:spPr>
            <a:xfrm rot="-858955" flipH="1">
              <a:off x="-503489" y="3328485"/>
              <a:ext cx="1300321" cy="657667"/>
            </a:xfrm>
            <a:custGeom>
              <a:avLst/>
              <a:gdLst/>
              <a:ahLst/>
              <a:cxnLst/>
              <a:rect l="l" t="t" r="r" b="b"/>
              <a:pathLst>
                <a:path w="20366" h="10176" extrusionOk="0">
                  <a:moveTo>
                    <a:pt x="471" y="1"/>
                  </a:moveTo>
                  <a:cubicBezTo>
                    <a:pt x="466" y="1"/>
                    <a:pt x="460" y="2"/>
                    <a:pt x="456" y="3"/>
                  </a:cubicBezTo>
                  <a:cubicBezTo>
                    <a:pt x="335" y="64"/>
                    <a:pt x="0" y="398"/>
                    <a:pt x="2067" y="1887"/>
                  </a:cubicBezTo>
                  <a:cubicBezTo>
                    <a:pt x="3678" y="3012"/>
                    <a:pt x="4894" y="3346"/>
                    <a:pt x="5350" y="3468"/>
                  </a:cubicBezTo>
                  <a:cubicBezTo>
                    <a:pt x="5411" y="3498"/>
                    <a:pt x="5471" y="3620"/>
                    <a:pt x="5411" y="3711"/>
                  </a:cubicBezTo>
                  <a:cubicBezTo>
                    <a:pt x="5228" y="3954"/>
                    <a:pt x="5016" y="4471"/>
                    <a:pt x="4924" y="4623"/>
                  </a:cubicBezTo>
                  <a:cubicBezTo>
                    <a:pt x="4894" y="4653"/>
                    <a:pt x="4894" y="4714"/>
                    <a:pt x="4924" y="4775"/>
                  </a:cubicBezTo>
                  <a:cubicBezTo>
                    <a:pt x="5107" y="5018"/>
                    <a:pt x="5927" y="5687"/>
                    <a:pt x="6231" y="5900"/>
                  </a:cubicBezTo>
                  <a:cubicBezTo>
                    <a:pt x="6254" y="5933"/>
                    <a:pt x="6284" y="5946"/>
                    <a:pt x="6315" y="5946"/>
                  </a:cubicBezTo>
                  <a:cubicBezTo>
                    <a:pt x="6369" y="5946"/>
                    <a:pt x="6425" y="5908"/>
                    <a:pt x="6444" y="5869"/>
                  </a:cubicBezTo>
                  <a:cubicBezTo>
                    <a:pt x="6474" y="5778"/>
                    <a:pt x="6474" y="5717"/>
                    <a:pt x="6535" y="5626"/>
                  </a:cubicBezTo>
                  <a:cubicBezTo>
                    <a:pt x="6566" y="5474"/>
                    <a:pt x="6292" y="4957"/>
                    <a:pt x="6292" y="4805"/>
                  </a:cubicBezTo>
                  <a:cubicBezTo>
                    <a:pt x="6292" y="4702"/>
                    <a:pt x="6377" y="4655"/>
                    <a:pt x="6460" y="4655"/>
                  </a:cubicBezTo>
                  <a:cubicBezTo>
                    <a:pt x="6499" y="4655"/>
                    <a:pt x="6537" y="4665"/>
                    <a:pt x="6566" y="4684"/>
                  </a:cubicBezTo>
                  <a:cubicBezTo>
                    <a:pt x="6900" y="5079"/>
                    <a:pt x="8298" y="5474"/>
                    <a:pt x="8298" y="5474"/>
                  </a:cubicBezTo>
                  <a:lnTo>
                    <a:pt x="8815" y="5626"/>
                  </a:lnTo>
                  <a:cubicBezTo>
                    <a:pt x="8884" y="5667"/>
                    <a:pt x="8952" y="5684"/>
                    <a:pt x="9012" y="5684"/>
                  </a:cubicBezTo>
                  <a:cubicBezTo>
                    <a:pt x="9086" y="5684"/>
                    <a:pt x="9146" y="5660"/>
                    <a:pt x="9180" y="5626"/>
                  </a:cubicBezTo>
                  <a:cubicBezTo>
                    <a:pt x="9271" y="5626"/>
                    <a:pt x="9301" y="5626"/>
                    <a:pt x="9332" y="5687"/>
                  </a:cubicBezTo>
                  <a:cubicBezTo>
                    <a:pt x="9423" y="5748"/>
                    <a:pt x="9605" y="5839"/>
                    <a:pt x="9605" y="5869"/>
                  </a:cubicBezTo>
                  <a:cubicBezTo>
                    <a:pt x="9666" y="6082"/>
                    <a:pt x="9605" y="6295"/>
                    <a:pt x="9605" y="6295"/>
                  </a:cubicBezTo>
                  <a:cubicBezTo>
                    <a:pt x="9484" y="6629"/>
                    <a:pt x="9605" y="6994"/>
                    <a:pt x="9605" y="7055"/>
                  </a:cubicBezTo>
                  <a:cubicBezTo>
                    <a:pt x="9605" y="7085"/>
                    <a:pt x="8967" y="8423"/>
                    <a:pt x="8845" y="8635"/>
                  </a:cubicBezTo>
                  <a:cubicBezTo>
                    <a:pt x="8724" y="8787"/>
                    <a:pt x="8754" y="8970"/>
                    <a:pt x="8754" y="9061"/>
                  </a:cubicBezTo>
                  <a:cubicBezTo>
                    <a:pt x="8754" y="9091"/>
                    <a:pt x="8754" y="9091"/>
                    <a:pt x="8815" y="9122"/>
                  </a:cubicBezTo>
                  <a:lnTo>
                    <a:pt x="9909" y="10155"/>
                  </a:lnTo>
                  <a:cubicBezTo>
                    <a:pt x="9934" y="10168"/>
                    <a:pt x="9970" y="10175"/>
                    <a:pt x="10005" y="10175"/>
                  </a:cubicBezTo>
                  <a:cubicBezTo>
                    <a:pt x="10055" y="10175"/>
                    <a:pt x="10104" y="10160"/>
                    <a:pt x="10122" y="10125"/>
                  </a:cubicBezTo>
                  <a:cubicBezTo>
                    <a:pt x="10517" y="9517"/>
                    <a:pt x="10061" y="8939"/>
                    <a:pt x="9970" y="8818"/>
                  </a:cubicBezTo>
                  <a:cubicBezTo>
                    <a:pt x="9940" y="8666"/>
                    <a:pt x="9970" y="8666"/>
                    <a:pt x="9970" y="8666"/>
                  </a:cubicBezTo>
                  <a:cubicBezTo>
                    <a:pt x="10730" y="7723"/>
                    <a:pt x="11095" y="6933"/>
                    <a:pt x="11155" y="6812"/>
                  </a:cubicBezTo>
                  <a:cubicBezTo>
                    <a:pt x="11186" y="6751"/>
                    <a:pt x="11277" y="6508"/>
                    <a:pt x="11307" y="6356"/>
                  </a:cubicBezTo>
                  <a:cubicBezTo>
                    <a:pt x="11338" y="6295"/>
                    <a:pt x="11399" y="6234"/>
                    <a:pt x="11459" y="6234"/>
                  </a:cubicBezTo>
                  <a:lnTo>
                    <a:pt x="12098" y="6234"/>
                  </a:lnTo>
                  <a:cubicBezTo>
                    <a:pt x="12189" y="6234"/>
                    <a:pt x="12250" y="6295"/>
                    <a:pt x="12250" y="6356"/>
                  </a:cubicBezTo>
                  <a:cubicBezTo>
                    <a:pt x="12310" y="6538"/>
                    <a:pt x="12341" y="6903"/>
                    <a:pt x="12493" y="7085"/>
                  </a:cubicBezTo>
                  <a:cubicBezTo>
                    <a:pt x="12596" y="7217"/>
                    <a:pt x="12713" y="7272"/>
                    <a:pt x="12834" y="7272"/>
                  </a:cubicBezTo>
                  <a:cubicBezTo>
                    <a:pt x="12963" y="7272"/>
                    <a:pt x="13097" y="7210"/>
                    <a:pt x="13222" y="7116"/>
                  </a:cubicBezTo>
                  <a:cubicBezTo>
                    <a:pt x="13405" y="6964"/>
                    <a:pt x="13283" y="6447"/>
                    <a:pt x="13222" y="6204"/>
                  </a:cubicBezTo>
                  <a:cubicBezTo>
                    <a:pt x="13162" y="6143"/>
                    <a:pt x="13222" y="6052"/>
                    <a:pt x="13283" y="6021"/>
                  </a:cubicBezTo>
                  <a:lnTo>
                    <a:pt x="13526" y="5900"/>
                  </a:lnTo>
                  <a:cubicBezTo>
                    <a:pt x="13537" y="5894"/>
                    <a:pt x="13550" y="5892"/>
                    <a:pt x="13563" y="5892"/>
                  </a:cubicBezTo>
                  <a:cubicBezTo>
                    <a:pt x="13626" y="5892"/>
                    <a:pt x="13709" y="5946"/>
                    <a:pt x="13709" y="6021"/>
                  </a:cubicBezTo>
                  <a:cubicBezTo>
                    <a:pt x="13739" y="6082"/>
                    <a:pt x="13739" y="6234"/>
                    <a:pt x="13830" y="6325"/>
                  </a:cubicBezTo>
                  <a:cubicBezTo>
                    <a:pt x="13869" y="6403"/>
                    <a:pt x="13959" y="6442"/>
                    <a:pt x="14062" y="6442"/>
                  </a:cubicBezTo>
                  <a:cubicBezTo>
                    <a:pt x="14201" y="6442"/>
                    <a:pt x="14364" y="6373"/>
                    <a:pt x="14469" y="6234"/>
                  </a:cubicBezTo>
                  <a:cubicBezTo>
                    <a:pt x="14621" y="6052"/>
                    <a:pt x="14499" y="5748"/>
                    <a:pt x="14438" y="5596"/>
                  </a:cubicBezTo>
                  <a:cubicBezTo>
                    <a:pt x="14438" y="5565"/>
                    <a:pt x="14438" y="5505"/>
                    <a:pt x="14469" y="5444"/>
                  </a:cubicBezTo>
                  <a:cubicBezTo>
                    <a:pt x="14590" y="5353"/>
                    <a:pt x="14833" y="5049"/>
                    <a:pt x="15076" y="4805"/>
                  </a:cubicBezTo>
                  <a:cubicBezTo>
                    <a:pt x="15380" y="4502"/>
                    <a:pt x="15684" y="4289"/>
                    <a:pt x="15684" y="4289"/>
                  </a:cubicBezTo>
                  <a:cubicBezTo>
                    <a:pt x="16414" y="3711"/>
                    <a:pt x="17539" y="3438"/>
                    <a:pt x="17782" y="3407"/>
                  </a:cubicBezTo>
                  <a:lnTo>
                    <a:pt x="17842" y="3407"/>
                  </a:lnTo>
                  <a:cubicBezTo>
                    <a:pt x="18450" y="3681"/>
                    <a:pt x="18937" y="4805"/>
                    <a:pt x="18937" y="4805"/>
                  </a:cubicBezTo>
                  <a:cubicBezTo>
                    <a:pt x="19362" y="5596"/>
                    <a:pt x="19757" y="5869"/>
                    <a:pt x="19909" y="5961"/>
                  </a:cubicBezTo>
                  <a:lnTo>
                    <a:pt x="20001" y="5961"/>
                  </a:lnTo>
                  <a:cubicBezTo>
                    <a:pt x="20244" y="5839"/>
                    <a:pt x="20244" y="5657"/>
                    <a:pt x="20244" y="5657"/>
                  </a:cubicBezTo>
                  <a:cubicBezTo>
                    <a:pt x="20365" y="5383"/>
                    <a:pt x="19636" y="3742"/>
                    <a:pt x="19636" y="3742"/>
                  </a:cubicBezTo>
                  <a:cubicBezTo>
                    <a:pt x="19545" y="3620"/>
                    <a:pt x="19757" y="3103"/>
                    <a:pt x="19788" y="2982"/>
                  </a:cubicBezTo>
                  <a:cubicBezTo>
                    <a:pt x="19818" y="2860"/>
                    <a:pt x="19818" y="2769"/>
                    <a:pt x="19757" y="2647"/>
                  </a:cubicBezTo>
                  <a:cubicBezTo>
                    <a:pt x="19544" y="2248"/>
                    <a:pt x="19075" y="2059"/>
                    <a:pt x="18962" y="2059"/>
                  </a:cubicBezTo>
                  <a:cubicBezTo>
                    <a:pt x="18946" y="2059"/>
                    <a:pt x="18937" y="2062"/>
                    <a:pt x="18937" y="2070"/>
                  </a:cubicBezTo>
                  <a:cubicBezTo>
                    <a:pt x="18684" y="1923"/>
                    <a:pt x="18335" y="1868"/>
                    <a:pt x="17953" y="1868"/>
                  </a:cubicBezTo>
                  <a:cubicBezTo>
                    <a:pt x="16911" y="1868"/>
                    <a:pt x="15625" y="2277"/>
                    <a:pt x="15380" y="2343"/>
                  </a:cubicBezTo>
                  <a:cubicBezTo>
                    <a:pt x="15337" y="2352"/>
                    <a:pt x="15288" y="2357"/>
                    <a:pt x="15233" y="2357"/>
                  </a:cubicBezTo>
                  <a:cubicBezTo>
                    <a:pt x="14908" y="2357"/>
                    <a:pt x="14376" y="2204"/>
                    <a:pt x="13466" y="1918"/>
                  </a:cubicBezTo>
                  <a:cubicBezTo>
                    <a:pt x="12685" y="1673"/>
                    <a:pt x="11807" y="1640"/>
                    <a:pt x="11274" y="1640"/>
                  </a:cubicBezTo>
                  <a:cubicBezTo>
                    <a:pt x="11081" y="1640"/>
                    <a:pt x="10933" y="1644"/>
                    <a:pt x="10851" y="1644"/>
                  </a:cubicBezTo>
                  <a:cubicBezTo>
                    <a:pt x="10842" y="1643"/>
                    <a:pt x="10830" y="1643"/>
                    <a:pt x="10816" y="1643"/>
                  </a:cubicBezTo>
                  <a:cubicBezTo>
                    <a:pt x="10401" y="1643"/>
                    <a:pt x="8233" y="2071"/>
                    <a:pt x="8085" y="2100"/>
                  </a:cubicBezTo>
                  <a:lnTo>
                    <a:pt x="8055" y="2100"/>
                  </a:lnTo>
                  <a:cubicBezTo>
                    <a:pt x="7750" y="2118"/>
                    <a:pt x="7455" y="2127"/>
                    <a:pt x="7171" y="2127"/>
                  </a:cubicBezTo>
                  <a:cubicBezTo>
                    <a:pt x="3115" y="2127"/>
                    <a:pt x="1117" y="421"/>
                    <a:pt x="1003" y="307"/>
                  </a:cubicBezTo>
                  <a:cubicBezTo>
                    <a:pt x="974" y="278"/>
                    <a:pt x="587" y="1"/>
                    <a:pt x="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9" name="Google Shape;329;p13"/>
            <p:cNvSpPr/>
            <p:nvPr/>
          </p:nvSpPr>
          <p:spPr>
            <a:xfrm rot="-4003135">
              <a:off x="-410034" y="4249008"/>
              <a:ext cx="1113415" cy="763628"/>
            </a:xfrm>
            <a:custGeom>
              <a:avLst/>
              <a:gdLst/>
              <a:ahLst/>
              <a:cxnLst/>
              <a:rect l="l" t="t" r="r" b="b"/>
              <a:pathLst>
                <a:path w="25837" h="17509" extrusionOk="0">
                  <a:moveTo>
                    <a:pt x="15746" y="0"/>
                  </a:moveTo>
                  <a:cubicBezTo>
                    <a:pt x="14773" y="0"/>
                    <a:pt x="14560" y="1976"/>
                    <a:pt x="14560" y="1976"/>
                  </a:cubicBezTo>
                  <a:cubicBezTo>
                    <a:pt x="14560" y="1976"/>
                    <a:pt x="14591" y="2675"/>
                    <a:pt x="14408" y="2736"/>
                  </a:cubicBezTo>
                  <a:cubicBezTo>
                    <a:pt x="14408" y="2736"/>
                    <a:pt x="13792" y="2358"/>
                    <a:pt x="13331" y="2358"/>
                  </a:cubicBezTo>
                  <a:cubicBezTo>
                    <a:pt x="13222" y="2358"/>
                    <a:pt x="13122" y="2380"/>
                    <a:pt x="13040" y="2432"/>
                  </a:cubicBezTo>
                  <a:cubicBezTo>
                    <a:pt x="12615" y="2705"/>
                    <a:pt x="12858" y="4225"/>
                    <a:pt x="12797" y="4256"/>
                  </a:cubicBezTo>
                  <a:cubicBezTo>
                    <a:pt x="12796" y="4257"/>
                    <a:pt x="12795" y="4257"/>
                    <a:pt x="12792" y="4257"/>
                  </a:cubicBezTo>
                  <a:cubicBezTo>
                    <a:pt x="12710" y="4257"/>
                    <a:pt x="11833" y="3893"/>
                    <a:pt x="11486" y="3893"/>
                  </a:cubicBezTo>
                  <a:cubicBezTo>
                    <a:pt x="11433" y="3893"/>
                    <a:pt x="11392" y="3902"/>
                    <a:pt x="11369" y="3921"/>
                  </a:cubicBezTo>
                  <a:cubicBezTo>
                    <a:pt x="11186" y="4073"/>
                    <a:pt x="10974" y="4560"/>
                    <a:pt x="11034" y="4833"/>
                  </a:cubicBezTo>
                  <a:cubicBezTo>
                    <a:pt x="11034" y="4833"/>
                    <a:pt x="10850" y="4747"/>
                    <a:pt x="10637" y="4747"/>
                  </a:cubicBezTo>
                  <a:cubicBezTo>
                    <a:pt x="10516" y="4747"/>
                    <a:pt x="10385" y="4775"/>
                    <a:pt x="10274" y="4864"/>
                  </a:cubicBezTo>
                  <a:cubicBezTo>
                    <a:pt x="9910" y="5107"/>
                    <a:pt x="9818" y="5806"/>
                    <a:pt x="9818" y="5806"/>
                  </a:cubicBezTo>
                  <a:cubicBezTo>
                    <a:pt x="9818" y="5806"/>
                    <a:pt x="9439" y="5506"/>
                    <a:pt x="9117" y="5506"/>
                  </a:cubicBezTo>
                  <a:cubicBezTo>
                    <a:pt x="9042" y="5506"/>
                    <a:pt x="8970" y="5522"/>
                    <a:pt x="8907" y="5563"/>
                  </a:cubicBezTo>
                  <a:cubicBezTo>
                    <a:pt x="8542" y="5745"/>
                    <a:pt x="8603" y="6323"/>
                    <a:pt x="8603" y="6323"/>
                  </a:cubicBezTo>
                  <a:cubicBezTo>
                    <a:pt x="8603" y="6323"/>
                    <a:pt x="8395" y="6012"/>
                    <a:pt x="8125" y="6012"/>
                  </a:cubicBezTo>
                  <a:cubicBezTo>
                    <a:pt x="8102" y="6012"/>
                    <a:pt x="8079" y="6014"/>
                    <a:pt x="8056" y="6019"/>
                  </a:cubicBezTo>
                  <a:cubicBezTo>
                    <a:pt x="7782" y="6049"/>
                    <a:pt x="7630" y="6566"/>
                    <a:pt x="7448" y="6657"/>
                  </a:cubicBezTo>
                  <a:cubicBezTo>
                    <a:pt x="7448" y="6657"/>
                    <a:pt x="7387" y="6140"/>
                    <a:pt x="6992" y="6079"/>
                  </a:cubicBezTo>
                  <a:cubicBezTo>
                    <a:pt x="6982" y="6076"/>
                    <a:pt x="6969" y="6075"/>
                    <a:pt x="6955" y="6075"/>
                  </a:cubicBezTo>
                  <a:cubicBezTo>
                    <a:pt x="6674" y="6075"/>
                    <a:pt x="5654" y="6626"/>
                    <a:pt x="5654" y="6626"/>
                  </a:cubicBezTo>
                  <a:cubicBezTo>
                    <a:pt x="5593" y="6566"/>
                    <a:pt x="3466" y="6110"/>
                    <a:pt x="1004" y="4651"/>
                  </a:cubicBezTo>
                  <a:cubicBezTo>
                    <a:pt x="1004" y="4651"/>
                    <a:pt x="816" y="4574"/>
                    <a:pt x="617" y="4574"/>
                  </a:cubicBezTo>
                  <a:cubicBezTo>
                    <a:pt x="441" y="4574"/>
                    <a:pt x="255" y="4635"/>
                    <a:pt x="183" y="4864"/>
                  </a:cubicBezTo>
                  <a:cubicBezTo>
                    <a:pt x="1" y="5350"/>
                    <a:pt x="1034" y="6535"/>
                    <a:pt x="1946" y="7113"/>
                  </a:cubicBezTo>
                  <a:cubicBezTo>
                    <a:pt x="2839" y="7678"/>
                    <a:pt x="5947" y="9060"/>
                    <a:pt x="8787" y="9060"/>
                  </a:cubicBezTo>
                  <a:cubicBezTo>
                    <a:pt x="8847" y="9060"/>
                    <a:pt x="8907" y="9059"/>
                    <a:pt x="8967" y="9058"/>
                  </a:cubicBezTo>
                  <a:lnTo>
                    <a:pt x="8967" y="9058"/>
                  </a:lnTo>
                  <a:cubicBezTo>
                    <a:pt x="8967" y="9058"/>
                    <a:pt x="8846" y="9271"/>
                    <a:pt x="8633" y="9544"/>
                  </a:cubicBezTo>
                  <a:cubicBezTo>
                    <a:pt x="8390" y="9818"/>
                    <a:pt x="8511" y="10274"/>
                    <a:pt x="8815" y="10456"/>
                  </a:cubicBezTo>
                  <a:cubicBezTo>
                    <a:pt x="9091" y="10649"/>
                    <a:pt x="10192" y="11267"/>
                    <a:pt x="10666" y="11267"/>
                  </a:cubicBezTo>
                  <a:cubicBezTo>
                    <a:pt x="10715" y="11267"/>
                    <a:pt x="10757" y="11261"/>
                    <a:pt x="10791" y="11247"/>
                  </a:cubicBezTo>
                  <a:cubicBezTo>
                    <a:pt x="11186" y="11064"/>
                    <a:pt x="10822" y="10578"/>
                    <a:pt x="10822" y="10578"/>
                  </a:cubicBezTo>
                  <a:cubicBezTo>
                    <a:pt x="10822" y="10578"/>
                    <a:pt x="11490" y="9757"/>
                    <a:pt x="11703" y="9757"/>
                  </a:cubicBezTo>
                  <a:cubicBezTo>
                    <a:pt x="11761" y="9757"/>
                    <a:pt x="11826" y="9755"/>
                    <a:pt x="11900" y="9755"/>
                  </a:cubicBezTo>
                  <a:cubicBezTo>
                    <a:pt x="12178" y="9755"/>
                    <a:pt x="12573" y="9792"/>
                    <a:pt x="13101" y="10152"/>
                  </a:cubicBezTo>
                  <a:cubicBezTo>
                    <a:pt x="13527" y="10426"/>
                    <a:pt x="12433" y="11946"/>
                    <a:pt x="12402" y="12189"/>
                  </a:cubicBezTo>
                  <a:cubicBezTo>
                    <a:pt x="12311" y="12584"/>
                    <a:pt x="12007" y="13010"/>
                    <a:pt x="12736" y="13465"/>
                  </a:cubicBezTo>
                  <a:cubicBezTo>
                    <a:pt x="13453" y="13871"/>
                    <a:pt x="13794" y="14052"/>
                    <a:pt x="13996" y="14052"/>
                  </a:cubicBezTo>
                  <a:cubicBezTo>
                    <a:pt x="14051" y="14052"/>
                    <a:pt x="14096" y="14039"/>
                    <a:pt x="14135" y="14013"/>
                  </a:cubicBezTo>
                  <a:cubicBezTo>
                    <a:pt x="14317" y="13921"/>
                    <a:pt x="14621" y="13678"/>
                    <a:pt x="14408" y="13344"/>
                  </a:cubicBezTo>
                  <a:cubicBezTo>
                    <a:pt x="14165" y="13010"/>
                    <a:pt x="13922" y="12584"/>
                    <a:pt x="14135" y="12250"/>
                  </a:cubicBezTo>
                  <a:cubicBezTo>
                    <a:pt x="14378" y="11885"/>
                    <a:pt x="14864" y="11551"/>
                    <a:pt x="15138" y="11186"/>
                  </a:cubicBezTo>
                  <a:lnTo>
                    <a:pt x="15381" y="11125"/>
                  </a:lnTo>
                  <a:lnTo>
                    <a:pt x="16354" y="11642"/>
                  </a:lnTo>
                  <a:cubicBezTo>
                    <a:pt x="16354" y="11642"/>
                    <a:pt x="16141" y="13344"/>
                    <a:pt x="16141" y="13405"/>
                  </a:cubicBezTo>
                  <a:cubicBezTo>
                    <a:pt x="16141" y="13526"/>
                    <a:pt x="15533" y="14377"/>
                    <a:pt x="15776" y="14590"/>
                  </a:cubicBezTo>
                  <a:cubicBezTo>
                    <a:pt x="15942" y="14838"/>
                    <a:pt x="16958" y="15462"/>
                    <a:pt x="17689" y="15462"/>
                  </a:cubicBezTo>
                  <a:cubicBezTo>
                    <a:pt x="17764" y="15462"/>
                    <a:pt x="17836" y="15455"/>
                    <a:pt x="17904" y="15441"/>
                  </a:cubicBezTo>
                  <a:cubicBezTo>
                    <a:pt x="17904" y="15441"/>
                    <a:pt x="18208" y="15016"/>
                    <a:pt x="17873" y="14469"/>
                  </a:cubicBezTo>
                  <a:lnTo>
                    <a:pt x="18025" y="13405"/>
                  </a:lnTo>
                  <a:cubicBezTo>
                    <a:pt x="18025" y="13405"/>
                    <a:pt x="18238" y="14165"/>
                    <a:pt x="18329" y="14408"/>
                  </a:cubicBezTo>
                  <a:cubicBezTo>
                    <a:pt x="18390" y="14621"/>
                    <a:pt x="18664" y="15806"/>
                    <a:pt x="18694" y="15988"/>
                  </a:cubicBezTo>
                  <a:cubicBezTo>
                    <a:pt x="18724" y="16231"/>
                    <a:pt x="18846" y="16748"/>
                    <a:pt x="19424" y="17113"/>
                  </a:cubicBezTo>
                  <a:cubicBezTo>
                    <a:pt x="20001" y="17447"/>
                    <a:pt x="20487" y="17508"/>
                    <a:pt x="20487" y="17508"/>
                  </a:cubicBezTo>
                  <a:cubicBezTo>
                    <a:pt x="20487" y="17508"/>
                    <a:pt x="20974" y="17356"/>
                    <a:pt x="20548" y="16839"/>
                  </a:cubicBezTo>
                  <a:cubicBezTo>
                    <a:pt x="20153" y="16292"/>
                    <a:pt x="19879" y="16353"/>
                    <a:pt x="19910" y="15776"/>
                  </a:cubicBezTo>
                  <a:cubicBezTo>
                    <a:pt x="19940" y="15198"/>
                    <a:pt x="19788" y="14894"/>
                    <a:pt x="20092" y="14621"/>
                  </a:cubicBezTo>
                  <a:cubicBezTo>
                    <a:pt x="20092" y="14621"/>
                    <a:pt x="20585" y="14842"/>
                    <a:pt x="21680" y="14842"/>
                  </a:cubicBezTo>
                  <a:cubicBezTo>
                    <a:pt x="21802" y="14842"/>
                    <a:pt x="21931" y="14839"/>
                    <a:pt x="22068" y="14833"/>
                  </a:cubicBezTo>
                  <a:lnTo>
                    <a:pt x="23801" y="15502"/>
                  </a:lnTo>
                  <a:cubicBezTo>
                    <a:pt x="23801" y="15502"/>
                    <a:pt x="24500" y="16019"/>
                    <a:pt x="24621" y="16019"/>
                  </a:cubicBezTo>
                  <a:cubicBezTo>
                    <a:pt x="24621" y="16019"/>
                    <a:pt x="24690" y="16034"/>
                    <a:pt x="24777" y="16034"/>
                  </a:cubicBezTo>
                  <a:cubicBezTo>
                    <a:pt x="24864" y="16034"/>
                    <a:pt x="24971" y="16019"/>
                    <a:pt x="25047" y="15958"/>
                  </a:cubicBezTo>
                  <a:cubicBezTo>
                    <a:pt x="25047" y="15958"/>
                    <a:pt x="25128" y="16039"/>
                    <a:pt x="25227" y="16039"/>
                  </a:cubicBezTo>
                  <a:cubicBezTo>
                    <a:pt x="25276" y="16039"/>
                    <a:pt x="25330" y="16019"/>
                    <a:pt x="25381" y="15958"/>
                  </a:cubicBezTo>
                  <a:cubicBezTo>
                    <a:pt x="25533" y="15806"/>
                    <a:pt x="25837" y="15532"/>
                    <a:pt x="25685" y="14924"/>
                  </a:cubicBezTo>
                  <a:cubicBezTo>
                    <a:pt x="25533" y="14317"/>
                    <a:pt x="25077" y="13921"/>
                    <a:pt x="25016" y="13496"/>
                  </a:cubicBezTo>
                  <a:cubicBezTo>
                    <a:pt x="25016" y="13496"/>
                    <a:pt x="24804" y="13070"/>
                    <a:pt x="24287" y="12858"/>
                  </a:cubicBezTo>
                  <a:cubicBezTo>
                    <a:pt x="23960" y="12712"/>
                    <a:pt x="23753" y="12643"/>
                    <a:pt x="23542" y="12643"/>
                  </a:cubicBezTo>
                  <a:cubicBezTo>
                    <a:pt x="23399" y="12643"/>
                    <a:pt x="23255" y="12675"/>
                    <a:pt x="23071" y="12736"/>
                  </a:cubicBezTo>
                  <a:cubicBezTo>
                    <a:pt x="23071" y="12736"/>
                    <a:pt x="22828" y="11915"/>
                    <a:pt x="22585" y="11824"/>
                  </a:cubicBezTo>
                  <a:cubicBezTo>
                    <a:pt x="22524" y="11800"/>
                    <a:pt x="22445" y="11790"/>
                    <a:pt x="22357" y="11790"/>
                  </a:cubicBezTo>
                  <a:cubicBezTo>
                    <a:pt x="22007" y="11790"/>
                    <a:pt x="21521" y="11946"/>
                    <a:pt x="21521" y="11946"/>
                  </a:cubicBezTo>
                  <a:lnTo>
                    <a:pt x="21399" y="11642"/>
                  </a:lnTo>
                  <a:cubicBezTo>
                    <a:pt x="21399" y="11642"/>
                    <a:pt x="22038" y="11064"/>
                    <a:pt x="21855" y="10791"/>
                  </a:cubicBezTo>
                  <a:cubicBezTo>
                    <a:pt x="21673" y="10517"/>
                    <a:pt x="21095" y="10365"/>
                    <a:pt x="21095" y="10365"/>
                  </a:cubicBezTo>
                  <a:lnTo>
                    <a:pt x="21065" y="9757"/>
                  </a:lnTo>
                  <a:lnTo>
                    <a:pt x="21065" y="9757"/>
                  </a:lnTo>
                  <a:cubicBezTo>
                    <a:pt x="21065" y="9757"/>
                    <a:pt x="21323" y="9817"/>
                    <a:pt x="21677" y="9817"/>
                  </a:cubicBezTo>
                  <a:cubicBezTo>
                    <a:pt x="22119" y="9817"/>
                    <a:pt x="22710" y="9723"/>
                    <a:pt x="23132" y="9301"/>
                  </a:cubicBezTo>
                  <a:cubicBezTo>
                    <a:pt x="23193" y="9241"/>
                    <a:pt x="23527" y="8693"/>
                    <a:pt x="22676" y="8541"/>
                  </a:cubicBezTo>
                  <a:cubicBezTo>
                    <a:pt x="22676" y="8541"/>
                    <a:pt x="23375" y="8237"/>
                    <a:pt x="23345" y="7782"/>
                  </a:cubicBezTo>
                  <a:cubicBezTo>
                    <a:pt x="23345" y="7599"/>
                    <a:pt x="22676" y="7234"/>
                    <a:pt x="22676" y="7234"/>
                  </a:cubicBezTo>
                  <a:cubicBezTo>
                    <a:pt x="22676" y="7234"/>
                    <a:pt x="23557" y="6353"/>
                    <a:pt x="23436" y="6140"/>
                  </a:cubicBezTo>
                  <a:cubicBezTo>
                    <a:pt x="23379" y="5941"/>
                    <a:pt x="23162" y="5742"/>
                    <a:pt x="22712" y="5742"/>
                  </a:cubicBezTo>
                  <a:cubicBezTo>
                    <a:pt x="22681" y="5742"/>
                    <a:pt x="22648" y="5743"/>
                    <a:pt x="22615" y="5745"/>
                  </a:cubicBezTo>
                  <a:cubicBezTo>
                    <a:pt x="22068" y="5775"/>
                    <a:pt x="21430" y="5836"/>
                    <a:pt x="21430" y="5836"/>
                  </a:cubicBezTo>
                  <a:cubicBezTo>
                    <a:pt x="21430" y="5836"/>
                    <a:pt x="22615" y="5076"/>
                    <a:pt x="22493" y="4560"/>
                  </a:cubicBezTo>
                  <a:cubicBezTo>
                    <a:pt x="22463" y="4377"/>
                    <a:pt x="22159" y="4256"/>
                    <a:pt x="21886" y="4134"/>
                  </a:cubicBezTo>
                  <a:cubicBezTo>
                    <a:pt x="21460" y="3952"/>
                    <a:pt x="21065" y="3830"/>
                    <a:pt x="21065" y="3830"/>
                  </a:cubicBezTo>
                  <a:cubicBezTo>
                    <a:pt x="21065" y="3830"/>
                    <a:pt x="21156" y="2280"/>
                    <a:pt x="21126" y="2250"/>
                  </a:cubicBezTo>
                  <a:cubicBezTo>
                    <a:pt x="21084" y="2187"/>
                    <a:pt x="21014" y="1895"/>
                    <a:pt x="20738" y="1895"/>
                  </a:cubicBezTo>
                  <a:cubicBezTo>
                    <a:pt x="20612" y="1895"/>
                    <a:pt x="20443" y="1956"/>
                    <a:pt x="20214" y="2128"/>
                  </a:cubicBezTo>
                  <a:cubicBezTo>
                    <a:pt x="20214" y="2128"/>
                    <a:pt x="19089" y="3253"/>
                    <a:pt x="18694" y="3374"/>
                  </a:cubicBezTo>
                  <a:cubicBezTo>
                    <a:pt x="18694" y="3374"/>
                    <a:pt x="19089" y="1338"/>
                    <a:pt x="17934" y="821"/>
                  </a:cubicBezTo>
                  <a:cubicBezTo>
                    <a:pt x="17866" y="789"/>
                    <a:pt x="17800" y="775"/>
                    <a:pt x="17739" y="775"/>
                  </a:cubicBezTo>
                  <a:cubicBezTo>
                    <a:pt x="17145" y="775"/>
                    <a:pt x="16870" y="2098"/>
                    <a:pt x="16870" y="2098"/>
                  </a:cubicBezTo>
                  <a:cubicBezTo>
                    <a:pt x="16870" y="2098"/>
                    <a:pt x="16688" y="0"/>
                    <a:pt x="157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accent1"/>
                </a:solidFill>
              </a:endParaRPr>
            </a:p>
          </p:txBody>
        </p:sp>
        <p:sp>
          <p:nvSpPr>
            <p:cNvPr id="330" name="Google Shape;330;p13"/>
            <p:cNvSpPr/>
            <p:nvPr/>
          </p:nvSpPr>
          <p:spPr>
            <a:xfrm rot="1824513">
              <a:off x="-700773" y="283867"/>
              <a:ext cx="1300330" cy="657676"/>
            </a:xfrm>
            <a:custGeom>
              <a:avLst/>
              <a:gdLst/>
              <a:ahLst/>
              <a:cxnLst/>
              <a:rect l="l" t="t" r="r" b="b"/>
              <a:pathLst>
                <a:path w="20366" h="10176" extrusionOk="0">
                  <a:moveTo>
                    <a:pt x="471" y="1"/>
                  </a:moveTo>
                  <a:cubicBezTo>
                    <a:pt x="466" y="1"/>
                    <a:pt x="460" y="2"/>
                    <a:pt x="456" y="3"/>
                  </a:cubicBezTo>
                  <a:cubicBezTo>
                    <a:pt x="335" y="64"/>
                    <a:pt x="0" y="398"/>
                    <a:pt x="2067" y="1887"/>
                  </a:cubicBezTo>
                  <a:cubicBezTo>
                    <a:pt x="3678" y="3012"/>
                    <a:pt x="4894" y="3346"/>
                    <a:pt x="5350" y="3468"/>
                  </a:cubicBezTo>
                  <a:cubicBezTo>
                    <a:pt x="5411" y="3498"/>
                    <a:pt x="5471" y="3620"/>
                    <a:pt x="5411" y="3711"/>
                  </a:cubicBezTo>
                  <a:cubicBezTo>
                    <a:pt x="5228" y="3954"/>
                    <a:pt x="5016" y="4471"/>
                    <a:pt x="4924" y="4623"/>
                  </a:cubicBezTo>
                  <a:cubicBezTo>
                    <a:pt x="4894" y="4653"/>
                    <a:pt x="4894" y="4714"/>
                    <a:pt x="4924" y="4775"/>
                  </a:cubicBezTo>
                  <a:cubicBezTo>
                    <a:pt x="5107" y="5018"/>
                    <a:pt x="5927" y="5687"/>
                    <a:pt x="6231" y="5900"/>
                  </a:cubicBezTo>
                  <a:cubicBezTo>
                    <a:pt x="6254" y="5933"/>
                    <a:pt x="6284" y="5946"/>
                    <a:pt x="6315" y="5946"/>
                  </a:cubicBezTo>
                  <a:cubicBezTo>
                    <a:pt x="6369" y="5946"/>
                    <a:pt x="6425" y="5908"/>
                    <a:pt x="6444" y="5869"/>
                  </a:cubicBezTo>
                  <a:cubicBezTo>
                    <a:pt x="6474" y="5778"/>
                    <a:pt x="6474" y="5717"/>
                    <a:pt x="6535" y="5626"/>
                  </a:cubicBezTo>
                  <a:cubicBezTo>
                    <a:pt x="6566" y="5474"/>
                    <a:pt x="6292" y="4957"/>
                    <a:pt x="6292" y="4805"/>
                  </a:cubicBezTo>
                  <a:cubicBezTo>
                    <a:pt x="6292" y="4702"/>
                    <a:pt x="6377" y="4655"/>
                    <a:pt x="6460" y="4655"/>
                  </a:cubicBezTo>
                  <a:cubicBezTo>
                    <a:pt x="6499" y="4655"/>
                    <a:pt x="6537" y="4665"/>
                    <a:pt x="6566" y="4684"/>
                  </a:cubicBezTo>
                  <a:cubicBezTo>
                    <a:pt x="6900" y="5079"/>
                    <a:pt x="8298" y="5474"/>
                    <a:pt x="8298" y="5474"/>
                  </a:cubicBezTo>
                  <a:lnTo>
                    <a:pt x="8815" y="5626"/>
                  </a:lnTo>
                  <a:cubicBezTo>
                    <a:pt x="8884" y="5667"/>
                    <a:pt x="8952" y="5684"/>
                    <a:pt x="9012" y="5684"/>
                  </a:cubicBezTo>
                  <a:cubicBezTo>
                    <a:pt x="9086" y="5684"/>
                    <a:pt x="9146" y="5660"/>
                    <a:pt x="9180" y="5626"/>
                  </a:cubicBezTo>
                  <a:cubicBezTo>
                    <a:pt x="9271" y="5626"/>
                    <a:pt x="9301" y="5626"/>
                    <a:pt x="9332" y="5687"/>
                  </a:cubicBezTo>
                  <a:cubicBezTo>
                    <a:pt x="9423" y="5748"/>
                    <a:pt x="9605" y="5839"/>
                    <a:pt x="9605" y="5869"/>
                  </a:cubicBezTo>
                  <a:cubicBezTo>
                    <a:pt x="9666" y="6082"/>
                    <a:pt x="9605" y="6295"/>
                    <a:pt x="9605" y="6295"/>
                  </a:cubicBezTo>
                  <a:cubicBezTo>
                    <a:pt x="9484" y="6629"/>
                    <a:pt x="9605" y="6994"/>
                    <a:pt x="9605" y="7055"/>
                  </a:cubicBezTo>
                  <a:cubicBezTo>
                    <a:pt x="9605" y="7085"/>
                    <a:pt x="8967" y="8423"/>
                    <a:pt x="8845" y="8635"/>
                  </a:cubicBezTo>
                  <a:cubicBezTo>
                    <a:pt x="8724" y="8787"/>
                    <a:pt x="8754" y="8970"/>
                    <a:pt x="8754" y="9061"/>
                  </a:cubicBezTo>
                  <a:cubicBezTo>
                    <a:pt x="8754" y="9091"/>
                    <a:pt x="8754" y="9091"/>
                    <a:pt x="8815" y="9122"/>
                  </a:cubicBezTo>
                  <a:lnTo>
                    <a:pt x="9909" y="10155"/>
                  </a:lnTo>
                  <a:cubicBezTo>
                    <a:pt x="9934" y="10168"/>
                    <a:pt x="9970" y="10175"/>
                    <a:pt x="10005" y="10175"/>
                  </a:cubicBezTo>
                  <a:cubicBezTo>
                    <a:pt x="10055" y="10175"/>
                    <a:pt x="10104" y="10160"/>
                    <a:pt x="10122" y="10125"/>
                  </a:cubicBezTo>
                  <a:cubicBezTo>
                    <a:pt x="10517" y="9517"/>
                    <a:pt x="10061" y="8939"/>
                    <a:pt x="9970" y="8818"/>
                  </a:cubicBezTo>
                  <a:cubicBezTo>
                    <a:pt x="9940" y="8666"/>
                    <a:pt x="9970" y="8666"/>
                    <a:pt x="9970" y="8666"/>
                  </a:cubicBezTo>
                  <a:cubicBezTo>
                    <a:pt x="10730" y="7723"/>
                    <a:pt x="11095" y="6933"/>
                    <a:pt x="11155" y="6812"/>
                  </a:cubicBezTo>
                  <a:cubicBezTo>
                    <a:pt x="11186" y="6751"/>
                    <a:pt x="11277" y="6508"/>
                    <a:pt x="11307" y="6356"/>
                  </a:cubicBezTo>
                  <a:cubicBezTo>
                    <a:pt x="11338" y="6295"/>
                    <a:pt x="11399" y="6234"/>
                    <a:pt x="11459" y="6234"/>
                  </a:cubicBezTo>
                  <a:lnTo>
                    <a:pt x="12098" y="6234"/>
                  </a:lnTo>
                  <a:cubicBezTo>
                    <a:pt x="12189" y="6234"/>
                    <a:pt x="12250" y="6295"/>
                    <a:pt x="12250" y="6356"/>
                  </a:cubicBezTo>
                  <a:cubicBezTo>
                    <a:pt x="12310" y="6538"/>
                    <a:pt x="12341" y="6903"/>
                    <a:pt x="12493" y="7085"/>
                  </a:cubicBezTo>
                  <a:cubicBezTo>
                    <a:pt x="12596" y="7217"/>
                    <a:pt x="12713" y="7272"/>
                    <a:pt x="12834" y="7272"/>
                  </a:cubicBezTo>
                  <a:cubicBezTo>
                    <a:pt x="12963" y="7272"/>
                    <a:pt x="13097" y="7210"/>
                    <a:pt x="13222" y="7116"/>
                  </a:cubicBezTo>
                  <a:cubicBezTo>
                    <a:pt x="13405" y="6964"/>
                    <a:pt x="13283" y="6447"/>
                    <a:pt x="13222" y="6204"/>
                  </a:cubicBezTo>
                  <a:cubicBezTo>
                    <a:pt x="13162" y="6143"/>
                    <a:pt x="13222" y="6052"/>
                    <a:pt x="13283" y="6021"/>
                  </a:cubicBezTo>
                  <a:lnTo>
                    <a:pt x="13526" y="5900"/>
                  </a:lnTo>
                  <a:cubicBezTo>
                    <a:pt x="13537" y="5894"/>
                    <a:pt x="13550" y="5892"/>
                    <a:pt x="13563" y="5892"/>
                  </a:cubicBezTo>
                  <a:cubicBezTo>
                    <a:pt x="13626" y="5892"/>
                    <a:pt x="13709" y="5946"/>
                    <a:pt x="13709" y="6021"/>
                  </a:cubicBezTo>
                  <a:cubicBezTo>
                    <a:pt x="13739" y="6082"/>
                    <a:pt x="13739" y="6234"/>
                    <a:pt x="13830" y="6325"/>
                  </a:cubicBezTo>
                  <a:cubicBezTo>
                    <a:pt x="13869" y="6403"/>
                    <a:pt x="13959" y="6442"/>
                    <a:pt x="14062" y="6442"/>
                  </a:cubicBezTo>
                  <a:cubicBezTo>
                    <a:pt x="14201" y="6442"/>
                    <a:pt x="14364" y="6373"/>
                    <a:pt x="14469" y="6234"/>
                  </a:cubicBezTo>
                  <a:cubicBezTo>
                    <a:pt x="14621" y="6052"/>
                    <a:pt x="14499" y="5748"/>
                    <a:pt x="14438" y="5596"/>
                  </a:cubicBezTo>
                  <a:cubicBezTo>
                    <a:pt x="14438" y="5565"/>
                    <a:pt x="14438" y="5505"/>
                    <a:pt x="14469" y="5444"/>
                  </a:cubicBezTo>
                  <a:cubicBezTo>
                    <a:pt x="14590" y="5353"/>
                    <a:pt x="14833" y="5049"/>
                    <a:pt x="15076" y="4805"/>
                  </a:cubicBezTo>
                  <a:cubicBezTo>
                    <a:pt x="15380" y="4502"/>
                    <a:pt x="15684" y="4289"/>
                    <a:pt x="15684" y="4289"/>
                  </a:cubicBezTo>
                  <a:cubicBezTo>
                    <a:pt x="16414" y="3711"/>
                    <a:pt x="17539" y="3438"/>
                    <a:pt x="17782" y="3407"/>
                  </a:cubicBezTo>
                  <a:lnTo>
                    <a:pt x="17842" y="3407"/>
                  </a:lnTo>
                  <a:cubicBezTo>
                    <a:pt x="18450" y="3681"/>
                    <a:pt x="18937" y="4805"/>
                    <a:pt x="18937" y="4805"/>
                  </a:cubicBezTo>
                  <a:cubicBezTo>
                    <a:pt x="19362" y="5596"/>
                    <a:pt x="19757" y="5869"/>
                    <a:pt x="19909" y="5961"/>
                  </a:cubicBezTo>
                  <a:lnTo>
                    <a:pt x="20001" y="5961"/>
                  </a:lnTo>
                  <a:cubicBezTo>
                    <a:pt x="20244" y="5839"/>
                    <a:pt x="20244" y="5657"/>
                    <a:pt x="20244" y="5657"/>
                  </a:cubicBezTo>
                  <a:cubicBezTo>
                    <a:pt x="20365" y="5383"/>
                    <a:pt x="19636" y="3742"/>
                    <a:pt x="19636" y="3742"/>
                  </a:cubicBezTo>
                  <a:cubicBezTo>
                    <a:pt x="19545" y="3620"/>
                    <a:pt x="19757" y="3103"/>
                    <a:pt x="19788" y="2982"/>
                  </a:cubicBezTo>
                  <a:cubicBezTo>
                    <a:pt x="19818" y="2860"/>
                    <a:pt x="19818" y="2769"/>
                    <a:pt x="19757" y="2647"/>
                  </a:cubicBezTo>
                  <a:cubicBezTo>
                    <a:pt x="19544" y="2248"/>
                    <a:pt x="19075" y="2059"/>
                    <a:pt x="18962" y="2059"/>
                  </a:cubicBezTo>
                  <a:cubicBezTo>
                    <a:pt x="18946" y="2059"/>
                    <a:pt x="18937" y="2062"/>
                    <a:pt x="18937" y="2070"/>
                  </a:cubicBezTo>
                  <a:cubicBezTo>
                    <a:pt x="18684" y="1923"/>
                    <a:pt x="18335" y="1868"/>
                    <a:pt x="17953" y="1868"/>
                  </a:cubicBezTo>
                  <a:cubicBezTo>
                    <a:pt x="16911" y="1868"/>
                    <a:pt x="15625" y="2277"/>
                    <a:pt x="15380" y="2343"/>
                  </a:cubicBezTo>
                  <a:cubicBezTo>
                    <a:pt x="15337" y="2352"/>
                    <a:pt x="15288" y="2357"/>
                    <a:pt x="15233" y="2357"/>
                  </a:cubicBezTo>
                  <a:cubicBezTo>
                    <a:pt x="14908" y="2357"/>
                    <a:pt x="14376" y="2204"/>
                    <a:pt x="13466" y="1918"/>
                  </a:cubicBezTo>
                  <a:cubicBezTo>
                    <a:pt x="12685" y="1673"/>
                    <a:pt x="11807" y="1640"/>
                    <a:pt x="11274" y="1640"/>
                  </a:cubicBezTo>
                  <a:cubicBezTo>
                    <a:pt x="11081" y="1640"/>
                    <a:pt x="10933" y="1644"/>
                    <a:pt x="10851" y="1644"/>
                  </a:cubicBezTo>
                  <a:cubicBezTo>
                    <a:pt x="10842" y="1643"/>
                    <a:pt x="10830" y="1643"/>
                    <a:pt x="10816" y="1643"/>
                  </a:cubicBezTo>
                  <a:cubicBezTo>
                    <a:pt x="10401" y="1643"/>
                    <a:pt x="8233" y="2071"/>
                    <a:pt x="8085" y="2100"/>
                  </a:cubicBezTo>
                  <a:lnTo>
                    <a:pt x="8055" y="2100"/>
                  </a:lnTo>
                  <a:cubicBezTo>
                    <a:pt x="7750" y="2118"/>
                    <a:pt x="7455" y="2127"/>
                    <a:pt x="7171" y="2127"/>
                  </a:cubicBezTo>
                  <a:cubicBezTo>
                    <a:pt x="3115" y="2127"/>
                    <a:pt x="1117" y="421"/>
                    <a:pt x="1003" y="307"/>
                  </a:cubicBezTo>
                  <a:cubicBezTo>
                    <a:pt x="974" y="278"/>
                    <a:pt x="587" y="1"/>
                    <a:pt x="4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728737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9145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9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Londrina Solid"/>
              <a:buNone/>
              <a:defRPr sz="399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37" name="Google Shape;437;p19"/>
          <p:cNvGrpSpPr/>
          <p:nvPr/>
        </p:nvGrpSpPr>
        <p:grpSpPr>
          <a:xfrm>
            <a:off x="-1132657" y="15"/>
            <a:ext cx="2656398" cy="7057461"/>
            <a:chOff x="-849493" y="11"/>
            <a:chExt cx="1992298" cy="5293096"/>
          </a:xfrm>
        </p:grpSpPr>
        <p:sp>
          <p:nvSpPr>
            <p:cNvPr id="438" name="Google Shape;438;p19"/>
            <p:cNvSpPr/>
            <p:nvPr/>
          </p:nvSpPr>
          <p:spPr>
            <a:xfrm rot="-376129">
              <a:off x="-524908" y="1263757"/>
              <a:ext cx="1161788" cy="791194"/>
            </a:xfrm>
            <a:custGeom>
              <a:avLst/>
              <a:gdLst/>
              <a:ahLst/>
              <a:cxnLst/>
              <a:rect l="l" t="t" r="r" b="b"/>
              <a:pathLst>
                <a:path w="37175" h="25017" extrusionOk="0">
                  <a:moveTo>
                    <a:pt x="22737" y="1"/>
                  </a:moveTo>
                  <a:cubicBezTo>
                    <a:pt x="21369" y="1"/>
                    <a:pt x="21065" y="2858"/>
                    <a:pt x="21065" y="2858"/>
                  </a:cubicBezTo>
                  <a:cubicBezTo>
                    <a:pt x="21065" y="2858"/>
                    <a:pt x="21156" y="3800"/>
                    <a:pt x="20883" y="3952"/>
                  </a:cubicBezTo>
                  <a:cubicBezTo>
                    <a:pt x="20883" y="3952"/>
                    <a:pt x="19967" y="3403"/>
                    <a:pt x="19318" y="3403"/>
                  </a:cubicBezTo>
                  <a:cubicBezTo>
                    <a:pt x="19173" y="3403"/>
                    <a:pt x="19042" y="3430"/>
                    <a:pt x="18937" y="3496"/>
                  </a:cubicBezTo>
                  <a:cubicBezTo>
                    <a:pt x="18329" y="3861"/>
                    <a:pt x="18694" y="6080"/>
                    <a:pt x="18633" y="6080"/>
                  </a:cubicBezTo>
                  <a:cubicBezTo>
                    <a:pt x="18632" y="6082"/>
                    <a:pt x="18628" y="6084"/>
                    <a:pt x="18622" y="6084"/>
                  </a:cubicBezTo>
                  <a:cubicBezTo>
                    <a:pt x="18484" y="6084"/>
                    <a:pt x="17213" y="5564"/>
                    <a:pt x="16738" y="5564"/>
                  </a:cubicBezTo>
                  <a:cubicBezTo>
                    <a:pt x="16676" y="5564"/>
                    <a:pt x="16627" y="5573"/>
                    <a:pt x="16597" y="5594"/>
                  </a:cubicBezTo>
                  <a:cubicBezTo>
                    <a:pt x="16293" y="5776"/>
                    <a:pt x="16050" y="6505"/>
                    <a:pt x="16110" y="6931"/>
                  </a:cubicBezTo>
                  <a:cubicBezTo>
                    <a:pt x="16110" y="6931"/>
                    <a:pt x="15832" y="6805"/>
                    <a:pt x="15512" y="6805"/>
                  </a:cubicBezTo>
                  <a:cubicBezTo>
                    <a:pt x="15336" y="6805"/>
                    <a:pt x="15148" y="6843"/>
                    <a:pt x="14986" y="6961"/>
                  </a:cubicBezTo>
                  <a:cubicBezTo>
                    <a:pt x="14530" y="7296"/>
                    <a:pt x="14347" y="8329"/>
                    <a:pt x="14347" y="8329"/>
                  </a:cubicBezTo>
                  <a:cubicBezTo>
                    <a:pt x="14347" y="8329"/>
                    <a:pt x="13791" y="7896"/>
                    <a:pt x="13306" y="7896"/>
                  </a:cubicBezTo>
                  <a:cubicBezTo>
                    <a:pt x="13202" y="7896"/>
                    <a:pt x="13101" y="7916"/>
                    <a:pt x="13010" y="7964"/>
                  </a:cubicBezTo>
                  <a:cubicBezTo>
                    <a:pt x="12524" y="8208"/>
                    <a:pt x="12615" y="9028"/>
                    <a:pt x="12615" y="9028"/>
                  </a:cubicBezTo>
                  <a:cubicBezTo>
                    <a:pt x="12615" y="9028"/>
                    <a:pt x="12290" y="8567"/>
                    <a:pt x="11921" y="8567"/>
                  </a:cubicBezTo>
                  <a:cubicBezTo>
                    <a:pt x="11899" y="8567"/>
                    <a:pt x="11877" y="8569"/>
                    <a:pt x="11855" y="8572"/>
                  </a:cubicBezTo>
                  <a:cubicBezTo>
                    <a:pt x="11429" y="8633"/>
                    <a:pt x="11277" y="9393"/>
                    <a:pt x="10974" y="9484"/>
                  </a:cubicBezTo>
                  <a:cubicBezTo>
                    <a:pt x="10974" y="9484"/>
                    <a:pt x="10852" y="8785"/>
                    <a:pt x="10335" y="8664"/>
                  </a:cubicBezTo>
                  <a:cubicBezTo>
                    <a:pt x="10305" y="8659"/>
                    <a:pt x="10272" y="8656"/>
                    <a:pt x="10236" y="8656"/>
                  </a:cubicBezTo>
                  <a:cubicBezTo>
                    <a:pt x="9614" y="8656"/>
                    <a:pt x="8147" y="9363"/>
                    <a:pt x="8147" y="9363"/>
                  </a:cubicBezTo>
                  <a:cubicBezTo>
                    <a:pt x="8056" y="9302"/>
                    <a:pt x="5016" y="8633"/>
                    <a:pt x="1429" y="6505"/>
                  </a:cubicBezTo>
                  <a:cubicBezTo>
                    <a:pt x="1429" y="6505"/>
                    <a:pt x="1181" y="6406"/>
                    <a:pt x="905" y="6406"/>
                  </a:cubicBezTo>
                  <a:cubicBezTo>
                    <a:pt x="652" y="6406"/>
                    <a:pt x="375" y="6490"/>
                    <a:pt x="244" y="6809"/>
                  </a:cubicBezTo>
                  <a:cubicBezTo>
                    <a:pt x="1" y="7509"/>
                    <a:pt x="1460" y="9241"/>
                    <a:pt x="2767" y="10062"/>
                  </a:cubicBezTo>
                  <a:cubicBezTo>
                    <a:pt x="4066" y="10859"/>
                    <a:pt x="8436" y="12833"/>
                    <a:pt x="12502" y="12833"/>
                  </a:cubicBezTo>
                  <a:cubicBezTo>
                    <a:pt x="12621" y="12833"/>
                    <a:pt x="12740" y="12831"/>
                    <a:pt x="12858" y="12828"/>
                  </a:cubicBezTo>
                  <a:lnTo>
                    <a:pt x="12858" y="12828"/>
                  </a:lnTo>
                  <a:cubicBezTo>
                    <a:pt x="12858" y="12828"/>
                    <a:pt x="12706" y="13162"/>
                    <a:pt x="12402" y="13557"/>
                  </a:cubicBezTo>
                  <a:cubicBezTo>
                    <a:pt x="12068" y="13922"/>
                    <a:pt x="12250" y="14560"/>
                    <a:pt x="12706" y="14864"/>
                  </a:cubicBezTo>
                  <a:cubicBezTo>
                    <a:pt x="13116" y="15137"/>
                    <a:pt x="14631" y="16025"/>
                    <a:pt x="15331" y="16025"/>
                  </a:cubicBezTo>
                  <a:cubicBezTo>
                    <a:pt x="15409" y="16025"/>
                    <a:pt x="15478" y="16013"/>
                    <a:pt x="15533" y="15989"/>
                  </a:cubicBezTo>
                  <a:cubicBezTo>
                    <a:pt x="16050" y="15715"/>
                    <a:pt x="15594" y="14986"/>
                    <a:pt x="15594" y="14986"/>
                  </a:cubicBezTo>
                  <a:cubicBezTo>
                    <a:pt x="15594" y="14986"/>
                    <a:pt x="16483" y="13830"/>
                    <a:pt x="16885" y="13830"/>
                  </a:cubicBezTo>
                  <a:cubicBezTo>
                    <a:pt x="16891" y="13830"/>
                    <a:pt x="16896" y="13830"/>
                    <a:pt x="16901" y="13831"/>
                  </a:cubicBezTo>
                  <a:cubicBezTo>
                    <a:pt x="17235" y="13892"/>
                    <a:pt x="17965" y="13740"/>
                    <a:pt x="18907" y="14378"/>
                  </a:cubicBezTo>
                  <a:cubicBezTo>
                    <a:pt x="19515" y="14803"/>
                    <a:pt x="17965" y="16931"/>
                    <a:pt x="17843" y="17296"/>
                  </a:cubicBezTo>
                  <a:cubicBezTo>
                    <a:pt x="17782" y="17843"/>
                    <a:pt x="17326" y="18481"/>
                    <a:pt x="18329" y="19089"/>
                  </a:cubicBezTo>
                  <a:cubicBezTo>
                    <a:pt x="19384" y="19689"/>
                    <a:pt x="19872" y="19929"/>
                    <a:pt x="20165" y="19929"/>
                  </a:cubicBezTo>
                  <a:cubicBezTo>
                    <a:pt x="20244" y="19929"/>
                    <a:pt x="20308" y="19912"/>
                    <a:pt x="20366" y="19880"/>
                  </a:cubicBezTo>
                  <a:cubicBezTo>
                    <a:pt x="20609" y="19728"/>
                    <a:pt x="21065" y="19393"/>
                    <a:pt x="20731" y="18907"/>
                  </a:cubicBezTo>
                  <a:cubicBezTo>
                    <a:pt x="20396" y="18390"/>
                    <a:pt x="20001" y="17782"/>
                    <a:pt x="20366" y="17296"/>
                  </a:cubicBezTo>
                  <a:cubicBezTo>
                    <a:pt x="20700" y="16810"/>
                    <a:pt x="21369" y="16323"/>
                    <a:pt x="21764" y="15776"/>
                  </a:cubicBezTo>
                  <a:lnTo>
                    <a:pt x="22129" y="15746"/>
                  </a:lnTo>
                  <a:lnTo>
                    <a:pt x="23466" y="16475"/>
                  </a:lnTo>
                  <a:cubicBezTo>
                    <a:pt x="23466" y="16475"/>
                    <a:pt x="23193" y="18907"/>
                    <a:pt x="23193" y="19059"/>
                  </a:cubicBezTo>
                  <a:cubicBezTo>
                    <a:pt x="23193" y="19211"/>
                    <a:pt x="22372" y="20366"/>
                    <a:pt x="22645" y="20761"/>
                  </a:cubicBezTo>
                  <a:cubicBezTo>
                    <a:pt x="22925" y="21097"/>
                    <a:pt x="24388" y="21998"/>
                    <a:pt x="25425" y="21998"/>
                  </a:cubicBezTo>
                  <a:cubicBezTo>
                    <a:pt x="25516" y="21998"/>
                    <a:pt x="25602" y="21991"/>
                    <a:pt x="25685" y="21977"/>
                  </a:cubicBezTo>
                  <a:cubicBezTo>
                    <a:pt x="25685" y="21977"/>
                    <a:pt x="26080" y="21399"/>
                    <a:pt x="25624" y="20609"/>
                  </a:cubicBezTo>
                  <a:lnTo>
                    <a:pt x="25837" y="19120"/>
                  </a:lnTo>
                  <a:cubicBezTo>
                    <a:pt x="25837" y="19120"/>
                    <a:pt x="26171" y="20214"/>
                    <a:pt x="26293" y="20518"/>
                  </a:cubicBezTo>
                  <a:cubicBezTo>
                    <a:pt x="26384" y="20883"/>
                    <a:pt x="26779" y="22494"/>
                    <a:pt x="26840" y="22858"/>
                  </a:cubicBezTo>
                  <a:cubicBezTo>
                    <a:pt x="26931" y="23162"/>
                    <a:pt x="27083" y="23922"/>
                    <a:pt x="27874" y="24439"/>
                  </a:cubicBezTo>
                  <a:cubicBezTo>
                    <a:pt x="28664" y="24986"/>
                    <a:pt x="29424" y="25016"/>
                    <a:pt x="29424" y="25016"/>
                  </a:cubicBezTo>
                  <a:cubicBezTo>
                    <a:pt x="29424" y="25016"/>
                    <a:pt x="30153" y="24773"/>
                    <a:pt x="29545" y="24013"/>
                  </a:cubicBezTo>
                  <a:cubicBezTo>
                    <a:pt x="28937" y="23253"/>
                    <a:pt x="28603" y="23314"/>
                    <a:pt x="28633" y="22494"/>
                  </a:cubicBezTo>
                  <a:cubicBezTo>
                    <a:pt x="28664" y="21703"/>
                    <a:pt x="28451" y="21247"/>
                    <a:pt x="28937" y="20883"/>
                  </a:cubicBezTo>
                  <a:cubicBezTo>
                    <a:pt x="28937" y="20883"/>
                    <a:pt x="29585" y="21151"/>
                    <a:pt x="31014" y="21151"/>
                  </a:cubicBezTo>
                  <a:cubicBezTo>
                    <a:pt x="31252" y="21151"/>
                    <a:pt x="31512" y="21143"/>
                    <a:pt x="31795" y="21126"/>
                  </a:cubicBezTo>
                  <a:lnTo>
                    <a:pt x="34226" y="22129"/>
                  </a:lnTo>
                  <a:cubicBezTo>
                    <a:pt x="34226" y="22129"/>
                    <a:pt x="35249" y="22859"/>
                    <a:pt x="35432" y="22859"/>
                  </a:cubicBezTo>
                  <a:cubicBezTo>
                    <a:pt x="35436" y="22859"/>
                    <a:pt x="35439" y="22859"/>
                    <a:pt x="35442" y="22858"/>
                  </a:cubicBezTo>
                  <a:cubicBezTo>
                    <a:pt x="35442" y="22858"/>
                    <a:pt x="35500" y="22868"/>
                    <a:pt x="35584" y="22868"/>
                  </a:cubicBezTo>
                  <a:cubicBezTo>
                    <a:pt x="35710" y="22868"/>
                    <a:pt x="35892" y="22846"/>
                    <a:pt x="36020" y="22737"/>
                  </a:cubicBezTo>
                  <a:cubicBezTo>
                    <a:pt x="36020" y="22737"/>
                    <a:pt x="36165" y="22868"/>
                    <a:pt x="36326" y="22868"/>
                  </a:cubicBezTo>
                  <a:cubicBezTo>
                    <a:pt x="36397" y="22868"/>
                    <a:pt x="36471" y="22842"/>
                    <a:pt x="36536" y="22767"/>
                  </a:cubicBezTo>
                  <a:cubicBezTo>
                    <a:pt x="36779" y="22554"/>
                    <a:pt x="37175" y="22159"/>
                    <a:pt x="36962" y="21339"/>
                  </a:cubicBezTo>
                  <a:cubicBezTo>
                    <a:pt x="36719" y="20487"/>
                    <a:pt x="36111" y="19880"/>
                    <a:pt x="35928" y="19241"/>
                  </a:cubicBezTo>
                  <a:cubicBezTo>
                    <a:pt x="35928" y="19241"/>
                    <a:pt x="35655" y="18633"/>
                    <a:pt x="34895" y="18329"/>
                  </a:cubicBezTo>
                  <a:cubicBezTo>
                    <a:pt x="34441" y="18130"/>
                    <a:pt x="34150" y="18049"/>
                    <a:pt x="33853" y="18049"/>
                  </a:cubicBezTo>
                  <a:cubicBezTo>
                    <a:pt x="33653" y="18049"/>
                    <a:pt x="33450" y="18086"/>
                    <a:pt x="33193" y="18147"/>
                  </a:cubicBezTo>
                  <a:cubicBezTo>
                    <a:pt x="33193" y="18147"/>
                    <a:pt x="32889" y="16992"/>
                    <a:pt x="32463" y="16810"/>
                  </a:cubicBezTo>
                  <a:cubicBezTo>
                    <a:pt x="32384" y="16773"/>
                    <a:pt x="32276" y="16759"/>
                    <a:pt x="32153" y="16759"/>
                  </a:cubicBezTo>
                  <a:cubicBezTo>
                    <a:pt x="31663" y="16759"/>
                    <a:pt x="30944" y="16992"/>
                    <a:pt x="30944" y="16992"/>
                  </a:cubicBezTo>
                  <a:lnTo>
                    <a:pt x="30761" y="16566"/>
                  </a:lnTo>
                  <a:cubicBezTo>
                    <a:pt x="30761" y="16566"/>
                    <a:pt x="31673" y="15776"/>
                    <a:pt x="31460" y="15351"/>
                  </a:cubicBezTo>
                  <a:cubicBezTo>
                    <a:pt x="31187" y="14955"/>
                    <a:pt x="30396" y="14743"/>
                    <a:pt x="30396" y="14743"/>
                  </a:cubicBezTo>
                  <a:lnTo>
                    <a:pt x="30396" y="13922"/>
                  </a:lnTo>
                  <a:cubicBezTo>
                    <a:pt x="30396" y="13922"/>
                    <a:pt x="30769" y="14006"/>
                    <a:pt x="31276" y="14006"/>
                  </a:cubicBezTo>
                  <a:cubicBezTo>
                    <a:pt x="31909" y="14006"/>
                    <a:pt x="32754" y="13875"/>
                    <a:pt x="33345" y="13284"/>
                  </a:cubicBezTo>
                  <a:cubicBezTo>
                    <a:pt x="33436" y="13193"/>
                    <a:pt x="33892" y="12402"/>
                    <a:pt x="32706" y="12220"/>
                  </a:cubicBezTo>
                  <a:cubicBezTo>
                    <a:pt x="32706" y="12220"/>
                    <a:pt x="33679" y="11764"/>
                    <a:pt x="33649" y="11156"/>
                  </a:cubicBezTo>
                  <a:cubicBezTo>
                    <a:pt x="33649" y="10852"/>
                    <a:pt x="32737" y="10366"/>
                    <a:pt x="32737" y="10366"/>
                  </a:cubicBezTo>
                  <a:cubicBezTo>
                    <a:pt x="32737" y="10366"/>
                    <a:pt x="33983" y="9150"/>
                    <a:pt x="33831" y="8785"/>
                  </a:cubicBezTo>
                  <a:cubicBezTo>
                    <a:pt x="33744" y="8494"/>
                    <a:pt x="33461" y="8175"/>
                    <a:pt x="32771" y="8175"/>
                  </a:cubicBezTo>
                  <a:cubicBezTo>
                    <a:pt x="32740" y="8175"/>
                    <a:pt x="32708" y="8176"/>
                    <a:pt x="32676" y="8177"/>
                  </a:cubicBezTo>
                  <a:cubicBezTo>
                    <a:pt x="31916" y="8268"/>
                    <a:pt x="30944" y="8360"/>
                    <a:pt x="30944" y="8360"/>
                  </a:cubicBezTo>
                  <a:cubicBezTo>
                    <a:pt x="30944" y="8360"/>
                    <a:pt x="32615" y="7265"/>
                    <a:pt x="32463" y="6536"/>
                  </a:cubicBezTo>
                  <a:cubicBezTo>
                    <a:pt x="32403" y="6293"/>
                    <a:pt x="31977" y="6080"/>
                    <a:pt x="31612" y="5928"/>
                  </a:cubicBezTo>
                  <a:cubicBezTo>
                    <a:pt x="31035" y="5685"/>
                    <a:pt x="30427" y="5533"/>
                    <a:pt x="30427" y="5533"/>
                  </a:cubicBezTo>
                  <a:cubicBezTo>
                    <a:pt x="30427" y="5533"/>
                    <a:pt x="30609" y="3314"/>
                    <a:pt x="30488" y="3192"/>
                  </a:cubicBezTo>
                  <a:cubicBezTo>
                    <a:pt x="30403" y="3150"/>
                    <a:pt x="30319" y="2713"/>
                    <a:pt x="29910" y="2713"/>
                  </a:cubicBezTo>
                  <a:cubicBezTo>
                    <a:pt x="29729" y="2713"/>
                    <a:pt x="29485" y="2798"/>
                    <a:pt x="29150" y="3040"/>
                  </a:cubicBezTo>
                  <a:cubicBezTo>
                    <a:pt x="29150" y="3040"/>
                    <a:pt x="27539" y="4712"/>
                    <a:pt x="26992" y="4834"/>
                  </a:cubicBezTo>
                  <a:cubicBezTo>
                    <a:pt x="26992" y="4834"/>
                    <a:pt x="27539" y="1916"/>
                    <a:pt x="25898" y="1186"/>
                  </a:cubicBezTo>
                  <a:cubicBezTo>
                    <a:pt x="25801" y="1145"/>
                    <a:pt x="25709" y="1126"/>
                    <a:pt x="25623" y="1126"/>
                  </a:cubicBezTo>
                  <a:cubicBezTo>
                    <a:pt x="24755" y="1126"/>
                    <a:pt x="24378" y="3010"/>
                    <a:pt x="24378" y="3010"/>
                  </a:cubicBezTo>
                  <a:cubicBezTo>
                    <a:pt x="24378" y="3010"/>
                    <a:pt x="24104" y="1"/>
                    <a:pt x="227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39" name="Google Shape;439;p19"/>
            <p:cNvSpPr/>
            <p:nvPr/>
          </p:nvSpPr>
          <p:spPr>
            <a:xfrm rot="9292661" flipH="1">
              <a:off x="-676340" y="1980636"/>
              <a:ext cx="1645991" cy="1182214"/>
            </a:xfrm>
            <a:custGeom>
              <a:avLst/>
              <a:gdLst/>
              <a:ahLst/>
              <a:cxnLst/>
              <a:rect l="l" t="t" r="r" b="b"/>
              <a:pathLst>
                <a:path w="44075" h="31278" extrusionOk="0">
                  <a:moveTo>
                    <a:pt x="39637" y="13739"/>
                  </a:moveTo>
                  <a:cubicBezTo>
                    <a:pt x="39788" y="14164"/>
                    <a:pt x="39667" y="15137"/>
                    <a:pt x="39150" y="15958"/>
                  </a:cubicBezTo>
                  <a:cubicBezTo>
                    <a:pt x="38603" y="16748"/>
                    <a:pt x="39211" y="17356"/>
                    <a:pt x="39211" y="17356"/>
                  </a:cubicBezTo>
                  <a:cubicBezTo>
                    <a:pt x="39211" y="17356"/>
                    <a:pt x="39150" y="17690"/>
                    <a:pt x="39211" y="17842"/>
                  </a:cubicBezTo>
                  <a:cubicBezTo>
                    <a:pt x="39333" y="18025"/>
                    <a:pt x="39728" y="18450"/>
                    <a:pt x="40396" y="18116"/>
                  </a:cubicBezTo>
                  <a:cubicBezTo>
                    <a:pt x="41035" y="17782"/>
                    <a:pt x="44074" y="16292"/>
                    <a:pt x="43254" y="14012"/>
                  </a:cubicBezTo>
                  <a:cubicBezTo>
                    <a:pt x="42433" y="11733"/>
                    <a:pt x="41035" y="10791"/>
                    <a:pt x="39454" y="9757"/>
                  </a:cubicBezTo>
                  <a:cubicBezTo>
                    <a:pt x="37843" y="8724"/>
                    <a:pt x="31247" y="5319"/>
                    <a:pt x="24955" y="6778"/>
                  </a:cubicBezTo>
                  <a:cubicBezTo>
                    <a:pt x="24955" y="6778"/>
                    <a:pt x="23223" y="5927"/>
                    <a:pt x="22493" y="5836"/>
                  </a:cubicBezTo>
                  <a:lnTo>
                    <a:pt x="20943" y="3739"/>
                  </a:lnTo>
                  <a:cubicBezTo>
                    <a:pt x="20943" y="3739"/>
                    <a:pt x="20548" y="3222"/>
                    <a:pt x="20609" y="2797"/>
                  </a:cubicBezTo>
                  <a:cubicBezTo>
                    <a:pt x="20639" y="2371"/>
                    <a:pt x="21095" y="669"/>
                    <a:pt x="20487" y="334"/>
                  </a:cubicBezTo>
                  <a:cubicBezTo>
                    <a:pt x="19879" y="0"/>
                    <a:pt x="18846" y="2584"/>
                    <a:pt x="18846" y="2584"/>
                  </a:cubicBezTo>
                  <a:cubicBezTo>
                    <a:pt x="18846" y="2584"/>
                    <a:pt x="18116" y="3496"/>
                    <a:pt x="18937" y="4468"/>
                  </a:cubicBezTo>
                  <a:cubicBezTo>
                    <a:pt x="19697" y="5471"/>
                    <a:pt x="20244" y="6414"/>
                    <a:pt x="20092" y="6626"/>
                  </a:cubicBezTo>
                  <a:cubicBezTo>
                    <a:pt x="19940" y="6870"/>
                    <a:pt x="19910" y="7781"/>
                    <a:pt x="19910" y="7781"/>
                  </a:cubicBezTo>
                  <a:lnTo>
                    <a:pt x="19727" y="8298"/>
                  </a:lnTo>
                  <a:lnTo>
                    <a:pt x="18846" y="7721"/>
                  </a:lnTo>
                  <a:cubicBezTo>
                    <a:pt x="18846" y="7721"/>
                    <a:pt x="17448" y="5684"/>
                    <a:pt x="17053" y="5532"/>
                  </a:cubicBezTo>
                  <a:cubicBezTo>
                    <a:pt x="16657" y="5380"/>
                    <a:pt x="15776" y="6961"/>
                    <a:pt x="15654" y="7173"/>
                  </a:cubicBezTo>
                  <a:cubicBezTo>
                    <a:pt x="15533" y="7325"/>
                    <a:pt x="15229" y="8359"/>
                    <a:pt x="15138" y="8480"/>
                  </a:cubicBezTo>
                  <a:cubicBezTo>
                    <a:pt x="15046" y="8602"/>
                    <a:pt x="14864" y="9028"/>
                    <a:pt x="14955" y="9028"/>
                  </a:cubicBezTo>
                  <a:cubicBezTo>
                    <a:pt x="15077" y="9058"/>
                    <a:pt x="15350" y="8906"/>
                    <a:pt x="15381" y="8997"/>
                  </a:cubicBezTo>
                  <a:cubicBezTo>
                    <a:pt x="15411" y="9028"/>
                    <a:pt x="17022" y="10882"/>
                    <a:pt x="17934" y="11520"/>
                  </a:cubicBezTo>
                  <a:lnTo>
                    <a:pt x="17022" y="12432"/>
                  </a:lnTo>
                  <a:cubicBezTo>
                    <a:pt x="17022" y="12432"/>
                    <a:pt x="15837" y="12280"/>
                    <a:pt x="15381" y="11885"/>
                  </a:cubicBezTo>
                  <a:cubicBezTo>
                    <a:pt x="14621" y="11155"/>
                    <a:pt x="14590" y="10304"/>
                    <a:pt x="14165" y="10091"/>
                  </a:cubicBezTo>
                  <a:cubicBezTo>
                    <a:pt x="13861" y="9939"/>
                    <a:pt x="13739" y="10122"/>
                    <a:pt x="13527" y="10547"/>
                  </a:cubicBezTo>
                  <a:cubicBezTo>
                    <a:pt x="13283" y="10973"/>
                    <a:pt x="12736" y="11915"/>
                    <a:pt x="12736" y="11915"/>
                  </a:cubicBezTo>
                  <a:lnTo>
                    <a:pt x="12159" y="12736"/>
                  </a:lnTo>
                  <a:cubicBezTo>
                    <a:pt x="12159" y="12736"/>
                    <a:pt x="12189" y="13465"/>
                    <a:pt x="12888" y="13952"/>
                  </a:cubicBezTo>
                  <a:cubicBezTo>
                    <a:pt x="13557" y="14499"/>
                    <a:pt x="13861" y="15016"/>
                    <a:pt x="14135" y="15684"/>
                  </a:cubicBezTo>
                  <a:cubicBezTo>
                    <a:pt x="14378" y="16292"/>
                    <a:pt x="14438" y="16475"/>
                    <a:pt x="14438" y="16475"/>
                  </a:cubicBezTo>
                  <a:cubicBezTo>
                    <a:pt x="14438" y="16475"/>
                    <a:pt x="14135" y="16900"/>
                    <a:pt x="13952" y="16961"/>
                  </a:cubicBezTo>
                  <a:cubicBezTo>
                    <a:pt x="13770" y="16991"/>
                    <a:pt x="12888" y="16900"/>
                    <a:pt x="12888" y="16900"/>
                  </a:cubicBezTo>
                  <a:cubicBezTo>
                    <a:pt x="12888" y="16900"/>
                    <a:pt x="11764" y="16657"/>
                    <a:pt x="11217" y="16049"/>
                  </a:cubicBezTo>
                  <a:cubicBezTo>
                    <a:pt x="11217" y="16049"/>
                    <a:pt x="11004" y="15532"/>
                    <a:pt x="10517" y="15836"/>
                  </a:cubicBezTo>
                  <a:cubicBezTo>
                    <a:pt x="10031" y="16140"/>
                    <a:pt x="9241" y="17690"/>
                    <a:pt x="9150" y="17812"/>
                  </a:cubicBezTo>
                  <a:cubicBezTo>
                    <a:pt x="9119" y="17903"/>
                    <a:pt x="8663" y="18420"/>
                    <a:pt x="9028" y="18663"/>
                  </a:cubicBezTo>
                  <a:cubicBezTo>
                    <a:pt x="9454" y="18906"/>
                    <a:pt x="9454" y="18724"/>
                    <a:pt x="9879" y="18876"/>
                  </a:cubicBezTo>
                  <a:cubicBezTo>
                    <a:pt x="10305" y="19028"/>
                    <a:pt x="12341" y="19848"/>
                    <a:pt x="12524" y="19879"/>
                  </a:cubicBezTo>
                  <a:lnTo>
                    <a:pt x="11855" y="20578"/>
                  </a:lnTo>
                  <a:cubicBezTo>
                    <a:pt x="11399" y="21003"/>
                    <a:pt x="4985" y="24073"/>
                    <a:pt x="4013" y="25320"/>
                  </a:cubicBezTo>
                  <a:cubicBezTo>
                    <a:pt x="4013" y="25320"/>
                    <a:pt x="3314" y="26201"/>
                    <a:pt x="3222" y="26323"/>
                  </a:cubicBezTo>
                  <a:cubicBezTo>
                    <a:pt x="3101" y="26414"/>
                    <a:pt x="1" y="30517"/>
                    <a:pt x="365" y="30912"/>
                  </a:cubicBezTo>
                  <a:cubicBezTo>
                    <a:pt x="760" y="31277"/>
                    <a:pt x="1520" y="30821"/>
                    <a:pt x="2280" y="29970"/>
                  </a:cubicBezTo>
                  <a:cubicBezTo>
                    <a:pt x="3010" y="29058"/>
                    <a:pt x="4256" y="27842"/>
                    <a:pt x="4864" y="27630"/>
                  </a:cubicBezTo>
                  <a:cubicBezTo>
                    <a:pt x="5077" y="27569"/>
                    <a:pt x="5472" y="27387"/>
                    <a:pt x="5472" y="27387"/>
                  </a:cubicBezTo>
                  <a:lnTo>
                    <a:pt x="7934" y="26353"/>
                  </a:lnTo>
                  <a:cubicBezTo>
                    <a:pt x="7934" y="26353"/>
                    <a:pt x="13527" y="24590"/>
                    <a:pt x="15381" y="24499"/>
                  </a:cubicBezTo>
                  <a:cubicBezTo>
                    <a:pt x="15381" y="24499"/>
                    <a:pt x="18907" y="24043"/>
                    <a:pt x="19575" y="23800"/>
                  </a:cubicBezTo>
                  <a:cubicBezTo>
                    <a:pt x="20183" y="23557"/>
                    <a:pt x="21551" y="23466"/>
                    <a:pt x="23223" y="21733"/>
                  </a:cubicBezTo>
                  <a:lnTo>
                    <a:pt x="23405" y="21520"/>
                  </a:lnTo>
                  <a:cubicBezTo>
                    <a:pt x="23405" y="21520"/>
                    <a:pt x="25533" y="18997"/>
                    <a:pt x="26293" y="16596"/>
                  </a:cubicBezTo>
                  <a:cubicBezTo>
                    <a:pt x="26870" y="14833"/>
                    <a:pt x="27205" y="13435"/>
                    <a:pt x="27326" y="11125"/>
                  </a:cubicBezTo>
                  <a:cubicBezTo>
                    <a:pt x="27326" y="11125"/>
                    <a:pt x="27509" y="10578"/>
                    <a:pt x="27782" y="10487"/>
                  </a:cubicBezTo>
                  <a:cubicBezTo>
                    <a:pt x="28025" y="10365"/>
                    <a:pt x="30123" y="9484"/>
                    <a:pt x="32281" y="9757"/>
                  </a:cubicBezTo>
                  <a:cubicBezTo>
                    <a:pt x="34469" y="10031"/>
                    <a:pt x="36901" y="10730"/>
                    <a:pt x="38968" y="12766"/>
                  </a:cubicBezTo>
                  <a:cubicBezTo>
                    <a:pt x="39059" y="12766"/>
                    <a:pt x="39363" y="13070"/>
                    <a:pt x="39637" y="1373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40" name="Google Shape;440;p19"/>
            <p:cNvSpPr/>
            <p:nvPr/>
          </p:nvSpPr>
          <p:spPr>
            <a:xfrm rot="-858955" flipH="1">
              <a:off x="-503489" y="3328485"/>
              <a:ext cx="1300321" cy="657667"/>
            </a:xfrm>
            <a:custGeom>
              <a:avLst/>
              <a:gdLst/>
              <a:ahLst/>
              <a:cxnLst/>
              <a:rect l="l" t="t" r="r" b="b"/>
              <a:pathLst>
                <a:path w="20366" h="10176" extrusionOk="0">
                  <a:moveTo>
                    <a:pt x="471" y="1"/>
                  </a:moveTo>
                  <a:cubicBezTo>
                    <a:pt x="466" y="1"/>
                    <a:pt x="460" y="2"/>
                    <a:pt x="456" y="3"/>
                  </a:cubicBezTo>
                  <a:cubicBezTo>
                    <a:pt x="335" y="64"/>
                    <a:pt x="0" y="398"/>
                    <a:pt x="2067" y="1887"/>
                  </a:cubicBezTo>
                  <a:cubicBezTo>
                    <a:pt x="3678" y="3012"/>
                    <a:pt x="4894" y="3346"/>
                    <a:pt x="5350" y="3468"/>
                  </a:cubicBezTo>
                  <a:cubicBezTo>
                    <a:pt x="5411" y="3498"/>
                    <a:pt x="5471" y="3620"/>
                    <a:pt x="5411" y="3711"/>
                  </a:cubicBezTo>
                  <a:cubicBezTo>
                    <a:pt x="5228" y="3954"/>
                    <a:pt x="5016" y="4471"/>
                    <a:pt x="4924" y="4623"/>
                  </a:cubicBezTo>
                  <a:cubicBezTo>
                    <a:pt x="4894" y="4653"/>
                    <a:pt x="4894" y="4714"/>
                    <a:pt x="4924" y="4775"/>
                  </a:cubicBezTo>
                  <a:cubicBezTo>
                    <a:pt x="5107" y="5018"/>
                    <a:pt x="5927" y="5687"/>
                    <a:pt x="6231" y="5900"/>
                  </a:cubicBezTo>
                  <a:cubicBezTo>
                    <a:pt x="6254" y="5933"/>
                    <a:pt x="6284" y="5946"/>
                    <a:pt x="6315" y="5946"/>
                  </a:cubicBezTo>
                  <a:cubicBezTo>
                    <a:pt x="6369" y="5946"/>
                    <a:pt x="6425" y="5908"/>
                    <a:pt x="6444" y="5869"/>
                  </a:cubicBezTo>
                  <a:cubicBezTo>
                    <a:pt x="6474" y="5778"/>
                    <a:pt x="6474" y="5717"/>
                    <a:pt x="6535" y="5626"/>
                  </a:cubicBezTo>
                  <a:cubicBezTo>
                    <a:pt x="6566" y="5474"/>
                    <a:pt x="6292" y="4957"/>
                    <a:pt x="6292" y="4805"/>
                  </a:cubicBezTo>
                  <a:cubicBezTo>
                    <a:pt x="6292" y="4702"/>
                    <a:pt x="6377" y="4655"/>
                    <a:pt x="6460" y="4655"/>
                  </a:cubicBezTo>
                  <a:cubicBezTo>
                    <a:pt x="6499" y="4655"/>
                    <a:pt x="6537" y="4665"/>
                    <a:pt x="6566" y="4684"/>
                  </a:cubicBezTo>
                  <a:cubicBezTo>
                    <a:pt x="6900" y="5079"/>
                    <a:pt x="8298" y="5474"/>
                    <a:pt x="8298" y="5474"/>
                  </a:cubicBezTo>
                  <a:lnTo>
                    <a:pt x="8815" y="5626"/>
                  </a:lnTo>
                  <a:cubicBezTo>
                    <a:pt x="8884" y="5667"/>
                    <a:pt x="8952" y="5684"/>
                    <a:pt x="9012" y="5684"/>
                  </a:cubicBezTo>
                  <a:cubicBezTo>
                    <a:pt x="9086" y="5684"/>
                    <a:pt x="9146" y="5660"/>
                    <a:pt x="9180" y="5626"/>
                  </a:cubicBezTo>
                  <a:cubicBezTo>
                    <a:pt x="9271" y="5626"/>
                    <a:pt x="9301" y="5626"/>
                    <a:pt x="9332" y="5687"/>
                  </a:cubicBezTo>
                  <a:cubicBezTo>
                    <a:pt x="9423" y="5748"/>
                    <a:pt x="9605" y="5839"/>
                    <a:pt x="9605" y="5869"/>
                  </a:cubicBezTo>
                  <a:cubicBezTo>
                    <a:pt x="9666" y="6082"/>
                    <a:pt x="9605" y="6295"/>
                    <a:pt x="9605" y="6295"/>
                  </a:cubicBezTo>
                  <a:cubicBezTo>
                    <a:pt x="9484" y="6629"/>
                    <a:pt x="9605" y="6994"/>
                    <a:pt x="9605" y="7055"/>
                  </a:cubicBezTo>
                  <a:cubicBezTo>
                    <a:pt x="9605" y="7085"/>
                    <a:pt x="8967" y="8423"/>
                    <a:pt x="8845" y="8635"/>
                  </a:cubicBezTo>
                  <a:cubicBezTo>
                    <a:pt x="8724" y="8787"/>
                    <a:pt x="8754" y="8970"/>
                    <a:pt x="8754" y="9061"/>
                  </a:cubicBezTo>
                  <a:cubicBezTo>
                    <a:pt x="8754" y="9091"/>
                    <a:pt x="8754" y="9091"/>
                    <a:pt x="8815" y="9122"/>
                  </a:cubicBezTo>
                  <a:lnTo>
                    <a:pt x="9909" y="10155"/>
                  </a:lnTo>
                  <a:cubicBezTo>
                    <a:pt x="9934" y="10168"/>
                    <a:pt x="9970" y="10175"/>
                    <a:pt x="10005" y="10175"/>
                  </a:cubicBezTo>
                  <a:cubicBezTo>
                    <a:pt x="10055" y="10175"/>
                    <a:pt x="10104" y="10160"/>
                    <a:pt x="10122" y="10125"/>
                  </a:cubicBezTo>
                  <a:cubicBezTo>
                    <a:pt x="10517" y="9517"/>
                    <a:pt x="10061" y="8939"/>
                    <a:pt x="9970" y="8818"/>
                  </a:cubicBezTo>
                  <a:cubicBezTo>
                    <a:pt x="9940" y="8666"/>
                    <a:pt x="9970" y="8666"/>
                    <a:pt x="9970" y="8666"/>
                  </a:cubicBezTo>
                  <a:cubicBezTo>
                    <a:pt x="10730" y="7723"/>
                    <a:pt x="11095" y="6933"/>
                    <a:pt x="11155" y="6812"/>
                  </a:cubicBezTo>
                  <a:cubicBezTo>
                    <a:pt x="11186" y="6751"/>
                    <a:pt x="11277" y="6508"/>
                    <a:pt x="11307" y="6356"/>
                  </a:cubicBezTo>
                  <a:cubicBezTo>
                    <a:pt x="11338" y="6295"/>
                    <a:pt x="11399" y="6234"/>
                    <a:pt x="11459" y="6234"/>
                  </a:cubicBezTo>
                  <a:lnTo>
                    <a:pt x="12098" y="6234"/>
                  </a:lnTo>
                  <a:cubicBezTo>
                    <a:pt x="12189" y="6234"/>
                    <a:pt x="12250" y="6295"/>
                    <a:pt x="12250" y="6356"/>
                  </a:cubicBezTo>
                  <a:cubicBezTo>
                    <a:pt x="12310" y="6538"/>
                    <a:pt x="12341" y="6903"/>
                    <a:pt x="12493" y="7085"/>
                  </a:cubicBezTo>
                  <a:cubicBezTo>
                    <a:pt x="12596" y="7217"/>
                    <a:pt x="12713" y="7272"/>
                    <a:pt x="12834" y="7272"/>
                  </a:cubicBezTo>
                  <a:cubicBezTo>
                    <a:pt x="12963" y="7272"/>
                    <a:pt x="13097" y="7210"/>
                    <a:pt x="13222" y="7116"/>
                  </a:cubicBezTo>
                  <a:cubicBezTo>
                    <a:pt x="13405" y="6964"/>
                    <a:pt x="13283" y="6447"/>
                    <a:pt x="13222" y="6204"/>
                  </a:cubicBezTo>
                  <a:cubicBezTo>
                    <a:pt x="13162" y="6143"/>
                    <a:pt x="13222" y="6052"/>
                    <a:pt x="13283" y="6021"/>
                  </a:cubicBezTo>
                  <a:lnTo>
                    <a:pt x="13526" y="5900"/>
                  </a:lnTo>
                  <a:cubicBezTo>
                    <a:pt x="13537" y="5894"/>
                    <a:pt x="13550" y="5892"/>
                    <a:pt x="13563" y="5892"/>
                  </a:cubicBezTo>
                  <a:cubicBezTo>
                    <a:pt x="13626" y="5892"/>
                    <a:pt x="13709" y="5946"/>
                    <a:pt x="13709" y="6021"/>
                  </a:cubicBezTo>
                  <a:cubicBezTo>
                    <a:pt x="13739" y="6082"/>
                    <a:pt x="13739" y="6234"/>
                    <a:pt x="13830" y="6325"/>
                  </a:cubicBezTo>
                  <a:cubicBezTo>
                    <a:pt x="13869" y="6403"/>
                    <a:pt x="13959" y="6442"/>
                    <a:pt x="14062" y="6442"/>
                  </a:cubicBezTo>
                  <a:cubicBezTo>
                    <a:pt x="14201" y="6442"/>
                    <a:pt x="14364" y="6373"/>
                    <a:pt x="14469" y="6234"/>
                  </a:cubicBezTo>
                  <a:cubicBezTo>
                    <a:pt x="14621" y="6052"/>
                    <a:pt x="14499" y="5748"/>
                    <a:pt x="14438" y="5596"/>
                  </a:cubicBezTo>
                  <a:cubicBezTo>
                    <a:pt x="14438" y="5565"/>
                    <a:pt x="14438" y="5505"/>
                    <a:pt x="14469" y="5444"/>
                  </a:cubicBezTo>
                  <a:cubicBezTo>
                    <a:pt x="14590" y="5353"/>
                    <a:pt x="14833" y="5049"/>
                    <a:pt x="15076" y="4805"/>
                  </a:cubicBezTo>
                  <a:cubicBezTo>
                    <a:pt x="15380" y="4502"/>
                    <a:pt x="15684" y="4289"/>
                    <a:pt x="15684" y="4289"/>
                  </a:cubicBezTo>
                  <a:cubicBezTo>
                    <a:pt x="16414" y="3711"/>
                    <a:pt x="17539" y="3438"/>
                    <a:pt x="17782" y="3407"/>
                  </a:cubicBezTo>
                  <a:lnTo>
                    <a:pt x="17842" y="3407"/>
                  </a:lnTo>
                  <a:cubicBezTo>
                    <a:pt x="18450" y="3681"/>
                    <a:pt x="18937" y="4805"/>
                    <a:pt x="18937" y="4805"/>
                  </a:cubicBezTo>
                  <a:cubicBezTo>
                    <a:pt x="19362" y="5596"/>
                    <a:pt x="19757" y="5869"/>
                    <a:pt x="19909" y="5961"/>
                  </a:cubicBezTo>
                  <a:lnTo>
                    <a:pt x="20001" y="5961"/>
                  </a:lnTo>
                  <a:cubicBezTo>
                    <a:pt x="20244" y="5839"/>
                    <a:pt x="20244" y="5657"/>
                    <a:pt x="20244" y="5657"/>
                  </a:cubicBezTo>
                  <a:cubicBezTo>
                    <a:pt x="20365" y="5383"/>
                    <a:pt x="19636" y="3742"/>
                    <a:pt x="19636" y="3742"/>
                  </a:cubicBezTo>
                  <a:cubicBezTo>
                    <a:pt x="19545" y="3620"/>
                    <a:pt x="19757" y="3103"/>
                    <a:pt x="19788" y="2982"/>
                  </a:cubicBezTo>
                  <a:cubicBezTo>
                    <a:pt x="19818" y="2860"/>
                    <a:pt x="19818" y="2769"/>
                    <a:pt x="19757" y="2647"/>
                  </a:cubicBezTo>
                  <a:cubicBezTo>
                    <a:pt x="19544" y="2248"/>
                    <a:pt x="19075" y="2059"/>
                    <a:pt x="18962" y="2059"/>
                  </a:cubicBezTo>
                  <a:cubicBezTo>
                    <a:pt x="18946" y="2059"/>
                    <a:pt x="18937" y="2062"/>
                    <a:pt x="18937" y="2070"/>
                  </a:cubicBezTo>
                  <a:cubicBezTo>
                    <a:pt x="18684" y="1923"/>
                    <a:pt x="18335" y="1868"/>
                    <a:pt x="17953" y="1868"/>
                  </a:cubicBezTo>
                  <a:cubicBezTo>
                    <a:pt x="16911" y="1868"/>
                    <a:pt x="15625" y="2277"/>
                    <a:pt x="15380" y="2343"/>
                  </a:cubicBezTo>
                  <a:cubicBezTo>
                    <a:pt x="15337" y="2352"/>
                    <a:pt x="15288" y="2357"/>
                    <a:pt x="15233" y="2357"/>
                  </a:cubicBezTo>
                  <a:cubicBezTo>
                    <a:pt x="14908" y="2357"/>
                    <a:pt x="14376" y="2204"/>
                    <a:pt x="13466" y="1918"/>
                  </a:cubicBezTo>
                  <a:cubicBezTo>
                    <a:pt x="12685" y="1673"/>
                    <a:pt x="11807" y="1640"/>
                    <a:pt x="11274" y="1640"/>
                  </a:cubicBezTo>
                  <a:cubicBezTo>
                    <a:pt x="11081" y="1640"/>
                    <a:pt x="10933" y="1644"/>
                    <a:pt x="10851" y="1644"/>
                  </a:cubicBezTo>
                  <a:cubicBezTo>
                    <a:pt x="10842" y="1643"/>
                    <a:pt x="10830" y="1643"/>
                    <a:pt x="10816" y="1643"/>
                  </a:cubicBezTo>
                  <a:cubicBezTo>
                    <a:pt x="10401" y="1643"/>
                    <a:pt x="8233" y="2071"/>
                    <a:pt x="8085" y="2100"/>
                  </a:cubicBezTo>
                  <a:lnTo>
                    <a:pt x="8055" y="2100"/>
                  </a:lnTo>
                  <a:cubicBezTo>
                    <a:pt x="7750" y="2118"/>
                    <a:pt x="7455" y="2127"/>
                    <a:pt x="7171" y="2127"/>
                  </a:cubicBezTo>
                  <a:cubicBezTo>
                    <a:pt x="3115" y="2127"/>
                    <a:pt x="1117" y="421"/>
                    <a:pt x="1003" y="307"/>
                  </a:cubicBezTo>
                  <a:cubicBezTo>
                    <a:pt x="974" y="278"/>
                    <a:pt x="587" y="1"/>
                    <a:pt x="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41" name="Google Shape;441;p19"/>
            <p:cNvSpPr/>
            <p:nvPr/>
          </p:nvSpPr>
          <p:spPr>
            <a:xfrm rot="-4003135">
              <a:off x="-410034" y="4249008"/>
              <a:ext cx="1113415" cy="763628"/>
            </a:xfrm>
            <a:custGeom>
              <a:avLst/>
              <a:gdLst/>
              <a:ahLst/>
              <a:cxnLst/>
              <a:rect l="l" t="t" r="r" b="b"/>
              <a:pathLst>
                <a:path w="25837" h="17509" extrusionOk="0">
                  <a:moveTo>
                    <a:pt x="15746" y="0"/>
                  </a:moveTo>
                  <a:cubicBezTo>
                    <a:pt x="14773" y="0"/>
                    <a:pt x="14560" y="1976"/>
                    <a:pt x="14560" y="1976"/>
                  </a:cubicBezTo>
                  <a:cubicBezTo>
                    <a:pt x="14560" y="1976"/>
                    <a:pt x="14591" y="2675"/>
                    <a:pt x="14408" y="2736"/>
                  </a:cubicBezTo>
                  <a:cubicBezTo>
                    <a:pt x="14408" y="2736"/>
                    <a:pt x="13792" y="2358"/>
                    <a:pt x="13331" y="2358"/>
                  </a:cubicBezTo>
                  <a:cubicBezTo>
                    <a:pt x="13222" y="2358"/>
                    <a:pt x="13122" y="2380"/>
                    <a:pt x="13040" y="2432"/>
                  </a:cubicBezTo>
                  <a:cubicBezTo>
                    <a:pt x="12615" y="2705"/>
                    <a:pt x="12858" y="4225"/>
                    <a:pt x="12797" y="4256"/>
                  </a:cubicBezTo>
                  <a:cubicBezTo>
                    <a:pt x="12796" y="4257"/>
                    <a:pt x="12795" y="4257"/>
                    <a:pt x="12792" y="4257"/>
                  </a:cubicBezTo>
                  <a:cubicBezTo>
                    <a:pt x="12710" y="4257"/>
                    <a:pt x="11833" y="3893"/>
                    <a:pt x="11486" y="3893"/>
                  </a:cubicBezTo>
                  <a:cubicBezTo>
                    <a:pt x="11433" y="3893"/>
                    <a:pt x="11392" y="3902"/>
                    <a:pt x="11369" y="3921"/>
                  </a:cubicBezTo>
                  <a:cubicBezTo>
                    <a:pt x="11186" y="4073"/>
                    <a:pt x="10974" y="4560"/>
                    <a:pt x="11034" y="4833"/>
                  </a:cubicBezTo>
                  <a:cubicBezTo>
                    <a:pt x="11034" y="4833"/>
                    <a:pt x="10850" y="4747"/>
                    <a:pt x="10637" y="4747"/>
                  </a:cubicBezTo>
                  <a:cubicBezTo>
                    <a:pt x="10516" y="4747"/>
                    <a:pt x="10385" y="4775"/>
                    <a:pt x="10274" y="4864"/>
                  </a:cubicBezTo>
                  <a:cubicBezTo>
                    <a:pt x="9910" y="5107"/>
                    <a:pt x="9818" y="5806"/>
                    <a:pt x="9818" y="5806"/>
                  </a:cubicBezTo>
                  <a:cubicBezTo>
                    <a:pt x="9818" y="5806"/>
                    <a:pt x="9439" y="5506"/>
                    <a:pt x="9117" y="5506"/>
                  </a:cubicBezTo>
                  <a:cubicBezTo>
                    <a:pt x="9042" y="5506"/>
                    <a:pt x="8970" y="5522"/>
                    <a:pt x="8907" y="5563"/>
                  </a:cubicBezTo>
                  <a:cubicBezTo>
                    <a:pt x="8542" y="5745"/>
                    <a:pt x="8603" y="6323"/>
                    <a:pt x="8603" y="6323"/>
                  </a:cubicBezTo>
                  <a:cubicBezTo>
                    <a:pt x="8603" y="6323"/>
                    <a:pt x="8395" y="6012"/>
                    <a:pt x="8125" y="6012"/>
                  </a:cubicBezTo>
                  <a:cubicBezTo>
                    <a:pt x="8102" y="6012"/>
                    <a:pt x="8079" y="6014"/>
                    <a:pt x="8056" y="6019"/>
                  </a:cubicBezTo>
                  <a:cubicBezTo>
                    <a:pt x="7782" y="6049"/>
                    <a:pt x="7630" y="6566"/>
                    <a:pt x="7448" y="6657"/>
                  </a:cubicBezTo>
                  <a:cubicBezTo>
                    <a:pt x="7448" y="6657"/>
                    <a:pt x="7387" y="6140"/>
                    <a:pt x="6992" y="6079"/>
                  </a:cubicBezTo>
                  <a:cubicBezTo>
                    <a:pt x="6982" y="6076"/>
                    <a:pt x="6969" y="6075"/>
                    <a:pt x="6955" y="6075"/>
                  </a:cubicBezTo>
                  <a:cubicBezTo>
                    <a:pt x="6674" y="6075"/>
                    <a:pt x="5654" y="6626"/>
                    <a:pt x="5654" y="6626"/>
                  </a:cubicBezTo>
                  <a:cubicBezTo>
                    <a:pt x="5593" y="6566"/>
                    <a:pt x="3466" y="6110"/>
                    <a:pt x="1004" y="4651"/>
                  </a:cubicBezTo>
                  <a:cubicBezTo>
                    <a:pt x="1004" y="4651"/>
                    <a:pt x="816" y="4574"/>
                    <a:pt x="617" y="4574"/>
                  </a:cubicBezTo>
                  <a:cubicBezTo>
                    <a:pt x="441" y="4574"/>
                    <a:pt x="255" y="4635"/>
                    <a:pt x="183" y="4864"/>
                  </a:cubicBezTo>
                  <a:cubicBezTo>
                    <a:pt x="1" y="5350"/>
                    <a:pt x="1034" y="6535"/>
                    <a:pt x="1946" y="7113"/>
                  </a:cubicBezTo>
                  <a:cubicBezTo>
                    <a:pt x="2839" y="7678"/>
                    <a:pt x="5947" y="9060"/>
                    <a:pt x="8787" y="9060"/>
                  </a:cubicBezTo>
                  <a:cubicBezTo>
                    <a:pt x="8847" y="9060"/>
                    <a:pt x="8907" y="9059"/>
                    <a:pt x="8967" y="9058"/>
                  </a:cubicBezTo>
                  <a:lnTo>
                    <a:pt x="8967" y="9058"/>
                  </a:lnTo>
                  <a:cubicBezTo>
                    <a:pt x="8967" y="9058"/>
                    <a:pt x="8846" y="9271"/>
                    <a:pt x="8633" y="9544"/>
                  </a:cubicBezTo>
                  <a:cubicBezTo>
                    <a:pt x="8390" y="9818"/>
                    <a:pt x="8511" y="10274"/>
                    <a:pt x="8815" y="10456"/>
                  </a:cubicBezTo>
                  <a:cubicBezTo>
                    <a:pt x="9091" y="10649"/>
                    <a:pt x="10192" y="11267"/>
                    <a:pt x="10666" y="11267"/>
                  </a:cubicBezTo>
                  <a:cubicBezTo>
                    <a:pt x="10715" y="11267"/>
                    <a:pt x="10757" y="11261"/>
                    <a:pt x="10791" y="11247"/>
                  </a:cubicBezTo>
                  <a:cubicBezTo>
                    <a:pt x="11186" y="11064"/>
                    <a:pt x="10822" y="10578"/>
                    <a:pt x="10822" y="10578"/>
                  </a:cubicBezTo>
                  <a:cubicBezTo>
                    <a:pt x="10822" y="10578"/>
                    <a:pt x="11490" y="9757"/>
                    <a:pt x="11703" y="9757"/>
                  </a:cubicBezTo>
                  <a:cubicBezTo>
                    <a:pt x="11761" y="9757"/>
                    <a:pt x="11826" y="9755"/>
                    <a:pt x="11900" y="9755"/>
                  </a:cubicBezTo>
                  <a:cubicBezTo>
                    <a:pt x="12178" y="9755"/>
                    <a:pt x="12573" y="9792"/>
                    <a:pt x="13101" y="10152"/>
                  </a:cubicBezTo>
                  <a:cubicBezTo>
                    <a:pt x="13527" y="10426"/>
                    <a:pt x="12433" y="11946"/>
                    <a:pt x="12402" y="12189"/>
                  </a:cubicBezTo>
                  <a:cubicBezTo>
                    <a:pt x="12311" y="12584"/>
                    <a:pt x="12007" y="13010"/>
                    <a:pt x="12736" y="13465"/>
                  </a:cubicBezTo>
                  <a:cubicBezTo>
                    <a:pt x="13453" y="13871"/>
                    <a:pt x="13794" y="14052"/>
                    <a:pt x="13996" y="14052"/>
                  </a:cubicBezTo>
                  <a:cubicBezTo>
                    <a:pt x="14051" y="14052"/>
                    <a:pt x="14096" y="14039"/>
                    <a:pt x="14135" y="14013"/>
                  </a:cubicBezTo>
                  <a:cubicBezTo>
                    <a:pt x="14317" y="13921"/>
                    <a:pt x="14621" y="13678"/>
                    <a:pt x="14408" y="13344"/>
                  </a:cubicBezTo>
                  <a:cubicBezTo>
                    <a:pt x="14165" y="13010"/>
                    <a:pt x="13922" y="12584"/>
                    <a:pt x="14135" y="12250"/>
                  </a:cubicBezTo>
                  <a:cubicBezTo>
                    <a:pt x="14378" y="11885"/>
                    <a:pt x="14864" y="11551"/>
                    <a:pt x="15138" y="11186"/>
                  </a:cubicBezTo>
                  <a:lnTo>
                    <a:pt x="15381" y="11125"/>
                  </a:lnTo>
                  <a:lnTo>
                    <a:pt x="16354" y="11642"/>
                  </a:lnTo>
                  <a:cubicBezTo>
                    <a:pt x="16354" y="11642"/>
                    <a:pt x="16141" y="13344"/>
                    <a:pt x="16141" y="13405"/>
                  </a:cubicBezTo>
                  <a:cubicBezTo>
                    <a:pt x="16141" y="13526"/>
                    <a:pt x="15533" y="14377"/>
                    <a:pt x="15776" y="14590"/>
                  </a:cubicBezTo>
                  <a:cubicBezTo>
                    <a:pt x="15942" y="14838"/>
                    <a:pt x="16958" y="15462"/>
                    <a:pt x="17689" y="15462"/>
                  </a:cubicBezTo>
                  <a:cubicBezTo>
                    <a:pt x="17764" y="15462"/>
                    <a:pt x="17836" y="15455"/>
                    <a:pt x="17904" y="15441"/>
                  </a:cubicBezTo>
                  <a:cubicBezTo>
                    <a:pt x="17904" y="15441"/>
                    <a:pt x="18208" y="15016"/>
                    <a:pt x="17873" y="14469"/>
                  </a:cubicBezTo>
                  <a:lnTo>
                    <a:pt x="18025" y="13405"/>
                  </a:lnTo>
                  <a:cubicBezTo>
                    <a:pt x="18025" y="13405"/>
                    <a:pt x="18238" y="14165"/>
                    <a:pt x="18329" y="14408"/>
                  </a:cubicBezTo>
                  <a:cubicBezTo>
                    <a:pt x="18390" y="14621"/>
                    <a:pt x="18664" y="15806"/>
                    <a:pt x="18694" y="15988"/>
                  </a:cubicBezTo>
                  <a:cubicBezTo>
                    <a:pt x="18724" y="16231"/>
                    <a:pt x="18846" y="16748"/>
                    <a:pt x="19424" y="17113"/>
                  </a:cubicBezTo>
                  <a:cubicBezTo>
                    <a:pt x="20001" y="17447"/>
                    <a:pt x="20487" y="17508"/>
                    <a:pt x="20487" y="17508"/>
                  </a:cubicBezTo>
                  <a:cubicBezTo>
                    <a:pt x="20487" y="17508"/>
                    <a:pt x="20974" y="17356"/>
                    <a:pt x="20548" y="16839"/>
                  </a:cubicBezTo>
                  <a:cubicBezTo>
                    <a:pt x="20153" y="16292"/>
                    <a:pt x="19879" y="16353"/>
                    <a:pt x="19910" y="15776"/>
                  </a:cubicBezTo>
                  <a:cubicBezTo>
                    <a:pt x="19940" y="15198"/>
                    <a:pt x="19788" y="14894"/>
                    <a:pt x="20092" y="14621"/>
                  </a:cubicBezTo>
                  <a:cubicBezTo>
                    <a:pt x="20092" y="14621"/>
                    <a:pt x="20585" y="14842"/>
                    <a:pt x="21680" y="14842"/>
                  </a:cubicBezTo>
                  <a:cubicBezTo>
                    <a:pt x="21802" y="14842"/>
                    <a:pt x="21931" y="14839"/>
                    <a:pt x="22068" y="14833"/>
                  </a:cubicBezTo>
                  <a:lnTo>
                    <a:pt x="23801" y="15502"/>
                  </a:lnTo>
                  <a:cubicBezTo>
                    <a:pt x="23801" y="15502"/>
                    <a:pt x="24500" y="16019"/>
                    <a:pt x="24621" y="16019"/>
                  </a:cubicBezTo>
                  <a:cubicBezTo>
                    <a:pt x="24621" y="16019"/>
                    <a:pt x="24690" y="16034"/>
                    <a:pt x="24777" y="16034"/>
                  </a:cubicBezTo>
                  <a:cubicBezTo>
                    <a:pt x="24864" y="16034"/>
                    <a:pt x="24971" y="16019"/>
                    <a:pt x="25047" y="15958"/>
                  </a:cubicBezTo>
                  <a:cubicBezTo>
                    <a:pt x="25047" y="15958"/>
                    <a:pt x="25128" y="16039"/>
                    <a:pt x="25227" y="16039"/>
                  </a:cubicBezTo>
                  <a:cubicBezTo>
                    <a:pt x="25276" y="16039"/>
                    <a:pt x="25330" y="16019"/>
                    <a:pt x="25381" y="15958"/>
                  </a:cubicBezTo>
                  <a:cubicBezTo>
                    <a:pt x="25533" y="15806"/>
                    <a:pt x="25837" y="15532"/>
                    <a:pt x="25685" y="14924"/>
                  </a:cubicBezTo>
                  <a:cubicBezTo>
                    <a:pt x="25533" y="14317"/>
                    <a:pt x="25077" y="13921"/>
                    <a:pt x="25016" y="13496"/>
                  </a:cubicBezTo>
                  <a:cubicBezTo>
                    <a:pt x="25016" y="13496"/>
                    <a:pt x="24804" y="13070"/>
                    <a:pt x="24287" y="12858"/>
                  </a:cubicBezTo>
                  <a:cubicBezTo>
                    <a:pt x="23960" y="12712"/>
                    <a:pt x="23753" y="12643"/>
                    <a:pt x="23542" y="12643"/>
                  </a:cubicBezTo>
                  <a:cubicBezTo>
                    <a:pt x="23399" y="12643"/>
                    <a:pt x="23255" y="12675"/>
                    <a:pt x="23071" y="12736"/>
                  </a:cubicBezTo>
                  <a:cubicBezTo>
                    <a:pt x="23071" y="12736"/>
                    <a:pt x="22828" y="11915"/>
                    <a:pt x="22585" y="11824"/>
                  </a:cubicBezTo>
                  <a:cubicBezTo>
                    <a:pt x="22524" y="11800"/>
                    <a:pt x="22445" y="11790"/>
                    <a:pt x="22357" y="11790"/>
                  </a:cubicBezTo>
                  <a:cubicBezTo>
                    <a:pt x="22007" y="11790"/>
                    <a:pt x="21521" y="11946"/>
                    <a:pt x="21521" y="11946"/>
                  </a:cubicBezTo>
                  <a:lnTo>
                    <a:pt x="21399" y="11642"/>
                  </a:lnTo>
                  <a:cubicBezTo>
                    <a:pt x="21399" y="11642"/>
                    <a:pt x="22038" y="11064"/>
                    <a:pt x="21855" y="10791"/>
                  </a:cubicBezTo>
                  <a:cubicBezTo>
                    <a:pt x="21673" y="10517"/>
                    <a:pt x="21095" y="10365"/>
                    <a:pt x="21095" y="10365"/>
                  </a:cubicBezTo>
                  <a:lnTo>
                    <a:pt x="21065" y="9757"/>
                  </a:lnTo>
                  <a:lnTo>
                    <a:pt x="21065" y="9757"/>
                  </a:lnTo>
                  <a:cubicBezTo>
                    <a:pt x="21065" y="9757"/>
                    <a:pt x="21323" y="9817"/>
                    <a:pt x="21677" y="9817"/>
                  </a:cubicBezTo>
                  <a:cubicBezTo>
                    <a:pt x="22119" y="9817"/>
                    <a:pt x="22710" y="9723"/>
                    <a:pt x="23132" y="9301"/>
                  </a:cubicBezTo>
                  <a:cubicBezTo>
                    <a:pt x="23193" y="9241"/>
                    <a:pt x="23527" y="8693"/>
                    <a:pt x="22676" y="8541"/>
                  </a:cubicBezTo>
                  <a:cubicBezTo>
                    <a:pt x="22676" y="8541"/>
                    <a:pt x="23375" y="8237"/>
                    <a:pt x="23345" y="7782"/>
                  </a:cubicBezTo>
                  <a:cubicBezTo>
                    <a:pt x="23345" y="7599"/>
                    <a:pt x="22676" y="7234"/>
                    <a:pt x="22676" y="7234"/>
                  </a:cubicBezTo>
                  <a:cubicBezTo>
                    <a:pt x="22676" y="7234"/>
                    <a:pt x="23557" y="6353"/>
                    <a:pt x="23436" y="6140"/>
                  </a:cubicBezTo>
                  <a:cubicBezTo>
                    <a:pt x="23379" y="5941"/>
                    <a:pt x="23162" y="5742"/>
                    <a:pt x="22712" y="5742"/>
                  </a:cubicBezTo>
                  <a:cubicBezTo>
                    <a:pt x="22681" y="5742"/>
                    <a:pt x="22648" y="5743"/>
                    <a:pt x="22615" y="5745"/>
                  </a:cubicBezTo>
                  <a:cubicBezTo>
                    <a:pt x="22068" y="5775"/>
                    <a:pt x="21430" y="5836"/>
                    <a:pt x="21430" y="5836"/>
                  </a:cubicBezTo>
                  <a:cubicBezTo>
                    <a:pt x="21430" y="5836"/>
                    <a:pt x="22615" y="5076"/>
                    <a:pt x="22493" y="4560"/>
                  </a:cubicBezTo>
                  <a:cubicBezTo>
                    <a:pt x="22463" y="4377"/>
                    <a:pt x="22159" y="4256"/>
                    <a:pt x="21886" y="4134"/>
                  </a:cubicBezTo>
                  <a:cubicBezTo>
                    <a:pt x="21460" y="3952"/>
                    <a:pt x="21065" y="3830"/>
                    <a:pt x="21065" y="3830"/>
                  </a:cubicBezTo>
                  <a:cubicBezTo>
                    <a:pt x="21065" y="3830"/>
                    <a:pt x="21156" y="2280"/>
                    <a:pt x="21126" y="2250"/>
                  </a:cubicBezTo>
                  <a:cubicBezTo>
                    <a:pt x="21084" y="2187"/>
                    <a:pt x="21014" y="1895"/>
                    <a:pt x="20738" y="1895"/>
                  </a:cubicBezTo>
                  <a:cubicBezTo>
                    <a:pt x="20612" y="1895"/>
                    <a:pt x="20443" y="1956"/>
                    <a:pt x="20214" y="2128"/>
                  </a:cubicBezTo>
                  <a:cubicBezTo>
                    <a:pt x="20214" y="2128"/>
                    <a:pt x="19089" y="3253"/>
                    <a:pt x="18694" y="3374"/>
                  </a:cubicBezTo>
                  <a:cubicBezTo>
                    <a:pt x="18694" y="3374"/>
                    <a:pt x="19089" y="1338"/>
                    <a:pt x="17934" y="821"/>
                  </a:cubicBezTo>
                  <a:cubicBezTo>
                    <a:pt x="17866" y="789"/>
                    <a:pt x="17800" y="775"/>
                    <a:pt x="17739" y="775"/>
                  </a:cubicBezTo>
                  <a:cubicBezTo>
                    <a:pt x="17145" y="775"/>
                    <a:pt x="16870" y="2098"/>
                    <a:pt x="16870" y="2098"/>
                  </a:cubicBezTo>
                  <a:cubicBezTo>
                    <a:pt x="16870" y="2098"/>
                    <a:pt x="16688" y="0"/>
                    <a:pt x="157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accent1"/>
                </a:solidFill>
              </a:endParaRPr>
            </a:p>
          </p:txBody>
        </p:sp>
        <p:sp>
          <p:nvSpPr>
            <p:cNvPr id="442" name="Google Shape;442;p19"/>
            <p:cNvSpPr/>
            <p:nvPr/>
          </p:nvSpPr>
          <p:spPr>
            <a:xfrm rot="1824513">
              <a:off x="-700773" y="283867"/>
              <a:ext cx="1300330" cy="657676"/>
            </a:xfrm>
            <a:custGeom>
              <a:avLst/>
              <a:gdLst/>
              <a:ahLst/>
              <a:cxnLst/>
              <a:rect l="l" t="t" r="r" b="b"/>
              <a:pathLst>
                <a:path w="20366" h="10176" extrusionOk="0">
                  <a:moveTo>
                    <a:pt x="471" y="1"/>
                  </a:moveTo>
                  <a:cubicBezTo>
                    <a:pt x="466" y="1"/>
                    <a:pt x="460" y="2"/>
                    <a:pt x="456" y="3"/>
                  </a:cubicBezTo>
                  <a:cubicBezTo>
                    <a:pt x="335" y="64"/>
                    <a:pt x="0" y="398"/>
                    <a:pt x="2067" y="1887"/>
                  </a:cubicBezTo>
                  <a:cubicBezTo>
                    <a:pt x="3678" y="3012"/>
                    <a:pt x="4894" y="3346"/>
                    <a:pt x="5350" y="3468"/>
                  </a:cubicBezTo>
                  <a:cubicBezTo>
                    <a:pt x="5411" y="3498"/>
                    <a:pt x="5471" y="3620"/>
                    <a:pt x="5411" y="3711"/>
                  </a:cubicBezTo>
                  <a:cubicBezTo>
                    <a:pt x="5228" y="3954"/>
                    <a:pt x="5016" y="4471"/>
                    <a:pt x="4924" y="4623"/>
                  </a:cubicBezTo>
                  <a:cubicBezTo>
                    <a:pt x="4894" y="4653"/>
                    <a:pt x="4894" y="4714"/>
                    <a:pt x="4924" y="4775"/>
                  </a:cubicBezTo>
                  <a:cubicBezTo>
                    <a:pt x="5107" y="5018"/>
                    <a:pt x="5927" y="5687"/>
                    <a:pt x="6231" y="5900"/>
                  </a:cubicBezTo>
                  <a:cubicBezTo>
                    <a:pt x="6254" y="5933"/>
                    <a:pt x="6284" y="5946"/>
                    <a:pt x="6315" y="5946"/>
                  </a:cubicBezTo>
                  <a:cubicBezTo>
                    <a:pt x="6369" y="5946"/>
                    <a:pt x="6425" y="5908"/>
                    <a:pt x="6444" y="5869"/>
                  </a:cubicBezTo>
                  <a:cubicBezTo>
                    <a:pt x="6474" y="5778"/>
                    <a:pt x="6474" y="5717"/>
                    <a:pt x="6535" y="5626"/>
                  </a:cubicBezTo>
                  <a:cubicBezTo>
                    <a:pt x="6566" y="5474"/>
                    <a:pt x="6292" y="4957"/>
                    <a:pt x="6292" y="4805"/>
                  </a:cubicBezTo>
                  <a:cubicBezTo>
                    <a:pt x="6292" y="4702"/>
                    <a:pt x="6377" y="4655"/>
                    <a:pt x="6460" y="4655"/>
                  </a:cubicBezTo>
                  <a:cubicBezTo>
                    <a:pt x="6499" y="4655"/>
                    <a:pt x="6537" y="4665"/>
                    <a:pt x="6566" y="4684"/>
                  </a:cubicBezTo>
                  <a:cubicBezTo>
                    <a:pt x="6900" y="5079"/>
                    <a:pt x="8298" y="5474"/>
                    <a:pt x="8298" y="5474"/>
                  </a:cubicBezTo>
                  <a:lnTo>
                    <a:pt x="8815" y="5626"/>
                  </a:lnTo>
                  <a:cubicBezTo>
                    <a:pt x="8884" y="5667"/>
                    <a:pt x="8952" y="5684"/>
                    <a:pt x="9012" y="5684"/>
                  </a:cubicBezTo>
                  <a:cubicBezTo>
                    <a:pt x="9086" y="5684"/>
                    <a:pt x="9146" y="5660"/>
                    <a:pt x="9180" y="5626"/>
                  </a:cubicBezTo>
                  <a:cubicBezTo>
                    <a:pt x="9271" y="5626"/>
                    <a:pt x="9301" y="5626"/>
                    <a:pt x="9332" y="5687"/>
                  </a:cubicBezTo>
                  <a:cubicBezTo>
                    <a:pt x="9423" y="5748"/>
                    <a:pt x="9605" y="5839"/>
                    <a:pt x="9605" y="5869"/>
                  </a:cubicBezTo>
                  <a:cubicBezTo>
                    <a:pt x="9666" y="6082"/>
                    <a:pt x="9605" y="6295"/>
                    <a:pt x="9605" y="6295"/>
                  </a:cubicBezTo>
                  <a:cubicBezTo>
                    <a:pt x="9484" y="6629"/>
                    <a:pt x="9605" y="6994"/>
                    <a:pt x="9605" y="7055"/>
                  </a:cubicBezTo>
                  <a:cubicBezTo>
                    <a:pt x="9605" y="7085"/>
                    <a:pt x="8967" y="8423"/>
                    <a:pt x="8845" y="8635"/>
                  </a:cubicBezTo>
                  <a:cubicBezTo>
                    <a:pt x="8724" y="8787"/>
                    <a:pt x="8754" y="8970"/>
                    <a:pt x="8754" y="9061"/>
                  </a:cubicBezTo>
                  <a:cubicBezTo>
                    <a:pt x="8754" y="9091"/>
                    <a:pt x="8754" y="9091"/>
                    <a:pt x="8815" y="9122"/>
                  </a:cubicBezTo>
                  <a:lnTo>
                    <a:pt x="9909" y="10155"/>
                  </a:lnTo>
                  <a:cubicBezTo>
                    <a:pt x="9934" y="10168"/>
                    <a:pt x="9970" y="10175"/>
                    <a:pt x="10005" y="10175"/>
                  </a:cubicBezTo>
                  <a:cubicBezTo>
                    <a:pt x="10055" y="10175"/>
                    <a:pt x="10104" y="10160"/>
                    <a:pt x="10122" y="10125"/>
                  </a:cubicBezTo>
                  <a:cubicBezTo>
                    <a:pt x="10517" y="9517"/>
                    <a:pt x="10061" y="8939"/>
                    <a:pt x="9970" y="8818"/>
                  </a:cubicBezTo>
                  <a:cubicBezTo>
                    <a:pt x="9940" y="8666"/>
                    <a:pt x="9970" y="8666"/>
                    <a:pt x="9970" y="8666"/>
                  </a:cubicBezTo>
                  <a:cubicBezTo>
                    <a:pt x="10730" y="7723"/>
                    <a:pt x="11095" y="6933"/>
                    <a:pt x="11155" y="6812"/>
                  </a:cubicBezTo>
                  <a:cubicBezTo>
                    <a:pt x="11186" y="6751"/>
                    <a:pt x="11277" y="6508"/>
                    <a:pt x="11307" y="6356"/>
                  </a:cubicBezTo>
                  <a:cubicBezTo>
                    <a:pt x="11338" y="6295"/>
                    <a:pt x="11399" y="6234"/>
                    <a:pt x="11459" y="6234"/>
                  </a:cubicBezTo>
                  <a:lnTo>
                    <a:pt x="12098" y="6234"/>
                  </a:lnTo>
                  <a:cubicBezTo>
                    <a:pt x="12189" y="6234"/>
                    <a:pt x="12250" y="6295"/>
                    <a:pt x="12250" y="6356"/>
                  </a:cubicBezTo>
                  <a:cubicBezTo>
                    <a:pt x="12310" y="6538"/>
                    <a:pt x="12341" y="6903"/>
                    <a:pt x="12493" y="7085"/>
                  </a:cubicBezTo>
                  <a:cubicBezTo>
                    <a:pt x="12596" y="7217"/>
                    <a:pt x="12713" y="7272"/>
                    <a:pt x="12834" y="7272"/>
                  </a:cubicBezTo>
                  <a:cubicBezTo>
                    <a:pt x="12963" y="7272"/>
                    <a:pt x="13097" y="7210"/>
                    <a:pt x="13222" y="7116"/>
                  </a:cubicBezTo>
                  <a:cubicBezTo>
                    <a:pt x="13405" y="6964"/>
                    <a:pt x="13283" y="6447"/>
                    <a:pt x="13222" y="6204"/>
                  </a:cubicBezTo>
                  <a:cubicBezTo>
                    <a:pt x="13162" y="6143"/>
                    <a:pt x="13222" y="6052"/>
                    <a:pt x="13283" y="6021"/>
                  </a:cubicBezTo>
                  <a:lnTo>
                    <a:pt x="13526" y="5900"/>
                  </a:lnTo>
                  <a:cubicBezTo>
                    <a:pt x="13537" y="5894"/>
                    <a:pt x="13550" y="5892"/>
                    <a:pt x="13563" y="5892"/>
                  </a:cubicBezTo>
                  <a:cubicBezTo>
                    <a:pt x="13626" y="5892"/>
                    <a:pt x="13709" y="5946"/>
                    <a:pt x="13709" y="6021"/>
                  </a:cubicBezTo>
                  <a:cubicBezTo>
                    <a:pt x="13739" y="6082"/>
                    <a:pt x="13739" y="6234"/>
                    <a:pt x="13830" y="6325"/>
                  </a:cubicBezTo>
                  <a:cubicBezTo>
                    <a:pt x="13869" y="6403"/>
                    <a:pt x="13959" y="6442"/>
                    <a:pt x="14062" y="6442"/>
                  </a:cubicBezTo>
                  <a:cubicBezTo>
                    <a:pt x="14201" y="6442"/>
                    <a:pt x="14364" y="6373"/>
                    <a:pt x="14469" y="6234"/>
                  </a:cubicBezTo>
                  <a:cubicBezTo>
                    <a:pt x="14621" y="6052"/>
                    <a:pt x="14499" y="5748"/>
                    <a:pt x="14438" y="5596"/>
                  </a:cubicBezTo>
                  <a:cubicBezTo>
                    <a:pt x="14438" y="5565"/>
                    <a:pt x="14438" y="5505"/>
                    <a:pt x="14469" y="5444"/>
                  </a:cubicBezTo>
                  <a:cubicBezTo>
                    <a:pt x="14590" y="5353"/>
                    <a:pt x="14833" y="5049"/>
                    <a:pt x="15076" y="4805"/>
                  </a:cubicBezTo>
                  <a:cubicBezTo>
                    <a:pt x="15380" y="4502"/>
                    <a:pt x="15684" y="4289"/>
                    <a:pt x="15684" y="4289"/>
                  </a:cubicBezTo>
                  <a:cubicBezTo>
                    <a:pt x="16414" y="3711"/>
                    <a:pt x="17539" y="3438"/>
                    <a:pt x="17782" y="3407"/>
                  </a:cubicBezTo>
                  <a:lnTo>
                    <a:pt x="17842" y="3407"/>
                  </a:lnTo>
                  <a:cubicBezTo>
                    <a:pt x="18450" y="3681"/>
                    <a:pt x="18937" y="4805"/>
                    <a:pt x="18937" y="4805"/>
                  </a:cubicBezTo>
                  <a:cubicBezTo>
                    <a:pt x="19362" y="5596"/>
                    <a:pt x="19757" y="5869"/>
                    <a:pt x="19909" y="5961"/>
                  </a:cubicBezTo>
                  <a:lnTo>
                    <a:pt x="20001" y="5961"/>
                  </a:lnTo>
                  <a:cubicBezTo>
                    <a:pt x="20244" y="5839"/>
                    <a:pt x="20244" y="5657"/>
                    <a:pt x="20244" y="5657"/>
                  </a:cubicBezTo>
                  <a:cubicBezTo>
                    <a:pt x="20365" y="5383"/>
                    <a:pt x="19636" y="3742"/>
                    <a:pt x="19636" y="3742"/>
                  </a:cubicBezTo>
                  <a:cubicBezTo>
                    <a:pt x="19545" y="3620"/>
                    <a:pt x="19757" y="3103"/>
                    <a:pt x="19788" y="2982"/>
                  </a:cubicBezTo>
                  <a:cubicBezTo>
                    <a:pt x="19818" y="2860"/>
                    <a:pt x="19818" y="2769"/>
                    <a:pt x="19757" y="2647"/>
                  </a:cubicBezTo>
                  <a:cubicBezTo>
                    <a:pt x="19544" y="2248"/>
                    <a:pt x="19075" y="2059"/>
                    <a:pt x="18962" y="2059"/>
                  </a:cubicBezTo>
                  <a:cubicBezTo>
                    <a:pt x="18946" y="2059"/>
                    <a:pt x="18937" y="2062"/>
                    <a:pt x="18937" y="2070"/>
                  </a:cubicBezTo>
                  <a:cubicBezTo>
                    <a:pt x="18684" y="1923"/>
                    <a:pt x="18335" y="1868"/>
                    <a:pt x="17953" y="1868"/>
                  </a:cubicBezTo>
                  <a:cubicBezTo>
                    <a:pt x="16911" y="1868"/>
                    <a:pt x="15625" y="2277"/>
                    <a:pt x="15380" y="2343"/>
                  </a:cubicBezTo>
                  <a:cubicBezTo>
                    <a:pt x="15337" y="2352"/>
                    <a:pt x="15288" y="2357"/>
                    <a:pt x="15233" y="2357"/>
                  </a:cubicBezTo>
                  <a:cubicBezTo>
                    <a:pt x="14908" y="2357"/>
                    <a:pt x="14376" y="2204"/>
                    <a:pt x="13466" y="1918"/>
                  </a:cubicBezTo>
                  <a:cubicBezTo>
                    <a:pt x="12685" y="1673"/>
                    <a:pt x="11807" y="1640"/>
                    <a:pt x="11274" y="1640"/>
                  </a:cubicBezTo>
                  <a:cubicBezTo>
                    <a:pt x="11081" y="1640"/>
                    <a:pt x="10933" y="1644"/>
                    <a:pt x="10851" y="1644"/>
                  </a:cubicBezTo>
                  <a:cubicBezTo>
                    <a:pt x="10842" y="1643"/>
                    <a:pt x="10830" y="1643"/>
                    <a:pt x="10816" y="1643"/>
                  </a:cubicBezTo>
                  <a:cubicBezTo>
                    <a:pt x="10401" y="1643"/>
                    <a:pt x="8233" y="2071"/>
                    <a:pt x="8085" y="2100"/>
                  </a:cubicBezTo>
                  <a:lnTo>
                    <a:pt x="8055" y="2100"/>
                  </a:lnTo>
                  <a:cubicBezTo>
                    <a:pt x="7750" y="2118"/>
                    <a:pt x="7455" y="2127"/>
                    <a:pt x="7171" y="2127"/>
                  </a:cubicBezTo>
                  <a:cubicBezTo>
                    <a:pt x="3115" y="2127"/>
                    <a:pt x="1117" y="421"/>
                    <a:pt x="1003" y="307"/>
                  </a:cubicBezTo>
                  <a:cubicBezTo>
                    <a:pt x="974" y="278"/>
                    <a:pt x="587" y="1"/>
                    <a:pt x="4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37257566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7">
  <p:cSld name="Title and one column 7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20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Londrina Solid"/>
              <a:buNone/>
              <a:defRPr sz="399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45" name="Google Shape;445;p20"/>
          <p:cNvGrpSpPr/>
          <p:nvPr/>
        </p:nvGrpSpPr>
        <p:grpSpPr>
          <a:xfrm>
            <a:off x="11017209" y="-509419"/>
            <a:ext cx="2830842" cy="7342697"/>
            <a:chOff x="8262906" y="-382065"/>
            <a:chExt cx="2123132" cy="5507023"/>
          </a:xfrm>
        </p:grpSpPr>
        <p:sp>
          <p:nvSpPr>
            <p:cNvPr id="446" name="Google Shape;446;p20"/>
            <p:cNvSpPr/>
            <p:nvPr/>
          </p:nvSpPr>
          <p:spPr>
            <a:xfrm rot="6763602" flipH="1">
              <a:off x="8773390" y="4053825"/>
              <a:ext cx="587976" cy="1154002"/>
            </a:xfrm>
            <a:custGeom>
              <a:avLst/>
              <a:gdLst/>
              <a:ahLst/>
              <a:cxnLst/>
              <a:rect l="l" t="t" r="r" b="b"/>
              <a:pathLst>
                <a:path w="18816" h="36485" extrusionOk="0">
                  <a:moveTo>
                    <a:pt x="12230" y="0"/>
                  </a:moveTo>
                  <a:cubicBezTo>
                    <a:pt x="11907" y="0"/>
                    <a:pt x="11230" y="559"/>
                    <a:pt x="10091" y="3835"/>
                  </a:cubicBezTo>
                  <a:cubicBezTo>
                    <a:pt x="8967" y="7148"/>
                    <a:pt x="8967" y="9337"/>
                    <a:pt x="9028" y="10188"/>
                  </a:cubicBezTo>
                  <a:cubicBezTo>
                    <a:pt x="9082" y="10351"/>
                    <a:pt x="8917" y="10466"/>
                    <a:pt x="8794" y="10466"/>
                  </a:cubicBezTo>
                  <a:cubicBezTo>
                    <a:pt x="8780" y="10466"/>
                    <a:pt x="8767" y="10464"/>
                    <a:pt x="8754" y="10461"/>
                  </a:cubicBezTo>
                  <a:cubicBezTo>
                    <a:pt x="8207" y="10340"/>
                    <a:pt x="7295" y="10188"/>
                    <a:pt x="6991" y="10096"/>
                  </a:cubicBezTo>
                  <a:cubicBezTo>
                    <a:pt x="6968" y="10089"/>
                    <a:pt x="6947" y="10085"/>
                    <a:pt x="6927" y="10085"/>
                  </a:cubicBezTo>
                  <a:cubicBezTo>
                    <a:pt x="6868" y="10085"/>
                    <a:pt x="6816" y="10119"/>
                    <a:pt x="6748" y="10188"/>
                  </a:cubicBezTo>
                  <a:cubicBezTo>
                    <a:pt x="6414" y="10644"/>
                    <a:pt x="5715" y="12346"/>
                    <a:pt x="5471" y="12954"/>
                  </a:cubicBezTo>
                  <a:cubicBezTo>
                    <a:pt x="5441" y="13106"/>
                    <a:pt x="5502" y="13258"/>
                    <a:pt x="5654" y="13288"/>
                  </a:cubicBezTo>
                  <a:cubicBezTo>
                    <a:pt x="5806" y="13349"/>
                    <a:pt x="5958" y="13349"/>
                    <a:pt x="6110" y="13349"/>
                  </a:cubicBezTo>
                  <a:cubicBezTo>
                    <a:pt x="6383" y="13349"/>
                    <a:pt x="7143" y="12619"/>
                    <a:pt x="7325" y="12528"/>
                  </a:cubicBezTo>
                  <a:cubicBezTo>
                    <a:pt x="7349" y="12522"/>
                    <a:pt x="7372" y="12519"/>
                    <a:pt x="7394" y="12519"/>
                  </a:cubicBezTo>
                  <a:cubicBezTo>
                    <a:pt x="7601" y="12519"/>
                    <a:pt x="7739" y="12759"/>
                    <a:pt x="7629" y="12923"/>
                  </a:cubicBezTo>
                  <a:cubicBezTo>
                    <a:pt x="7173" y="13683"/>
                    <a:pt x="7173" y="16267"/>
                    <a:pt x="7173" y="16267"/>
                  </a:cubicBezTo>
                  <a:lnTo>
                    <a:pt x="7173" y="17179"/>
                  </a:lnTo>
                  <a:cubicBezTo>
                    <a:pt x="7143" y="17513"/>
                    <a:pt x="7265" y="17756"/>
                    <a:pt x="7356" y="17847"/>
                  </a:cubicBezTo>
                  <a:cubicBezTo>
                    <a:pt x="7447" y="17939"/>
                    <a:pt x="7447" y="18060"/>
                    <a:pt x="7417" y="18121"/>
                  </a:cubicBezTo>
                  <a:cubicBezTo>
                    <a:pt x="7325" y="18303"/>
                    <a:pt x="7265" y="18607"/>
                    <a:pt x="7204" y="18668"/>
                  </a:cubicBezTo>
                  <a:cubicBezTo>
                    <a:pt x="6870" y="18850"/>
                    <a:pt x="6505" y="18850"/>
                    <a:pt x="6505" y="18850"/>
                  </a:cubicBezTo>
                  <a:cubicBezTo>
                    <a:pt x="5836" y="18850"/>
                    <a:pt x="5289" y="19185"/>
                    <a:pt x="5198" y="19215"/>
                  </a:cubicBezTo>
                  <a:cubicBezTo>
                    <a:pt x="5193" y="19219"/>
                    <a:pt x="5177" y="19221"/>
                    <a:pt x="5149" y="19221"/>
                  </a:cubicBezTo>
                  <a:cubicBezTo>
                    <a:pt x="4787" y="19221"/>
                    <a:pt x="2552" y="18872"/>
                    <a:pt x="2128" y="18759"/>
                  </a:cubicBezTo>
                  <a:cubicBezTo>
                    <a:pt x="2064" y="18748"/>
                    <a:pt x="2001" y="18743"/>
                    <a:pt x="1941" y="18743"/>
                  </a:cubicBezTo>
                  <a:cubicBezTo>
                    <a:pt x="1684" y="18743"/>
                    <a:pt x="1466" y="18832"/>
                    <a:pt x="1368" y="18881"/>
                  </a:cubicBezTo>
                  <a:lnTo>
                    <a:pt x="1246" y="19002"/>
                  </a:lnTo>
                  <a:lnTo>
                    <a:pt x="61" y="21434"/>
                  </a:lnTo>
                  <a:cubicBezTo>
                    <a:pt x="0" y="21556"/>
                    <a:pt x="61" y="21738"/>
                    <a:pt x="213" y="21768"/>
                  </a:cubicBezTo>
                  <a:cubicBezTo>
                    <a:pt x="381" y="21812"/>
                    <a:pt x="538" y="21832"/>
                    <a:pt x="686" y="21832"/>
                  </a:cubicBezTo>
                  <a:cubicBezTo>
                    <a:pt x="1664" y="21832"/>
                    <a:pt x="2209" y="20989"/>
                    <a:pt x="2341" y="20857"/>
                  </a:cubicBezTo>
                  <a:cubicBezTo>
                    <a:pt x="2432" y="20747"/>
                    <a:pt x="2501" y="20725"/>
                    <a:pt x="2542" y="20725"/>
                  </a:cubicBezTo>
                  <a:cubicBezTo>
                    <a:pt x="2569" y="20725"/>
                    <a:pt x="2584" y="20735"/>
                    <a:pt x="2584" y="20735"/>
                  </a:cubicBezTo>
                  <a:cubicBezTo>
                    <a:pt x="4559" y="21495"/>
                    <a:pt x="6079" y="21738"/>
                    <a:pt x="6353" y="21768"/>
                  </a:cubicBezTo>
                  <a:cubicBezTo>
                    <a:pt x="6403" y="21779"/>
                    <a:pt x="6488" y="21782"/>
                    <a:pt x="6587" y="21782"/>
                  </a:cubicBezTo>
                  <a:cubicBezTo>
                    <a:pt x="6785" y="21782"/>
                    <a:pt x="7042" y="21768"/>
                    <a:pt x="7204" y="21768"/>
                  </a:cubicBezTo>
                  <a:cubicBezTo>
                    <a:pt x="7325" y="21768"/>
                    <a:pt x="7447" y="21860"/>
                    <a:pt x="7477" y="21951"/>
                  </a:cubicBezTo>
                  <a:cubicBezTo>
                    <a:pt x="7569" y="22224"/>
                    <a:pt x="7751" y="22771"/>
                    <a:pt x="7812" y="23015"/>
                  </a:cubicBezTo>
                  <a:cubicBezTo>
                    <a:pt x="7873" y="23136"/>
                    <a:pt x="7812" y="23258"/>
                    <a:pt x="7721" y="23319"/>
                  </a:cubicBezTo>
                  <a:cubicBezTo>
                    <a:pt x="7447" y="23471"/>
                    <a:pt x="6900" y="23744"/>
                    <a:pt x="6657" y="24078"/>
                  </a:cubicBezTo>
                  <a:cubicBezTo>
                    <a:pt x="6292" y="24534"/>
                    <a:pt x="6505" y="25051"/>
                    <a:pt x="6961" y="25294"/>
                  </a:cubicBezTo>
                  <a:cubicBezTo>
                    <a:pt x="7025" y="25341"/>
                    <a:pt x="7106" y="25361"/>
                    <a:pt x="7199" y="25361"/>
                  </a:cubicBezTo>
                  <a:cubicBezTo>
                    <a:pt x="7593" y="25361"/>
                    <a:pt x="8191" y="25005"/>
                    <a:pt x="8511" y="24808"/>
                  </a:cubicBezTo>
                  <a:cubicBezTo>
                    <a:pt x="8566" y="24781"/>
                    <a:pt x="8626" y="24766"/>
                    <a:pt x="8682" y="24766"/>
                  </a:cubicBezTo>
                  <a:cubicBezTo>
                    <a:pt x="8751" y="24766"/>
                    <a:pt x="8812" y="24788"/>
                    <a:pt x="8845" y="24838"/>
                  </a:cubicBezTo>
                  <a:cubicBezTo>
                    <a:pt x="8936" y="24930"/>
                    <a:pt x="9028" y="25051"/>
                    <a:pt x="9119" y="25142"/>
                  </a:cubicBezTo>
                  <a:cubicBezTo>
                    <a:pt x="9240" y="25264"/>
                    <a:pt x="9180" y="25446"/>
                    <a:pt x="9028" y="25537"/>
                  </a:cubicBezTo>
                  <a:cubicBezTo>
                    <a:pt x="8845" y="25598"/>
                    <a:pt x="8663" y="25720"/>
                    <a:pt x="8541" y="25872"/>
                  </a:cubicBezTo>
                  <a:cubicBezTo>
                    <a:pt x="8329" y="26176"/>
                    <a:pt x="8541" y="26753"/>
                    <a:pt x="8997" y="26936"/>
                  </a:cubicBezTo>
                  <a:cubicBezTo>
                    <a:pt x="9057" y="26961"/>
                    <a:pt x="9119" y="26972"/>
                    <a:pt x="9181" y="26972"/>
                  </a:cubicBezTo>
                  <a:cubicBezTo>
                    <a:pt x="9497" y="26972"/>
                    <a:pt x="9828" y="26688"/>
                    <a:pt x="10031" y="26510"/>
                  </a:cubicBezTo>
                  <a:cubicBezTo>
                    <a:pt x="10084" y="26474"/>
                    <a:pt x="10138" y="26460"/>
                    <a:pt x="10191" y="26460"/>
                  </a:cubicBezTo>
                  <a:cubicBezTo>
                    <a:pt x="10229" y="26460"/>
                    <a:pt x="10266" y="26467"/>
                    <a:pt x="10304" y="26480"/>
                  </a:cubicBezTo>
                  <a:cubicBezTo>
                    <a:pt x="10578" y="26632"/>
                    <a:pt x="11155" y="26936"/>
                    <a:pt x="11702" y="27209"/>
                  </a:cubicBezTo>
                  <a:cubicBezTo>
                    <a:pt x="12432" y="27574"/>
                    <a:pt x="12949" y="27999"/>
                    <a:pt x="12949" y="27999"/>
                  </a:cubicBezTo>
                  <a:cubicBezTo>
                    <a:pt x="14286" y="29003"/>
                    <a:pt x="15289" y="30735"/>
                    <a:pt x="15502" y="31130"/>
                  </a:cubicBezTo>
                  <a:cubicBezTo>
                    <a:pt x="15532" y="31161"/>
                    <a:pt x="15532" y="31221"/>
                    <a:pt x="15532" y="31282"/>
                  </a:cubicBezTo>
                  <a:cubicBezTo>
                    <a:pt x="15380" y="32437"/>
                    <a:pt x="13709" y="33896"/>
                    <a:pt x="13709" y="33896"/>
                  </a:cubicBezTo>
                  <a:cubicBezTo>
                    <a:pt x="12584" y="35021"/>
                    <a:pt x="12310" y="35781"/>
                    <a:pt x="12280" y="36054"/>
                  </a:cubicBezTo>
                  <a:cubicBezTo>
                    <a:pt x="12219" y="36145"/>
                    <a:pt x="12280" y="36206"/>
                    <a:pt x="12310" y="36237"/>
                  </a:cubicBezTo>
                  <a:cubicBezTo>
                    <a:pt x="12506" y="36454"/>
                    <a:pt x="12732" y="36485"/>
                    <a:pt x="12846" y="36485"/>
                  </a:cubicBezTo>
                  <a:cubicBezTo>
                    <a:pt x="12891" y="36485"/>
                    <a:pt x="12918" y="36480"/>
                    <a:pt x="12918" y="36480"/>
                  </a:cubicBezTo>
                  <a:cubicBezTo>
                    <a:pt x="12926" y="36481"/>
                    <a:pt x="12934" y="36481"/>
                    <a:pt x="12942" y="36481"/>
                  </a:cubicBezTo>
                  <a:cubicBezTo>
                    <a:pt x="13505" y="36481"/>
                    <a:pt x="15836" y="34504"/>
                    <a:pt x="15836" y="34504"/>
                  </a:cubicBezTo>
                  <a:cubicBezTo>
                    <a:pt x="15946" y="34395"/>
                    <a:pt x="16362" y="34373"/>
                    <a:pt x="16716" y="34373"/>
                  </a:cubicBezTo>
                  <a:cubicBezTo>
                    <a:pt x="16952" y="34373"/>
                    <a:pt x="17162" y="34383"/>
                    <a:pt x="17234" y="34383"/>
                  </a:cubicBezTo>
                  <a:cubicBezTo>
                    <a:pt x="17447" y="34383"/>
                    <a:pt x="17630" y="34261"/>
                    <a:pt x="17782" y="34109"/>
                  </a:cubicBezTo>
                  <a:cubicBezTo>
                    <a:pt x="18410" y="33480"/>
                    <a:pt x="18508" y="32528"/>
                    <a:pt x="18424" y="32528"/>
                  </a:cubicBezTo>
                  <a:cubicBezTo>
                    <a:pt x="18423" y="32528"/>
                    <a:pt x="18421" y="32528"/>
                    <a:pt x="18420" y="32528"/>
                  </a:cubicBezTo>
                  <a:cubicBezTo>
                    <a:pt x="18815" y="30613"/>
                    <a:pt x="16444" y="27088"/>
                    <a:pt x="16140" y="26601"/>
                  </a:cubicBezTo>
                  <a:cubicBezTo>
                    <a:pt x="15836" y="26115"/>
                    <a:pt x="15836" y="25112"/>
                    <a:pt x="15867" y="23136"/>
                  </a:cubicBezTo>
                  <a:cubicBezTo>
                    <a:pt x="15927" y="21160"/>
                    <a:pt x="15168" y="19063"/>
                    <a:pt x="15016" y="18577"/>
                  </a:cubicBezTo>
                  <a:cubicBezTo>
                    <a:pt x="14894" y="18091"/>
                    <a:pt x="12949" y="14413"/>
                    <a:pt x="12797" y="14139"/>
                  </a:cubicBezTo>
                  <a:lnTo>
                    <a:pt x="12797" y="14109"/>
                  </a:lnTo>
                  <a:cubicBezTo>
                    <a:pt x="9940" y="6358"/>
                    <a:pt x="12128" y="1525"/>
                    <a:pt x="12219" y="1282"/>
                  </a:cubicBezTo>
                  <a:lnTo>
                    <a:pt x="12219" y="1251"/>
                  </a:lnTo>
                  <a:cubicBezTo>
                    <a:pt x="12280" y="1130"/>
                    <a:pt x="12523" y="309"/>
                    <a:pt x="12432" y="96"/>
                  </a:cubicBezTo>
                  <a:cubicBezTo>
                    <a:pt x="12396" y="53"/>
                    <a:pt x="12330" y="0"/>
                    <a:pt x="122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47" name="Google Shape;447;p20"/>
            <p:cNvSpPr/>
            <p:nvPr/>
          </p:nvSpPr>
          <p:spPr>
            <a:xfrm rot="2700194" flipH="1">
              <a:off x="8531209" y="3389367"/>
              <a:ext cx="1161675" cy="791216"/>
            </a:xfrm>
            <a:custGeom>
              <a:avLst/>
              <a:gdLst/>
              <a:ahLst/>
              <a:cxnLst/>
              <a:rect l="l" t="t" r="r" b="b"/>
              <a:pathLst>
                <a:path w="37175" h="25017" extrusionOk="0">
                  <a:moveTo>
                    <a:pt x="22737" y="1"/>
                  </a:moveTo>
                  <a:cubicBezTo>
                    <a:pt x="21369" y="1"/>
                    <a:pt x="21065" y="2858"/>
                    <a:pt x="21065" y="2858"/>
                  </a:cubicBezTo>
                  <a:cubicBezTo>
                    <a:pt x="21065" y="2858"/>
                    <a:pt x="21156" y="3800"/>
                    <a:pt x="20883" y="3952"/>
                  </a:cubicBezTo>
                  <a:cubicBezTo>
                    <a:pt x="20883" y="3952"/>
                    <a:pt x="19967" y="3403"/>
                    <a:pt x="19318" y="3403"/>
                  </a:cubicBezTo>
                  <a:cubicBezTo>
                    <a:pt x="19173" y="3403"/>
                    <a:pt x="19042" y="3430"/>
                    <a:pt x="18937" y="3496"/>
                  </a:cubicBezTo>
                  <a:cubicBezTo>
                    <a:pt x="18329" y="3861"/>
                    <a:pt x="18694" y="6080"/>
                    <a:pt x="18633" y="6080"/>
                  </a:cubicBezTo>
                  <a:cubicBezTo>
                    <a:pt x="18632" y="6082"/>
                    <a:pt x="18628" y="6084"/>
                    <a:pt x="18622" y="6084"/>
                  </a:cubicBezTo>
                  <a:cubicBezTo>
                    <a:pt x="18484" y="6084"/>
                    <a:pt x="17213" y="5564"/>
                    <a:pt x="16738" y="5564"/>
                  </a:cubicBezTo>
                  <a:cubicBezTo>
                    <a:pt x="16676" y="5564"/>
                    <a:pt x="16627" y="5573"/>
                    <a:pt x="16597" y="5594"/>
                  </a:cubicBezTo>
                  <a:cubicBezTo>
                    <a:pt x="16293" y="5776"/>
                    <a:pt x="16050" y="6505"/>
                    <a:pt x="16110" y="6931"/>
                  </a:cubicBezTo>
                  <a:cubicBezTo>
                    <a:pt x="16110" y="6931"/>
                    <a:pt x="15832" y="6805"/>
                    <a:pt x="15512" y="6805"/>
                  </a:cubicBezTo>
                  <a:cubicBezTo>
                    <a:pt x="15336" y="6805"/>
                    <a:pt x="15148" y="6843"/>
                    <a:pt x="14986" y="6961"/>
                  </a:cubicBezTo>
                  <a:cubicBezTo>
                    <a:pt x="14530" y="7296"/>
                    <a:pt x="14347" y="8329"/>
                    <a:pt x="14347" y="8329"/>
                  </a:cubicBezTo>
                  <a:cubicBezTo>
                    <a:pt x="14347" y="8329"/>
                    <a:pt x="13791" y="7896"/>
                    <a:pt x="13306" y="7896"/>
                  </a:cubicBezTo>
                  <a:cubicBezTo>
                    <a:pt x="13202" y="7896"/>
                    <a:pt x="13101" y="7916"/>
                    <a:pt x="13010" y="7964"/>
                  </a:cubicBezTo>
                  <a:cubicBezTo>
                    <a:pt x="12524" y="8208"/>
                    <a:pt x="12615" y="9028"/>
                    <a:pt x="12615" y="9028"/>
                  </a:cubicBezTo>
                  <a:cubicBezTo>
                    <a:pt x="12615" y="9028"/>
                    <a:pt x="12290" y="8567"/>
                    <a:pt x="11921" y="8567"/>
                  </a:cubicBezTo>
                  <a:cubicBezTo>
                    <a:pt x="11899" y="8567"/>
                    <a:pt x="11877" y="8569"/>
                    <a:pt x="11855" y="8572"/>
                  </a:cubicBezTo>
                  <a:cubicBezTo>
                    <a:pt x="11429" y="8633"/>
                    <a:pt x="11277" y="9393"/>
                    <a:pt x="10974" y="9484"/>
                  </a:cubicBezTo>
                  <a:cubicBezTo>
                    <a:pt x="10974" y="9484"/>
                    <a:pt x="10852" y="8785"/>
                    <a:pt x="10335" y="8664"/>
                  </a:cubicBezTo>
                  <a:cubicBezTo>
                    <a:pt x="10305" y="8659"/>
                    <a:pt x="10272" y="8656"/>
                    <a:pt x="10236" y="8656"/>
                  </a:cubicBezTo>
                  <a:cubicBezTo>
                    <a:pt x="9614" y="8656"/>
                    <a:pt x="8147" y="9363"/>
                    <a:pt x="8147" y="9363"/>
                  </a:cubicBezTo>
                  <a:cubicBezTo>
                    <a:pt x="8056" y="9302"/>
                    <a:pt x="5016" y="8633"/>
                    <a:pt x="1429" y="6505"/>
                  </a:cubicBezTo>
                  <a:cubicBezTo>
                    <a:pt x="1429" y="6505"/>
                    <a:pt x="1181" y="6406"/>
                    <a:pt x="905" y="6406"/>
                  </a:cubicBezTo>
                  <a:cubicBezTo>
                    <a:pt x="652" y="6406"/>
                    <a:pt x="375" y="6490"/>
                    <a:pt x="244" y="6809"/>
                  </a:cubicBezTo>
                  <a:cubicBezTo>
                    <a:pt x="1" y="7509"/>
                    <a:pt x="1460" y="9241"/>
                    <a:pt x="2767" y="10062"/>
                  </a:cubicBezTo>
                  <a:cubicBezTo>
                    <a:pt x="4066" y="10859"/>
                    <a:pt x="8436" y="12833"/>
                    <a:pt x="12502" y="12833"/>
                  </a:cubicBezTo>
                  <a:cubicBezTo>
                    <a:pt x="12621" y="12833"/>
                    <a:pt x="12740" y="12831"/>
                    <a:pt x="12858" y="12828"/>
                  </a:cubicBezTo>
                  <a:lnTo>
                    <a:pt x="12858" y="12828"/>
                  </a:lnTo>
                  <a:cubicBezTo>
                    <a:pt x="12858" y="12828"/>
                    <a:pt x="12706" y="13162"/>
                    <a:pt x="12402" y="13557"/>
                  </a:cubicBezTo>
                  <a:cubicBezTo>
                    <a:pt x="12068" y="13922"/>
                    <a:pt x="12250" y="14560"/>
                    <a:pt x="12706" y="14864"/>
                  </a:cubicBezTo>
                  <a:cubicBezTo>
                    <a:pt x="13116" y="15137"/>
                    <a:pt x="14631" y="16025"/>
                    <a:pt x="15331" y="16025"/>
                  </a:cubicBezTo>
                  <a:cubicBezTo>
                    <a:pt x="15409" y="16025"/>
                    <a:pt x="15478" y="16013"/>
                    <a:pt x="15533" y="15989"/>
                  </a:cubicBezTo>
                  <a:cubicBezTo>
                    <a:pt x="16050" y="15715"/>
                    <a:pt x="15594" y="14986"/>
                    <a:pt x="15594" y="14986"/>
                  </a:cubicBezTo>
                  <a:cubicBezTo>
                    <a:pt x="15594" y="14986"/>
                    <a:pt x="16483" y="13830"/>
                    <a:pt x="16885" y="13830"/>
                  </a:cubicBezTo>
                  <a:cubicBezTo>
                    <a:pt x="16891" y="13830"/>
                    <a:pt x="16896" y="13830"/>
                    <a:pt x="16901" y="13831"/>
                  </a:cubicBezTo>
                  <a:cubicBezTo>
                    <a:pt x="17235" y="13892"/>
                    <a:pt x="17965" y="13740"/>
                    <a:pt x="18907" y="14378"/>
                  </a:cubicBezTo>
                  <a:cubicBezTo>
                    <a:pt x="19515" y="14803"/>
                    <a:pt x="17965" y="16931"/>
                    <a:pt x="17843" y="17296"/>
                  </a:cubicBezTo>
                  <a:cubicBezTo>
                    <a:pt x="17782" y="17843"/>
                    <a:pt x="17326" y="18481"/>
                    <a:pt x="18329" y="19089"/>
                  </a:cubicBezTo>
                  <a:cubicBezTo>
                    <a:pt x="19384" y="19689"/>
                    <a:pt x="19872" y="19929"/>
                    <a:pt x="20165" y="19929"/>
                  </a:cubicBezTo>
                  <a:cubicBezTo>
                    <a:pt x="20244" y="19929"/>
                    <a:pt x="20308" y="19912"/>
                    <a:pt x="20366" y="19880"/>
                  </a:cubicBezTo>
                  <a:cubicBezTo>
                    <a:pt x="20609" y="19728"/>
                    <a:pt x="21065" y="19393"/>
                    <a:pt x="20731" y="18907"/>
                  </a:cubicBezTo>
                  <a:cubicBezTo>
                    <a:pt x="20396" y="18390"/>
                    <a:pt x="20001" y="17782"/>
                    <a:pt x="20366" y="17296"/>
                  </a:cubicBezTo>
                  <a:cubicBezTo>
                    <a:pt x="20700" y="16810"/>
                    <a:pt x="21369" y="16323"/>
                    <a:pt x="21764" y="15776"/>
                  </a:cubicBezTo>
                  <a:lnTo>
                    <a:pt x="22129" y="15746"/>
                  </a:lnTo>
                  <a:lnTo>
                    <a:pt x="23466" y="16475"/>
                  </a:lnTo>
                  <a:cubicBezTo>
                    <a:pt x="23466" y="16475"/>
                    <a:pt x="23193" y="18907"/>
                    <a:pt x="23193" y="19059"/>
                  </a:cubicBezTo>
                  <a:cubicBezTo>
                    <a:pt x="23193" y="19211"/>
                    <a:pt x="22372" y="20366"/>
                    <a:pt x="22645" y="20761"/>
                  </a:cubicBezTo>
                  <a:cubicBezTo>
                    <a:pt x="22925" y="21097"/>
                    <a:pt x="24388" y="21998"/>
                    <a:pt x="25425" y="21998"/>
                  </a:cubicBezTo>
                  <a:cubicBezTo>
                    <a:pt x="25516" y="21998"/>
                    <a:pt x="25602" y="21991"/>
                    <a:pt x="25685" y="21977"/>
                  </a:cubicBezTo>
                  <a:cubicBezTo>
                    <a:pt x="25685" y="21977"/>
                    <a:pt x="26080" y="21399"/>
                    <a:pt x="25624" y="20609"/>
                  </a:cubicBezTo>
                  <a:lnTo>
                    <a:pt x="25837" y="19120"/>
                  </a:lnTo>
                  <a:cubicBezTo>
                    <a:pt x="25837" y="19120"/>
                    <a:pt x="26171" y="20214"/>
                    <a:pt x="26293" y="20518"/>
                  </a:cubicBezTo>
                  <a:cubicBezTo>
                    <a:pt x="26384" y="20883"/>
                    <a:pt x="26779" y="22494"/>
                    <a:pt x="26840" y="22858"/>
                  </a:cubicBezTo>
                  <a:cubicBezTo>
                    <a:pt x="26931" y="23162"/>
                    <a:pt x="27083" y="23922"/>
                    <a:pt x="27874" y="24439"/>
                  </a:cubicBezTo>
                  <a:cubicBezTo>
                    <a:pt x="28664" y="24986"/>
                    <a:pt x="29424" y="25016"/>
                    <a:pt x="29424" y="25016"/>
                  </a:cubicBezTo>
                  <a:cubicBezTo>
                    <a:pt x="29424" y="25016"/>
                    <a:pt x="30153" y="24773"/>
                    <a:pt x="29545" y="24013"/>
                  </a:cubicBezTo>
                  <a:cubicBezTo>
                    <a:pt x="28937" y="23253"/>
                    <a:pt x="28603" y="23314"/>
                    <a:pt x="28633" y="22494"/>
                  </a:cubicBezTo>
                  <a:cubicBezTo>
                    <a:pt x="28664" y="21703"/>
                    <a:pt x="28451" y="21247"/>
                    <a:pt x="28937" y="20883"/>
                  </a:cubicBezTo>
                  <a:cubicBezTo>
                    <a:pt x="28937" y="20883"/>
                    <a:pt x="29585" y="21151"/>
                    <a:pt x="31014" y="21151"/>
                  </a:cubicBezTo>
                  <a:cubicBezTo>
                    <a:pt x="31252" y="21151"/>
                    <a:pt x="31512" y="21143"/>
                    <a:pt x="31795" y="21126"/>
                  </a:cubicBezTo>
                  <a:lnTo>
                    <a:pt x="34226" y="22129"/>
                  </a:lnTo>
                  <a:cubicBezTo>
                    <a:pt x="34226" y="22129"/>
                    <a:pt x="35249" y="22859"/>
                    <a:pt x="35432" y="22859"/>
                  </a:cubicBezTo>
                  <a:cubicBezTo>
                    <a:pt x="35436" y="22859"/>
                    <a:pt x="35439" y="22859"/>
                    <a:pt x="35442" y="22858"/>
                  </a:cubicBezTo>
                  <a:cubicBezTo>
                    <a:pt x="35442" y="22858"/>
                    <a:pt x="35500" y="22868"/>
                    <a:pt x="35584" y="22868"/>
                  </a:cubicBezTo>
                  <a:cubicBezTo>
                    <a:pt x="35710" y="22868"/>
                    <a:pt x="35892" y="22846"/>
                    <a:pt x="36020" y="22737"/>
                  </a:cubicBezTo>
                  <a:cubicBezTo>
                    <a:pt x="36020" y="22737"/>
                    <a:pt x="36165" y="22868"/>
                    <a:pt x="36326" y="22868"/>
                  </a:cubicBezTo>
                  <a:cubicBezTo>
                    <a:pt x="36397" y="22868"/>
                    <a:pt x="36471" y="22842"/>
                    <a:pt x="36536" y="22767"/>
                  </a:cubicBezTo>
                  <a:cubicBezTo>
                    <a:pt x="36779" y="22554"/>
                    <a:pt x="37175" y="22159"/>
                    <a:pt x="36962" y="21339"/>
                  </a:cubicBezTo>
                  <a:cubicBezTo>
                    <a:pt x="36719" y="20487"/>
                    <a:pt x="36111" y="19880"/>
                    <a:pt x="35928" y="19241"/>
                  </a:cubicBezTo>
                  <a:cubicBezTo>
                    <a:pt x="35928" y="19241"/>
                    <a:pt x="35655" y="18633"/>
                    <a:pt x="34895" y="18329"/>
                  </a:cubicBezTo>
                  <a:cubicBezTo>
                    <a:pt x="34441" y="18130"/>
                    <a:pt x="34150" y="18049"/>
                    <a:pt x="33853" y="18049"/>
                  </a:cubicBezTo>
                  <a:cubicBezTo>
                    <a:pt x="33653" y="18049"/>
                    <a:pt x="33450" y="18086"/>
                    <a:pt x="33193" y="18147"/>
                  </a:cubicBezTo>
                  <a:cubicBezTo>
                    <a:pt x="33193" y="18147"/>
                    <a:pt x="32889" y="16992"/>
                    <a:pt x="32463" y="16810"/>
                  </a:cubicBezTo>
                  <a:cubicBezTo>
                    <a:pt x="32384" y="16773"/>
                    <a:pt x="32276" y="16759"/>
                    <a:pt x="32153" y="16759"/>
                  </a:cubicBezTo>
                  <a:cubicBezTo>
                    <a:pt x="31663" y="16759"/>
                    <a:pt x="30944" y="16992"/>
                    <a:pt x="30944" y="16992"/>
                  </a:cubicBezTo>
                  <a:lnTo>
                    <a:pt x="30761" y="16566"/>
                  </a:lnTo>
                  <a:cubicBezTo>
                    <a:pt x="30761" y="16566"/>
                    <a:pt x="31673" y="15776"/>
                    <a:pt x="31460" y="15351"/>
                  </a:cubicBezTo>
                  <a:cubicBezTo>
                    <a:pt x="31187" y="14955"/>
                    <a:pt x="30396" y="14743"/>
                    <a:pt x="30396" y="14743"/>
                  </a:cubicBezTo>
                  <a:lnTo>
                    <a:pt x="30396" y="13922"/>
                  </a:lnTo>
                  <a:cubicBezTo>
                    <a:pt x="30396" y="13922"/>
                    <a:pt x="30769" y="14006"/>
                    <a:pt x="31276" y="14006"/>
                  </a:cubicBezTo>
                  <a:cubicBezTo>
                    <a:pt x="31909" y="14006"/>
                    <a:pt x="32754" y="13875"/>
                    <a:pt x="33345" y="13284"/>
                  </a:cubicBezTo>
                  <a:cubicBezTo>
                    <a:pt x="33436" y="13193"/>
                    <a:pt x="33892" y="12402"/>
                    <a:pt x="32706" y="12220"/>
                  </a:cubicBezTo>
                  <a:cubicBezTo>
                    <a:pt x="32706" y="12220"/>
                    <a:pt x="33679" y="11764"/>
                    <a:pt x="33649" y="11156"/>
                  </a:cubicBezTo>
                  <a:cubicBezTo>
                    <a:pt x="33649" y="10852"/>
                    <a:pt x="32737" y="10366"/>
                    <a:pt x="32737" y="10366"/>
                  </a:cubicBezTo>
                  <a:cubicBezTo>
                    <a:pt x="32737" y="10366"/>
                    <a:pt x="33983" y="9150"/>
                    <a:pt x="33831" y="8785"/>
                  </a:cubicBezTo>
                  <a:cubicBezTo>
                    <a:pt x="33744" y="8494"/>
                    <a:pt x="33461" y="8175"/>
                    <a:pt x="32771" y="8175"/>
                  </a:cubicBezTo>
                  <a:cubicBezTo>
                    <a:pt x="32740" y="8175"/>
                    <a:pt x="32708" y="8176"/>
                    <a:pt x="32676" y="8177"/>
                  </a:cubicBezTo>
                  <a:cubicBezTo>
                    <a:pt x="31916" y="8268"/>
                    <a:pt x="30944" y="8360"/>
                    <a:pt x="30944" y="8360"/>
                  </a:cubicBezTo>
                  <a:cubicBezTo>
                    <a:pt x="30944" y="8360"/>
                    <a:pt x="32615" y="7265"/>
                    <a:pt x="32463" y="6536"/>
                  </a:cubicBezTo>
                  <a:cubicBezTo>
                    <a:pt x="32403" y="6293"/>
                    <a:pt x="31977" y="6080"/>
                    <a:pt x="31612" y="5928"/>
                  </a:cubicBezTo>
                  <a:cubicBezTo>
                    <a:pt x="31035" y="5685"/>
                    <a:pt x="30427" y="5533"/>
                    <a:pt x="30427" y="5533"/>
                  </a:cubicBezTo>
                  <a:cubicBezTo>
                    <a:pt x="30427" y="5533"/>
                    <a:pt x="30609" y="3314"/>
                    <a:pt x="30488" y="3192"/>
                  </a:cubicBezTo>
                  <a:cubicBezTo>
                    <a:pt x="30403" y="3150"/>
                    <a:pt x="30319" y="2713"/>
                    <a:pt x="29910" y="2713"/>
                  </a:cubicBezTo>
                  <a:cubicBezTo>
                    <a:pt x="29729" y="2713"/>
                    <a:pt x="29485" y="2798"/>
                    <a:pt x="29150" y="3040"/>
                  </a:cubicBezTo>
                  <a:cubicBezTo>
                    <a:pt x="29150" y="3040"/>
                    <a:pt x="27539" y="4712"/>
                    <a:pt x="26992" y="4834"/>
                  </a:cubicBezTo>
                  <a:cubicBezTo>
                    <a:pt x="26992" y="4834"/>
                    <a:pt x="27539" y="1916"/>
                    <a:pt x="25898" y="1186"/>
                  </a:cubicBezTo>
                  <a:cubicBezTo>
                    <a:pt x="25801" y="1145"/>
                    <a:pt x="25709" y="1126"/>
                    <a:pt x="25623" y="1126"/>
                  </a:cubicBezTo>
                  <a:cubicBezTo>
                    <a:pt x="24755" y="1126"/>
                    <a:pt x="24378" y="3010"/>
                    <a:pt x="24378" y="3010"/>
                  </a:cubicBezTo>
                  <a:cubicBezTo>
                    <a:pt x="24378" y="3010"/>
                    <a:pt x="24104" y="1"/>
                    <a:pt x="227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48" name="Google Shape;448;p20"/>
            <p:cNvSpPr/>
            <p:nvPr/>
          </p:nvSpPr>
          <p:spPr>
            <a:xfrm rot="7659498">
              <a:off x="8592587" y="1575951"/>
              <a:ext cx="1463771" cy="1552168"/>
            </a:xfrm>
            <a:custGeom>
              <a:avLst/>
              <a:gdLst/>
              <a:ahLst/>
              <a:cxnLst/>
              <a:rect l="l" t="t" r="r" b="b"/>
              <a:pathLst>
                <a:path w="46840" h="49075" extrusionOk="0">
                  <a:moveTo>
                    <a:pt x="655" y="0"/>
                  </a:moveTo>
                  <a:cubicBezTo>
                    <a:pt x="487" y="0"/>
                    <a:pt x="374" y="30"/>
                    <a:pt x="334" y="97"/>
                  </a:cubicBezTo>
                  <a:cubicBezTo>
                    <a:pt x="0" y="705"/>
                    <a:pt x="851" y="1525"/>
                    <a:pt x="2249" y="2133"/>
                  </a:cubicBezTo>
                  <a:cubicBezTo>
                    <a:pt x="3648" y="2741"/>
                    <a:pt x="5714" y="3896"/>
                    <a:pt x="6170" y="4565"/>
                  </a:cubicBezTo>
                  <a:cubicBezTo>
                    <a:pt x="6322" y="4839"/>
                    <a:pt x="6687" y="5295"/>
                    <a:pt x="6687" y="5295"/>
                  </a:cubicBezTo>
                  <a:lnTo>
                    <a:pt x="8936" y="8061"/>
                  </a:lnTo>
                  <a:cubicBezTo>
                    <a:pt x="8936" y="8061"/>
                    <a:pt x="13192" y="14535"/>
                    <a:pt x="14012" y="16875"/>
                  </a:cubicBezTo>
                  <a:cubicBezTo>
                    <a:pt x="14012" y="16875"/>
                    <a:pt x="15897" y="21252"/>
                    <a:pt x="16444" y="21951"/>
                  </a:cubicBezTo>
                  <a:cubicBezTo>
                    <a:pt x="16991" y="22620"/>
                    <a:pt x="17599" y="24322"/>
                    <a:pt x="20456" y="25812"/>
                  </a:cubicBezTo>
                  <a:lnTo>
                    <a:pt x="20760" y="25963"/>
                  </a:lnTo>
                  <a:cubicBezTo>
                    <a:pt x="20760" y="25963"/>
                    <a:pt x="24773" y="27726"/>
                    <a:pt x="28116" y="27818"/>
                  </a:cubicBezTo>
                  <a:cubicBezTo>
                    <a:pt x="28614" y="27836"/>
                    <a:pt x="29090" y="27847"/>
                    <a:pt x="29558" y="27847"/>
                  </a:cubicBezTo>
                  <a:cubicBezTo>
                    <a:pt x="31379" y="27847"/>
                    <a:pt x="33085" y="27681"/>
                    <a:pt x="35502" y="27149"/>
                  </a:cubicBezTo>
                  <a:cubicBezTo>
                    <a:pt x="35502" y="27149"/>
                    <a:pt x="36262" y="27179"/>
                    <a:pt x="36475" y="27514"/>
                  </a:cubicBezTo>
                  <a:cubicBezTo>
                    <a:pt x="36718" y="27818"/>
                    <a:pt x="38603" y="30128"/>
                    <a:pt x="39059" y="32985"/>
                  </a:cubicBezTo>
                  <a:cubicBezTo>
                    <a:pt x="39514" y="35842"/>
                    <a:pt x="39514" y="39216"/>
                    <a:pt x="37691" y="42590"/>
                  </a:cubicBezTo>
                  <a:cubicBezTo>
                    <a:pt x="37660" y="42681"/>
                    <a:pt x="37387" y="43167"/>
                    <a:pt x="36596" y="43775"/>
                  </a:cubicBezTo>
                  <a:cubicBezTo>
                    <a:pt x="36307" y="44007"/>
                    <a:pt x="35662" y="44177"/>
                    <a:pt x="34918" y="44177"/>
                  </a:cubicBezTo>
                  <a:cubicBezTo>
                    <a:pt x="34491" y="44177"/>
                    <a:pt x="34031" y="44121"/>
                    <a:pt x="33587" y="43988"/>
                  </a:cubicBezTo>
                  <a:cubicBezTo>
                    <a:pt x="33387" y="43923"/>
                    <a:pt x="33204" y="43896"/>
                    <a:pt x="33039" y="43896"/>
                  </a:cubicBezTo>
                  <a:cubicBezTo>
                    <a:pt x="32197" y="43896"/>
                    <a:pt x="31794" y="44596"/>
                    <a:pt x="31794" y="44596"/>
                  </a:cubicBezTo>
                  <a:cubicBezTo>
                    <a:pt x="31794" y="44596"/>
                    <a:pt x="31338" y="44596"/>
                    <a:pt x="31156" y="44778"/>
                  </a:cubicBezTo>
                  <a:cubicBezTo>
                    <a:pt x="30973" y="44961"/>
                    <a:pt x="30578" y="45660"/>
                    <a:pt x="31277" y="46359"/>
                  </a:cubicBezTo>
                  <a:cubicBezTo>
                    <a:pt x="31800" y="46929"/>
                    <a:pt x="33750" y="49075"/>
                    <a:pt x="35809" y="49075"/>
                  </a:cubicBezTo>
                  <a:cubicBezTo>
                    <a:pt x="36387" y="49075"/>
                    <a:pt x="36973" y="48906"/>
                    <a:pt x="37539" y="48487"/>
                  </a:cubicBezTo>
                  <a:cubicBezTo>
                    <a:pt x="40122" y="46632"/>
                    <a:pt x="40852" y="44474"/>
                    <a:pt x="41581" y="42073"/>
                  </a:cubicBezTo>
                  <a:cubicBezTo>
                    <a:pt x="42341" y="39672"/>
                    <a:pt x="44226" y="29945"/>
                    <a:pt x="40001" y="22559"/>
                  </a:cubicBezTo>
                  <a:cubicBezTo>
                    <a:pt x="40001" y="22559"/>
                    <a:pt x="40457" y="20006"/>
                    <a:pt x="40305" y="19003"/>
                  </a:cubicBezTo>
                  <a:lnTo>
                    <a:pt x="42402" y="16267"/>
                  </a:lnTo>
                  <a:cubicBezTo>
                    <a:pt x="42402" y="16267"/>
                    <a:pt x="42949" y="15599"/>
                    <a:pt x="43496" y="15477"/>
                  </a:cubicBezTo>
                  <a:cubicBezTo>
                    <a:pt x="44074" y="15355"/>
                    <a:pt x="46384" y="15355"/>
                    <a:pt x="46627" y="14444"/>
                  </a:cubicBezTo>
                  <a:cubicBezTo>
                    <a:pt x="46840" y="13532"/>
                    <a:pt x="43132" y="13197"/>
                    <a:pt x="43132" y="13197"/>
                  </a:cubicBezTo>
                  <a:cubicBezTo>
                    <a:pt x="43132" y="13197"/>
                    <a:pt x="42818" y="13073"/>
                    <a:pt x="42388" y="13073"/>
                  </a:cubicBezTo>
                  <a:cubicBezTo>
                    <a:pt x="41890" y="13073"/>
                    <a:pt x="41236" y="13240"/>
                    <a:pt x="40730" y="13957"/>
                  </a:cubicBezTo>
                  <a:cubicBezTo>
                    <a:pt x="39826" y="15241"/>
                    <a:pt x="38809" y="16273"/>
                    <a:pt x="38460" y="16273"/>
                  </a:cubicBezTo>
                  <a:cubicBezTo>
                    <a:pt x="38446" y="16273"/>
                    <a:pt x="38432" y="16271"/>
                    <a:pt x="38420" y="16267"/>
                  </a:cubicBezTo>
                  <a:cubicBezTo>
                    <a:pt x="38382" y="16260"/>
                    <a:pt x="38330" y="16256"/>
                    <a:pt x="38268" y="16256"/>
                  </a:cubicBezTo>
                  <a:cubicBezTo>
                    <a:pt x="37831" y="16256"/>
                    <a:pt x="36900" y="16419"/>
                    <a:pt x="36900" y="16419"/>
                  </a:cubicBezTo>
                  <a:lnTo>
                    <a:pt x="36141" y="16389"/>
                  </a:lnTo>
                  <a:lnTo>
                    <a:pt x="36505" y="15112"/>
                  </a:lnTo>
                  <a:cubicBezTo>
                    <a:pt x="36505" y="15112"/>
                    <a:pt x="38633" y="12559"/>
                    <a:pt x="38694" y="11982"/>
                  </a:cubicBezTo>
                  <a:cubicBezTo>
                    <a:pt x="38724" y="11404"/>
                    <a:pt x="36353" y="10887"/>
                    <a:pt x="36110" y="10796"/>
                  </a:cubicBezTo>
                  <a:cubicBezTo>
                    <a:pt x="35837" y="10705"/>
                    <a:pt x="34438" y="10705"/>
                    <a:pt x="34226" y="10614"/>
                  </a:cubicBezTo>
                  <a:cubicBezTo>
                    <a:pt x="34117" y="10578"/>
                    <a:pt x="33868" y="10531"/>
                    <a:pt x="33698" y="10531"/>
                  </a:cubicBezTo>
                  <a:cubicBezTo>
                    <a:pt x="33582" y="10531"/>
                    <a:pt x="33502" y="10552"/>
                    <a:pt x="33527" y="10614"/>
                  </a:cubicBezTo>
                  <a:cubicBezTo>
                    <a:pt x="33557" y="10796"/>
                    <a:pt x="33770" y="11070"/>
                    <a:pt x="33739" y="11161"/>
                  </a:cubicBezTo>
                  <a:cubicBezTo>
                    <a:pt x="33709" y="11222"/>
                    <a:pt x="31916" y="13927"/>
                    <a:pt x="31429" y="15325"/>
                  </a:cubicBezTo>
                  <a:cubicBezTo>
                    <a:pt x="31429" y="15325"/>
                    <a:pt x="30183" y="14596"/>
                    <a:pt x="29940" y="14504"/>
                  </a:cubicBezTo>
                  <a:cubicBezTo>
                    <a:pt x="29940" y="14504"/>
                    <a:pt x="29666" y="12924"/>
                    <a:pt x="30061" y="12225"/>
                  </a:cubicBezTo>
                  <a:cubicBezTo>
                    <a:pt x="30700" y="10948"/>
                    <a:pt x="31764" y="10614"/>
                    <a:pt x="31885" y="9975"/>
                  </a:cubicBezTo>
                  <a:cubicBezTo>
                    <a:pt x="31946" y="9519"/>
                    <a:pt x="31703" y="9489"/>
                    <a:pt x="31095" y="9337"/>
                  </a:cubicBezTo>
                  <a:cubicBezTo>
                    <a:pt x="30487" y="9185"/>
                    <a:pt x="29028" y="8820"/>
                    <a:pt x="29028" y="8820"/>
                  </a:cubicBezTo>
                  <a:lnTo>
                    <a:pt x="27751" y="8425"/>
                  </a:lnTo>
                  <a:cubicBezTo>
                    <a:pt x="27751" y="8425"/>
                    <a:pt x="26870" y="8729"/>
                    <a:pt x="26444" y="9793"/>
                  </a:cubicBezTo>
                  <a:cubicBezTo>
                    <a:pt x="26019" y="10857"/>
                    <a:pt x="25472" y="11465"/>
                    <a:pt x="24742" y="11982"/>
                  </a:cubicBezTo>
                  <a:cubicBezTo>
                    <a:pt x="24013" y="12529"/>
                    <a:pt x="23830" y="12681"/>
                    <a:pt x="23830" y="12681"/>
                  </a:cubicBezTo>
                  <a:cubicBezTo>
                    <a:pt x="23830" y="12681"/>
                    <a:pt x="23131" y="12437"/>
                    <a:pt x="23040" y="12225"/>
                  </a:cubicBezTo>
                  <a:cubicBezTo>
                    <a:pt x="22918" y="11982"/>
                    <a:pt x="22766" y="10857"/>
                    <a:pt x="22766" y="10857"/>
                  </a:cubicBezTo>
                  <a:cubicBezTo>
                    <a:pt x="22766" y="10857"/>
                    <a:pt x="22645" y="9337"/>
                    <a:pt x="23222" y="8364"/>
                  </a:cubicBezTo>
                  <a:cubicBezTo>
                    <a:pt x="23222" y="8364"/>
                    <a:pt x="23830" y="7969"/>
                    <a:pt x="23253" y="7422"/>
                  </a:cubicBezTo>
                  <a:cubicBezTo>
                    <a:pt x="22675" y="6905"/>
                    <a:pt x="20396" y="6450"/>
                    <a:pt x="20244" y="6450"/>
                  </a:cubicBezTo>
                  <a:cubicBezTo>
                    <a:pt x="20155" y="6450"/>
                    <a:pt x="19839" y="6305"/>
                    <a:pt x="19560" y="6305"/>
                  </a:cubicBezTo>
                  <a:cubicBezTo>
                    <a:pt x="19362" y="6305"/>
                    <a:pt x="19182" y="6379"/>
                    <a:pt x="19119" y="6632"/>
                  </a:cubicBezTo>
                  <a:cubicBezTo>
                    <a:pt x="18967" y="7240"/>
                    <a:pt x="19241" y="7209"/>
                    <a:pt x="19180" y="7757"/>
                  </a:cubicBezTo>
                  <a:cubicBezTo>
                    <a:pt x="19119" y="8334"/>
                    <a:pt x="18845" y="11313"/>
                    <a:pt x="18845" y="11556"/>
                  </a:cubicBezTo>
                  <a:cubicBezTo>
                    <a:pt x="18845" y="11556"/>
                    <a:pt x="18055" y="11100"/>
                    <a:pt x="17751" y="10948"/>
                  </a:cubicBezTo>
                  <a:cubicBezTo>
                    <a:pt x="17022" y="10553"/>
                    <a:pt x="10791" y="3471"/>
                    <a:pt x="8815" y="2711"/>
                  </a:cubicBezTo>
                  <a:cubicBezTo>
                    <a:pt x="8815" y="2711"/>
                    <a:pt x="7447" y="2103"/>
                    <a:pt x="7265" y="2042"/>
                  </a:cubicBezTo>
                  <a:cubicBezTo>
                    <a:pt x="7102" y="1961"/>
                    <a:pt x="2025" y="0"/>
                    <a:pt x="6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49" name="Google Shape;449;p20"/>
            <p:cNvSpPr/>
            <p:nvPr/>
          </p:nvSpPr>
          <p:spPr>
            <a:xfrm rot="-6796755">
              <a:off x="8307523" y="978016"/>
              <a:ext cx="1609042" cy="1156522"/>
            </a:xfrm>
            <a:custGeom>
              <a:avLst/>
              <a:gdLst/>
              <a:ahLst/>
              <a:cxnLst/>
              <a:rect l="l" t="t" r="r" b="b"/>
              <a:pathLst>
                <a:path w="51491" h="36567" extrusionOk="0">
                  <a:moveTo>
                    <a:pt x="46232" y="16050"/>
                  </a:moveTo>
                  <a:cubicBezTo>
                    <a:pt x="46415" y="16506"/>
                    <a:pt x="46263" y="17661"/>
                    <a:pt x="45655" y="18633"/>
                  </a:cubicBezTo>
                  <a:cubicBezTo>
                    <a:pt x="45047" y="19576"/>
                    <a:pt x="45746" y="20305"/>
                    <a:pt x="45746" y="20305"/>
                  </a:cubicBezTo>
                  <a:cubicBezTo>
                    <a:pt x="45746" y="20305"/>
                    <a:pt x="45624" y="20670"/>
                    <a:pt x="45776" y="20913"/>
                  </a:cubicBezTo>
                  <a:cubicBezTo>
                    <a:pt x="45898" y="21126"/>
                    <a:pt x="46384" y="21582"/>
                    <a:pt x="47174" y="21217"/>
                  </a:cubicBezTo>
                  <a:cubicBezTo>
                    <a:pt x="47995" y="20792"/>
                    <a:pt x="51491" y="19089"/>
                    <a:pt x="50518" y="16415"/>
                  </a:cubicBezTo>
                  <a:cubicBezTo>
                    <a:pt x="49576" y="13770"/>
                    <a:pt x="47934" y="12646"/>
                    <a:pt x="46080" y="11430"/>
                  </a:cubicBezTo>
                  <a:cubicBezTo>
                    <a:pt x="44226" y="10214"/>
                    <a:pt x="36475" y="6232"/>
                    <a:pt x="29180" y="7995"/>
                  </a:cubicBezTo>
                  <a:cubicBezTo>
                    <a:pt x="29180" y="7995"/>
                    <a:pt x="27113" y="6962"/>
                    <a:pt x="26293" y="6840"/>
                  </a:cubicBezTo>
                  <a:lnTo>
                    <a:pt x="24469" y="4408"/>
                  </a:lnTo>
                  <a:cubicBezTo>
                    <a:pt x="24469" y="4408"/>
                    <a:pt x="24013" y="3800"/>
                    <a:pt x="24043" y="3314"/>
                  </a:cubicBezTo>
                  <a:cubicBezTo>
                    <a:pt x="24074" y="2828"/>
                    <a:pt x="24651" y="852"/>
                    <a:pt x="23922" y="427"/>
                  </a:cubicBezTo>
                  <a:cubicBezTo>
                    <a:pt x="23223" y="1"/>
                    <a:pt x="22037" y="3041"/>
                    <a:pt x="22037" y="3041"/>
                  </a:cubicBezTo>
                  <a:cubicBezTo>
                    <a:pt x="22037" y="3041"/>
                    <a:pt x="21186" y="4104"/>
                    <a:pt x="22098" y="5259"/>
                  </a:cubicBezTo>
                  <a:cubicBezTo>
                    <a:pt x="22979" y="6384"/>
                    <a:pt x="23679" y="7539"/>
                    <a:pt x="23527" y="7752"/>
                  </a:cubicBezTo>
                  <a:cubicBezTo>
                    <a:pt x="23375" y="7995"/>
                    <a:pt x="23283" y="9089"/>
                    <a:pt x="23283" y="9089"/>
                  </a:cubicBezTo>
                  <a:lnTo>
                    <a:pt x="23071" y="9728"/>
                  </a:lnTo>
                  <a:lnTo>
                    <a:pt x="22037" y="9089"/>
                  </a:lnTo>
                  <a:cubicBezTo>
                    <a:pt x="22037" y="9089"/>
                    <a:pt x="20396" y="6688"/>
                    <a:pt x="19940" y="6506"/>
                  </a:cubicBezTo>
                  <a:cubicBezTo>
                    <a:pt x="19484" y="6354"/>
                    <a:pt x="18450" y="8208"/>
                    <a:pt x="18299" y="8390"/>
                  </a:cubicBezTo>
                  <a:cubicBezTo>
                    <a:pt x="18147" y="8603"/>
                    <a:pt x="17812" y="9758"/>
                    <a:pt x="17691" y="9971"/>
                  </a:cubicBezTo>
                  <a:cubicBezTo>
                    <a:pt x="17599" y="10123"/>
                    <a:pt x="17387" y="10579"/>
                    <a:pt x="17539" y="10609"/>
                  </a:cubicBezTo>
                  <a:cubicBezTo>
                    <a:pt x="17691" y="10639"/>
                    <a:pt x="17995" y="10487"/>
                    <a:pt x="18055" y="10518"/>
                  </a:cubicBezTo>
                  <a:cubicBezTo>
                    <a:pt x="18086" y="10579"/>
                    <a:pt x="19940" y="12737"/>
                    <a:pt x="21004" y="13527"/>
                  </a:cubicBezTo>
                  <a:cubicBezTo>
                    <a:pt x="21004" y="13527"/>
                    <a:pt x="20092" y="14408"/>
                    <a:pt x="19940" y="14591"/>
                  </a:cubicBezTo>
                  <a:cubicBezTo>
                    <a:pt x="19940" y="14591"/>
                    <a:pt x="18542" y="14439"/>
                    <a:pt x="18055" y="13953"/>
                  </a:cubicBezTo>
                  <a:cubicBezTo>
                    <a:pt x="17143" y="13071"/>
                    <a:pt x="17083" y="12129"/>
                    <a:pt x="16596" y="11855"/>
                  </a:cubicBezTo>
                  <a:cubicBezTo>
                    <a:pt x="16262" y="11673"/>
                    <a:pt x="16140" y="11886"/>
                    <a:pt x="15836" y="12342"/>
                  </a:cubicBezTo>
                  <a:cubicBezTo>
                    <a:pt x="15563" y="12798"/>
                    <a:pt x="14925" y="13953"/>
                    <a:pt x="14925" y="13953"/>
                  </a:cubicBezTo>
                  <a:lnTo>
                    <a:pt x="14256" y="14925"/>
                  </a:lnTo>
                  <a:cubicBezTo>
                    <a:pt x="14256" y="14925"/>
                    <a:pt x="14286" y="15776"/>
                    <a:pt x="15077" y="16384"/>
                  </a:cubicBezTo>
                  <a:cubicBezTo>
                    <a:pt x="15867" y="16992"/>
                    <a:pt x="16262" y="17630"/>
                    <a:pt x="16536" y="18360"/>
                  </a:cubicBezTo>
                  <a:cubicBezTo>
                    <a:pt x="16840" y="19089"/>
                    <a:pt x="16870" y="19302"/>
                    <a:pt x="16870" y="19302"/>
                  </a:cubicBezTo>
                  <a:cubicBezTo>
                    <a:pt x="16870" y="19302"/>
                    <a:pt x="16536" y="19789"/>
                    <a:pt x="16292" y="19880"/>
                  </a:cubicBezTo>
                  <a:cubicBezTo>
                    <a:pt x="16080" y="19940"/>
                    <a:pt x="15077" y="19758"/>
                    <a:pt x="15077" y="19758"/>
                  </a:cubicBezTo>
                  <a:cubicBezTo>
                    <a:pt x="15077" y="19758"/>
                    <a:pt x="13800" y="19485"/>
                    <a:pt x="13101" y="18785"/>
                  </a:cubicBezTo>
                  <a:cubicBezTo>
                    <a:pt x="13101" y="18785"/>
                    <a:pt x="12888" y="18178"/>
                    <a:pt x="12311" y="18512"/>
                  </a:cubicBezTo>
                  <a:cubicBezTo>
                    <a:pt x="11733" y="18846"/>
                    <a:pt x="10791" y="20670"/>
                    <a:pt x="10700" y="20822"/>
                  </a:cubicBezTo>
                  <a:cubicBezTo>
                    <a:pt x="10639" y="20944"/>
                    <a:pt x="10122" y="21551"/>
                    <a:pt x="10608" y="21825"/>
                  </a:cubicBezTo>
                  <a:cubicBezTo>
                    <a:pt x="11064" y="22068"/>
                    <a:pt x="11095" y="21855"/>
                    <a:pt x="11551" y="22038"/>
                  </a:cubicBezTo>
                  <a:cubicBezTo>
                    <a:pt x="12007" y="22220"/>
                    <a:pt x="14438" y="23223"/>
                    <a:pt x="14651" y="23254"/>
                  </a:cubicBezTo>
                  <a:lnTo>
                    <a:pt x="13861" y="24044"/>
                  </a:lnTo>
                  <a:cubicBezTo>
                    <a:pt x="13344" y="24561"/>
                    <a:pt x="5806" y="28117"/>
                    <a:pt x="4712" y="29606"/>
                  </a:cubicBezTo>
                  <a:cubicBezTo>
                    <a:pt x="4712" y="29606"/>
                    <a:pt x="3861" y="30579"/>
                    <a:pt x="3769" y="30731"/>
                  </a:cubicBezTo>
                  <a:cubicBezTo>
                    <a:pt x="3648" y="30883"/>
                    <a:pt x="0" y="35685"/>
                    <a:pt x="456" y="36141"/>
                  </a:cubicBezTo>
                  <a:cubicBezTo>
                    <a:pt x="912" y="36567"/>
                    <a:pt x="1763" y="36050"/>
                    <a:pt x="2645" y="35047"/>
                  </a:cubicBezTo>
                  <a:cubicBezTo>
                    <a:pt x="3526" y="33983"/>
                    <a:pt x="4955" y="32524"/>
                    <a:pt x="5654" y="32311"/>
                  </a:cubicBezTo>
                  <a:cubicBezTo>
                    <a:pt x="5927" y="32220"/>
                    <a:pt x="6383" y="32008"/>
                    <a:pt x="6383" y="32008"/>
                  </a:cubicBezTo>
                  <a:lnTo>
                    <a:pt x="9271" y="30792"/>
                  </a:lnTo>
                  <a:cubicBezTo>
                    <a:pt x="9271" y="30792"/>
                    <a:pt x="15806" y="28755"/>
                    <a:pt x="17964" y="28603"/>
                  </a:cubicBezTo>
                  <a:cubicBezTo>
                    <a:pt x="17964" y="28603"/>
                    <a:pt x="22098" y="28086"/>
                    <a:pt x="22827" y="27783"/>
                  </a:cubicBezTo>
                  <a:cubicBezTo>
                    <a:pt x="23557" y="27479"/>
                    <a:pt x="25138" y="27387"/>
                    <a:pt x="27083" y="25351"/>
                  </a:cubicBezTo>
                  <a:lnTo>
                    <a:pt x="27296" y="25108"/>
                  </a:lnTo>
                  <a:cubicBezTo>
                    <a:pt x="27296" y="25108"/>
                    <a:pt x="29788" y="22129"/>
                    <a:pt x="30700" y="19333"/>
                  </a:cubicBezTo>
                  <a:cubicBezTo>
                    <a:pt x="31338" y="17296"/>
                    <a:pt x="31764" y="15655"/>
                    <a:pt x="31916" y="12949"/>
                  </a:cubicBezTo>
                  <a:cubicBezTo>
                    <a:pt x="31916" y="12949"/>
                    <a:pt x="32129" y="12311"/>
                    <a:pt x="32463" y="12190"/>
                  </a:cubicBezTo>
                  <a:cubicBezTo>
                    <a:pt x="32828" y="12098"/>
                    <a:pt x="35199" y="11065"/>
                    <a:pt x="37752" y="11369"/>
                  </a:cubicBezTo>
                  <a:cubicBezTo>
                    <a:pt x="40305" y="11673"/>
                    <a:pt x="43101" y="12494"/>
                    <a:pt x="45533" y="14895"/>
                  </a:cubicBezTo>
                  <a:cubicBezTo>
                    <a:pt x="45594" y="14895"/>
                    <a:pt x="45928" y="15229"/>
                    <a:pt x="46232" y="160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79"/>
                <a:t> </a:t>
              </a:r>
              <a:endParaRPr sz="2479"/>
            </a:p>
          </p:txBody>
        </p:sp>
        <p:sp>
          <p:nvSpPr>
            <p:cNvPr id="450" name="Google Shape;450;p20"/>
            <p:cNvSpPr/>
            <p:nvPr/>
          </p:nvSpPr>
          <p:spPr>
            <a:xfrm rot="7780461">
              <a:off x="8532957" y="-103284"/>
              <a:ext cx="1068813" cy="733103"/>
            </a:xfrm>
            <a:custGeom>
              <a:avLst/>
              <a:gdLst/>
              <a:ahLst/>
              <a:cxnLst/>
              <a:rect l="l" t="t" r="r" b="b"/>
              <a:pathLst>
                <a:path w="25837" h="17509" extrusionOk="0">
                  <a:moveTo>
                    <a:pt x="15746" y="0"/>
                  </a:moveTo>
                  <a:cubicBezTo>
                    <a:pt x="14773" y="0"/>
                    <a:pt x="14560" y="1976"/>
                    <a:pt x="14560" y="1976"/>
                  </a:cubicBezTo>
                  <a:cubicBezTo>
                    <a:pt x="14560" y="1976"/>
                    <a:pt x="14591" y="2675"/>
                    <a:pt x="14408" y="2736"/>
                  </a:cubicBezTo>
                  <a:cubicBezTo>
                    <a:pt x="14408" y="2736"/>
                    <a:pt x="13792" y="2358"/>
                    <a:pt x="13331" y="2358"/>
                  </a:cubicBezTo>
                  <a:cubicBezTo>
                    <a:pt x="13222" y="2358"/>
                    <a:pt x="13122" y="2380"/>
                    <a:pt x="13040" y="2432"/>
                  </a:cubicBezTo>
                  <a:cubicBezTo>
                    <a:pt x="12615" y="2705"/>
                    <a:pt x="12858" y="4225"/>
                    <a:pt x="12797" y="4256"/>
                  </a:cubicBezTo>
                  <a:cubicBezTo>
                    <a:pt x="12796" y="4257"/>
                    <a:pt x="12795" y="4257"/>
                    <a:pt x="12792" y="4257"/>
                  </a:cubicBezTo>
                  <a:cubicBezTo>
                    <a:pt x="12710" y="4257"/>
                    <a:pt x="11833" y="3893"/>
                    <a:pt x="11486" y="3893"/>
                  </a:cubicBezTo>
                  <a:cubicBezTo>
                    <a:pt x="11433" y="3893"/>
                    <a:pt x="11392" y="3902"/>
                    <a:pt x="11369" y="3921"/>
                  </a:cubicBezTo>
                  <a:cubicBezTo>
                    <a:pt x="11186" y="4073"/>
                    <a:pt x="10974" y="4560"/>
                    <a:pt x="11034" y="4833"/>
                  </a:cubicBezTo>
                  <a:cubicBezTo>
                    <a:pt x="11034" y="4833"/>
                    <a:pt x="10850" y="4747"/>
                    <a:pt x="10637" y="4747"/>
                  </a:cubicBezTo>
                  <a:cubicBezTo>
                    <a:pt x="10516" y="4747"/>
                    <a:pt x="10385" y="4775"/>
                    <a:pt x="10274" y="4864"/>
                  </a:cubicBezTo>
                  <a:cubicBezTo>
                    <a:pt x="9910" y="5107"/>
                    <a:pt x="9818" y="5806"/>
                    <a:pt x="9818" y="5806"/>
                  </a:cubicBezTo>
                  <a:cubicBezTo>
                    <a:pt x="9818" y="5806"/>
                    <a:pt x="9439" y="5506"/>
                    <a:pt x="9117" y="5506"/>
                  </a:cubicBezTo>
                  <a:cubicBezTo>
                    <a:pt x="9042" y="5506"/>
                    <a:pt x="8970" y="5522"/>
                    <a:pt x="8907" y="5563"/>
                  </a:cubicBezTo>
                  <a:cubicBezTo>
                    <a:pt x="8542" y="5745"/>
                    <a:pt x="8603" y="6323"/>
                    <a:pt x="8603" y="6323"/>
                  </a:cubicBezTo>
                  <a:cubicBezTo>
                    <a:pt x="8603" y="6323"/>
                    <a:pt x="8395" y="6012"/>
                    <a:pt x="8125" y="6012"/>
                  </a:cubicBezTo>
                  <a:cubicBezTo>
                    <a:pt x="8102" y="6012"/>
                    <a:pt x="8079" y="6014"/>
                    <a:pt x="8056" y="6019"/>
                  </a:cubicBezTo>
                  <a:cubicBezTo>
                    <a:pt x="7782" y="6049"/>
                    <a:pt x="7630" y="6566"/>
                    <a:pt x="7448" y="6657"/>
                  </a:cubicBezTo>
                  <a:cubicBezTo>
                    <a:pt x="7448" y="6657"/>
                    <a:pt x="7387" y="6140"/>
                    <a:pt x="6992" y="6079"/>
                  </a:cubicBezTo>
                  <a:cubicBezTo>
                    <a:pt x="6982" y="6076"/>
                    <a:pt x="6969" y="6075"/>
                    <a:pt x="6955" y="6075"/>
                  </a:cubicBezTo>
                  <a:cubicBezTo>
                    <a:pt x="6674" y="6075"/>
                    <a:pt x="5654" y="6626"/>
                    <a:pt x="5654" y="6626"/>
                  </a:cubicBezTo>
                  <a:cubicBezTo>
                    <a:pt x="5593" y="6566"/>
                    <a:pt x="3466" y="6110"/>
                    <a:pt x="1004" y="4651"/>
                  </a:cubicBezTo>
                  <a:cubicBezTo>
                    <a:pt x="1004" y="4651"/>
                    <a:pt x="816" y="4574"/>
                    <a:pt x="617" y="4574"/>
                  </a:cubicBezTo>
                  <a:cubicBezTo>
                    <a:pt x="441" y="4574"/>
                    <a:pt x="255" y="4635"/>
                    <a:pt x="183" y="4864"/>
                  </a:cubicBezTo>
                  <a:cubicBezTo>
                    <a:pt x="1" y="5350"/>
                    <a:pt x="1034" y="6535"/>
                    <a:pt x="1946" y="7113"/>
                  </a:cubicBezTo>
                  <a:cubicBezTo>
                    <a:pt x="2839" y="7678"/>
                    <a:pt x="5947" y="9060"/>
                    <a:pt x="8787" y="9060"/>
                  </a:cubicBezTo>
                  <a:cubicBezTo>
                    <a:pt x="8847" y="9060"/>
                    <a:pt x="8907" y="9059"/>
                    <a:pt x="8967" y="9058"/>
                  </a:cubicBezTo>
                  <a:lnTo>
                    <a:pt x="8967" y="9058"/>
                  </a:lnTo>
                  <a:cubicBezTo>
                    <a:pt x="8967" y="9058"/>
                    <a:pt x="8846" y="9271"/>
                    <a:pt x="8633" y="9544"/>
                  </a:cubicBezTo>
                  <a:cubicBezTo>
                    <a:pt x="8390" y="9818"/>
                    <a:pt x="8511" y="10274"/>
                    <a:pt x="8815" y="10456"/>
                  </a:cubicBezTo>
                  <a:cubicBezTo>
                    <a:pt x="9091" y="10649"/>
                    <a:pt x="10192" y="11267"/>
                    <a:pt x="10666" y="11267"/>
                  </a:cubicBezTo>
                  <a:cubicBezTo>
                    <a:pt x="10715" y="11267"/>
                    <a:pt x="10757" y="11261"/>
                    <a:pt x="10791" y="11247"/>
                  </a:cubicBezTo>
                  <a:cubicBezTo>
                    <a:pt x="11186" y="11064"/>
                    <a:pt x="10822" y="10578"/>
                    <a:pt x="10822" y="10578"/>
                  </a:cubicBezTo>
                  <a:cubicBezTo>
                    <a:pt x="10822" y="10578"/>
                    <a:pt x="11490" y="9757"/>
                    <a:pt x="11703" y="9757"/>
                  </a:cubicBezTo>
                  <a:cubicBezTo>
                    <a:pt x="11761" y="9757"/>
                    <a:pt x="11826" y="9755"/>
                    <a:pt x="11900" y="9755"/>
                  </a:cubicBezTo>
                  <a:cubicBezTo>
                    <a:pt x="12178" y="9755"/>
                    <a:pt x="12573" y="9792"/>
                    <a:pt x="13101" y="10152"/>
                  </a:cubicBezTo>
                  <a:cubicBezTo>
                    <a:pt x="13527" y="10426"/>
                    <a:pt x="12433" y="11946"/>
                    <a:pt x="12402" y="12189"/>
                  </a:cubicBezTo>
                  <a:cubicBezTo>
                    <a:pt x="12311" y="12584"/>
                    <a:pt x="12007" y="13010"/>
                    <a:pt x="12736" y="13465"/>
                  </a:cubicBezTo>
                  <a:cubicBezTo>
                    <a:pt x="13453" y="13871"/>
                    <a:pt x="13794" y="14052"/>
                    <a:pt x="13996" y="14052"/>
                  </a:cubicBezTo>
                  <a:cubicBezTo>
                    <a:pt x="14051" y="14052"/>
                    <a:pt x="14096" y="14039"/>
                    <a:pt x="14135" y="14013"/>
                  </a:cubicBezTo>
                  <a:cubicBezTo>
                    <a:pt x="14317" y="13921"/>
                    <a:pt x="14621" y="13678"/>
                    <a:pt x="14408" y="13344"/>
                  </a:cubicBezTo>
                  <a:cubicBezTo>
                    <a:pt x="14165" y="13010"/>
                    <a:pt x="13922" y="12584"/>
                    <a:pt x="14135" y="12250"/>
                  </a:cubicBezTo>
                  <a:cubicBezTo>
                    <a:pt x="14378" y="11885"/>
                    <a:pt x="14864" y="11551"/>
                    <a:pt x="15138" y="11186"/>
                  </a:cubicBezTo>
                  <a:lnTo>
                    <a:pt x="15381" y="11125"/>
                  </a:lnTo>
                  <a:lnTo>
                    <a:pt x="16354" y="11642"/>
                  </a:lnTo>
                  <a:cubicBezTo>
                    <a:pt x="16354" y="11642"/>
                    <a:pt x="16141" y="13344"/>
                    <a:pt x="16141" y="13405"/>
                  </a:cubicBezTo>
                  <a:cubicBezTo>
                    <a:pt x="16141" y="13526"/>
                    <a:pt x="15533" y="14377"/>
                    <a:pt x="15776" y="14590"/>
                  </a:cubicBezTo>
                  <a:cubicBezTo>
                    <a:pt x="15942" y="14838"/>
                    <a:pt x="16958" y="15462"/>
                    <a:pt x="17689" y="15462"/>
                  </a:cubicBezTo>
                  <a:cubicBezTo>
                    <a:pt x="17764" y="15462"/>
                    <a:pt x="17836" y="15455"/>
                    <a:pt x="17904" y="15441"/>
                  </a:cubicBezTo>
                  <a:cubicBezTo>
                    <a:pt x="17904" y="15441"/>
                    <a:pt x="18208" y="15016"/>
                    <a:pt x="17873" y="14469"/>
                  </a:cubicBezTo>
                  <a:lnTo>
                    <a:pt x="18025" y="13405"/>
                  </a:lnTo>
                  <a:cubicBezTo>
                    <a:pt x="18025" y="13405"/>
                    <a:pt x="18238" y="14165"/>
                    <a:pt x="18329" y="14408"/>
                  </a:cubicBezTo>
                  <a:cubicBezTo>
                    <a:pt x="18390" y="14621"/>
                    <a:pt x="18664" y="15806"/>
                    <a:pt x="18694" y="15988"/>
                  </a:cubicBezTo>
                  <a:cubicBezTo>
                    <a:pt x="18724" y="16231"/>
                    <a:pt x="18846" y="16748"/>
                    <a:pt x="19424" y="17113"/>
                  </a:cubicBezTo>
                  <a:cubicBezTo>
                    <a:pt x="20001" y="17447"/>
                    <a:pt x="20487" y="17508"/>
                    <a:pt x="20487" y="17508"/>
                  </a:cubicBezTo>
                  <a:cubicBezTo>
                    <a:pt x="20487" y="17508"/>
                    <a:pt x="20974" y="17356"/>
                    <a:pt x="20548" y="16839"/>
                  </a:cubicBezTo>
                  <a:cubicBezTo>
                    <a:pt x="20153" y="16292"/>
                    <a:pt x="19879" y="16353"/>
                    <a:pt x="19910" y="15776"/>
                  </a:cubicBezTo>
                  <a:cubicBezTo>
                    <a:pt x="19940" y="15198"/>
                    <a:pt x="19788" y="14894"/>
                    <a:pt x="20092" y="14621"/>
                  </a:cubicBezTo>
                  <a:cubicBezTo>
                    <a:pt x="20092" y="14621"/>
                    <a:pt x="20585" y="14842"/>
                    <a:pt x="21680" y="14842"/>
                  </a:cubicBezTo>
                  <a:cubicBezTo>
                    <a:pt x="21802" y="14842"/>
                    <a:pt x="21931" y="14839"/>
                    <a:pt x="22068" y="14833"/>
                  </a:cubicBezTo>
                  <a:lnTo>
                    <a:pt x="23801" y="15502"/>
                  </a:lnTo>
                  <a:cubicBezTo>
                    <a:pt x="23801" y="15502"/>
                    <a:pt x="24500" y="16019"/>
                    <a:pt x="24621" y="16019"/>
                  </a:cubicBezTo>
                  <a:cubicBezTo>
                    <a:pt x="24621" y="16019"/>
                    <a:pt x="24690" y="16034"/>
                    <a:pt x="24777" y="16034"/>
                  </a:cubicBezTo>
                  <a:cubicBezTo>
                    <a:pt x="24864" y="16034"/>
                    <a:pt x="24971" y="16019"/>
                    <a:pt x="25047" y="15958"/>
                  </a:cubicBezTo>
                  <a:cubicBezTo>
                    <a:pt x="25047" y="15958"/>
                    <a:pt x="25128" y="16039"/>
                    <a:pt x="25227" y="16039"/>
                  </a:cubicBezTo>
                  <a:cubicBezTo>
                    <a:pt x="25276" y="16039"/>
                    <a:pt x="25330" y="16019"/>
                    <a:pt x="25381" y="15958"/>
                  </a:cubicBezTo>
                  <a:cubicBezTo>
                    <a:pt x="25533" y="15806"/>
                    <a:pt x="25837" y="15532"/>
                    <a:pt x="25685" y="14924"/>
                  </a:cubicBezTo>
                  <a:cubicBezTo>
                    <a:pt x="25533" y="14317"/>
                    <a:pt x="25077" y="13921"/>
                    <a:pt x="25016" y="13496"/>
                  </a:cubicBezTo>
                  <a:cubicBezTo>
                    <a:pt x="25016" y="13496"/>
                    <a:pt x="24804" y="13070"/>
                    <a:pt x="24287" y="12858"/>
                  </a:cubicBezTo>
                  <a:cubicBezTo>
                    <a:pt x="23960" y="12712"/>
                    <a:pt x="23753" y="12643"/>
                    <a:pt x="23542" y="12643"/>
                  </a:cubicBezTo>
                  <a:cubicBezTo>
                    <a:pt x="23399" y="12643"/>
                    <a:pt x="23255" y="12675"/>
                    <a:pt x="23071" y="12736"/>
                  </a:cubicBezTo>
                  <a:cubicBezTo>
                    <a:pt x="23071" y="12736"/>
                    <a:pt x="22828" y="11915"/>
                    <a:pt x="22585" y="11824"/>
                  </a:cubicBezTo>
                  <a:cubicBezTo>
                    <a:pt x="22524" y="11800"/>
                    <a:pt x="22445" y="11790"/>
                    <a:pt x="22357" y="11790"/>
                  </a:cubicBezTo>
                  <a:cubicBezTo>
                    <a:pt x="22007" y="11790"/>
                    <a:pt x="21521" y="11946"/>
                    <a:pt x="21521" y="11946"/>
                  </a:cubicBezTo>
                  <a:lnTo>
                    <a:pt x="21399" y="11642"/>
                  </a:lnTo>
                  <a:cubicBezTo>
                    <a:pt x="21399" y="11642"/>
                    <a:pt x="22038" y="11064"/>
                    <a:pt x="21855" y="10791"/>
                  </a:cubicBezTo>
                  <a:cubicBezTo>
                    <a:pt x="21673" y="10517"/>
                    <a:pt x="21095" y="10365"/>
                    <a:pt x="21095" y="10365"/>
                  </a:cubicBezTo>
                  <a:lnTo>
                    <a:pt x="21065" y="9757"/>
                  </a:lnTo>
                  <a:lnTo>
                    <a:pt x="21065" y="9757"/>
                  </a:lnTo>
                  <a:cubicBezTo>
                    <a:pt x="21065" y="9757"/>
                    <a:pt x="21323" y="9817"/>
                    <a:pt x="21677" y="9817"/>
                  </a:cubicBezTo>
                  <a:cubicBezTo>
                    <a:pt x="22119" y="9817"/>
                    <a:pt x="22710" y="9723"/>
                    <a:pt x="23132" y="9301"/>
                  </a:cubicBezTo>
                  <a:cubicBezTo>
                    <a:pt x="23193" y="9241"/>
                    <a:pt x="23527" y="8693"/>
                    <a:pt x="22676" y="8541"/>
                  </a:cubicBezTo>
                  <a:cubicBezTo>
                    <a:pt x="22676" y="8541"/>
                    <a:pt x="23375" y="8237"/>
                    <a:pt x="23345" y="7782"/>
                  </a:cubicBezTo>
                  <a:cubicBezTo>
                    <a:pt x="23345" y="7599"/>
                    <a:pt x="22676" y="7234"/>
                    <a:pt x="22676" y="7234"/>
                  </a:cubicBezTo>
                  <a:cubicBezTo>
                    <a:pt x="22676" y="7234"/>
                    <a:pt x="23557" y="6353"/>
                    <a:pt x="23436" y="6140"/>
                  </a:cubicBezTo>
                  <a:cubicBezTo>
                    <a:pt x="23379" y="5941"/>
                    <a:pt x="23162" y="5742"/>
                    <a:pt x="22712" y="5742"/>
                  </a:cubicBezTo>
                  <a:cubicBezTo>
                    <a:pt x="22681" y="5742"/>
                    <a:pt x="22648" y="5743"/>
                    <a:pt x="22615" y="5745"/>
                  </a:cubicBezTo>
                  <a:cubicBezTo>
                    <a:pt x="22068" y="5775"/>
                    <a:pt x="21430" y="5836"/>
                    <a:pt x="21430" y="5836"/>
                  </a:cubicBezTo>
                  <a:cubicBezTo>
                    <a:pt x="21430" y="5836"/>
                    <a:pt x="22615" y="5076"/>
                    <a:pt x="22493" y="4560"/>
                  </a:cubicBezTo>
                  <a:cubicBezTo>
                    <a:pt x="22463" y="4377"/>
                    <a:pt x="22159" y="4256"/>
                    <a:pt x="21886" y="4134"/>
                  </a:cubicBezTo>
                  <a:cubicBezTo>
                    <a:pt x="21460" y="3952"/>
                    <a:pt x="21065" y="3830"/>
                    <a:pt x="21065" y="3830"/>
                  </a:cubicBezTo>
                  <a:cubicBezTo>
                    <a:pt x="21065" y="3830"/>
                    <a:pt x="21156" y="2280"/>
                    <a:pt x="21126" y="2250"/>
                  </a:cubicBezTo>
                  <a:cubicBezTo>
                    <a:pt x="21084" y="2187"/>
                    <a:pt x="21014" y="1895"/>
                    <a:pt x="20738" y="1895"/>
                  </a:cubicBezTo>
                  <a:cubicBezTo>
                    <a:pt x="20612" y="1895"/>
                    <a:pt x="20443" y="1956"/>
                    <a:pt x="20214" y="2128"/>
                  </a:cubicBezTo>
                  <a:cubicBezTo>
                    <a:pt x="20214" y="2128"/>
                    <a:pt x="19089" y="3253"/>
                    <a:pt x="18694" y="3374"/>
                  </a:cubicBezTo>
                  <a:cubicBezTo>
                    <a:pt x="18694" y="3374"/>
                    <a:pt x="19089" y="1338"/>
                    <a:pt x="17934" y="821"/>
                  </a:cubicBezTo>
                  <a:cubicBezTo>
                    <a:pt x="17866" y="789"/>
                    <a:pt x="17800" y="775"/>
                    <a:pt x="17739" y="775"/>
                  </a:cubicBezTo>
                  <a:cubicBezTo>
                    <a:pt x="17145" y="775"/>
                    <a:pt x="16870" y="2098"/>
                    <a:pt x="16870" y="2098"/>
                  </a:cubicBezTo>
                  <a:cubicBezTo>
                    <a:pt x="16870" y="2098"/>
                    <a:pt x="16688" y="0"/>
                    <a:pt x="157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accent1"/>
                </a:solidFill>
              </a:endParaRPr>
            </a:p>
          </p:txBody>
        </p:sp>
      </p:grpSp>
      <p:sp>
        <p:nvSpPr>
          <p:cNvPr id="451" name="Google Shape;451;p20"/>
          <p:cNvSpPr/>
          <p:nvPr/>
        </p:nvSpPr>
        <p:spPr>
          <a:xfrm rot="-776128">
            <a:off x="4797792" y="1989275"/>
            <a:ext cx="6123636" cy="3649116"/>
          </a:xfrm>
          <a:custGeom>
            <a:avLst/>
            <a:gdLst/>
            <a:ahLst/>
            <a:cxnLst/>
            <a:rect l="l" t="t" r="r" b="b"/>
            <a:pathLst>
              <a:path w="64216" h="49977" extrusionOk="0">
                <a:moveTo>
                  <a:pt x="30696" y="1"/>
                </a:moveTo>
                <a:cubicBezTo>
                  <a:pt x="18783" y="1"/>
                  <a:pt x="6566" y="3786"/>
                  <a:pt x="4506" y="10331"/>
                </a:cubicBezTo>
                <a:cubicBezTo>
                  <a:pt x="1" y="24614"/>
                  <a:pt x="18236" y="49977"/>
                  <a:pt x="38104" y="49977"/>
                </a:cubicBezTo>
                <a:cubicBezTo>
                  <a:pt x="38977" y="49977"/>
                  <a:pt x="39854" y="49928"/>
                  <a:pt x="40732" y="49826"/>
                </a:cubicBezTo>
                <a:cubicBezTo>
                  <a:pt x="54008" y="48259"/>
                  <a:pt x="64215" y="25743"/>
                  <a:pt x="53741" y="8397"/>
                </a:cubicBezTo>
                <a:cubicBezTo>
                  <a:pt x="50248" y="2604"/>
                  <a:pt x="40576" y="1"/>
                  <a:pt x="3069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452" name="Google Shape;452;p20"/>
          <p:cNvSpPr txBox="1">
            <a:spLocks noGrp="1"/>
          </p:cNvSpPr>
          <p:nvPr>
            <p:ph type="subTitle" idx="1"/>
          </p:nvPr>
        </p:nvSpPr>
        <p:spPr>
          <a:xfrm>
            <a:off x="5894840" y="2954244"/>
            <a:ext cx="3938000" cy="17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Condensed"/>
              <a:buNone/>
              <a:def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415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Londrina Solid"/>
              <a:buNone/>
              <a:defRPr sz="399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55" name="Google Shape;455;p21"/>
          <p:cNvGrpSpPr/>
          <p:nvPr/>
        </p:nvGrpSpPr>
        <p:grpSpPr>
          <a:xfrm rot="10800000" flipH="1">
            <a:off x="-376963" y="5316651"/>
            <a:ext cx="12945941" cy="3184769"/>
            <a:chOff x="-121536" y="-1158024"/>
            <a:chExt cx="9709456" cy="2388577"/>
          </a:xfrm>
        </p:grpSpPr>
        <p:grpSp>
          <p:nvGrpSpPr>
            <p:cNvPr id="456" name="Google Shape;456;p21"/>
            <p:cNvGrpSpPr/>
            <p:nvPr/>
          </p:nvGrpSpPr>
          <p:grpSpPr>
            <a:xfrm>
              <a:off x="6081083" y="-614891"/>
              <a:ext cx="3506837" cy="1845444"/>
              <a:chOff x="6187208" y="-865691"/>
              <a:chExt cx="3506837" cy="1845444"/>
            </a:xfrm>
          </p:grpSpPr>
          <p:grpSp>
            <p:nvGrpSpPr>
              <p:cNvPr id="457" name="Google Shape;457;p21"/>
              <p:cNvGrpSpPr/>
              <p:nvPr/>
            </p:nvGrpSpPr>
            <p:grpSpPr>
              <a:xfrm>
                <a:off x="7366217" y="-816369"/>
                <a:ext cx="2327828" cy="1796122"/>
                <a:chOff x="6492440" y="137823"/>
                <a:chExt cx="1862263" cy="1419747"/>
              </a:xfrm>
            </p:grpSpPr>
            <p:sp>
              <p:nvSpPr>
                <p:cNvPr id="458" name="Google Shape;458;p21"/>
                <p:cNvSpPr/>
                <p:nvPr/>
              </p:nvSpPr>
              <p:spPr>
                <a:xfrm rot="2679705" flipH="1">
                  <a:off x="7340381" y="697132"/>
                  <a:ext cx="923928" cy="629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75" h="25017" extrusionOk="0">
                      <a:moveTo>
                        <a:pt x="22737" y="1"/>
                      </a:moveTo>
                      <a:cubicBezTo>
                        <a:pt x="21369" y="1"/>
                        <a:pt x="21065" y="2858"/>
                        <a:pt x="21065" y="2858"/>
                      </a:cubicBezTo>
                      <a:cubicBezTo>
                        <a:pt x="21065" y="2858"/>
                        <a:pt x="21156" y="3800"/>
                        <a:pt x="20883" y="3952"/>
                      </a:cubicBezTo>
                      <a:cubicBezTo>
                        <a:pt x="20883" y="3952"/>
                        <a:pt x="19967" y="3403"/>
                        <a:pt x="19318" y="3403"/>
                      </a:cubicBezTo>
                      <a:cubicBezTo>
                        <a:pt x="19173" y="3403"/>
                        <a:pt x="19042" y="3430"/>
                        <a:pt x="18937" y="3496"/>
                      </a:cubicBezTo>
                      <a:cubicBezTo>
                        <a:pt x="18329" y="3861"/>
                        <a:pt x="18694" y="6080"/>
                        <a:pt x="18633" y="6080"/>
                      </a:cubicBezTo>
                      <a:cubicBezTo>
                        <a:pt x="18632" y="6082"/>
                        <a:pt x="18628" y="6084"/>
                        <a:pt x="18622" y="6084"/>
                      </a:cubicBezTo>
                      <a:cubicBezTo>
                        <a:pt x="18484" y="6084"/>
                        <a:pt x="17213" y="5564"/>
                        <a:pt x="16738" y="5564"/>
                      </a:cubicBezTo>
                      <a:cubicBezTo>
                        <a:pt x="16676" y="5564"/>
                        <a:pt x="16627" y="5573"/>
                        <a:pt x="16597" y="5594"/>
                      </a:cubicBezTo>
                      <a:cubicBezTo>
                        <a:pt x="16293" y="5776"/>
                        <a:pt x="16050" y="6505"/>
                        <a:pt x="16110" y="6931"/>
                      </a:cubicBezTo>
                      <a:cubicBezTo>
                        <a:pt x="16110" y="6931"/>
                        <a:pt x="15832" y="6805"/>
                        <a:pt x="15512" y="6805"/>
                      </a:cubicBezTo>
                      <a:cubicBezTo>
                        <a:pt x="15336" y="6805"/>
                        <a:pt x="15148" y="6843"/>
                        <a:pt x="14986" y="6961"/>
                      </a:cubicBezTo>
                      <a:cubicBezTo>
                        <a:pt x="14530" y="7296"/>
                        <a:pt x="14347" y="8329"/>
                        <a:pt x="14347" y="8329"/>
                      </a:cubicBezTo>
                      <a:cubicBezTo>
                        <a:pt x="14347" y="8329"/>
                        <a:pt x="13791" y="7896"/>
                        <a:pt x="13306" y="7896"/>
                      </a:cubicBezTo>
                      <a:cubicBezTo>
                        <a:pt x="13202" y="7896"/>
                        <a:pt x="13101" y="7916"/>
                        <a:pt x="13010" y="7964"/>
                      </a:cubicBezTo>
                      <a:cubicBezTo>
                        <a:pt x="12524" y="8208"/>
                        <a:pt x="12615" y="9028"/>
                        <a:pt x="12615" y="9028"/>
                      </a:cubicBezTo>
                      <a:cubicBezTo>
                        <a:pt x="12615" y="9028"/>
                        <a:pt x="12290" y="8567"/>
                        <a:pt x="11921" y="8567"/>
                      </a:cubicBezTo>
                      <a:cubicBezTo>
                        <a:pt x="11899" y="8567"/>
                        <a:pt x="11877" y="8569"/>
                        <a:pt x="11855" y="8572"/>
                      </a:cubicBezTo>
                      <a:cubicBezTo>
                        <a:pt x="11429" y="8633"/>
                        <a:pt x="11277" y="9393"/>
                        <a:pt x="10974" y="9484"/>
                      </a:cubicBezTo>
                      <a:cubicBezTo>
                        <a:pt x="10974" y="9484"/>
                        <a:pt x="10852" y="8785"/>
                        <a:pt x="10335" y="8664"/>
                      </a:cubicBezTo>
                      <a:cubicBezTo>
                        <a:pt x="10305" y="8659"/>
                        <a:pt x="10272" y="8656"/>
                        <a:pt x="10236" y="8656"/>
                      </a:cubicBezTo>
                      <a:cubicBezTo>
                        <a:pt x="9614" y="8656"/>
                        <a:pt x="8147" y="9363"/>
                        <a:pt x="8147" y="9363"/>
                      </a:cubicBezTo>
                      <a:cubicBezTo>
                        <a:pt x="8056" y="9302"/>
                        <a:pt x="5016" y="8633"/>
                        <a:pt x="1429" y="6505"/>
                      </a:cubicBezTo>
                      <a:cubicBezTo>
                        <a:pt x="1429" y="6505"/>
                        <a:pt x="1181" y="6406"/>
                        <a:pt x="905" y="6406"/>
                      </a:cubicBezTo>
                      <a:cubicBezTo>
                        <a:pt x="652" y="6406"/>
                        <a:pt x="375" y="6490"/>
                        <a:pt x="244" y="6809"/>
                      </a:cubicBezTo>
                      <a:cubicBezTo>
                        <a:pt x="1" y="7509"/>
                        <a:pt x="1460" y="9241"/>
                        <a:pt x="2767" y="10062"/>
                      </a:cubicBezTo>
                      <a:cubicBezTo>
                        <a:pt x="4066" y="10859"/>
                        <a:pt x="8436" y="12833"/>
                        <a:pt x="12502" y="12833"/>
                      </a:cubicBezTo>
                      <a:cubicBezTo>
                        <a:pt x="12621" y="12833"/>
                        <a:pt x="12740" y="12831"/>
                        <a:pt x="12858" y="12828"/>
                      </a:cubicBezTo>
                      <a:lnTo>
                        <a:pt x="12858" y="12828"/>
                      </a:lnTo>
                      <a:cubicBezTo>
                        <a:pt x="12858" y="12828"/>
                        <a:pt x="12706" y="13162"/>
                        <a:pt x="12402" y="13557"/>
                      </a:cubicBezTo>
                      <a:cubicBezTo>
                        <a:pt x="12068" y="13922"/>
                        <a:pt x="12250" y="14560"/>
                        <a:pt x="12706" y="14864"/>
                      </a:cubicBezTo>
                      <a:cubicBezTo>
                        <a:pt x="13116" y="15137"/>
                        <a:pt x="14631" y="16025"/>
                        <a:pt x="15331" y="16025"/>
                      </a:cubicBezTo>
                      <a:cubicBezTo>
                        <a:pt x="15409" y="16025"/>
                        <a:pt x="15478" y="16013"/>
                        <a:pt x="15533" y="15989"/>
                      </a:cubicBezTo>
                      <a:cubicBezTo>
                        <a:pt x="16050" y="15715"/>
                        <a:pt x="15594" y="14986"/>
                        <a:pt x="15594" y="14986"/>
                      </a:cubicBezTo>
                      <a:cubicBezTo>
                        <a:pt x="15594" y="14986"/>
                        <a:pt x="16483" y="13830"/>
                        <a:pt x="16885" y="13830"/>
                      </a:cubicBezTo>
                      <a:cubicBezTo>
                        <a:pt x="16891" y="13830"/>
                        <a:pt x="16896" y="13830"/>
                        <a:pt x="16901" y="13831"/>
                      </a:cubicBezTo>
                      <a:cubicBezTo>
                        <a:pt x="17235" y="13892"/>
                        <a:pt x="17965" y="13740"/>
                        <a:pt x="18907" y="14378"/>
                      </a:cubicBezTo>
                      <a:cubicBezTo>
                        <a:pt x="19515" y="14803"/>
                        <a:pt x="17965" y="16931"/>
                        <a:pt x="17843" y="17296"/>
                      </a:cubicBezTo>
                      <a:cubicBezTo>
                        <a:pt x="17782" y="17843"/>
                        <a:pt x="17326" y="18481"/>
                        <a:pt x="18329" y="19089"/>
                      </a:cubicBezTo>
                      <a:cubicBezTo>
                        <a:pt x="19384" y="19689"/>
                        <a:pt x="19872" y="19929"/>
                        <a:pt x="20165" y="19929"/>
                      </a:cubicBezTo>
                      <a:cubicBezTo>
                        <a:pt x="20244" y="19929"/>
                        <a:pt x="20308" y="19912"/>
                        <a:pt x="20366" y="19880"/>
                      </a:cubicBezTo>
                      <a:cubicBezTo>
                        <a:pt x="20609" y="19728"/>
                        <a:pt x="21065" y="19393"/>
                        <a:pt x="20731" y="18907"/>
                      </a:cubicBezTo>
                      <a:cubicBezTo>
                        <a:pt x="20396" y="18390"/>
                        <a:pt x="20001" y="17782"/>
                        <a:pt x="20366" y="17296"/>
                      </a:cubicBezTo>
                      <a:cubicBezTo>
                        <a:pt x="20700" y="16810"/>
                        <a:pt x="21369" y="16323"/>
                        <a:pt x="21764" y="15776"/>
                      </a:cubicBezTo>
                      <a:lnTo>
                        <a:pt x="22129" y="15746"/>
                      </a:lnTo>
                      <a:lnTo>
                        <a:pt x="23466" y="16475"/>
                      </a:lnTo>
                      <a:cubicBezTo>
                        <a:pt x="23466" y="16475"/>
                        <a:pt x="23193" y="18907"/>
                        <a:pt x="23193" y="19059"/>
                      </a:cubicBezTo>
                      <a:cubicBezTo>
                        <a:pt x="23193" y="19211"/>
                        <a:pt x="22372" y="20366"/>
                        <a:pt x="22645" y="20761"/>
                      </a:cubicBezTo>
                      <a:cubicBezTo>
                        <a:pt x="22925" y="21097"/>
                        <a:pt x="24388" y="21998"/>
                        <a:pt x="25425" y="21998"/>
                      </a:cubicBezTo>
                      <a:cubicBezTo>
                        <a:pt x="25516" y="21998"/>
                        <a:pt x="25602" y="21991"/>
                        <a:pt x="25685" y="21977"/>
                      </a:cubicBezTo>
                      <a:cubicBezTo>
                        <a:pt x="25685" y="21977"/>
                        <a:pt x="26080" y="21399"/>
                        <a:pt x="25624" y="20609"/>
                      </a:cubicBezTo>
                      <a:lnTo>
                        <a:pt x="25837" y="19120"/>
                      </a:lnTo>
                      <a:cubicBezTo>
                        <a:pt x="25837" y="19120"/>
                        <a:pt x="26171" y="20214"/>
                        <a:pt x="26293" y="20518"/>
                      </a:cubicBezTo>
                      <a:cubicBezTo>
                        <a:pt x="26384" y="20883"/>
                        <a:pt x="26779" y="22494"/>
                        <a:pt x="26840" y="22858"/>
                      </a:cubicBezTo>
                      <a:cubicBezTo>
                        <a:pt x="26931" y="23162"/>
                        <a:pt x="27083" y="23922"/>
                        <a:pt x="27874" y="24439"/>
                      </a:cubicBezTo>
                      <a:cubicBezTo>
                        <a:pt x="28664" y="24986"/>
                        <a:pt x="29424" y="25016"/>
                        <a:pt x="29424" y="25016"/>
                      </a:cubicBezTo>
                      <a:cubicBezTo>
                        <a:pt x="29424" y="25016"/>
                        <a:pt x="30153" y="24773"/>
                        <a:pt x="29545" y="24013"/>
                      </a:cubicBezTo>
                      <a:cubicBezTo>
                        <a:pt x="28937" y="23253"/>
                        <a:pt x="28603" y="23314"/>
                        <a:pt x="28633" y="22494"/>
                      </a:cubicBezTo>
                      <a:cubicBezTo>
                        <a:pt x="28664" y="21703"/>
                        <a:pt x="28451" y="21247"/>
                        <a:pt x="28937" y="20883"/>
                      </a:cubicBezTo>
                      <a:cubicBezTo>
                        <a:pt x="28937" y="20883"/>
                        <a:pt x="29585" y="21151"/>
                        <a:pt x="31014" y="21151"/>
                      </a:cubicBezTo>
                      <a:cubicBezTo>
                        <a:pt x="31252" y="21151"/>
                        <a:pt x="31512" y="21143"/>
                        <a:pt x="31795" y="21126"/>
                      </a:cubicBezTo>
                      <a:lnTo>
                        <a:pt x="34226" y="22129"/>
                      </a:lnTo>
                      <a:cubicBezTo>
                        <a:pt x="34226" y="22129"/>
                        <a:pt x="35249" y="22859"/>
                        <a:pt x="35432" y="22859"/>
                      </a:cubicBezTo>
                      <a:cubicBezTo>
                        <a:pt x="35436" y="22859"/>
                        <a:pt x="35439" y="22859"/>
                        <a:pt x="35442" y="22858"/>
                      </a:cubicBezTo>
                      <a:cubicBezTo>
                        <a:pt x="35442" y="22858"/>
                        <a:pt x="35500" y="22868"/>
                        <a:pt x="35584" y="22868"/>
                      </a:cubicBezTo>
                      <a:cubicBezTo>
                        <a:pt x="35710" y="22868"/>
                        <a:pt x="35892" y="22846"/>
                        <a:pt x="36020" y="22737"/>
                      </a:cubicBezTo>
                      <a:cubicBezTo>
                        <a:pt x="36020" y="22737"/>
                        <a:pt x="36165" y="22868"/>
                        <a:pt x="36326" y="22868"/>
                      </a:cubicBezTo>
                      <a:cubicBezTo>
                        <a:pt x="36397" y="22868"/>
                        <a:pt x="36471" y="22842"/>
                        <a:pt x="36536" y="22767"/>
                      </a:cubicBezTo>
                      <a:cubicBezTo>
                        <a:pt x="36779" y="22554"/>
                        <a:pt x="37175" y="22159"/>
                        <a:pt x="36962" y="21339"/>
                      </a:cubicBezTo>
                      <a:cubicBezTo>
                        <a:pt x="36719" y="20487"/>
                        <a:pt x="36111" y="19880"/>
                        <a:pt x="35928" y="19241"/>
                      </a:cubicBezTo>
                      <a:cubicBezTo>
                        <a:pt x="35928" y="19241"/>
                        <a:pt x="35655" y="18633"/>
                        <a:pt x="34895" y="18329"/>
                      </a:cubicBezTo>
                      <a:cubicBezTo>
                        <a:pt x="34441" y="18130"/>
                        <a:pt x="34150" y="18049"/>
                        <a:pt x="33853" y="18049"/>
                      </a:cubicBezTo>
                      <a:cubicBezTo>
                        <a:pt x="33653" y="18049"/>
                        <a:pt x="33450" y="18086"/>
                        <a:pt x="33193" y="18147"/>
                      </a:cubicBezTo>
                      <a:cubicBezTo>
                        <a:pt x="33193" y="18147"/>
                        <a:pt x="32889" y="16992"/>
                        <a:pt x="32463" y="16810"/>
                      </a:cubicBezTo>
                      <a:cubicBezTo>
                        <a:pt x="32384" y="16773"/>
                        <a:pt x="32276" y="16759"/>
                        <a:pt x="32153" y="16759"/>
                      </a:cubicBezTo>
                      <a:cubicBezTo>
                        <a:pt x="31663" y="16759"/>
                        <a:pt x="30944" y="16992"/>
                        <a:pt x="30944" y="16992"/>
                      </a:cubicBezTo>
                      <a:lnTo>
                        <a:pt x="30761" y="16566"/>
                      </a:lnTo>
                      <a:cubicBezTo>
                        <a:pt x="30761" y="16566"/>
                        <a:pt x="31673" y="15776"/>
                        <a:pt x="31460" y="15351"/>
                      </a:cubicBezTo>
                      <a:cubicBezTo>
                        <a:pt x="31187" y="14955"/>
                        <a:pt x="30396" y="14743"/>
                        <a:pt x="30396" y="14743"/>
                      </a:cubicBezTo>
                      <a:lnTo>
                        <a:pt x="30396" y="13922"/>
                      </a:lnTo>
                      <a:cubicBezTo>
                        <a:pt x="30396" y="13922"/>
                        <a:pt x="30769" y="14006"/>
                        <a:pt x="31276" y="14006"/>
                      </a:cubicBezTo>
                      <a:cubicBezTo>
                        <a:pt x="31909" y="14006"/>
                        <a:pt x="32754" y="13875"/>
                        <a:pt x="33345" y="13284"/>
                      </a:cubicBezTo>
                      <a:cubicBezTo>
                        <a:pt x="33436" y="13193"/>
                        <a:pt x="33892" y="12402"/>
                        <a:pt x="32706" y="12220"/>
                      </a:cubicBezTo>
                      <a:cubicBezTo>
                        <a:pt x="32706" y="12220"/>
                        <a:pt x="33679" y="11764"/>
                        <a:pt x="33649" y="11156"/>
                      </a:cubicBezTo>
                      <a:cubicBezTo>
                        <a:pt x="33649" y="10852"/>
                        <a:pt x="32737" y="10366"/>
                        <a:pt x="32737" y="10366"/>
                      </a:cubicBezTo>
                      <a:cubicBezTo>
                        <a:pt x="32737" y="10366"/>
                        <a:pt x="33983" y="9150"/>
                        <a:pt x="33831" y="8785"/>
                      </a:cubicBezTo>
                      <a:cubicBezTo>
                        <a:pt x="33744" y="8494"/>
                        <a:pt x="33461" y="8175"/>
                        <a:pt x="32771" y="8175"/>
                      </a:cubicBezTo>
                      <a:cubicBezTo>
                        <a:pt x="32740" y="8175"/>
                        <a:pt x="32708" y="8176"/>
                        <a:pt x="32676" y="8177"/>
                      </a:cubicBezTo>
                      <a:cubicBezTo>
                        <a:pt x="31916" y="8268"/>
                        <a:pt x="30944" y="8360"/>
                        <a:pt x="30944" y="8360"/>
                      </a:cubicBezTo>
                      <a:cubicBezTo>
                        <a:pt x="30944" y="8360"/>
                        <a:pt x="32615" y="7265"/>
                        <a:pt x="32463" y="6536"/>
                      </a:cubicBezTo>
                      <a:cubicBezTo>
                        <a:pt x="32403" y="6293"/>
                        <a:pt x="31977" y="6080"/>
                        <a:pt x="31612" y="5928"/>
                      </a:cubicBezTo>
                      <a:cubicBezTo>
                        <a:pt x="31035" y="5685"/>
                        <a:pt x="30427" y="5533"/>
                        <a:pt x="30427" y="5533"/>
                      </a:cubicBezTo>
                      <a:cubicBezTo>
                        <a:pt x="30427" y="5533"/>
                        <a:pt x="30609" y="3314"/>
                        <a:pt x="30488" y="3192"/>
                      </a:cubicBezTo>
                      <a:cubicBezTo>
                        <a:pt x="30403" y="3150"/>
                        <a:pt x="30319" y="2713"/>
                        <a:pt x="29910" y="2713"/>
                      </a:cubicBezTo>
                      <a:cubicBezTo>
                        <a:pt x="29729" y="2713"/>
                        <a:pt x="29485" y="2798"/>
                        <a:pt x="29150" y="3040"/>
                      </a:cubicBezTo>
                      <a:cubicBezTo>
                        <a:pt x="29150" y="3040"/>
                        <a:pt x="27539" y="4712"/>
                        <a:pt x="26992" y="4834"/>
                      </a:cubicBezTo>
                      <a:cubicBezTo>
                        <a:pt x="26992" y="4834"/>
                        <a:pt x="27539" y="1916"/>
                        <a:pt x="25898" y="1186"/>
                      </a:cubicBezTo>
                      <a:cubicBezTo>
                        <a:pt x="25801" y="1145"/>
                        <a:pt x="25709" y="1126"/>
                        <a:pt x="25623" y="1126"/>
                      </a:cubicBezTo>
                      <a:cubicBezTo>
                        <a:pt x="24755" y="1126"/>
                        <a:pt x="24378" y="3010"/>
                        <a:pt x="24378" y="3010"/>
                      </a:cubicBezTo>
                      <a:cubicBezTo>
                        <a:pt x="24378" y="3010"/>
                        <a:pt x="24104" y="1"/>
                        <a:pt x="2273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59" name="Google Shape;459;p21"/>
                <p:cNvSpPr/>
                <p:nvPr/>
              </p:nvSpPr>
              <p:spPr>
                <a:xfrm rot="-901843">
                  <a:off x="6570454" y="256136"/>
                  <a:ext cx="1011644" cy="719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75" h="31278" extrusionOk="0">
                      <a:moveTo>
                        <a:pt x="39637" y="13739"/>
                      </a:moveTo>
                      <a:cubicBezTo>
                        <a:pt x="39788" y="14164"/>
                        <a:pt x="39667" y="15137"/>
                        <a:pt x="39150" y="15958"/>
                      </a:cubicBezTo>
                      <a:cubicBezTo>
                        <a:pt x="38603" y="16748"/>
                        <a:pt x="39211" y="17356"/>
                        <a:pt x="39211" y="17356"/>
                      </a:cubicBezTo>
                      <a:cubicBezTo>
                        <a:pt x="39211" y="17356"/>
                        <a:pt x="39150" y="17690"/>
                        <a:pt x="39211" y="17842"/>
                      </a:cubicBezTo>
                      <a:cubicBezTo>
                        <a:pt x="39333" y="18025"/>
                        <a:pt x="39728" y="18450"/>
                        <a:pt x="40396" y="18116"/>
                      </a:cubicBezTo>
                      <a:cubicBezTo>
                        <a:pt x="41035" y="17782"/>
                        <a:pt x="44074" y="16292"/>
                        <a:pt x="43254" y="14012"/>
                      </a:cubicBezTo>
                      <a:cubicBezTo>
                        <a:pt x="42433" y="11733"/>
                        <a:pt x="41035" y="10791"/>
                        <a:pt x="39454" y="9757"/>
                      </a:cubicBezTo>
                      <a:cubicBezTo>
                        <a:pt x="37843" y="8724"/>
                        <a:pt x="31247" y="5319"/>
                        <a:pt x="24955" y="6778"/>
                      </a:cubicBezTo>
                      <a:cubicBezTo>
                        <a:pt x="24955" y="6778"/>
                        <a:pt x="23223" y="5927"/>
                        <a:pt x="22493" y="5836"/>
                      </a:cubicBezTo>
                      <a:lnTo>
                        <a:pt x="20943" y="3739"/>
                      </a:lnTo>
                      <a:cubicBezTo>
                        <a:pt x="20943" y="3739"/>
                        <a:pt x="20548" y="3222"/>
                        <a:pt x="20609" y="2797"/>
                      </a:cubicBezTo>
                      <a:cubicBezTo>
                        <a:pt x="20639" y="2371"/>
                        <a:pt x="21095" y="669"/>
                        <a:pt x="20487" y="334"/>
                      </a:cubicBezTo>
                      <a:cubicBezTo>
                        <a:pt x="19879" y="0"/>
                        <a:pt x="18846" y="2584"/>
                        <a:pt x="18846" y="2584"/>
                      </a:cubicBezTo>
                      <a:cubicBezTo>
                        <a:pt x="18846" y="2584"/>
                        <a:pt x="18116" y="3496"/>
                        <a:pt x="18937" y="4468"/>
                      </a:cubicBezTo>
                      <a:cubicBezTo>
                        <a:pt x="19697" y="5471"/>
                        <a:pt x="20244" y="6414"/>
                        <a:pt x="20092" y="6626"/>
                      </a:cubicBezTo>
                      <a:cubicBezTo>
                        <a:pt x="19940" y="6870"/>
                        <a:pt x="19910" y="7781"/>
                        <a:pt x="19910" y="7781"/>
                      </a:cubicBezTo>
                      <a:lnTo>
                        <a:pt x="19727" y="8298"/>
                      </a:lnTo>
                      <a:lnTo>
                        <a:pt x="18846" y="7721"/>
                      </a:lnTo>
                      <a:cubicBezTo>
                        <a:pt x="18846" y="7721"/>
                        <a:pt x="17448" y="5684"/>
                        <a:pt x="17053" y="5532"/>
                      </a:cubicBezTo>
                      <a:cubicBezTo>
                        <a:pt x="16657" y="5380"/>
                        <a:pt x="15776" y="6961"/>
                        <a:pt x="15654" y="7173"/>
                      </a:cubicBezTo>
                      <a:cubicBezTo>
                        <a:pt x="15533" y="7325"/>
                        <a:pt x="15229" y="8359"/>
                        <a:pt x="15138" y="8480"/>
                      </a:cubicBezTo>
                      <a:cubicBezTo>
                        <a:pt x="15046" y="8602"/>
                        <a:pt x="14864" y="9028"/>
                        <a:pt x="14955" y="9028"/>
                      </a:cubicBezTo>
                      <a:cubicBezTo>
                        <a:pt x="15077" y="9058"/>
                        <a:pt x="15350" y="8906"/>
                        <a:pt x="15381" y="8997"/>
                      </a:cubicBezTo>
                      <a:cubicBezTo>
                        <a:pt x="15411" y="9028"/>
                        <a:pt x="17022" y="10882"/>
                        <a:pt x="17934" y="11520"/>
                      </a:cubicBezTo>
                      <a:lnTo>
                        <a:pt x="17022" y="12432"/>
                      </a:lnTo>
                      <a:cubicBezTo>
                        <a:pt x="17022" y="12432"/>
                        <a:pt x="15837" y="12280"/>
                        <a:pt x="15381" y="11885"/>
                      </a:cubicBezTo>
                      <a:cubicBezTo>
                        <a:pt x="14621" y="11155"/>
                        <a:pt x="14590" y="10304"/>
                        <a:pt x="14165" y="10091"/>
                      </a:cubicBezTo>
                      <a:cubicBezTo>
                        <a:pt x="13861" y="9939"/>
                        <a:pt x="13739" y="10122"/>
                        <a:pt x="13527" y="10547"/>
                      </a:cubicBezTo>
                      <a:cubicBezTo>
                        <a:pt x="13283" y="10973"/>
                        <a:pt x="12736" y="11915"/>
                        <a:pt x="12736" y="11915"/>
                      </a:cubicBezTo>
                      <a:lnTo>
                        <a:pt x="12159" y="12736"/>
                      </a:lnTo>
                      <a:cubicBezTo>
                        <a:pt x="12159" y="12736"/>
                        <a:pt x="12189" y="13465"/>
                        <a:pt x="12888" y="13952"/>
                      </a:cubicBezTo>
                      <a:cubicBezTo>
                        <a:pt x="13557" y="14499"/>
                        <a:pt x="13861" y="15016"/>
                        <a:pt x="14135" y="15684"/>
                      </a:cubicBezTo>
                      <a:cubicBezTo>
                        <a:pt x="14378" y="16292"/>
                        <a:pt x="14438" y="16475"/>
                        <a:pt x="14438" y="16475"/>
                      </a:cubicBezTo>
                      <a:cubicBezTo>
                        <a:pt x="14438" y="16475"/>
                        <a:pt x="14135" y="16900"/>
                        <a:pt x="13952" y="16961"/>
                      </a:cubicBezTo>
                      <a:cubicBezTo>
                        <a:pt x="13770" y="16991"/>
                        <a:pt x="12888" y="16900"/>
                        <a:pt x="12888" y="16900"/>
                      </a:cubicBezTo>
                      <a:cubicBezTo>
                        <a:pt x="12888" y="16900"/>
                        <a:pt x="11764" y="16657"/>
                        <a:pt x="11217" y="16049"/>
                      </a:cubicBezTo>
                      <a:cubicBezTo>
                        <a:pt x="11217" y="16049"/>
                        <a:pt x="11004" y="15532"/>
                        <a:pt x="10517" y="15836"/>
                      </a:cubicBezTo>
                      <a:cubicBezTo>
                        <a:pt x="10031" y="16140"/>
                        <a:pt x="9241" y="17690"/>
                        <a:pt x="9150" y="17812"/>
                      </a:cubicBezTo>
                      <a:cubicBezTo>
                        <a:pt x="9119" y="17903"/>
                        <a:pt x="8663" y="18420"/>
                        <a:pt x="9028" y="18663"/>
                      </a:cubicBezTo>
                      <a:cubicBezTo>
                        <a:pt x="9454" y="18906"/>
                        <a:pt x="9454" y="18724"/>
                        <a:pt x="9879" y="18876"/>
                      </a:cubicBezTo>
                      <a:cubicBezTo>
                        <a:pt x="10305" y="19028"/>
                        <a:pt x="12341" y="19848"/>
                        <a:pt x="12524" y="19879"/>
                      </a:cubicBezTo>
                      <a:lnTo>
                        <a:pt x="11855" y="20578"/>
                      </a:lnTo>
                      <a:cubicBezTo>
                        <a:pt x="11399" y="21003"/>
                        <a:pt x="4985" y="24073"/>
                        <a:pt x="4013" y="25320"/>
                      </a:cubicBezTo>
                      <a:cubicBezTo>
                        <a:pt x="4013" y="25320"/>
                        <a:pt x="3314" y="26201"/>
                        <a:pt x="3222" y="26323"/>
                      </a:cubicBezTo>
                      <a:cubicBezTo>
                        <a:pt x="3101" y="26414"/>
                        <a:pt x="1" y="30517"/>
                        <a:pt x="365" y="30912"/>
                      </a:cubicBezTo>
                      <a:cubicBezTo>
                        <a:pt x="760" y="31277"/>
                        <a:pt x="1520" y="30821"/>
                        <a:pt x="2280" y="29970"/>
                      </a:cubicBezTo>
                      <a:cubicBezTo>
                        <a:pt x="3010" y="29058"/>
                        <a:pt x="4256" y="27842"/>
                        <a:pt x="4864" y="27630"/>
                      </a:cubicBezTo>
                      <a:cubicBezTo>
                        <a:pt x="5077" y="27569"/>
                        <a:pt x="5472" y="27387"/>
                        <a:pt x="5472" y="27387"/>
                      </a:cubicBezTo>
                      <a:lnTo>
                        <a:pt x="7934" y="26353"/>
                      </a:lnTo>
                      <a:cubicBezTo>
                        <a:pt x="7934" y="26353"/>
                        <a:pt x="13527" y="24590"/>
                        <a:pt x="15381" y="24499"/>
                      </a:cubicBezTo>
                      <a:cubicBezTo>
                        <a:pt x="15381" y="24499"/>
                        <a:pt x="18907" y="24043"/>
                        <a:pt x="19575" y="23800"/>
                      </a:cubicBezTo>
                      <a:cubicBezTo>
                        <a:pt x="20183" y="23557"/>
                        <a:pt x="21551" y="23466"/>
                        <a:pt x="23223" y="21733"/>
                      </a:cubicBezTo>
                      <a:lnTo>
                        <a:pt x="23405" y="21520"/>
                      </a:lnTo>
                      <a:cubicBezTo>
                        <a:pt x="23405" y="21520"/>
                        <a:pt x="25533" y="18997"/>
                        <a:pt x="26293" y="16596"/>
                      </a:cubicBezTo>
                      <a:cubicBezTo>
                        <a:pt x="26870" y="14833"/>
                        <a:pt x="27205" y="13435"/>
                        <a:pt x="27326" y="11125"/>
                      </a:cubicBezTo>
                      <a:cubicBezTo>
                        <a:pt x="27326" y="11125"/>
                        <a:pt x="27509" y="10578"/>
                        <a:pt x="27782" y="10487"/>
                      </a:cubicBezTo>
                      <a:cubicBezTo>
                        <a:pt x="28025" y="10365"/>
                        <a:pt x="30123" y="9484"/>
                        <a:pt x="32281" y="9757"/>
                      </a:cubicBezTo>
                      <a:cubicBezTo>
                        <a:pt x="34469" y="10031"/>
                        <a:pt x="36901" y="10730"/>
                        <a:pt x="38968" y="12766"/>
                      </a:cubicBezTo>
                      <a:cubicBezTo>
                        <a:pt x="39059" y="12766"/>
                        <a:pt x="39363" y="13070"/>
                        <a:pt x="39637" y="1373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sp>
            <p:nvSpPr>
              <p:cNvPr id="460" name="Google Shape;460;p21"/>
              <p:cNvSpPr/>
              <p:nvPr/>
            </p:nvSpPr>
            <p:spPr>
              <a:xfrm rot="8580511">
                <a:off x="6254204" y="-540673"/>
                <a:ext cx="1300341" cy="657661"/>
              </a:xfrm>
              <a:custGeom>
                <a:avLst/>
                <a:gdLst/>
                <a:ahLst/>
                <a:cxnLst/>
                <a:rect l="l" t="t" r="r" b="b"/>
                <a:pathLst>
                  <a:path w="20366" h="10176" extrusionOk="0">
                    <a:moveTo>
                      <a:pt x="471" y="1"/>
                    </a:moveTo>
                    <a:cubicBezTo>
                      <a:pt x="466" y="1"/>
                      <a:pt x="460" y="2"/>
                      <a:pt x="456" y="3"/>
                    </a:cubicBezTo>
                    <a:cubicBezTo>
                      <a:pt x="335" y="64"/>
                      <a:pt x="0" y="398"/>
                      <a:pt x="2067" y="1887"/>
                    </a:cubicBezTo>
                    <a:cubicBezTo>
                      <a:pt x="3678" y="3012"/>
                      <a:pt x="4894" y="3346"/>
                      <a:pt x="5350" y="3468"/>
                    </a:cubicBezTo>
                    <a:cubicBezTo>
                      <a:pt x="5411" y="3498"/>
                      <a:pt x="5471" y="3620"/>
                      <a:pt x="5411" y="3711"/>
                    </a:cubicBezTo>
                    <a:cubicBezTo>
                      <a:pt x="5228" y="3954"/>
                      <a:pt x="5016" y="4471"/>
                      <a:pt x="4924" y="4623"/>
                    </a:cubicBezTo>
                    <a:cubicBezTo>
                      <a:pt x="4894" y="4653"/>
                      <a:pt x="4894" y="4714"/>
                      <a:pt x="4924" y="4775"/>
                    </a:cubicBezTo>
                    <a:cubicBezTo>
                      <a:pt x="5107" y="5018"/>
                      <a:pt x="5927" y="5687"/>
                      <a:pt x="6231" y="5900"/>
                    </a:cubicBezTo>
                    <a:cubicBezTo>
                      <a:pt x="6254" y="5933"/>
                      <a:pt x="6284" y="5946"/>
                      <a:pt x="6315" y="5946"/>
                    </a:cubicBezTo>
                    <a:cubicBezTo>
                      <a:pt x="6369" y="5946"/>
                      <a:pt x="6425" y="5908"/>
                      <a:pt x="6444" y="5869"/>
                    </a:cubicBezTo>
                    <a:cubicBezTo>
                      <a:pt x="6474" y="5778"/>
                      <a:pt x="6474" y="5717"/>
                      <a:pt x="6535" y="5626"/>
                    </a:cubicBezTo>
                    <a:cubicBezTo>
                      <a:pt x="6566" y="5474"/>
                      <a:pt x="6292" y="4957"/>
                      <a:pt x="6292" y="4805"/>
                    </a:cubicBezTo>
                    <a:cubicBezTo>
                      <a:pt x="6292" y="4702"/>
                      <a:pt x="6377" y="4655"/>
                      <a:pt x="6460" y="4655"/>
                    </a:cubicBezTo>
                    <a:cubicBezTo>
                      <a:pt x="6499" y="4655"/>
                      <a:pt x="6537" y="4665"/>
                      <a:pt x="6566" y="4684"/>
                    </a:cubicBezTo>
                    <a:cubicBezTo>
                      <a:pt x="6900" y="5079"/>
                      <a:pt x="8298" y="5474"/>
                      <a:pt x="8298" y="5474"/>
                    </a:cubicBezTo>
                    <a:lnTo>
                      <a:pt x="8815" y="5626"/>
                    </a:lnTo>
                    <a:cubicBezTo>
                      <a:pt x="8884" y="5667"/>
                      <a:pt x="8952" y="5684"/>
                      <a:pt x="9012" y="5684"/>
                    </a:cubicBezTo>
                    <a:cubicBezTo>
                      <a:pt x="9086" y="5684"/>
                      <a:pt x="9146" y="5660"/>
                      <a:pt x="9180" y="5626"/>
                    </a:cubicBezTo>
                    <a:cubicBezTo>
                      <a:pt x="9271" y="5626"/>
                      <a:pt x="9301" y="5626"/>
                      <a:pt x="9332" y="5687"/>
                    </a:cubicBezTo>
                    <a:cubicBezTo>
                      <a:pt x="9423" y="5748"/>
                      <a:pt x="9605" y="5839"/>
                      <a:pt x="9605" y="5869"/>
                    </a:cubicBezTo>
                    <a:cubicBezTo>
                      <a:pt x="9666" y="6082"/>
                      <a:pt x="9605" y="6295"/>
                      <a:pt x="9605" y="6295"/>
                    </a:cubicBezTo>
                    <a:cubicBezTo>
                      <a:pt x="9484" y="6629"/>
                      <a:pt x="9605" y="6994"/>
                      <a:pt x="9605" y="7055"/>
                    </a:cubicBezTo>
                    <a:cubicBezTo>
                      <a:pt x="9605" y="7085"/>
                      <a:pt x="8967" y="8423"/>
                      <a:pt x="8845" y="8635"/>
                    </a:cubicBezTo>
                    <a:cubicBezTo>
                      <a:pt x="8724" y="8787"/>
                      <a:pt x="8754" y="8970"/>
                      <a:pt x="8754" y="9061"/>
                    </a:cubicBezTo>
                    <a:cubicBezTo>
                      <a:pt x="8754" y="9091"/>
                      <a:pt x="8754" y="9091"/>
                      <a:pt x="8815" y="9122"/>
                    </a:cubicBezTo>
                    <a:lnTo>
                      <a:pt x="9909" y="10155"/>
                    </a:lnTo>
                    <a:cubicBezTo>
                      <a:pt x="9934" y="10168"/>
                      <a:pt x="9970" y="10175"/>
                      <a:pt x="10005" y="10175"/>
                    </a:cubicBezTo>
                    <a:cubicBezTo>
                      <a:pt x="10055" y="10175"/>
                      <a:pt x="10104" y="10160"/>
                      <a:pt x="10122" y="10125"/>
                    </a:cubicBezTo>
                    <a:cubicBezTo>
                      <a:pt x="10517" y="9517"/>
                      <a:pt x="10061" y="8939"/>
                      <a:pt x="9970" y="8818"/>
                    </a:cubicBezTo>
                    <a:cubicBezTo>
                      <a:pt x="9940" y="8666"/>
                      <a:pt x="9970" y="8666"/>
                      <a:pt x="9970" y="8666"/>
                    </a:cubicBezTo>
                    <a:cubicBezTo>
                      <a:pt x="10730" y="7723"/>
                      <a:pt x="11095" y="6933"/>
                      <a:pt x="11155" y="6812"/>
                    </a:cubicBezTo>
                    <a:cubicBezTo>
                      <a:pt x="11186" y="6751"/>
                      <a:pt x="11277" y="6508"/>
                      <a:pt x="11307" y="6356"/>
                    </a:cubicBezTo>
                    <a:cubicBezTo>
                      <a:pt x="11338" y="6295"/>
                      <a:pt x="11399" y="6234"/>
                      <a:pt x="11459" y="6234"/>
                    </a:cubicBezTo>
                    <a:lnTo>
                      <a:pt x="12098" y="6234"/>
                    </a:lnTo>
                    <a:cubicBezTo>
                      <a:pt x="12189" y="6234"/>
                      <a:pt x="12250" y="6295"/>
                      <a:pt x="12250" y="6356"/>
                    </a:cubicBezTo>
                    <a:cubicBezTo>
                      <a:pt x="12310" y="6538"/>
                      <a:pt x="12341" y="6903"/>
                      <a:pt x="12493" y="7085"/>
                    </a:cubicBezTo>
                    <a:cubicBezTo>
                      <a:pt x="12596" y="7217"/>
                      <a:pt x="12713" y="7272"/>
                      <a:pt x="12834" y="7272"/>
                    </a:cubicBezTo>
                    <a:cubicBezTo>
                      <a:pt x="12963" y="7272"/>
                      <a:pt x="13097" y="7210"/>
                      <a:pt x="13222" y="7116"/>
                    </a:cubicBezTo>
                    <a:cubicBezTo>
                      <a:pt x="13405" y="6964"/>
                      <a:pt x="13283" y="6447"/>
                      <a:pt x="13222" y="6204"/>
                    </a:cubicBezTo>
                    <a:cubicBezTo>
                      <a:pt x="13162" y="6143"/>
                      <a:pt x="13222" y="6052"/>
                      <a:pt x="13283" y="6021"/>
                    </a:cubicBezTo>
                    <a:lnTo>
                      <a:pt x="13526" y="5900"/>
                    </a:lnTo>
                    <a:cubicBezTo>
                      <a:pt x="13537" y="5894"/>
                      <a:pt x="13550" y="5892"/>
                      <a:pt x="13563" y="5892"/>
                    </a:cubicBezTo>
                    <a:cubicBezTo>
                      <a:pt x="13626" y="5892"/>
                      <a:pt x="13709" y="5946"/>
                      <a:pt x="13709" y="6021"/>
                    </a:cubicBezTo>
                    <a:cubicBezTo>
                      <a:pt x="13739" y="6082"/>
                      <a:pt x="13739" y="6234"/>
                      <a:pt x="13830" y="6325"/>
                    </a:cubicBezTo>
                    <a:cubicBezTo>
                      <a:pt x="13869" y="6403"/>
                      <a:pt x="13959" y="6442"/>
                      <a:pt x="14062" y="6442"/>
                    </a:cubicBezTo>
                    <a:cubicBezTo>
                      <a:pt x="14201" y="6442"/>
                      <a:pt x="14364" y="6373"/>
                      <a:pt x="14469" y="6234"/>
                    </a:cubicBezTo>
                    <a:cubicBezTo>
                      <a:pt x="14621" y="6052"/>
                      <a:pt x="14499" y="5748"/>
                      <a:pt x="14438" y="5596"/>
                    </a:cubicBezTo>
                    <a:cubicBezTo>
                      <a:pt x="14438" y="5565"/>
                      <a:pt x="14438" y="5505"/>
                      <a:pt x="14469" y="5444"/>
                    </a:cubicBezTo>
                    <a:cubicBezTo>
                      <a:pt x="14590" y="5353"/>
                      <a:pt x="14833" y="5049"/>
                      <a:pt x="15076" y="4805"/>
                    </a:cubicBezTo>
                    <a:cubicBezTo>
                      <a:pt x="15380" y="4502"/>
                      <a:pt x="15684" y="4289"/>
                      <a:pt x="15684" y="4289"/>
                    </a:cubicBezTo>
                    <a:cubicBezTo>
                      <a:pt x="16414" y="3711"/>
                      <a:pt x="17539" y="3438"/>
                      <a:pt x="17782" y="3407"/>
                    </a:cubicBezTo>
                    <a:lnTo>
                      <a:pt x="17842" y="3407"/>
                    </a:lnTo>
                    <a:cubicBezTo>
                      <a:pt x="18450" y="3681"/>
                      <a:pt x="18937" y="4805"/>
                      <a:pt x="18937" y="4805"/>
                    </a:cubicBezTo>
                    <a:cubicBezTo>
                      <a:pt x="19362" y="5596"/>
                      <a:pt x="19757" y="5869"/>
                      <a:pt x="19909" y="5961"/>
                    </a:cubicBezTo>
                    <a:lnTo>
                      <a:pt x="20001" y="5961"/>
                    </a:lnTo>
                    <a:cubicBezTo>
                      <a:pt x="20244" y="5839"/>
                      <a:pt x="20244" y="5657"/>
                      <a:pt x="20244" y="5657"/>
                    </a:cubicBezTo>
                    <a:cubicBezTo>
                      <a:pt x="20365" y="5383"/>
                      <a:pt x="19636" y="3742"/>
                      <a:pt x="19636" y="3742"/>
                    </a:cubicBezTo>
                    <a:cubicBezTo>
                      <a:pt x="19545" y="3620"/>
                      <a:pt x="19757" y="3103"/>
                      <a:pt x="19788" y="2982"/>
                    </a:cubicBezTo>
                    <a:cubicBezTo>
                      <a:pt x="19818" y="2860"/>
                      <a:pt x="19818" y="2769"/>
                      <a:pt x="19757" y="2647"/>
                    </a:cubicBezTo>
                    <a:cubicBezTo>
                      <a:pt x="19544" y="2248"/>
                      <a:pt x="19075" y="2059"/>
                      <a:pt x="18962" y="2059"/>
                    </a:cubicBezTo>
                    <a:cubicBezTo>
                      <a:pt x="18946" y="2059"/>
                      <a:pt x="18937" y="2062"/>
                      <a:pt x="18937" y="2070"/>
                    </a:cubicBezTo>
                    <a:cubicBezTo>
                      <a:pt x="18684" y="1923"/>
                      <a:pt x="18335" y="1868"/>
                      <a:pt x="17953" y="1868"/>
                    </a:cubicBezTo>
                    <a:cubicBezTo>
                      <a:pt x="16911" y="1868"/>
                      <a:pt x="15625" y="2277"/>
                      <a:pt x="15380" y="2343"/>
                    </a:cubicBezTo>
                    <a:cubicBezTo>
                      <a:pt x="15337" y="2352"/>
                      <a:pt x="15288" y="2357"/>
                      <a:pt x="15233" y="2357"/>
                    </a:cubicBezTo>
                    <a:cubicBezTo>
                      <a:pt x="14908" y="2357"/>
                      <a:pt x="14376" y="2204"/>
                      <a:pt x="13466" y="1918"/>
                    </a:cubicBezTo>
                    <a:cubicBezTo>
                      <a:pt x="12685" y="1673"/>
                      <a:pt x="11807" y="1640"/>
                      <a:pt x="11274" y="1640"/>
                    </a:cubicBezTo>
                    <a:cubicBezTo>
                      <a:pt x="11081" y="1640"/>
                      <a:pt x="10933" y="1644"/>
                      <a:pt x="10851" y="1644"/>
                    </a:cubicBezTo>
                    <a:cubicBezTo>
                      <a:pt x="10842" y="1643"/>
                      <a:pt x="10830" y="1643"/>
                      <a:pt x="10816" y="1643"/>
                    </a:cubicBezTo>
                    <a:cubicBezTo>
                      <a:pt x="10401" y="1643"/>
                      <a:pt x="8233" y="2071"/>
                      <a:pt x="8085" y="2100"/>
                    </a:cubicBezTo>
                    <a:lnTo>
                      <a:pt x="8055" y="2100"/>
                    </a:lnTo>
                    <a:cubicBezTo>
                      <a:pt x="7750" y="2118"/>
                      <a:pt x="7455" y="2127"/>
                      <a:pt x="7171" y="2127"/>
                    </a:cubicBezTo>
                    <a:cubicBezTo>
                      <a:pt x="3115" y="2127"/>
                      <a:pt x="1117" y="421"/>
                      <a:pt x="1003" y="307"/>
                    </a:cubicBezTo>
                    <a:cubicBezTo>
                      <a:pt x="974" y="278"/>
                      <a:pt x="587" y="1"/>
                      <a:pt x="4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461" name="Google Shape;461;p21"/>
            <p:cNvSpPr/>
            <p:nvPr/>
          </p:nvSpPr>
          <p:spPr>
            <a:xfrm rot="-1981052">
              <a:off x="145395" y="-400152"/>
              <a:ext cx="587983" cy="1153962"/>
            </a:xfrm>
            <a:custGeom>
              <a:avLst/>
              <a:gdLst/>
              <a:ahLst/>
              <a:cxnLst/>
              <a:rect l="l" t="t" r="r" b="b"/>
              <a:pathLst>
                <a:path w="18816" h="36485" extrusionOk="0">
                  <a:moveTo>
                    <a:pt x="12230" y="0"/>
                  </a:moveTo>
                  <a:cubicBezTo>
                    <a:pt x="11907" y="0"/>
                    <a:pt x="11230" y="559"/>
                    <a:pt x="10091" y="3835"/>
                  </a:cubicBezTo>
                  <a:cubicBezTo>
                    <a:pt x="8967" y="7148"/>
                    <a:pt x="8967" y="9337"/>
                    <a:pt x="9028" y="10188"/>
                  </a:cubicBezTo>
                  <a:cubicBezTo>
                    <a:pt x="9082" y="10351"/>
                    <a:pt x="8917" y="10466"/>
                    <a:pt x="8794" y="10466"/>
                  </a:cubicBezTo>
                  <a:cubicBezTo>
                    <a:pt x="8780" y="10466"/>
                    <a:pt x="8767" y="10464"/>
                    <a:pt x="8754" y="10461"/>
                  </a:cubicBezTo>
                  <a:cubicBezTo>
                    <a:pt x="8207" y="10340"/>
                    <a:pt x="7295" y="10188"/>
                    <a:pt x="6991" y="10096"/>
                  </a:cubicBezTo>
                  <a:cubicBezTo>
                    <a:pt x="6968" y="10089"/>
                    <a:pt x="6947" y="10085"/>
                    <a:pt x="6927" y="10085"/>
                  </a:cubicBezTo>
                  <a:cubicBezTo>
                    <a:pt x="6868" y="10085"/>
                    <a:pt x="6816" y="10119"/>
                    <a:pt x="6748" y="10188"/>
                  </a:cubicBezTo>
                  <a:cubicBezTo>
                    <a:pt x="6414" y="10644"/>
                    <a:pt x="5715" y="12346"/>
                    <a:pt x="5471" y="12954"/>
                  </a:cubicBezTo>
                  <a:cubicBezTo>
                    <a:pt x="5441" y="13106"/>
                    <a:pt x="5502" y="13258"/>
                    <a:pt x="5654" y="13288"/>
                  </a:cubicBezTo>
                  <a:cubicBezTo>
                    <a:pt x="5806" y="13349"/>
                    <a:pt x="5958" y="13349"/>
                    <a:pt x="6110" y="13349"/>
                  </a:cubicBezTo>
                  <a:cubicBezTo>
                    <a:pt x="6383" y="13349"/>
                    <a:pt x="7143" y="12619"/>
                    <a:pt x="7325" y="12528"/>
                  </a:cubicBezTo>
                  <a:cubicBezTo>
                    <a:pt x="7349" y="12522"/>
                    <a:pt x="7372" y="12519"/>
                    <a:pt x="7394" y="12519"/>
                  </a:cubicBezTo>
                  <a:cubicBezTo>
                    <a:pt x="7601" y="12519"/>
                    <a:pt x="7739" y="12759"/>
                    <a:pt x="7629" y="12923"/>
                  </a:cubicBezTo>
                  <a:cubicBezTo>
                    <a:pt x="7173" y="13683"/>
                    <a:pt x="7173" y="16267"/>
                    <a:pt x="7173" y="16267"/>
                  </a:cubicBezTo>
                  <a:lnTo>
                    <a:pt x="7173" y="17179"/>
                  </a:lnTo>
                  <a:cubicBezTo>
                    <a:pt x="7143" y="17513"/>
                    <a:pt x="7265" y="17756"/>
                    <a:pt x="7356" y="17847"/>
                  </a:cubicBezTo>
                  <a:cubicBezTo>
                    <a:pt x="7447" y="17939"/>
                    <a:pt x="7447" y="18060"/>
                    <a:pt x="7417" y="18121"/>
                  </a:cubicBezTo>
                  <a:cubicBezTo>
                    <a:pt x="7325" y="18303"/>
                    <a:pt x="7265" y="18607"/>
                    <a:pt x="7204" y="18668"/>
                  </a:cubicBezTo>
                  <a:cubicBezTo>
                    <a:pt x="6870" y="18850"/>
                    <a:pt x="6505" y="18850"/>
                    <a:pt x="6505" y="18850"/>
                  </a:cubicBezTo>
                  <a:cubicBezTo>
                    <a:pt x="5836" y="18850"/>
                    <a:pt x="5289" y="19185"/>
                    <a:pt x="5198" y="19215"/>
                  </a:cubicBezTo>
                  <a:cubicBezTo>
                    <a:pt x="5193" y="19219"/>
                    <a:pt x="5177" y="19221"/>
                    <a:pt x="5149" y="19221"/>
                  </a:cubicBezTo>
                  <a:cubicBezTo>
                    <a:pt x="4787" y="19221"/>
                    <a:pt x="2552" y="18872"/>
                    <a:pt x="2128" y="18759"/>
                  </a:cubicBezTo>
                  <a:cubicBezTo>
                    <a:pt x="2064" y="18748"/>
                    <a:pt x="2001" y="18743"/>
                    <a:pt x="1941" y="18743"/>
                  </a:cubicBezTo>
                  <a:cubicBezTo>
                    <a:pt x="1684" y="18743"/>
                    <a:pt x="1466" y="18832"/>
                    <a:pt x="1368" y="18881"/>
                  </a:cubicBezTo>
                  <a:lnTo>
                    <a:pt x="1246" y="19002"/>
                  </a:lnTo>
                  <a:lnTo>
                    <a:pt x="61" y="21434"/>
                  </a:lnTo>
                  <a:cubicBezTo>
                    <a:pt x="0" y="21556"/>
                    <a:pt x="61" y="21738"/>
                    <a:pt x="213" y="21768"/>
                  </a:cubicBezTo>
                  <a:cubicBezTo>
                    <a:pt x="381" y="21812"/>
                    <a:pt x="538" y="21832"/>
                    <a:pt x="686" y="21832"/>
                  </a:cubicBezTo>
                  <a:cubicBezTo>
                    <a:pt x="1664" y="21832"/>
                    <a:pt x="2209" y="20989"/>
                    <a:pt x="2341" y="20857"/>
                  </a:cubicBezTo>
                  <a:cubicBezTo>
                    <a:pt x="2432" y="20747"/>
                    <a:pt x="2501" y="20725"/>
                    <a:pt x="2542" y="20725"/>
                  </a:cubicBezTo>
                  <a:cubicBezTo>
                    <a:pt x="2569" y="20725"/>
                    <a:pt x="2584" y="20735"/>
                    <a:pt x="2584" y="20735"/>
                  </a:cubicBezTo>
                  <a:cubicBezTo>
                    <a:pt x="4559" y="21495"/>
                    <a:pt x="6079" y="21738"/>
                    <a:pt x="6353" y="21768"/>
                  </a:cubicBezTo>
                  <a:cubicBezTo>
                    <a:pt x="6403" y="21779"/>
                    <a:pt x="6488" y="21782"/>
                    <a:pt x="6587" y="21782"/>
                  </a:cubicBezTo>
                  <a:cubicBezTo>
                    <a:pt x="6785" y="21782"/>
                    <a:pt x="7042" y="21768"/>
                    <a:pt x="7204" y="21768"/>
                  </a:cubicBezTo>
                  <a:cubicBezTo>
                    <a:pt x="7325" y="21768"/>
                    <a:pt x="7447" y="21860"/>
                    <a:pt x="7477" y="21951"/>
                  </a:cubicBezTo>
                  <a:cubicBezTo>
                    <a:pt x="7569" y="22224"/>
                    <a:pt x="7751" y="22771"/>
                    <a:pt x="7812" y="23015"/>
                  </a:cubicBezTo>
                  <a:cubicBezTo>
                    <a:pt x="7873" y="23136"/>
                    <a:pt x="7812" y="23258"/>
                    <a:pt x="7721" y="23319"/>
                  </a:cubicBezTo>
                  <a:cubicBezTo>
                    <a:pt x="7447" y="23471"/>
                    <a:pt x="6900" y="23744"/>
                    <a:pt x="6657" y="24078"/>
                  </a:cubicBezTo>
                  <a:cubicBezTo>
                    <a:pt x="6292" y="24534"/>
                    <a:pt x="6505" y="25051"/>
                    <a:pt x="6961" y="25294"/>
                  </a:cubicBezTo>
                  <a:cubicBezTo>
                    <a:pt x="7025" y="25341"/>
                    <a:pt x="7106" y="25361"/>
                    <a:pt x="7199" y="25361"/>
                  </a:cubicBezTo>
                  <a:cubicBezTo>
                    <a:pt x="7593" y="25361"/>
                    <a:pt x="8191" y="25005"/>
                    <a:pt x="8511" y="24808"/>
                  </a:cubicBezTo>
                  <a:cubicBezTo>
                    <a:pt x="8566" y="24781"/>
                    <a:pt x="8626" y="24766"/>
                    <a:pt x="8682" y="24766"/>
                  </a:cubicBezTo>
                  <a:cubicBezTo>
                    <a:pt x="8751" y="24766"/>
                    <a:pt x="8812" y="24788"/>
                    <a:pt x="8845" y="24838"/>
                  </a:cubicBezTo>
                  <a:cubicBezTo>
                    <a:pt x="8936" y="24930"/>
                    <a:pt x="9028" y="25051"/>
                    <a:pt x="9119" y="25142"/>
                  </a:cubicBezTo>
                  <a:cubicBezTo>
                    <a:pt x="9240" y="25264"/>
                    <a:pt x="9180" y="25446"/>
                    <a:pt x="9028" y="25537"/>
                  </a:cubicBezTo>
                  <a:cubicBezTo>
                    <a:pt x="8845" y="25598"/>
                    <a:pt x="8663" y="25720"/>
                    <a:pt x="8541" y="25872"/>
                  </a:cubicBezTo>
                  <a:cubicBezTo>
                    <a:pt x="8329" y="26176"/>
                    <a:pt x="8541" y="26753"/>
                    <a:pt x="8997" y="26936"/>
                  </a:cubicBezTo>
                  <a:cubicBezTo>
                    <a:pt x="9057" y="26961"/>
                    <a:pt x="9119" y="26972"/>
                    <a:pt x="9181" y="26972"/>
                  </a:cubicBezTo>
                  <a:cubicBezTo>
                    <a:pt x="9497" y="26972"/>
                    <a:pt x="9828" y="26688"/>
                    <a:pt x="10031" y="26510"/>
                  </a:cubicBezTo>
                  <a:cubicBezTo>
                    <a:pt x="10084" y="26474"/>
                    <a:pt x="10138" y="26460"/>
                    <a:pt x="10191" y="26460"/>
                  </a:cubicBezTo>
                  <a:cubicBezTo>
                    <a:pt x="10229" y="26460"/>
                    <a:pt x="10266" y="26467"/>
                    <a:pt x="10304" y="26480"/>
                  </a:cubicBezTo>
                  <a:cubicBezTo>
                    <a:pt x="10578" y="26632"/>
                    <a:pt x="11155" y="26936"/>
                    <a:pt x="11702" y="27209"/>
                  </a:cubicBezTo>
                  <a:cubicBezTo>
                    <a:pt x="12432" y="27574"/>
                    <a:pt x="12949" y="27999"/>
                    <a:pt x="12949" y="27999"/>
                  </a:cubicBezTo>
                  <a:cubicBezTo>
                    <a:pt x="14286" y="29003"/>
                    <a:pt x="15289" y="30735"/>
                    <a:pt x="15502" y="31130"/>
                  </a:cubicBezTo>
                  <a:cubicBezTo>
                    <a:pt x="15532" y="31161"/>
                    <a:pt x="15532" y="31221"/>
                    <a:pt x="15532" y="31282"/>
                  </a:cubicBezTo>
                  <a:cubicBezTo>
                    <a:pt x="15380" y="32437"/>
                    <a:pt x="13709" y="33896"/>
                    <a:pt x="13709" y="33896"/>
                  </a:cubicBezTo>
                  <a:cubicBezTo>
                    <a:pt x="12584" y="35021"/>
                    <a:pt x="12310" y="35781"/>
                    <a:pt x="12280" y="36054"/>
                  </a:cubicBezTo>
                  <a:cubicBezTo>
                    <a:pt x="12219" y="36145"/>
                    <a:pt x="12280" y="36206"/>
                    <a:pt x="12310" y="36237"/>
                  </a:cubicBezTo>
                  <a:cubicBezTo>
                    <a:pt x="12506" y="36454"/>
                    <a:pt x="12732" y="36485"/>
                    <a:pt x="12846" y="36485"/>
                  </a:cubicBezTo>
                  <a:cubicBezTo>
                    <a:pt x="12891" y="36485"/>
                    <a:pt x="12918" y="36480"/>
                    <a:pt x="12918" y="36480"/>
                  </a:cubicBezTo>
                  <a:cubicBezTo>
                    <a:pt x="12926" y="36481"/>
                    <a:pt x="12934" y="36481"/>
                    <a:pt x="12942" y="36481"/>
                  </a:cubicBezTo>
                  <a:cubicBezTo>
                    <a:pt x="13505" y="36481"/>
                    <a:pt x="15836" y="34504"/>
                    <a:pt x="15836" y="34504"/>
                  </a:cubicBezTo>
                  <a:cubicBezTo>
                    <a:pt x="15946" y="34395"/>
                    <a:pt x="16362" y="34373"/>
                    <a:pt x="16716" y="34373"/>
                  </a:cubicBezTo>
                  <a:cubicBezTo>
                    <a:pt x="16952" y="34373"/>
                    <a:pt x="17162" y="34383"/>
                    <a:pt x="17234" y="34383"/>
                  </a:cubicBezTo>
                  <a:cubicBezTo>
                    <a:pt x="17447" y="34383"/>
                    <a:pt x="17630" y="34261"/>
                    <a:pt x="17782" y="34109"/>
                  </a:cubicBezTo>
                  <a:cubicBezTo>
                    <a:pt x="18410" y="33480"/>
                    <a:pt x="18508" y="32528"/>
                    <a:pt x="18424" y="32528"/>
                  </a:cubicBezTo>
                  <a:cubicBezTo>
                    <a:pt x="18423" y="32528"/>
                    <a:pt x="18421" y="32528"/>
                    <a:pt x="18420" y="32528"/>
                  </a:cubicBezTo>
                  <a:cubicBezTo>
                    <a:pt x="18815" y="30613"/>
                    <a:pt x="16444" y="27088"/>
                    <a:pt x="16140" y="26601"/>
                  </a:cubicBezTo>
                  <a:cubicBezTo>
                    <a:pt x="15836" y="26115"/>
                    <a:pt x="15836" y="25112"/>
                    <a:pt x="15867" y="23136"/>
                  </a:cubicBezTo>
                  <a:cubicBezTo>
                    <a:pt x="15927" y="21160"/>
                    <a:pt x="15168" y="19063"/>
                    <a:pt x="15016" y="18577"/>
                  </a:cubicBezTo>
                  <a:cubicBezTo>
                    <a:pt x="14894" y="18091"/>
                    <a:pt x="12949" y="14413"/>
                    <a:pt x="12797" y="14139"/>
                  </a:cubicBezTo>
                  <a:lnTo>
                    <a:pt x="12797" y="14109"/>
                  </a:lnTo>
                  <a:cubicBezTo>
                    <a:pt x="9940" y="6358"/>
                    <a:pt x="12128" y="1525"/>
                    <a:pt x="12219" y="1282"/>
                  </a:cubicBezTo>
                  <a:lnTo>
                    <a:pt x="12219" y="1251"/>
                  </a:lnTo>
                  <a:cubicBezTo>
                    <a:pt x="12280" y="1130"/>
                    <a:pt x="12523" y="309"/>
                    <a:pt x="12432" y="96"/>
                  </a:cubicBezTo>
                  <a:cubicBezTo>
                    <a:pt x="12396" y="53"/>
                    <a:pt x="12330" y="0"/>
                    <a:pt x="122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462" name="Google Shape;462;p21"/>
            <p:cNvGrpSpPr/>
            <p:nvPr/>
          </p:nvGrpSpPr>
          <p:grpSpPr>
            <a:xfrm>
              <a:off x="884069" y="-1158024"/>
              <a:ext cx="5195368" cy="2073394"/>
              <a:chOff x="3134640" y="3960283"/>
              <a:chExt cx="4156295" cy="1638917"/>
            </a:xfrm>
          </p:grpSpPr>
          <p:sp>
            <p:nvSpPr>
              <p:cNvPr id="463" name="Google Shape;463;p21"/>
              <p:cNvSpPr/>
              <p:nvPr/>
            </p:nvSpPr>
            <p:spPr>
              <a:xfrm>
                <a:off x="3134640" y="4685020"/>
                <a:ext cx="929375" cy="625425"/>
              </a:xfrm>
              <a:custGeom>
                <a:avLst/>
                <a:gdLst/>
                <a:ahLst/>
                <a:cxnLst/>
                <a:rect l="l" t="t" r="r" b="b"/>
                <a:pathLst>
                  <a:path w="37175" h="25017" extrusionOk="0">
                    <a:moveTo>
                      <a:pt x="22737" y="1"/>
                    </a:moveTo>
                    <a:cubicBezTo>
                      <a:pt x="21369" y="1"/>
                      <a:pt x="21065" y="2858"/>
                      <a:pt x="21065" y="2858"/>
                    </a:cubicBezTo>
                    <a:cubicBezTo>
                      <a:pt x="21065" y="2858"/>
                      <a:pt x="21156" y="3800"/>
                      <a:pt x="20883" y="3952"/>
                    </a:cubicBezTo>
                    <a:cubicBezTo>
                      <a:pt x="20883" y="3952"/>
                      <a:pt x="19967" y="3403"/>
                      <a:pt x="19318" y="3403"/>
                    </a:cubicBezTo>
                    <a:cubicBezTo>
                      <a:pt x="19173" y="3403"/>
                      <a:pt x="19042" y="3430"/>
                      <a:pt x="18937" y="3496"/>
                    </a:cubicBezTo>
                    <a:cubicBezTo>
                      <a:pt x="18329" y="3861"/>
                      <a:pt x="18694" y="6080"/>
                      <a:pt x="18633" y="6080"/>
                    </a:cubicBezTo>
                    <a:cubicBezTo>
                      <a:pt x="18632" y="6082"/>
                      <a:pt x="18628" y="6084"/>
                      <a:pt x="18622" y="6084"/>
                    </a:cubicBezTo>
                    <a:cubicBezTo>
                      <a:pt x="18484" y="6084"/>
                      <a:pt x="17213" y="5564"/>
                      <a:pt x="16738" y="5564"/>
                    </a:cubicBezTo>
                    <a:cubicBezTo>
                      <a:pt x="16676" y="5564"/>
                      <a:pt x="16627" y="5573"/>
                      <a:pt x="16597" y="5594"/>
                    </a:cubicBezTo>
                    <a:cubicBezTo>
                      <a:pt x="16293" y="5776"/>
                      <a:pt x="16050" y="6505"/>
                      <a:pt x="16110" y="6931"/>
                    </a:cubicBezTo>
                    <a:cubicBezTo>
                      <a:pt x="16110" y="6931"/>
                      <a:pt x="15832" y="6805"/>
                      <a:pt x="15512" y="6805"/>
                    </a:cubicBezTo>
                    <a:cubicBezTo>
                      <a:pt x="15336" y="6805"/>
                      <a:pt x="15148" y="6843"/>
                      <a:pt x="14986" y="6961"/>
                    </a:cubicBezTo>
                    <a:cubicBezTo>
                      <a:pt x="14530" y="7296"/>
                      <a:pt x="14347" y="8329"/>
                      <a:pt x="14347" y="8329"/>
                    </a:cubicBezTo>
                    <a:cubicBezTo>
                      <a:pt x="14347" y="8329"/>
                      <a:pt x="13791" y="7896"/>
                      <a:pt x="13306" y="7896"/>
                    </a:cubicBezTo>
                    <a:cubicBezTo>
                      <a:pt x="13202" y="7896"/>
                      <a:pt x="13101" y="7916"/>
                      <a:pt x="13010" y="7964"/>
                    </a:cubicBezTo>
                    <a:cubicBezTo>
                      <a:pt x="12524" y="8208"/>
                      <a:pt x="12615" y="9028"/>
                      <a:pt x="12615" y="9028"/>
                    </a:cubicBezTo>
                    <a:cubicBezTo>
                      <a:pt x="12615" y="9028"/>
                      <a:pt x="12290" y="8567"/>
                      <a:pt x="11921" y="8567"/>
                    </a:cubicBezTo>
                    <a:cubicBezTo>
                      <a:pt x="11899" y="8567"/>
                      <a:pt x="11877" y="8569"/>
                      <a:pt x="11855" y="8572"/>
                    </a:cubicBezTo>
                    <a:cubicBezTo>
                      <a:pt x="11429" y="8633"/>
                      <a:pt x="11277" y="9393"/>
                      <a:pt x="10974" y="9484"/>
                    </a:cubicBezTo>
                    <a:cubicBezTo>
                      <a:pt x="10974" y="9484"/>
                      <a:pt x="10852" y="8785"/>
                      <a:pt x="10335" y="8664"/>
                    </a:cubicBezTo>
                    <a:cubicBezTo>
                      <a:pt x="10305" y="8659"/>
                      <a:pt x="10272" y="8656"/>
                      <a:pt x="10236" y="8656"/>
                    </a:cubicBezTo>
                    <a:cubicBezTo>
                      <a:pt x="9614" y="8656"/>
                      <a:pt x="8147" y="9363"/>
                      <a:pt x="8147" y="9363"/>
                    </a:cubicBezTo>
                    <a:cubicBezTo>
                      <a:pt x="8056" y="9302"/>
                      <a:pt x="5016" y="8633"/>
                      <a:pt x="1429" y="6505"/>
                    </a:cubicBezTo>
                    <a:cubicBezTo>
                      <a:pt x="1429" y="6505"/>
                      <a:pt x="1181" y="6406"/>
                      <a:pt x="905" y="6406"/>
                    </a:cubicBezTo>
                    <a:cubicBezTo>
                      <a:pt x="652" y="6406"/>
                      <a:pt x="375" y="6490"/>
                      <a:pt x="244" y="6809"/>
                    </a:cubicBezTo>
                    <a:cubicBezTo>
                      <a:pt x="1" y="7509"/>
                      <a:pt x="1460" y="9241"/>
                      <a:pt x="2767" y="10062"/>
                    </a:cubicBezTo>
                    <a:cubicBezTo>
                      <a:pt x="4066" y="10859"/>
                      <a:pt x="8436" y="12833"/>
                      <a:pt x="12502" y="12833"/>
                    </a:cubicBezTo>
                    <a:cubicBezTo>
                      <a:pt x="12621" y="12833"/>
                      <a:pt x="12740" y="12831"/>
                      <a:pt x="12858" y="12828"/>
                    </a:cubicBezTo>
                    <a:lnTo>
                      <a:pt x="12858" y="12828"/>
                    </a:lnTo>
                    <a:cubicBezTo>
                      <a:pt x="12858" y="12828"/>
                      <a:pt x="12706" y="13162"/>
                      <a:pt x="12402" y="13557"/>
                    </a:cubicBezTo>
                    <a:cubicBezTo>
                      <a:pt x="12068" y="13922"/>
                      <a:pt x="12250" y="14560"/>
                      <a:pt x="12706" y="14864"/>
                    </a:cubicBezTo>
                    <a:cubicBezTo>
                      <a:pt x="13116" y="15137"/>
                      <a:pt x="14631" y="16025"/>
                      <a:pt x="15331" y="16025"/>
                    </a:cubicBezTo>
                    <a:cubicBezTo>
                      <a:pt x="15409" y="16025"/>
                      <a:pt x="15478" y="16013"/>
                      <a:pt x="15533" y="15989"/>
                    </a:cubicBezTo>
                    <a:cubicBezTo>
                      <a:pt x="16050" y="15715"/>
                      <a:pt x="15594" y="14986"/>
                      <a:pt x="15594" y="14986"/>
                    </a:cubicBezTo>
                    <a:cubicBezTo>
                      <a:pt x="15594" y="14986"/>
                      <a:pt x="16483" y="13830"/>
                      <a:pt x="16885" y="13830"/>
                    </a:cubicBezTo>
                    <a:cubicBezTo>
                      <a:pt x="16891" y="13830"/>
                      <a:pt x="16896" y="13830"/>
                      <a:pt x="16901" y="13831"/>
                    </a:cubicBezTo>
                    <a:cubicBezTo>
                      <a:pt x="17235" y="13892"/>
                      <a:pt x="17965" y="13740"/>
                      <a:pt x="18907" y="14378"/>
                    </a:cubicBezTo>
                    <a:cubicBezTo>
                      <a:pt x="19515" y="14803"/>
                      <a:pt x="17965" y="16931"/>
                      <a:pt x="17843" y="17296"/>
                    </a:cubicBezTo>
                    <a:cubicBezTo>
                      <a:pt x="17782" y="17843"/>
                      <a:pt x="17326" y="18481"/>
                      <a:pt x="18329" y="19089"/>
                    </a:cubicBezTo>
                    <a:cubicBezTo>
                      <a:pt x="19384" y="19689"/>
                      <a:pt x="19872" y="19929"/>
                      <a:pt x="20165" y="19929"/>
                    </a:cubicBezTo>
                    <a:cubicBezTo>
                      <a:pt x="20244" y="19929"/>
                      <a:pt x="20308" y="19912"/>
                      <a:pt x="20366" y="19880"/>
                    </a:cubicBezTo>
                    <a:cubicBezTo>
                      <a:pt x="20609" y="19728"/>
                      <a:pt x="21065" y="19393"/>
                      <a:pt x="20731" y="18907"/>
                    </a:cubicBezTo>
                    <a:cubicBezTo>
                      <a:pt x="20396" y="18390"/>
                      <a:pt x="20001" y="17782"/>
                      <a:pt x="20366" y="17296"/>
                    </a:cubicBezTo>
                    <a:cubicBezTo>
                      <a:pt x="20700" y="16810"/>
                      <a:pt x="21369" y="16323"/>
                      <a:pt x="21764" y="15776"/>
                    </a:cubicBezTo>
                    <a:lnTo>
                      <a:pt x="22129" y="15746"/>
                    </a:lnTo>
                    <a:lnTo>
                      <a:pt x="23466" y="16475"/>
                    </a:lnTo>
                    <a:cubicBezTo>
                      <a:pt x="23466" y="16475"/>
                      <a:pt x="23193" y="18907"/>
                      <a:pt x="23193" y="19059"/>
                    </a:cubicBezTo>
                    <a:cubicBezTo>
                      <a:pt x="23193" y="19211"/>
                      <a:pt x="22372" y="20366"/>
                      <a:pt x="22645" y="20761"/>
                    </a:cubicBezTo>
                    <a:cubicBezTo>
                      <a:pt x="22925" y="21097"/>
                      <a:pt x="24388" y="21998"/>
                      <a:pt x="25425" y="21998"/>
                    </a:cubicBezTo>
                    <a:cubicBezTo>
                      <a:pt x="25516" y="21998"/>
                      <a:pt x="25602" y="21991"/>
                      <a:pt x="25685" y="21977"/>
                    </a:cubicBezTo>
                    <a:cubicBezTo>
                      <a:pt x="25685" y="21977"/>
                      <a:pt x="26080" y="21399"/>
                      <a:pt x="25624" y="20609"/>
                    </a:cubicBezTo>
                    <a:lnTo>
                      <a:pt x="25837" y="19120"/>
                    </a:lnTo>
                    <a:cubicBezTo>
                      <a:pt x="25837" y="19120"/>
                      <a:pt x="26171" y="20214"/>
                      <a:pt x="26293" y="20518"/>
                    </a:cubicBezTo>
                    <a:cubicBezTo>
                      <a:pt x="26384" y="20883"/>
                      <a:pt x="26779" y="22494"/>
                      <a:pt x="26840" y="22858"/>
                    </a:cubicBezTo>
                    <a:cubicBezTo>
                      <a:pt x="26931" y="23162"/>
                      <a:pt x="27083" y="23922"/>
                      <a:pt x="27874" y="24439"/>
                    </a:cubicBezTo>
                    <a:cubicBezTo>
                      <a:pt x="28664" y="24986"/>
                      <a:pt x="29424" y="25016"/>
                      <a:pt x="29424" y="25016"/>
                    </a:cubicBezTo>
                    <a:cubicBezTo>
                      <a:pt x="29424" y="25016"/>
                      <a:pt x="30153" y="24773"/>
                      <a:pt x="29545" y="24013"/>
                    </a:cubicBezTo>
                    <a:cubicBezTo>
                      <a:pt x="28937" y="23253"/>
                      <a:pt x="28603" y="23314"/>
                      <a:pt x="28633" y="22494"/>
                    </a:cubicBezTo>
                    <a:cubicBezTo>
                      <a:pt x="28664" y="21703"/>
                      <a:pt x="28451" y="21247"/>
                      <a:pt x="28937" y="20883"/>
                    </a:cubicBezTo>
                    <a:cubicBezTo>
                      <a:pt x="28937" y="20883"/>
                      <a:pt x="29585" y="21151"/>
                      <a:pt x="31014" y="21151"/>
                    </a:cubicBezTo>
                    <a:cubicBezTo>
                      <a:pt x="31252" y="21151"/>
                      <a:pt x="31512" y="21143"/>
                      <a:pt x="31795" y="21126"/>
                    </a:cubicBezTo>
                    <a:lnTo>
                      <a:pt x="34226" y="22129"/>
                    </a:lnTo>
                    <a:cubicBezTo>
                      <a:pt x="34226" y="22129"/>
                      <a:pt x="35249" y="22859"/>
                      <a:pt x="35432" y="22859"/>
                    </a:cubicBezTo>
                    <a:cubicBezTo>
                      <a:pt x="35436" y="22859"/>
                      <a:pt x="35439" y="22859"/>
                      <a:pt x="35442" y="22858"/>
                    </a:cubicBezTo>
                    <a:cubicBezTo>
                      <a:pt x="35442" y="22858"/>
                      <a:pt x="35500" y="22868"/>
                      <a:pt x="35584" y="22868"/>
                    </a:cubicBezTo>
                    <a:cubicBezTo>
                      <a:pt x="35710" y="22868"/>
                      <a:pt x="35892" y="22846"/>
                      <a:pt x="36020" y="22737"/>
                    </a:cubicBezTo>
                    <a:cubicBezTo>
                      <a:pt x="36020" y="22737"/>
                      <a:pt x="36165" y="22868"/>
                      <a:pt x="36326" y="22868"/>
                    </a:cubicBezTo>
                    <a:cubicBezTo>
                      <a:pt x="36397" y="22868"/>
                      <a:pt x="36471" y="22842"/>
                      <a:pt x="36536" y="22767"/>
                    </a:cubicBezTo>
                    <a:cubicBezTo>
                      <a:pt x="36779" y="22554"/>
                      <a:pt x="37175" y="22159"/>
                      <a:pt x="36962" y="21339"/>
                    </a:cubicBezTo>
                    <a:cubicBezTo>
                      <a:pt x="36719" y="20487"/>
                      <a:pt x="36111" y="19880"/>
                      <a:pt x="35928" y="19241"/>
                    </a:cubicBezTo>
                    <a:cubicBezTo>
                      <a:pt x="35928" y="19241"/>
                      <a:pt x="35655" y="18633"/>
                      <a:pt x="34895" y="18329"/>
                    </a:cubicBezTo>
                    <a:cubicBezTo>
                      <a:pt x="34441" y="18130"/>
                      <a:pt x="34150" y="18049"/>
                      <a:pt x="33853" y="18049"/>
                    </a:cubicBezTo>
                    <a:cubicBezTo>
                      <a:pt x="33653" y="18049"/>
                      <a:pt x="33450" y="18086"/>
                      <a:pt x="33193" y="18147"/>
                    </a:cubicBezTo>
                    <a:cubicBezTo>
                      <a:pt x="33193" y="18147"/>
                      <a:pt x="32889" y="16992"/>
                      <a:pt x="32463" y="16810"/>
                    </a:cubicBezTo>
                    <a:cubicBezTo>
                      <a:pt x="32384" y="16773"/>
                      <a:pt x="32276" y="16759"/>
                      <a:pt x="32153" y="16759"/>
                    </a:cubicBezTo>
                    <a:cubicBezTo>
                      <a:pt x="31663" y="16759"/>
                      <a:pt x="30944" y="16992"/>
                      <a:pt x="30944" y="16992"/>
                    </a:cubicBezTo>
                    <a:lnTo>
                      <a:pt x="30761" y="16566"/>
                    </a:lnTo>
                    <a:cubicBezTo>
                      <a:pt x="30761" y="16566"/>
                      <a:pt x="31673" y="15776"/>
                      <a:pt x="31460" y="15351"/>
                    </a:cubicBezTo>
                    <a:cubicBezTo>
                      <a:pt x="31187" y="14955"/>
                      <a:pt x="30396" y="14743"/>
                      <a:pt x="30396" y="14743"/>
                    </a:cubicBezTo>
                    <a:lnTo>
                      <a:pt x="30396" y="13922"/>
                    </a:lnTo>
                    <a:cubicBezTo>
                      <a:pt x="30396" y="13922"/>
                      <a:pt x="30769" y="14006"/>
                      <a:pt x="31276" y="14006"/>
                    </a:cubicBezTo>
                    <a:cubicBezTo>
                      <a:pt x="31909" y="14006"/>
                      <a:pt x="32754" y="13875"/>
                      <a:pt x="33345" y="13284"/>
                    </a:cubicBezTo>
                    <a:cubicBezTo>
                      <a:pt x="33436" y="13193"/>
                      <a:pt x="33892" y="12402"/>
                      <a:pt x="32706" y="12220"/>
                    </a:cubicBezTo>
                    <a:cubicBezTo>
                      <a:pt x="32706" y="12220"/>
                      <a:pt x="33679" y="11764"/>
                      <a:pt x="33649" y="11156"/>
                    </a:cubicBezTo>
                    <a:cubicBezTo>
                      <a:pt x="33649" y="10852"/>
                      <a:pt x="32737" y="10366"/>
                      <a:pt x="32737" y="10366"/>
                    </a:cubicBezTo>
                    <a:cubicBezTo>
                      <a:pt x="32737" y="10366"/>
                      <a:pt x="33983" y="9150"/>
                      <a:pt x="33831" y="8785"/>
                    </a:cubicBezTo>
                    <a:cubicBezTo>
                      <a:pt x="33744" y="8494"/>
                      <a:pt x="33461" y="8175"/>
                      <a:pt x="32771" y="8175"/>
                    </a:cubicBezTo>
                    <a:cubicBezTo>
                      <a:pt x="32740" y="8175"/>
                      <a:pt x="32708" y="8176"/>
                      <a:pt x="32676" y="8177"/>
                    </a:cubicBezTo>
                    <a:cubicBezTo>
                      <a:pt x="31916" y="8268"/>
                      <a:pt x="30944" y="8360"/>
                      <a:pt x="30944" y="8360"/>
                    </a:cubicBezTo>
                    <a:cubicBezTo>
                      <a:pt x="30944" y="8360"/>
                      <a:pt x="32615" y="7265"/>
                      <a:pt x="32463" y="6536"/>
                    </a:cubicBezTo>
                    <a:cubicBezTo>
                      <a:pt x="32403" y="6293"/>
                      <a:pt x="31977" y="6080"/>
                      <a:pt x="31612" y="5928"/>
                    </a:cubicBezTo>
                    <a:cubicBezTo>
                      <a:pt x="31035" y="5685"/>
                      <a:pt x="30427" y="5533"/>
                      <a:pt x="30427" y="5533"/>
                    </a:cubicBezTo>
                    <a:cubicBezTo>
                      <a:pt x="30427" y="5533"/>
                      <a:pt x="30609" y="3314"/>
                      <a:pt x="30488" y="3192"/>
                    </a:cubicBezTo>
                    <a:cubicBezTo>
                      <a:pt x="30403" y="3150"/>
                      <a:pt x="30319" y="2713"/>
                      <a:pt x="29910" y="2713"/>
                    </a:cubicBezTo>
                    <a:cubicBezTo>
                      <a:pt x="29729" y="2713"/>
                      <a:pt x="29485" y="2798"/>
                      <a:pt x="29150" y="3040"/>
                    </a:cubicBezTo>
                    <a:cubicBezTo>
                      <a:pt x="29150" y="3040"/>
                      <a:pt x="27539" y="4712"/>
                      <a:pt x="26992" y="4834"/>
                    </a:cubicBezTo>
                    <a:cubicBezTo>
                      <a:pt x="26992" y="4834"/>
                      <a:pt x="27539" y="1916"/>
                      <a:pt x="25898" y="1186"/>
                    </a:cubicBezTo>
                    <a:cubicBezTo>
                      <a:pt x="25801" y="1145"/>
                      <a:pt x="25709" y="1126"/>
                      <a:pt x="25623" y="1126"/>
                    </a:cubicBezTo>
                    <a:cubicBezTo>
                      <a:pt x="24755" y="1126"/>
                      <a:pt x="24378" y="3010"/>
                      <a:pt x="24378" y="3010"/>
                    </a:cubicBezTo>
                    <a:cubicBezTo>
                      <a:pt x="24378" y="3010"/>
                      <a:pt x="24104" y="1"/>
                      <a:pt x="227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64" name="Google Shape;464;p21"/>
              <p:cNvSpPr/>
              <p:nvPr/>
            </p:nvSpPr>
            <p:spPr>
              <a:xfrm rot="1381831">
                <a:off x="6584349" y="4714630"/>
                <a:ext cx="644734" cy="438562"/>
              </a:xfrm>
              <a:custGeom>
                <a:avLst/>
                <a:gdLst/>
                <a:ahLst/>
                <a:cxnLst/>
                <a:rect l="l" t="t" r="r" b="b"/>
                <a:pathLst>
                  <a:path w="25837" h="17509" extrusionOk="0">
                    <a:moveTo>
                      <a:pt x="15746" y="0"/>
                    </a:moveTo>
                    <a:cubicBezTo>
                      <a:pt x="14773" y="0"/>
                      <a:pt x="14560" y="1976"/>
                      <a:pt x="14560" y="1976"/>
                    </a:cubicBezTo>
                    <a:cubicBezTo>
                      <a:pt x="14560" y="1976"/>
                      <a:pt x="14591" y="2675"/>
                      <a:pt x="14408" y="2736"/>
                    </a:cubicBezTo>
                    <a:cubicBezTo>
                      <a:pt x="14408" y="2736"/>
                      <a:pt x="13792" y="2358"/>
                      <a:pt x="13331" y="2358"/>
                    </a:cubicBezTo>
                    <a:cubicBezTo>
                      <a:pt x="13222" y="2358"/>
                      <a:pt x="13122" y="2380"/>
                      <a:pt x="13040" y="2432"/>
                    </a:cubicBezTo>
                    <a:cubicBezTo>
                      <a:pt x="12615" y="2705"/>
                      <a:pt x="12858" y="4225"/>
                      <a:pt x="12797" y="4256"/>
                    </a:cubicBezTo>
                    <a:cubicBezTo>
                      <a:pt x="12796" y="4257"/>
                      <a:pt x="12795" y="4257"/>
                      <a:pt x="12792" y="4257"/>
                    </a:cubicBezTo>
                    <a:cubicBezTo>
                      <a:pt x="12710" y="4257"/>
                      <a:pt x="11833" y="3893"/>
                      <a:pt x="11486" y="3893"/>
                    </a:cubicBezTo>
                    <a:cubicBezTo>
                      <a:pt x="11433" y="3893"/>
                      <a:pt x="11392" y="3902"/>
                      <a:pt x="11369" y="3921"/>
                    </a:cubicBezTo>
                    <a:cubicBezTo>
                      <a:pt x="11186" y="4073"/>
                      <a:pt x="10974" y="4560"/>
                      <a:pt x="11034" y="4833"/>
                    </a:cubicBezTo>
                    <a:cubicBezTo>
                      <a:pt x="11034" y="4833"/>
                      <a:pt x="10850" y="4747"/>
                      <a:pt x="10637" y="4747"/>
                    </a:cubicBezTo>
                    <a:cubicBezTo>
                      <a:pt x="10516" y="4747"/>
                      <a:pt x="10385" y="4775"/>
                      <a:pt x="10274" y="4864"/>
                    </a:cubicBezTo>
                    <a:cubicBezTo>
                      <a:pt x="9910" y="5107"/>
                      <a:pt x="9818" y="5806"/>
                      <a:pt x="9818" y="5806"/>
                    </a:cubicBezTo>
                    <a:cubicBezTo>
                      <a:pt x="9818" y="5806"/>
                      <a:pt x="9439" y="5506"/>
                      <a:pt x="9117" y="5506"/>
                    </a:cubicBezTo>
                    <a:cubicBezTo>
                      <a:pt x="9042" y="5506"/>
                      <a:pt x="8970" y="5522"/>
                      <a:pt x="8907" y="5563"/>
                    </a:cubicBezTo>
                    <a:cubicBezTo>
                      <a:pt x="8542" y="5745"/>
                      <a:pt x="8603" y="6323"/>
                      <a:pt x="8603" y="6323"/>
                    </a:cubicBezTo>
                    <a:cubicBezTo>
                      <a:pt x="8603" y="6323"/>
                      <a:pt x="8395" y="6012"/>
                      <a:pt x="8125" y="6012"/>
                    </a:cubicBezTo>
                    <a:cubicBezTo>
                      <a:pt x="8102" y="6012"/>
                      <a:pt x="8079" y="6014"/>
                      <a:pt x="8056" y="6019"/>
                    </a:cubicBezTo>
                    <a:cubicBezTo>
                      <a:pt x="7782" y="6049"/>
                      <a:pt x="7630" y="6566"/>
                      <a:pt x="7448" y="6657"/>
                    </a:cubicBezTo>
                    <a:cubicBezTo>
                      <a:pt x="7448" y="6657"/>
                      <a:pt x="7387" y="6140"/>
                      <a:pt x="6992" y="6079"/>
                    </a:cubicBezTo>
                    <a:cubicBezTo>
                      <a:pt x="6982" y="6076"/>
                      <a:pt x="6969" y="6075"/>
                      <a:pt x="6955" y="6075"/>
                    </a:cubicBezTo>
                    <a:cubicBezTo>
                      <a:pt x="6674" y="6075"/>
                      <a:pt x="5654" y="6626"/>
                      <a:pt x="5654" y="6626"/>
                    </a:cubicBezTo>
                    <a:cubicBezTo>
                      <a:pt x="5593" y="6566"/>
                      <a:pt x="3466" y="6110"/>
                      <a:pt x="1004" y="4651"/>
                    </a:cubicBezTo>
                    <a:cubicBezTo>
                      <a:pt x="1004" y="4651"/>
                      <a:pt x="816" y="4574"/>
                      <a:pt x="617" y="4574"/>
                    </a:cubicBezTo>
                    <a:cubicBezTo>
                      <a:pt x="441" y="4574"/>
                      <a:pt x="255" y="4635"/>
                      <a:pt x="183" y="4864"/>
                    </a:cubicBezTo>
                    <a:cubicBezTo>
                      <a:pt x="1" y="5350"/>
                      <a:pt x="1034" y="6535"/>
                      <a:pt x="1946" y="7113"/>
                    </a:cubicBezTo>
                    <a:cubicBezTo>
                      <a:pt x="2839" y="7678"/>
                      <a:pt x="5947" y="9060"/>
                      <a:pt x="8787" y="9060"/>
                    </a:cubicBezTo>
                    <a:cubicBezTo>
                      <a:pt x="8847" y="9060"/>
                      <a:pt x="8907" y="9059"/>
                      <a:pt x="8967" y="9058"/>
                    </a:cubicBezTo>
                    <a:lnTo>
                      <a:pt x="8967" y="9058"/>
                    </a:lnTo>
                    <a:cubicBezTo>
                      <a:pt x="8967" y="9058"/>
                      <a:pt x="8846" y="9271"/>
                      <a:pt x="8633" y="9544"/>
                    </a:cubicBezTo>
                    <a:cubicBezTo>
                      <a:pt x="8390" y="9818"/>
                      <a:pt x="8511" y="10274"/>
                      <a:pt x="8815" y="10456"/>
                    </a:cubicBezTo>
                    <a:cubicBezTo>
                      <a:pt x="9091" y="10649"/>
                      <a:pt x="10192" y="11267"/>
                      <a:pt x="10666" y="11267"/>
                    </a:cubicBezTo>
                    <a:cubicBezTo>
                      <a:pt x="10715" y="11267"/>
                      <a:pt x="10757" y="11261"/>
                      <a:pt x="10791" y="11247"/>
                    </a:cubicBezTo>
                    <a:cubicBezTo>
                      <a:pt x="11186" y="11064"/>
                      <a:pt x="10822" y="10578"/>
                      <a:pt x="10822" y="10578"/>
                    </a:cubicBezTo>
                    <a:cubicBezTo>
                      <a:pt x="10822" y="10578"/>
                      <a:pt x="11490" y="9757"/>
                      <a:pt x="11703" y="9757"/>
                    </a:cubicBezTo>
                    <a:cubicBezTo>
                      <a:pt x="11761" y="9757"/>
                      <a:pt x="11826" y="9755"/>
                      <a:pt x="11900" y="9755"/>
                    </a:cubicBezTo>
                    <a:cubicBezTo>
                      <a:pt x="12178" y="9755"/>
                      <a:pt x="12573" y="9792"/>
                      <a:pt x="13101" y="10152"/>
                    </a:cubicBezTo>
                    <a:cubicBezTo>
                      <a:pt x="13527" y="10426"/>
                      <a:pt x="12433" y="11946"/>
                      <a:pt x="12402" y="12189"/>
                    </a:cubicBezTo>
                    <a:cubicBezTo>
                      <a:pt x="12311" y="12584"/>
                      <a:pt x="12007" y="13010"/>
                      <a:pt x="12736" y="13465"/>
                    </a:cubicBezTo>
                    <a:cubicBezTo>
                      <a:pt x="13453" y="13871"/>
                      <a:pt x="13794" y="14052"/>
                      <a:pt x="13996" y="14052"/>
                    </a:cubicBezTo>
                    <a:cubicBezTo>
                      <a:pt x="14051" y="14052"/>
                      <a:pt x="14096" y="14039"/>
                      <a:pt x="14135" y="14013"/>
                    </a:cubicBezTo>
                    <a:cubicBezTo>
                      <a:pt x="14317" y="13921"/>
                      <a:pt x="14621" y="13678"/>
                      <a:pt x="14408" y="13344"/>
                    </a:cubicBezTo>
                    <a:cubicBezTo>
                      <a:pt x="14165" y="13010"/>
                      <a:pt x="13922" y="12584"/>
                      <a:pt x="14135" y="12250"/>
                    </a:cubicBezTo>
                    <a:cubicBezTo>
                      <a:pt x="14378" y="11885"/>
                      <a:pt x="14864" y="11551"/>
                      <a:pt x="15138" y="11186"/>
                    </a:cubicBezTo>
                    <a:lnTo>
                      <a:pt x="15381" y="11125"/>
                    </a:lnTo>
                    <a:lnTo>
                      <a:pt x="16354" y="11642"/>
                    </a:lnTo>
                    <a:cubicBezTo>
                      <a:pt x="16354" y="11642"/>
                      <a:pt x="16141" y="13344"/>
                      <a:pt x="16141" y="13405"/>
                    </a:cubicBezTo>
                    <a:cubicBezTo>
                      <a:pt x="16141" y="13526"/>
                      <a:pt x="15533" y="14377"/>
                      <a:pt x="15776" y="14590"/>
                    </a:cubicBezTo>
                    <a:cubicBezTo>
                      <a:pt x="15942" y="14838"/>
                      <a:pt x="16958" y="15462"/>
                      <a:pt x="17689" y="15462"/>
                    </a:cubicBezTo>
                    <a:cubicBezTo>
                      <a:pt x="17764" y="15462"/>
                      <a:pt x="17836" y="15455"/>
                      <a:pt x="17904" y="15441"/>
                    </a:cubicBezTo>
                    <a:cubicBezTo>
                      <a:pt x="17904" y="15441"/>
                      <a:pt x="18208" y="15016"/>
                      <a:pt x="17873" y="14469"/>
                    </a:cubicBezTo>
                    <a:lnTo>
                      <a:pt x="18025" y="13405"/>
                    </a:lnTo>
                    <a:cubicBezTo>
                      <a:pt x="18025" y="13405"/>
                      <a:pt x="18238" y="14165"/>
                      <a:pt x="18329" y="14408"/>
                    </a:cubicBezTo>
                    <a:cubicBezTo>
                      <a:pt x="18390" y="14621"/>
                      <a:pt x="18664" y="15806"/>
                      <a:pt x="18694" y="15988"/>
                    </a:cubicBezTo>
                    <a:cubicBezTo>
                      <a:pt x="18724" y="16231"/>
                      <a:pt x="18846" y="16748"/>
                      <a:pt x="19424" y="17113"/>
                    </a:cubicBezTo>
                    <a:cubicBezTo>
                      <a:pt x="20001" y="17447"/>
                      <a:pt x="20487" y="17508"/>
                      <a:pt x="20487" y="17508"/>
                    </a:cubicBezTo>
                    <a:cubicBezTo>
                      <a:pt x="20487" y="17508"/>
                      <a:pt x="20974" y="17356"/>
                      <a:pt x="20548" y="16839"/>
                    </a:cubicBezTo>
                    <a:cubicBezTo>
                      <a:pt x="20153" y="16292"/>
                      <a:pt x="19879" y="16353"/>
                      <a:pt x="19910" y="15776"/>
                    </a:cubicBezTo>
                    <a:cubicBezTo>
                      <a:pt x="19940" y="15198"/>
                      <a:pt x="19788" y="14894"/>
                      <a:pt x="20092" y="14621"/>
                    </a:cubicBezTo>
                    <a:cubicBezTo>
                      <a:pt x="20092" y="14621"/>
                      <a:pt x="20585" y="14842"/>
                      <a:pt x="21680" y="14842"/>
                    </a:cubicBezTo>
                    <a:cubicBezTo>
                      <a:pt x="21802" y="14842"/>
                      <a:pt x="21931" y="14839"/>
                      <a:pt x="22068" y="14833"/>
                    </a:cubicBezTo>
                    <a:lnTo>
                      <a:pt x="23801" y="15502"/>
                    </a:lnTo>
                    <a:cubicBezTo>
                      <a:pt x="23801" y="15502"/>
                      <a:pt x="24500" y="16019"/>
                      <a:pt x="24621" y="16019"/>
                    </a:cubicBezTo>
                    <a:cubicBezTo>
                      <a:pt x="24621" y="16019"/>
                      <a:pt x="24690" y="16034"/>
                      <a:pt x="24777" y="16034"/>
                    </a:cubicBezTo>
                    <a:cubicBezTo>
                      <a:pt x="24864" y="16034"/>
                      <a:pt x="24971" y="16019"/>
                      <a:pt x="25047" y="15958"/>
                    </a:cubicBezTo>
                    <a:cubicBezTo>
                      <a:pt x="25047" y="15958"/>
                      <a:pt x="25128" y="16039"/>
                      <a:pt x="25227" y="16039"/>
                    </a:cubicBezTo>
                    <a:cubicBezTo>
                      <a:pt x="25276" y="16039"/>
                      <a:pt x="25330" y="16019"/>
                      <a:pt x="25381" y="15958"/>
                    </a:cubicBezTo>
                    <a:cubicBezTo>
                      <a:pt x="25533" y="15806"/>
                      <a:pt x="25837" y="15532"/>
                      <a:pt x="25685" y="14924"/>
                    </a:cubicBezTo>
                    <a:cubicBezTo>
                      <a:pt x="25533" y="14317"/>
                      <a:pt x="25077" y="13921"/>
                      <a:pt x="25016" y="13496"/>
                    </a:cubicBezTo>
                    <a:cubicBezTo>
                      <a:pt x="25016" y="13496"/>
                      <a:pt x="24804" y="13070"/>
                      <a:pt x="24287" y="12858"/>
                    </a:cubicBezTo>
                    <a:cubicBezTo>
                      <a:pt x="23960" y="12712"/>
                      <a:pt x="23753" y="12643"/>
                      <a:pt x="23542" y="12643"/>
                    </a:cubicBezTo>
                    <a:cubicBezTo>
                      <a:pt x="23399" y="12643"/>
                      <a:pt x="23255" y="12675"/>
                      <a:pt x="23071" y="12736"/>
                    </a:cubicBezTo>
                    <a:cubicBezTo>
                      <a:pt x="23071" y="12736"/>
                      <a:pt x="22828" y="11915"/>
                      <a:pt x="22585" y="11824"/>
                    </a:cubicBezTo>
                    <a:cubicBezTo>
                      <a:pt x="22524" y="11800"/>
                      <a:pt x="22445" y="11790"/>
                      <a:pt x="22357" y="11790"/>
                    </a:cubicBezTo>
                    <a:cubicBezTo>
                      <a:pt x="22007" y="11790"/>
                      <a:pt x="21521" y="11946"/>
                      <a:pt x="21521" y="11946"/>
                    </a:cubicBezTo>
                    <a:lnTo>
                      <a:pt x="21399" y="11642"/>
                    </a:lnTo>
                    <a:cubicBezTo>
                      <a:pt x="21399" y="11642"/>
                      <a:pt x="22038" y="11064"/>
                      <a:pt x="21855" y="10791"/>
                    </a:cubicBezTo>
                    <a:cubicBezTo>
                      <a:pt x="21673" y="10517"/>
                      <a:pt x="21095" y="10365"/>
                      <a:pt x="21095" y="10365"/>
                    </a:cubicBezTo>
                    <a:lnTo>
                      <a:pt x="21065" y="9757"/>
                    </a:lnTo>
                    <a:lnTo>
                      <a:pt x="21065" y="9757"/>
                    </a:lnTo>
                    <a:cubicBezTo>
                      <a:pt x="21065" y="9757"/>
                      <a:pt x="21323" y="9817"/>
                      <a:pt x="21677" y="9817"/>
                    </a:cubicBezTo>
                    <a:cubicBezTo>
                      <a:pt x="22119" y="9817"/>
                      <a:pt x="22710" y="9723"/>
                      <a:pt x="23132" y="9301"/>
                    </a:cubicBezTo>
                    <a:cubicBezTo>
                      <a:pt x="23193" y="9241"/>
                      <a:pt x="23527" y="8693"/>
                      <a:pt x="22676" y="8541"/>
                    </a:cubicBezTo>
                    <a:cubicBezTo>
                      <a:pt x="22676" y="8541"/>
                      <a:pt x="23375" y="8237"/>
                      <a:pt x="23345" y="7782"/>
                    </a:cubicBezTo>
                    <a:cubicBezTo>
                      <a:pt x="23345" y="7599"/>
                      <a:pt x="22676" y="7234"/>
                      <a:pt x="22676" y="7234"/>
                    </a:cubicBezTo>
                    <a:cubicBezTo>
                      <a:pt x="22676" y="7234"/>
                      <a:pt x="23557" y="6353"/>
                      <a:pt x="23436" y="6140"/>
                    </a:cubicBezTo>
                    <a:cubicBezTo>
                      <a:pt x="23379" y="5941"/>
                      <a:pt x="23162" y="5742"/>
                      <a:pt x="22712" y="5742"/>
                    </a:cubicBezTo>
                    <a:cubicBezTo>
                      <a:pt x="22681" y="5742"/>
                      <a:pt x="22648" y="5743"/>
                      <a:pt x="22615" y="5745"/>
                    </a:cubicBezTo>
                    <a:cubicBezTo>
                      <a:pt x="22068" y="5775"/>
                      <a:pt x="21430" y="5836"/>
                      <a:pt x="21430" y="5836"/>
                    </a:cubicBezTo>
                    <a:cubicBezTo>
                      <a:pt x="21430" y="5836"/>
                      <a:pt x="22615" y="5076"/>
                      <a:pt x="22493" y="4560"/>
                    </a:cubicBezTo>
                    <a:cubicBezTo>
                      <a:pt x="22463" y="4377"/>
                      <a:pt x="22159" y="4256"/>
                      <a:pt x="21886" y="4134"/>
                    </a:cubicBezTo>
                    <a:cubicBezTo>
                      <a:pt x="21460" y="3952"/>
                      <a:pt x="21065" y="3830"/>
                      <a:pt x="21065" y="3830"/>
                    </a:cubicBezTo>
                    <a:cubicBezTo>
                      <a:pt x="21065" y="3830"/>
                      <a:pt x="21156" y="2280"/>
                      <a:pt x="21126" y="2250"/>
                    </a:cubicBezTo>
                    <a:cubicBezTo>
                      <a:pt x="21084" y="2187"/>
                      <a:pt x="21014" y="1895"/>
                      <a:pt x="20738" y="1895"/>
                    </a:cubicBezTo>
                    <a:cubicBezTo>
                      <a:pt x="20612" y="1895"/>
                      <a:pt x="20443" y="1956"/>
                      <a:pt x="20214" y="2128"/>
                    </a:cubicBezTo>
                    <a:cubicBezTo>
                      <a:pt x="20214" y="2128"/>
                      <a:pt x="19089" y="3253"/>
                      <a:pt x="18694" y="3374"/>
                    </a:cubicBezTo>
                    <a:cubicBezTo>
                      <a:pt x="18694" y="3374"/>
                      <a:pt x="19089" y="1338"/>
                      <a:pt x="17934" y="821"/>
                    </a:cubicBezTo>
                    <a:cubicBezTo>
                      <a:pt x="17866" y="789"/>
                      <a:pt x="17800" y="775"/>
                      <a:pt x="17739" y="775"/>
                    </a:cubicBezTo>
                    <a:cubicBezTo>
                      <a:pt x="17145" y="775"/>
                      <a:pt x="16870" y="2098"/>
                      <a:pt x="16870" y="2098"/>
                    </a:cubicBezTo>
                    <a:cubicBezTo>
                      <a:pt x="16870" y="2098"/>
                      <a:pt x="16688" y="0"/>
                      <a:pt x="1574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65" name="Google Shape;465;p21"/>
              <p:cNvSpPr/>
              <p:nvPr/>
            </p:nvSpPr>
            <p:spPr>
              <a:xfrm rot="6887842">
                <a:off x="4295300" y="4121723"/>
                <a:ext cx="1159524" cy="1239131"/>
              </a:xfrm>
              <a:custGeom>
                <a:avLst/>
                <a:gdLst/>
                <a:ahLst/>
                <a:cxnLst/>
                <a:rect l="l" t="t" r="r" b="b"/>
                <a:pathLst>
                  <a:path w="46840" h="49075" extrusionOk="0">
                    <a:moveTo>
                      <a:pt x="655" y="0"/>
                    </a:moveTo>
                    <a:cubicBezTo>
                      <a:pt x="487" y="0"/>
                      <a:pt x="374" y="30"/>
                      <a:pt x="334" y="97"/>
                    </a:cubicBezTo>
                    <a:cubicBezTo>
                      <a:pt x="0" y="705"/>
                      <a:pt x="851" y="1525"/>
                      <a:pt x="2249" y="2133"/>
                    </a:cubicBezTo>
                    <a:cubicBezTo>
                      <a:pt x="3648" y="2741"/>
                      <a:pt x="5714" y="3896"/>
                      <a:pt x="6170" y="4565"/>
                    </a:cubicBezTo>
                    <a:cubicBezTo>
                      <a:pt x="6322" y="4839"/>
                      <a:pt x="6687" y="5295"/>
                      <a:pt x="6687" y="5295"/>
                    </a:cubicBezTo>
                    <a:lnTo>
                      <a:pt x="8936" y="8061"/>
                    </a:lnTo>
                    <a:cubicBezTo>
                      <a:pt x="8936" y="8061"/>
                      <a:pt x="13192" y="14535"/>
                      <a:pt x="14012" y="16875"/>
                    </a:cubicBezTo>
                    <a:cubicBezTo>
                      <a:pt x="14012" y="16875"/>
                      <a:pt x="15897" y="21252"/>
                      <a:pt x="16444" y="21951"/>
                    </a:cubicBezTo>
                    <a:cubicBezTo>
                      <a:pt x="16991" y="22620"/>
                      <a:pt x="17599" y="24322"/>
                      <a:pt x="20456" y="25812"/>
                    </a:cubicBezTo>
                    <a:lnTo>
                      <a:pt x="20760" y="25963"/>
                    </a:lnTo>
                    <a:cubicBezTo>
                      <a:pt x="20760" y="25963"/>
                      <a:pt x="24773" y="27726"/>
                      <a:pt x="28116" y="27818"/>
                    </a:cubicBezTo>
                    <a:cubicBezTo>
                      <a:pt x="28614" y="27836"/>
                      <a:pt x="29090" y="27847"/>
                      <a:pt x="29558" y="27847"/>
                    </a:cubicBezTo>
                    <a:cubicBezTo>
                      <a:pt x="31379" y="27847"/>
                      <a:pt x="33085" y="27681"/>
                      <a:pt x="35502" y="27149"/>
                    </a:cubicBezTo>
                    <a:cubicBezTo>
                      <a:pt x="35502" y="27149"/>
                      <a:pt x="36262" y="27179"/>
                      <a:pt x="36475" y="27514"/>
                    </a:cubicBezTo>
                    <a:cubicBezTo>
                      <a:pt x="36718" y="27818"/>
                      <a:pt x="38603" y="30128"/>
                      <a:pt x="39059" y="32985"/>
                    </a:cubicBezTo>
                    <a:cubicBezTo>
                      <a:pt x="39514" y="35842"/>
                      <a:pt x="39514" y="39216"/>
                      <a:pt x="37691" y="42590"/>
                    </a:cubicBezTo>
                    <a:cubicBezTo>
                      <a:pt x="37660" y="42681"/>
                      <a:pt x="37387" y="43167"/>
                      <a:pt x="36596" y="43775"/>
                    </a:cubicBezTo>
                    <a:cubicBezTo>
                      <a:pt x="36307" y="44007"/>
                      <a:pt x="35662" y="44177"/>
                      <a:pt x="34918" y="44177"/>
                    </a:cubicBezTo>
                    <a:cubicBezTo>
                      <a:pt x="34491" y="44177"/>
                      <a:pt x="34031" y="44121"/>
                      <a:pt x="33587" y="43988"/>
                    </a:cubicBezTo>
                    <a:cubicBezTo>
                      <a:pt x="33387" y="43923"/>
                      <a:pt x="33204" y="43896"/>
                      <a:pt x="33039" y="43896"/>
                    </a:cubicBezTo>
                    <a:cubicBezTo>
                      <a:pt x="32197" y="43896"/>
                      <a:pt x="31794" y="44596"/>
                      <a:pt x="31794" y="44596"/>
                    </a:cubicBezTo>
                    <a:cubicBezTo>
                      <a:pt x="31794" y="44596"/>
                      <a:pt x="31338" y="44596"/>
                      <a:pt x="31156" y="44778"/>
                    </a:cubicBezTo>
                    <a:cubicBezTo>
                      <a:pt x="30973" y="44961"/>
                      <a:pt x="30578" y="45660"/>
                      <a:pt x="31277" y="46359"/>
                    </a:cubicBezTo>
                    <a:cubicBezTo>
                      <a:pt x="31800" y="46929"/>
                      <a:pt x="33750" y="49075"/>
                      <a:pt x="35809" y="49075"/>
                    </a:cubicBezTo>
                    <a:cubicBezTo>
                      <a:pt x="36387" y="49075"/>
                      <a:pt x="36973" y="48906"/>
                      <a:pt x="37539" y="48487"/>
                    </a:cubicBezTo>
                    <a:cubicBezTo>
                      <a:pt x="40122" y="46632"/>
                      <a:pt x="40852" y="44474"/>
                      <a:pt x="41581" y="42073"/>
                    </a:cubicBezTo>
                    <a:cubicBezTo>
                      <a:pt x="42341" y="39672"/>
                      <a:pt x="44226" y="29945"/>
                      <a:pt x="40001" y="22559"/>
                    </a:cubicBezTo>
                    <a:cubicBezTo>
                      <a:pt x="40001" y="22559"/>
                      <a:pt x="40457" y="20006"/>
                      <a:pt x="40305" y="19003"/>
                    </a:cubicBezTo>
                    <a:lnTo>
                      <a:pt x="42402" y="16267"/>
                    </a:lnTo>
                    <a:cubicBezTo>
                      <a:pt x="42402" y="16267"/>
                      <a:pt x="42949" y="15599"/>
                      <a:pt x="43496" y="15477"/>
                    </a:cubicBezTo>
                    <a:cubicBezTo>
                      <a:pt x="44074" y="15355"/>
                      <a:pt x="46384" y="15355"/>
                      <a:pt x="46627" y="14444"/>
                    </a:cubicBezTo>
                    <a:cubicBezTo>
                      <a:pt x="46840" y="13532"/>
                      <a:pt x="43132" y="13197"/>
                      <a:pt x="43132" y="13197"/>
                    </a:cubicBezTo>
                    <a:cubicBezTo>
                      <a:pt x="43132" y="13197"/>
                      <a:pt x="42818" y="13073"/>
                      <a:pt x="42388" y="13073"/>
                    </a:cubicBezTo>
                    <a:cubicBezTo>
                      <a:pt x="41890" y="13073"/>
                      <a:pt x="41236" y="13240"/>
                      <a:pt x="40730" y="13957"/>
                    </a:cubicBezTo>
                    <a:cubicBezTo>
                      <a:pt x="39826" y="15241"/>
                      <a:pt x="38809" y="16273"/>
                      <a:pt x="38460" y="16273"/>
                    </a:cubicBezTo>
                    <a:cubicBezTo>
                      <a:pt x="38446" y="16273"/>
                      <a:pt x="38432" y="16271"/>
                      <a:pt x="38420" y="16267"/>
                    </a:cubicBezTo>
                    <a:cubicBezTo>
                      <a:pt x="38382" y="16260"/>
                      <a:pt x="38330" y="16256"/>
                      <a:pt x="38268" y="16256"/>
                    </a:cubicBezTo>
                    <a:cubicBezTo>
                      <a:pt x="37831" y="16256"/>
                      <a:pt x="36900" y="16419"/>
                      <a:pt x="36900" y="16419"/>
                    </a:cubicBezTo>
                    <a:lnTo>
                      <a:pt x="36141" y="16389"/>
                    </a:lnTo>
                    <a:lnTo>
                      <a:pt x="36505" y="15112"/>
                    </a:lnTo>
                    <a:cubicBezTo>
                      <a:pt x="36505" y="15112"/>
                      <a:pt x="38633" y="12559"/>
                      <a:pt x="38694" y="11982"/>
                    </a:cubicBezTo>
                    <a:cubicBezTo>
                      <a:pt x="38724" y="11404"/>
                      <a:pt x="36353" y="10887"/>
                      <a:pt x="36110" y="10796"/>
                    </a:cubicBezTo>
                    <a:cubicBezTo>
                      <a:pt x="35837" y="10705"/>
                      <a:pt x="34438" y="10705"/>
                      <a:pt x="34226" y="10614"/>
                    </a:cubicBezTo>
                    <a:cubicBezTo>
                      <a:pt x="34117" y="10578"/>
                      <a:pt x="33868" y="10531"/>
                      <a:pt x="33698" y="10531"/>
                    </a:cubicBezTo>
                    <a:cubicBezTo>
                      <a:pt x="33582" y="10531"/>
                      <a:pt x="33502" y="10552"/>
                      <a:pt x="33527" y="10614"/>
                    </a:cubicBezTo>
                    <a:cubicBezTo>
                      <a:pt x="33557" y="10796"/>
                      <a:pt x="33770" y="11070"/>
                      <a:pt x="33739" y="11161"/>
                    </a:cubicBezTo>
                    <a:cubicBezTo>
                      <a:pt x="33709" y="11222"/>
                      <a:pt x="31916" y="13927"/>
                      <a:pt x="31429" y="15325"/>
                    </a:cubicBezTo>
                    <a:cubicBezTo>
                      <a:pt x="31429" y="15325"/>
                      <a:pt x="30183" y="14596"/>
                      <a:pt x="29940" y="14504"/>
                    </a:cubicBezTo>
                    <a:cubicBezTo>
                      <a:pt x="29940" y="14504"/>
                      <a:pt x="29666" y="12924"/>
                      <a:pt x="30061" y="12225"/>
                    </a:cubicBezTo>
                    <a:cubicBezTo>
                      <a:pt x="30700" y="10948"/>
                      <a:pt x="31764" y="10614"/>
                      <a:pt x="31885" y="9975"/>
                    </a:cubicBezTo>
                    <a:cubicBezTo>
                      <a:pt x="31946" y="9519"/>
                      <a:pt x="31703" y="9489"/>
                      <a:pt x="31095" y="9337"/>
                    </a:cubicBezTo>
                    <a:cubicBezTo>
                      <a:pt x="30487" y="9185"/>
                      <a:pt x="29028" y="8820"/>
                      <a:pt x="29028" y="8820"/>
                    </a:cubicBezTo>
                    <a:lnTo>
                      <a:pt x="27751" y="8425"/>
                    </a:lnTo>
                    <a:cubicBezTo>
                      <a:pt x="27751" y="8425"/>
                      <a:pt x="26870" y="8729"/>
                      <a:pt x="26444" y="9793"/>
                    </a:cubicBezTo>
                    <a:cubicBezTo>
                      <a:pt x="26019" y="10857"/>
                      <a:pt x="25472" y="11465"/>
                      <a:pt x="24742" y="11982"/>
                    </a:cubicBezTo>
                    <a:cubicBezTo>
                      <a:pt x="24013" y="12529"/>
                      <a:pt x="23830" y="12681"/>
                      <a:pt x="23830" y="12681"/>
                    </a:cubicBezTo>
                    <a:cubicBezTo>
                      <a:pt x="23830" y="12681"/>
                      <a:pt x="23131" y="12437"/>
                      <a:pt x="23040" y="12225"/>
                    </a:cubicBezTo>
                    <a:cubicBezTo>
                      <a:pt x="22918" y="11982"/>
                      <a:pt x="22766" y="10857"/>
                      <a:pt x="22766" y="10857"/>
                    </a:cubicBezTo>
                    <a:cubicBezTo>
                      <a:pt x="22766" y="10857"/>
                      <a:pt x="22645" y="9337"/>
                      <a:pt x="23222" y="8364"/>
                    </a:cubicBezTo>
                    <a:cubicBezTo>
                      <a:pt x="23222" y="8364"/>
                      <a:pt x="23830" y="7969"/>
                      <a:pt x="23253" y="7422"/>
                    </a:cubicBezTo>
                    <a:cubicBezTo>
                      <a:pt x="22675" y="6905"/>
                      <a:pt x="20396" y="6450"/>
                      <a:pt x="20244" y="6450"/>
                    </a:cubicBezTo>
                    <a:cubicBezTo>
                      <a:pt x="20155" y="6450"/>
                      <a:pt x="19839" y="6305"/>
                      <a:pt x="19560" y="6305"/>
                    </a:cubicBezTo>
                    <a:cubicBezTo>
                      <a:pt x="19362" y="6305"/>
                      <a:pt x="19182" y="6379"/>
                      <a:pt x="19119" y="6632"/>
                    </a:cubicBezTo>
                    <a:cubicBezTo>
                      <a:pt x="18967" y="7240"/>
                      <a:pt x="19241" y="7209"/>
                      <a:pt x="19180" y="7757"/>
                    </a:cubicBezTo>
                    <a:cubicBezTo>
                      <a:pt x="19119" y="8334"/>
                      <a:pt x="18845" y="11313"/>
                      <a:pt x="18845" y="11556"/>
                    </a:cubicBezTo>
                    <a:cubicBezTo>
                      <a:pt x="18845" y="11556"/>
                      <a:pt x="18055" y="11100"/>
                      <a:pt x="17751" y="10948"/>
                    </a:cubicBezTo>
                    <a:cubicBezTo>
                      <a:pt x="17022" y="10553"/>
                      <a:pt x="10791" y="3471"/>
                      <a:pt x="8815" y="2711"/>
                    </a:cubicBezTo>
                    <a:cubicBezTo>
                      <a:pt x="8815" y="2711"/>
                      <a:pt x="7447" y="2103"/>
                      <a:pt x="7265" y="2042"/>
                    </a:cubicBezTo>
                    <a:cubicBezTo>
                      <a:pt x="7102" y="1961"/>
                      <a:pt x="2025" y="0"/>
                      <a:pt x="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66" name="Google Shape;466;p21"/>
              <p:cNvSpPr/>
              <p:nvPr/>
            </p:nvSpPr>
            <p:spPr>
              <a:xfrm flipH="1">
                <a:off x="5374830" y="4685025"/>
                <a:ext cx="1287275" cy="914175"/>
              </a:xfrm>
              <a:custGeom>
                <a:avLst/>
                <a:gdLst/>
                <a:ahLst/>
                <a:cxnLst/>
                <a:rect l="l" t="t" r="r" b="b"/>
                <a:pathLst>
                  <a:path w="51491" h="36567" extrusionOk="0">
                    <a:moveTo>
                      <a:pt x="46232" y="16050"/>
                    </a:moveTo>
                    <a:cubicBezTo>
                      <a:pt x="46415" y="16506"/>
                      <a:pt x="46263" y="17661"/>
                      <a:pt x="45655" y="18633"/>
                    </a:cubicBezTo>
                    <a:cubicBezTo>
                      <a:pt x="45047" y="19576"/>
                      <a:pt x="45746" y="20305"/>
                      <a:pt x="45746" y="20305"/>
                    </a:cubicBezTo>
                    <a:cubicBezTo>
                      <a:pt x="45746" y="20305"/>
                      <a:pt x="45624" y="20670"/>
                      <a:pt x="45776" y="20913"/>
                    </a:cubicBezTo>
                    <a:cubicBezTo>
                      <a:pt x="45898" y="21126"/>
                      <a:pt x="46384" y="21582"/>
                      <a:pt x="47174" y="21217"/>
                    </a:cubicBezTo>
                    <a:cubicBezTo>
                      <a:pt x="47995" y="20792"/>
                      <a:pt x="51491" y="19089"/>
                      <a:pt x="50518" y="16415"/>
                    </a:cubicBezTo>
                    <a:cubicBezTo>
                      <a:pt x="49576" y="13770"/>
                      <a:pt x="47934" y="12646"/>
                      <a:pt x="46080" y="11430"/>
                    </a:cubicBezTo>
                    <a:cubicBezTo>
                      <a:pt x="44226" y="10214"/>
                      <a:pt x="36475" y="6232"/>
                      <a:pt x="29180" y="7995"/>
                    </a:cubicBezTo>
                    <a:cubicBezTo>
                      <a:pt x="29180" y="7995"/>
                      <a:pt x="27113" y="6962"/>
                      <a:pt x="26293" y="6840"/>
                    </a:cubicBezTo>
                    <a:lnTo>
                      <a:pt x="24469" y="4408"/>
                    </a:lnTo>
                    <a:cubicBezTo>
                      <a:pt x="24469" y="4408"/>
                      <a:pt x="24013" y="3800"/>
                      <a:pt x="24043" y="3314"/>
                    </a:cubicBezTo>
                    <a:cubicBezTo>
                      <a:pt x="24074" y="2828"/>
                      <a:pt x="24651" y="852"/>
                      <a:pt x="23922" y="427"/>
                    </a:cubicBezTo>
                    <a:cubicBezTo>
                      <a:pt x="23223" y="1"/>
                      <a:pt x="22037" y="3041"/>
                      <a:pt x="22037" y="3041"/>
                    </a:cubicBezTo>
                    <a:cubicBezTo>
                      <a:pt x="22037" y="3041"/>
                      <a:pt x="21186" y="4104"/>
                      <a:pt x="22098" y="5259"/>
                    </a:cubicBezTo>
                    <a:cubicBezTo>
                      <a:pt x="22979" y="6384"/>
                      <a:pt x="23679" y="7539"/>
                      <a:pt x="23527" y="7752"/>
                    </a:cubicBezTo>
                    <a:cubicBezTo>
                      <a:pt x="23375" y="7995"/>
                      <a:pt x="23283" y="9089"/>
                      <a:pt x="23283" y="9089"/>
                    </a:cubicBezTo>
                    <a:lnTo>
                      <a:pt x="23071" y="9728"/>
                    </a:lnTo>
                    <a:lnTo>
                      <a:pt x="22037" y="9089"/>
                    </a:lnTo>
                    <a:cubicBezTo>
                      <a:pt x="22037" y="9089"/>
                      <a:pt x="20396" y="6688"/>
                      <a:pt x="19940" y="6506"/>
                    </a:cubicBezTo>
                    <a:cubicBezTo>
                      <a:pt x="19484" y="6354"/>
                      <a:pt x="18450" y="8208"/>
                      <a:pt x="18299" y="8390"/>
                    </a:cubicBezTo>
                    <a:cubicBezTo>
                      <a:pt x="18147" y="8603"/>
                      <a:pt x="17812" y="9758"/>
                      <a:pt x="17691" y="9971"/>
                    </a:cubicBezTo>
                    <a:cubicBezTo>
                      <a:pt x="17599" y="10123"/>
                      <a:pt x="17387" y="10579"/>
                      <a:pt x="17539" y="10609"/>
                    </a:cubicBezTo>
                    <a:cubicBezTo>
                      <a:pt x="17691" y="10639"/>
                      <a:pt x="17995" y="10487"/>
                      <a:pt x="18055" y="10518"/>
                    </a:cubicBezTo>
                    <a:cubicBezTo>
                      <a:pt x="18086" y="10579"/>
                      <a:pt x="19940" y="12737"/>
                      <a:pt x="21004" y="13527"/>
                    </a:cubicBezTo>
                    <a:cubicBezTo>
                      <a:pt x="21004" y="13527"/>
                      <a:pt x="20092" y="14408"/>
                      <a:pt x="19940" y="14591"/>
                    </a:cubicBezTo>
                    <a:cubicBezTo>
                      <a:pt x="19940" y="14591"/>
                      <a:pt x="18542" y="14439"/>
                      <a:pt x="18055" y="13953"/>
                    </a:cubicBezTo>
                    <a:cubicBezTo>
                      <a:pt x="17143" y="13071"/>
                      <a:pt x="17083" y="12129"/>
                      <a:pt x="16596" y="11855"/>
                    </a:cubicBezTo>
                    <a:cubicBezTo>
                      <a:pt x="16262" y="11673"/>
                      <a:pt x="16140" y="11886"/>
                      <a:pt x="15836" y="12342"/>
                    </a:cubicBezTo>
                    <a:cubicBezTo>
                      <a:pt x="15563" y="12798"/>
                      <a:pt x="14925" y="13953"/>
                      <a:pt x="14925" y="13953"/>
                    </a:cubicBezTo>
                    <a:lnTo>
                      <a:pt x="14256" y="14925"/>
                    </a:lnTo>
                    <a:cubicBezTo>
                      <a:pt x="14256" y="14925"/>
                      <a:pt x="14286" y="15776"/>
                      <a:pt x="15077" y="16384"/>
                    </a:cubicBezTo>
                    <a:cubicBezTo>
                      <a:pt x="15867" y="16992"/>
                      <a:pt x="16262" y="17630"/>
                      <a:pt x="16536" y="18360"/>
                    </a:cubicBezTo>
                    <a:cubicBezTo>
                      <a:pt x="16840" y="19089"/>
                      <a:pt x="16870" y="19302"/>
                      <a:pt x="16870" y="19302"/>
                    </a:cubicBezTo>
                    <a:cubicBezTo>
                      <a:pt x="16870" y="19302"/>
                      <a:pt x="16536" y="19789"/>
                      <a:pt x="16292" y="19880"/>
                    </a:cubicBezTo>
                    <a:cubicBezTo>
                      <a:pt x="16080" y="19940"/>
                      <a:pt x="15077" y="19758"/>
                      <a:pt x="15077" y="19758"/>
                    </a:cubicBezTo>
                    <a:cubicBezTo>
                      <a:pt x="15077" y="19758"/>
                      <a:pt x="13800" y="19485"/>
                      <a:pt x="13101" y="18785"/>
                    </a:cubicBezTo>
                    <a:cubicBezTo>
                      <a:pt x="13101" y="18785"/>
                      <a:pt x="12888" y="18178"/>
                      <a:pt x="12311" y="18512"/>
                    </a:cubicBezTo>
                    <a:cubicBezTo>
                      <a:pt x="11733" y="18846"/>
                      <a:pt x="10791" y="20670"/>
                      <a:pt x="10700" y="20822"/>
                    </a:cubicBezTo>
                    <a:cubicBezTo>
                      <a:pt x="10639" y="20944"/>
                      <a:pt x="10122" y="21551"/>
                      <a:pt x="10608" y="21825"/>
                    </a:cubicBezTo>
                    <a:cubicBezTo>
                      <a:pt x="11064" y="22068"/>
                      <a:pt x="11095" y="21855"/>
                      <a:pt x="11551" y="22038"/>
                    </a:cubicBezTo>
                    <a:cubicBezTo>
                      <a:pt x="12007" y="22220"/>
                      <a:pt x="14438" y="23223"/>
                      <a:pt x="14651" y="23254"/>
                    </a:cubicBezTo>
                    <a:lnTo>
                      <a:pt x="13861" y="24044"/>
                    </a:lnTo>
                    <a:cubicBezTo>
                      <a:pt x="13344" y="24561"/>
                      <a:pt x="5806" y="28117"/>
                      <a:pt x="4712" y="29606"/>
                    </a:cubicBezTo>
                    <a:cubicBezTo>
                      <a:pt x="4712" y="29606"/>
                      <a:pt x="3861" y="30579"/>
                      <a:pt x="3769" y="30731"/>
                    </a:cubicBezTo>
                    <a:cubicBezTo>
                      <a:pt x="3648" y="30883"/>
                      <a:pt x="0" y="35685"/>
                      <a:pt x="456" y="36141"/>
                    </a:cubicBezTo>
                    <a:cubicBezTo>
                      <a:pt x="912" y="36567"/>
                      <a:pt x="1763" y="36050"/>
                      <a:pt x="2645" y="35047"/>
                    </a:cubicBezTo>
                    <a:cubicBezTo>
                      <a:pt x="3526" y="33983"/>
                      <a:pt x="4955" y="32524"/>
                      <a:pt x="5654" y="32311"/>
                    </a:cubicBezTo>
                    <a:cubicBezTo>
                      <a:pt x="5927" y="32220"/>
                      <a:pt x="6383" y="32008"/>
                      <a:pt x="6383" y="32008"/>
                    </a:cubicBezTo>
                    <a:lnTo>
                      <a:pt x="9271" y="30792"/>
                    </a:lnTo>
                    <a:cubicBezTo>
                      <a:pt x="9271" y="30792"/>
                      <a:pt x="15806" y="28755"/>
                      <a:pt x="17964" y="28603"/>
                    </a:cubicBezTo>
                    <a:cubicBezTo>
                      <a:pt x="17964" y="28603"/>
                      <a:pt x="22098" y="28086"/>
                      <a:pt x="22827" y="27783"/>
                    </a:cubicBezTo>
                    <a:cubicBezTo>
                      <a:pt x="23557" y="27479"/>
                      <a:pt x="25138" y="27387"/>
                      <a:pt x="27083" y="25351"/>
                    </a:cubicBezTo>
                    <a:lnTo>
                      <a:pt x="27296" y="25108"/>
                    </a:lnTo>
                    <a:cubicBezTo>
                      <a:pt x="27296" y="25108"/>
                      <a:pt x="29788" y="22129"/>
                      <a:pt x="30700" y="19333"/>
                    </a:cubicBezTo>
                    <a:cubicBezTo>
                      <a:pt x="31338" y="17296"/>
                      <a:pt x="31764" y="15655"/>
                      <a:pt x="31916" y="12949"/>
                    </a:cubicBezTo>
                    <a:cubicBezTo>
                      <a:pt x="31916" y="12949"/>
                      <a:pt x="32129" y="12311"/>
                      <a:pt x="32463" y="12190"/>
                    </a:cubicBezTo>
                    <a:cubicBezTo>
                      <a:pt x="32828" y="12098"/>
                      <a:pt x="35199" y="11065"/>
                      <a:pt x="37752" y="11369"/>
                    </a:cubicBezTo>
                    <a:cubicBezTo>
                      <a:pt x="40305" y="11673"/>
                      <a:pt x="43101" y="12494"/>
                      <a:pt x="45533" y="14895"/>
                    </a:cubicBezTo>
                    <a:cubicBezTo>
                      <a:pt x="45594" y="14895"/>
                      <a:pt x="45928" y="15229"/>
                      <a:pt x="46232" y="1605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479"/>
                  <a:t> </a:t>
                </a:r>
                <a:endParaRPr sz="2479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502118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24"/>
          <p:cNvSpPr txBox="1">
            <a:spLocks noGrp="1"/>
          </p:cNvSpPr>
          <p:nvPr>
            <p:ph type="subTitle" idx="1"/>
          </p:nvPr>
        </p:nvSpPr>
        <p:spPr>
          <a:xfrm>
            <a:off x="1483834" y="3691433"/>
            <a:ext cx="4497600" cy="19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Condensed"/>
              <a:buNone/>
              <a:def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485" name="Google Shape;485;p24"/>
          <p:cNvSpPr txBox="1">
            <a:spLocks noGrp="1"/>
          </p:cNvSpPr>
          <p:nvPr>
            <p:ph type="title"/>
          </p:nvPr>
        </p:nvSpPr>
        <p:spPr>
          <a:xfrm>
            <a:off x="1099834" y="1915233"/>
            <a:ext cx="5265600" cy="199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Londrina Solid"/>
              <a:buNone/>
              <a:defRPr sz="399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86" name="Google Shape;486;p24"/>
          <p:cNvGrpSpPr/>
          <p:nvPr/>
        </p:nvGrpSpPr>
        <p:grpSpPr>
          <a:xfrm>
            <a:off x="-1132657" y="15"/>
            <a:ext cx="2656398" cy="7057461"/>
            <a:chOff x="-849493" y="11"/>
            <a:chExt cx="1992298" cy="5293096"/>
          </a:xfrm>
        </p:grpSpPr>
        <p:sp>
          <p:nvSpPr>
            <p:cNvPr id="487" name="Google Shape;487;p24"/>
            <p:cNvSpPr/>
            <p:nvPr/>
          </p:nvSpPr>
          <p:spPr>
            <a:xfrm rot="-376129">
              <a:off x="-524908" y="1263757"/>
              <a:ext cx="1161788" cy="791194"/>
            </a:xfrm>
            <a:custGeom>
              <a:avLst/>
              <a:gdLst/>
              <a:ahLst/>
              <a:cxnLst/>
              <a:rect l="l" t="t" r="r" b="b"/>
              <a:pathLst>
                <a:path w="37175" h="25017" extrusionOk="0">
                  <a:moveTo>
                    <a:pt x="22737" y="1"/>
                  </a:moveTo>
                  <a:cubicBezTo>
                    <a:pt x="21369" y="1"/>
                    <a:pt x="21065" y="2858"/>
                    <a:pt x="21065" y="2858"/>
                  </a:cubicBezTo>
                  <a:cubicBezTo>
                    <a:pt x="21065" y="2858"/>
                    <a:pt x="21156" y="3800"/>
                    <a:pt x="20883" y="3952"/>
                  </a:cubicBezTo>
                  <a:cubicBezTo>
                    <a:pt x="20883" y="3952"/>
                    <a:pt x="19967" y="3403"/>
                    <a:pt x="19318" y="3403"/>
                  </a:cubicBezTo>
                  <a:cubicBezTo>
                    <a:pt x="19173" y="3403"/>
                    <a:pt x="19042" y="3430"/>
                    <a:pt x="18937" y="3496"/>
                  </a:cubicBezTo>
                  <a:cubicBezTo>
                    <a:pt x="18329" y="3861"/>
                    <a:pt x="18694" y="6080"/>
                    <a:pt x="18633" y="6080"/>
                  </a:cubicBezTo>
                  <a:cubicBezTo>
                    <a:pt x="18632" y="6082"/>
                    <a:pt x="18628" y="6084"/>
                    <a:pt x="18622" y="6084"/>
                  </a:cubicBezTo>
                  <a:cubicBezTo>
                    <a:pt x="18484" y="6084"/>
                    <a:pt x="17213" y="5564"/>
                    <a:pt x="16738" y="5564"/>
                  </a:cubicBezTo>
                  <a:cubicBezTo>
                    <a:pt x="16676" y="5564"/>
                    <a:pt x="16627" y="5573"/>
                    <a:pt x="16597" y="5594"/>
                  </a:cubicBezTo>
                  <a:cubicBezTo>
                    <a:pt x="16293" y="5776"/>
                    <a:pt x="16050" y="6505"/>
                    <a:pt x="16110" y="6931"/>
                  </a:cubicBezTo>
                  <a:cubicBezTo>
                    <a:pt x="16110" y="6931"/>
                    <a:pt x="15832" y="6805"/>
                    <a:pt x="15512" y="6805"/>
                  </a:cubicBezTo>
                  <a:cubicBezTo>
                    <a:pt x="15336" y="6805"/>
                    <a:pt x="15148" y="6843"/>
                    <a:pt x="14986" y="6961"/>
                  </a:cubicBezTo>
                  <a:cubicBezTo>
                    <a:pt x="14530" y="7296"/>
                    <a:pt x="14347" y="8329"/>
                    <a:pt x="14347" y="8329"/>
                  </a:cubicBezTo>
                  <a:cubicBezTo>
                    <a:pt x="14347" y="8329"/>
                    <a:pt x="13791" y="7896"/>
                    <a:pt x="13306" y="7896"/>
                  </a:cubicBezTo>
                  <a:cubicBezTo>
                    <a:pt x="13202" y="7896"/>
                    <a:pt x="13101" y="7916"/>
                    <a:pt x="13010" y="7964"/>
                  </a:cubicBezTo>
                  <a:cubicBezTo>
                    <a:pt x="12524" y="8208"/>
                    <a:pt x="12615" y="9028"/>
                    <a:pt x="12615" y="9028"/>
                  </a:cubicBezTo>
                  <a:cubicBezTo>
                    <a:pt x="12615" y="9028"/>
                    <a:pt x="12290" y="8567"/>
                    <a:pt x="11921" y="8567"/>
                  </a:cubicBezTo>
                  <a:cubicBezTo>
                    <a:pt x="11899" y="8567"/>
                    <a:pt x="11877" y="8569"/>
                    <a:pt x="11855" y="8572"/>
                  </a:cubicBezTo>
                  <a:cubicBezTo>
                    <a:pt x="11429" y="8633"/>
                    <a:pt x="11277" y="9393"/>
                    <a:pt x="10974" y="9484"/>
                  </a:cubicBezTo>
                  <a:cubicBezTo>
                    <a:pt x="10974" y="9484"/>
                    <a:pt x="10852" y="8785"/>
                    <a:pt x="10335" y="8664"/>
                  </a:cubicBezTo>
                  <a:cubicBezTo>
                    <a:pt x="10305" y="8659"/>
                    <a:pt x="10272" y="8656"/>
                    <a:pt x="10236" y="8656"/>
                  </a:cubicBezTo>
                  <a:cubicBezTo>
                    <a:pt x="9614" y="8656"/>
                    <a:pt x="8147" y="9363"/>
                    <a:pt x="8147" y="9363"/>
                  </a:cubicBezTo>
                  <a:cubicBezTo>
                    <a:pt x="8056" y="9302"/>
                    <a:pt x="5016" y="8633"/>
                    <a:pt x="1429" y="6505"/>
                  </a:cubicBezTo>
                  <a:cubicBezTo>
                    <a:pt x="1429" y="6505"/>
                    <a:pt x="1181" y="6406"/>
                    <a:pt x="905" y="6406"/>
                  </a:cubicBezTo>
                  <a:cubicBezTo>
                    <a:pt x="652" y="6406"/>
                    <a:pt x="375" y="6490"/>
                    <a:pt x="244" y="6809"/>
                  </a:cubicBezTo>
                  <a:cubicBezTo>
                    <a:pt x="1" y="7509"/>
                    <a:pt x="1460" y="9241"/>
                    <a:pt x="2767" y="10062"/>
                  </a:cubicBezTo>
                  <a:cubicBezTo>
                    <a:pt x="4066" y="10859"/>
                    <a:pt x="8436" y="12833"/>
                    <a:pt x="12502" y="12833"/>
                  </a:cubicBezTo>
                  <a:cubicBezTo>
                    <a:pt x="12621" y="12833"/>
                    <a:pt x="12740" y="12831"/>
                    <a:pt x="12858" y="12828"/>
                  </a:cubicBezTo>
                  <a:lnTo>
                    <a:pt x="12858" y="12828"/>
                  </a:lnTo>
                  <a:cubicBezTo>
                    <a:pt x="12858" y="12828"/>
                    <a:pt x="12706" y="13162"/>
                    <a:pt x="12402" y="13557"/>
                  </a:cubicBezTo>
                  <a:cubicBezTo>
                    <a:pt x="12068" y="13922"/>
                    <a:pt x="12250" y="14560"/>
                    <a:pt x="12706" y="14864"/>
                  </a:cubicBezTo>
                  <a:cubicBezTo>
                    <a:pt x="13116" y="15137"/>
                    <a:pt x="14631" y="16025"/>
                    <a:pt x="15331" y="16025"/>
                  </a:cubicBezTo>
                  <a:cubicBezTo>
                    <a:pt x="15409" y="16025"/>
                    <a:pt x="15478" y="16013"/>
                    <a:pt x="15533" y="15989"/>
                  </a:cubicBezTo>
                  <a:cubicBezTo>
                    <a:pt x="16050" y="15715"/>
                    <a:pt x="15594" y="14986"/>
                    <a:pt x="15594" y="14986"/>
                  </a:cubicBezTo>
                  <a:cubicBezTo>
                    <a:pt x="15594" y="14986"/>
                    <a:pt x="16483" y="13830"/>
                    <a:pt x="16885" y="13830"/>
                  </a:cubicBezTo>
                  <a:cubicBezTo>
                    <a:pt x="16891" y="13830"/>
                    <a:pt x="16896" y="13830"/>
                    <a:pt x="16901" y="13831"/>
                  </a:cubicBezTo>
                  <a:cubicBezTo>
                    <a:pt x="17235" y="13892"/>
                    <a:pt x="17965" y="13740"/>
                    <a:pt x="18907" y="14378"/>
                  </a:cubicBezTo>
                  <a:cubicBezTo>
                    <a:pt x="19515" y="14803"/>
                    <a:pt x="17965" y="16931"/>
                    <a:pt x="17843" y="17296"/>
                  </a:cubicBezTo>
                  <a:cubicBezTo>
                    <a:pt x="17782" y="17843"/>
                    <a:pt x="17326" y="18481"/>
                    <a:pt x="18329" y="19089"/>
                  </a:cubicBezTo>
                  <a:cubicBezTo>
                    <a:pt x="19384" y="19689"/>
                    <a:pt x="19872" y="19929"/>
                    <a:pt x="20165" y="19929"/>
                  </a:cubicBezTo>
                  <a:cubicBezTo>
                    <a:pt x="20244" y="19929"/>
                    <a:pt x="20308" y="19912"/>
                    <a:pt x="20366" y="19880"/>
                  </a:cubicBezTo>
                  <a:cubicBezTo>
                    <a:pt x="20609" y="19728"/>
                    <a:pt x="21065" y="19393"/>
                    <a:pt x="20731" y="18907"/>
                  </a:cubicBezTo>
                  <a:cubicBezTo>
                    <a:pt x="20396" y="18390"/>
                    <a:pt x="20001" y="17782"/>
                    <a:pt x="20366" y="17296"/>
                  </a:cubicBezTo>
                  <a:cubicBezTo>
                    <a:pt x="20700" y="16810"/>
                    <a:pt x="21369" y="16323"/>
                    <a:pt x="21764" y="15776"/>
                  </a:cubicBezTo>
                  <a:lnTo>
                    <a:pt x="22129" y="15746"/>
                  </a:lnTo>
                  <a:lnTo>
                    <a:pt x="23466" y="16475"/>
                  </a:lnTo>
                  <a:cubicBezTo>
                    <a:pt x="23466" y="16475"/>
                    <a:pt x="23193" y="18907"/>
                    <a:pt x="23193" y="19059"/>
                  </a:cubicBezTo>
                  <a:cubicBezTo>
                    <a:pt x="23193" y="19211"/>
                    <a:pt x="22372" y="20366"/>
                    <a:pt x="22645" y="20761"/>
                  </a:cubicBezTo>
                  <a:cubicBezTo>
                    <a:pt x="22925" y="21097"/>
                    <a:pt x="24388" y="21998"/>
                    <a:pt x="25425" y="21998"/>
                  </a:cubicBezTo>
                  <a:cubicBezTo>
                    <a:pt x="25516" y="21998"/>
                    <a:pt x="25602" y="21991"/>
                    <a:pt x="25685" y="21977"/>
                  </a:cubicBezTo>
                  <a:cubicBezTo>
                    <a:pt x="25685" y="21977"/>
                    <a:pt x="26080" y="21399"/>
                    <a:pt x="25624" y="20609"/>
                  </a:cubicBezTo>
                  <a:lnTo>
                    <a:pt x="25837" y="19120"/>
                  </a:lnTo>
                  <a:cubicBezTo>
                    <a:pt x="25837" y="19120"/>
                    <a:pt x="26171" y="20214"/>
                    <a:pt x="26293" y="20518"/>
                  </a:cubicBezTo>
                  <a:cubicBezTo>
                    <a:pt x="26384" y="20883"/>
                    <a:pt x="26779" y="22494"/>
                    <a:pt x="26840" y="22858"/>
                  </a:cubicBezTo>
                  <a:cubicBezTo>
                    <a:pt x="26931" y="23162"/>
                    <a:pt x="27083" y="23922"/>
                    <a:pt x="27874" y="24439"/>
                  </a:cubicBezTo>
                  <a:cubicBezTo>
                    <a:pt x="28664" y="24986"/>
                    <a:pt x="29424" y="25016"/>
                    <a:pt x="29424" y="25016"/>
                  </a:cubicBezTo>
                  <a:cubicBezTo>
                    <a:pt x="29424" y="25016"/>
                    <a:pt x="30153" y="24773"/>
                    <a:pt x="29545" y="24013"/>
                  </a:cubicBezTo>
                  <a:cubicBezTo>
                    <a:pt x="28937" y="23253"/>
                    <a:pt x="28603" y="23314"/>
                    <a:pt x="28633" y="22494"/>
                  </a:cubicBezTo>
                  <a:cubicBezTo>
                    <a:pt x="28664" y="21703"/>
                    <a:pt x="28451" y="21247"/>
                    <a:pt x="28937" y="20883"/>
                  </a:cubicBezTo>
                  <a:cubicBezTo>
                    <a:pt x="28937" y="20883"/>
                    <a:pt x="29585" y="21151"/>
                    <a:pt x="31014" y="21151"/>
                  </a:cubicBezTo>
                  <a:cubicBezTo>
                    <a:pt x="31252" y="21151"/>
                    <a:pt x="31512" y="21143"/>
                    <a:pt x="31795" y="21126"/>
                  </a:cubicBezTo>
                  <a:lnTo>
                    <a:pt x="34226" y="22129"/>
                  </a:lnTo>
                  <a:cubicBezTo>
                    <a:pt x="34226" y="22129"/>
                    <a:pt x="35249" y="22859"/>
                    <a:pt x="35432" y="22859"/>
                  </a:cubicBezTo>
                  <a:cubicBezTo>
                    <a:pt x="35436" y="22859"/>
                    <a:pt x="35439" y="22859"/>
                    <a:pt x="35442" y="22858"/>
                  </a:cubicBezTo>
                  <a:cubicBezTo>
                    <a:pt x="35442" y="22858"/>
                    <a:pt x="35500" y="22868"/>
                    <a:pt x="35584" y="22868"/>
                  </a:cubicBezTo>
                  <a:cubicBezTo>
                    <a:pt x="35710" y="22868"/>
                    <a:pt x="35892" y="22846"/>
                    <a:pt x="36020" y="22737"/>
                  </a:cubicBezTo>
                  <a:cubicBezTo>
                    <a:pt x="36020" y="22737"/>
                    <a:pt x="36165" y="22868"/>
                    <a:pt x="36326" y="22868"/>
                  </a:cubicBezTo>
                  <a:cubicBezTo>
                    <a:pt x="36397" y="22868"/>
                    <a:pt x="36471" y="22842"/>
                    <a:pt x="36536" y="22767"/>
                  </a:cubicBezTo>
                  <a:cubicBezTo>
                    <a:pt x="36779" y="22554"/>
                    <a:pt x="37175" y="22159"/>
                    <a:pt x="36962" y="21339"/>
                  </a:cubicBezTo>
                  <a:cubicBezTo>
                    <a:pt x="36719" y="20487"/>
                    <a:pt x="36111" y="19880"/>
                    <a:pt x="35928" y="19241"/>
                  </a:cubicBezTo>
                  <a:cubicBezTo>
                    <a:pt x="35928" y="19241"/>
                    <a:pt x="35655" y="18633"/>
                    <a:pt x="34895" y="18329"/>
                  </a:cubicBezTo>
                  <a:cubicBezTo>
                    <a:pt x="34441" y="18130"/>
                    <a:pt x="34150" y="18049"/>
                    <a:pt x="33853" y="18049"/>
                  </a:cubicBezTo>
                  <a:cubicBezTo>
                    <a:pt x="33653" y="18049"/>
                    <a:pt x="33450" y="18086"/>
                    <a:pt x="33193" y="18147"/>
                  </a:cubicBezTo>
                  <a:cubicBezTo>
                    <a:pt x="33193" y="18147"/>
                    <a:pt x="32889" y="16992"/>
                    <a:pt x="32463" y="16810"/>
                  </a:cubicBezTo>
                  <a:cubicBezTo>
                    <a:pt x="32384" y="16773"/>
                    <a:pt x="32276" y="16759"/>
                    <a:pt x="32153" y="16759"/>
                  </a:cubicBezTo>
                  <a:cubicBezTo>
                    <a:pt x="31663" y="16759"/>
                    <a:pt x="30944" y="16992"/>
                    <a:pt x="30944" y="16992"/>
                  </a:cubicBezTo>
                  <a:lnTo>
                    <a:pt x="30761" y="16566"/>
                  </a:lnTo>
                  <a:cubicBezTo>
                    <a:pt x="30761" y="16566"/>
                    <a:pt x="31673" y="15776"/>
                    <a:pt x="31460" y="15351"/>
                  </a:cubicBezTo>
                  <a:cubicBezTo>
                    <a:pt x="31187" y="14955"/>
                    <a:pt x="30396" y="14743"/>
                    <a:pt x="30396" y="14743"/>
                  </a:cubicBezTo>
                  <a:lnTo>
                    <a:pt x="30396" y="13922"/>
                  </a:lnTo>
                  <a:cubicBezTo>
                    <a:pt x="30396" y="13922"/>
                    <a:pt x="30769" y="14006"/>
                    <a:pt x="31276" y="14006"/>
                  </a:cubicBezTo>
                  <a:cubicBezTo>
                    <a:pt x="31909" y="14006"/>
                    <a:pt x="32754" y="13875"/>
                    <a:pt x="33345" y="13284"/>
                  </a:cubicBezTo>
                  <a:cubicBezTo>
                    <a:pt x="33436" y="13193"/>
                    <a:pt x="33892" y="12402"/>
                    <a:pt x="32706" y="12220"/>
                  </a:cubicBezTo>
                  <a:cubicBezTo>
                    <a:pt x="32706" y="12220"/>
                    <a:pt x="33679" y="11764"/>
                    <a:pt x="33649" y="11156"/>
                  </a:cubicBezTo>
                  <a:cubicBezTo>
                    <a:pt x="33649" y="10852"/>
                    <a:pt x="32737" y="10366"/>
                    <a:pt x="32737" y="10366"/>
                  </a:cubicBezTo>
                  <a:cubicBezTo>
                    <a:pt x="32737" y="10366"/>
                    <a:pt x="33983" y="9150"/>
                    <a:pt x="33831" y="8785"/>
                  </a:cubicBezTo>
                  <a:cubicBezTo>
                    <a:pt x="33744" y="8494"/>
                    <a:pt x="33461" y="8175"/>
                    <a:pt x="32771" y="8175"/>
                  </a:cubicBezTo>
                  <a:cubicBezTo>
                    <a:pt x="32740" y="8175"/>
                    <a:pt x="32708" y="8176"/>
                    <a:pt x="32676" y="8177"/>
                  </a:cubicBezTo>
                  <a:cubicBezTo>
                    <a:pt x="31916" y="8268"/>
                    <a:pt x="30944" y="8360"/>
                    <a:pt x="30944" y="8360"/>
                  </a:cubicBezTo>
                  <a:cubicBezTo>
                    <a:pt x="30944" y="8360"/>
                    <a:pt x="32615" y="7265"/>
                    <a:pt x="32463" y="6536"/>
                  </a:cubicBezTo>
                  <a:cubicBezTo>
                    <a:pt x="32403" y="6293"/>
                    <a:pt x="31977" y="6080"/>
                    <a:pt x="31612" y="5928"/>
                  </a:cubicBezTo>
                  <a:cubicBezTo>
                    <a:pt x="31035" y="5685"/>
                    <a:pt x="30427" y="5533"/>
                    <a:pt x="30427" y="5533"/>
                  </a:cubicBezTo>
                  <a:cubicBezTo>
                    <a:pt x="30427" y="5533"/>
                    <a:pt x="30609" y="3314"/>
                    <a:pt x="30488" y="3192"/>
                  </a:cubicBezTo>
                  <a:cubicBezTo>
                    <a:pt x="30403" y="3150"/>
                    <a:pt x="30319" y="2713"/>
                    <a:pt x="29910" y="2713"/>
                  </a:cubicBezTo>
                  <a:cubicBezTo>
                    <a:pt x="29729" y="2713"/>
                    <a:pt x="29485" y="2798"/>
                    <a:pt x="29150" y="3040"/>
                  </a:cubicBezTo>
                  <a:cubicBezTo>
                    <a:pt x="29150" y="3040"/>
                    <a:pt x="27539" y="4712"/>
                    <a:pt x="26992" y="4834"/>
                  </a:cubicBezTo>
                  <a:cubicBezTo>
                    <a:pt x="26992" y="4834"/>
                    <a:pt x="27539" y="1916"/>
                    <a:pt x="25898" y="1186"/>
                  </a:cubicBezTo>
                  <a:cubicBezTo>
                    <a:pt x="25801" y="1145"/>
                    <a:pt x="25709" y="1126"/>
                    <a:pt x="25623" y="1126"/>
                  </a:cubicBezTo>
                  <a:cubicBezTo>
                    <a:pt x="24755" y="1126"/>
                    <a:pt x="24378" y="3010"/>
                    <a:pt x="24378" y="3010"/>
                  </a:cubicBezTo>
                  <a:cubicBezTo>
                    <a:pt x="24378" y="3010"/>
                    <a:pt x="24104" y="1"/>
                    <a:pt x="227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88" name="Google Shape;488;p24"/>
            <p:cNvSpPr/>
            <p:nvPr/>
          </p:nvSpPr>
          <p:spPr>
            <a:xfrm rot="9292661" flipH="1">
              <a:off x="-676340" y="1980636"/>
              <a:ext cx="1645991" cy="1182214"/>
            </a:xfrm>
            <a:custGeom>
              <a:avLst/>
              <a:gdLst/>
              <a:ahLst/>
              <a:cxnLst/>
              <a:rect l="l" t="t" r="r" b="b"/>
              <a:pathLst>
                <a:path w="44075" h="31278" extrusionOk="0">
                  <a:moveTo>
                    <a:pt x="39637" y="13739"/>
                  </a:moveTo>
                  <a:cubicBezTo>
                    <a:pt x="39788" y="14164"/>
                    <a:pt x="39667" y="15137"/>
                    <a:pt x="39150" y="15958"/>
                  </a:cubicBezTo>
                  <a:cubicBezTo>
                    <a:pt x="38603" y="16748"/>
                    <a:pt x="39211" y="17356"/>
                    <a:pt x="39211" y="17356"/>
                  </a:cubicBezTo>
                  <a:cubicBezTo>
                    <a:pt x="39211" y="17356"/>
                    <a:pt x="39150" y="17690"/>
                    <a:pt x="39211" y="17842"/>
                  </a:cubicBezTo>
                  <a:cubicBezTo>
                    <a:pt x="39333" y="18025"/>
                    <a:pt x="39728" y="18450"/>
                    <a:pt x="40396" y="18116"/>
                  </a:cubicBezTo>
                  <a:cubicBezTo>
                    <a:pt x="41035" y="17782"/>
                    <a:pt x="44074" y="16292"/>
                    <a:pt x="43254" y="14012"/>
                  </a:cubicBezTo>
                  <a:cubicBezTo>
                    <a:pt x="42433" y="11733"/>
                    <a:pt x="41035" y="10791"/>
                    <a:pt x="39454" y="9757"/>
                  </a:cubicBezTo>
                  <a:cubicBezTo>
                    <a:pt x="37843" y="8724"/>
                    <a:pt x="31247" y="5319"/>
                    <a:pt x="24955" y="6778"/>
                  </a:cubicBezTo>
                  <a:cubicBezTo>
                    <a:pt x="24955" y="6778"/>
                    <a:pt x="23223" y="5927"/>
                    <a:pt x="22493" y="5836"/>
                  </a:cubicBezTo>
                  <a:lnTo>
                    <a:pt x="20943" y="3739"/>
                  </a:lnTo>
                  <a:cubicBezTo>
                    <a:pt x="20943" y="3739"/>
                    <a:pt x="20548" y="3222"/>
                    <a:pt x="20609" y="2797"/>
                  </a:cubicBezTo>
                  <a:cubicBezTo>
                    <a:pt x="20639" y="2371"/>
                    <a:pt x="21095" y="669"/>
                    <a:pt x="20487" y="334"/>
                  </a:cubicBezTo>
                  <a:cubicBezTo>
                    <a:pt x="19879" y="0"/>
                    <a:pt x="18846" y="2584"/>
                    <a:pt x="18846" y="2584"/>
                  </a:cubicBezTo>
                  <a:cubicBezTo>
                    <a:pt x="18846" y="2584"/>
                    <a:pt x="18116" y="3496"/>
                    <a:pt x="18937" y="4468"/>
                  </a:cubicBezTo>
                  <a:cubicBezTo>
                    <a:pt x="19697" y="5471"/>
                    <a:pt x="20244" y="6414"/>
                    <a:pt x="20092" y="6626"/>
                  </a:cubicBezTo>
                  <a:cubicBezTo>
                    <a:pt x="19940" y="6870"/>
                    <a:pt x="19910" y="7781"/>
                    <a:pt x="19910" y="7781"/>
                  </a:cubicBezTo>
                  <a:lnTo>
                    <a:pt x="19727" y="8298"/>
                  </a:lnTo>
                  <a:lnTo>
                    <a:pt x="18846" y="7721"/>
                  </a:lnTo>
                  <a:cubicBezTo>
                    <a:pt x="18846" y="7721"/>
                    <a:pt x="17448" y="5684"/>
                    <a:pt x="17053" y="5532"/>
                  </a:cubicBezTo>
                  <a:cubicBezTo>
                    <a:pt x="16657" y="5380"/>
                    <a:pt x="15776" y="6961"/>
                    <a:pt x="15654" y="7173"/>
                  </a:cubicBezTo>
                  <a:cubicBezTo>
                    <a:pt x="15533" y="7325"/>
                    <a:pt x="15229" y="8359"/>
                    <a:pt x="15138" y="8480"/>
                  </a:cubicBezTo>
                  <a:cubicBezTo>
                    <a:pt x="15046" y="8602"/>
                    <a:pt x="14864" y="9028"/>
                    <a:pt x="14955" y="9028"/>
                  </a:cubicBezTo>
                  <a:cubicBezTo>
                    <a:pt x="15077" y="9058"/>
                    <a:pt x="15350" y="8906"/>
                    <a:pt x="15381" y="8997"/>
                  </a:cubicBezTo>
                  <a:cubicBezTo>
                    <a:pt x="15411" y="9028"/>
                    <a:pt x="17022" y="10882"/>
                    <a:pt x="17934" y="11520"/>
                  </a:cubicBezTo>
                  <a:lnTo>
                    <a:pt x="17022" y="12432"/>
                  </a:lnTo>
                  <a:cubicBezTo>
                    <a:pt x="17022" y="12432"/>
                    <a:pt x="15837" y="12280"/>
                    <a:pt x="15381" y="11885"/>
                  </a:cubicBezTo>
                  <a:cubicBezTo>
                    <a:pt x="14621" y="11155"/>
                    <a:pt x="14590" y="10304"/>
                    <a:pt x="14165" y="10091"/>
                  </a:cubicBezTo>
                  <a:cubicBezTo>
                    <a:pt x="13861" y="9939"/>
                    <a:pt x="13739" y="10122"/>
                    <a:pt x="13527" y="10547"/>
                  </a:cubicBezTo>
                  <a:cubicBezTo>
                    <a:pt x="13283" y="10973"/>
                    <a:pt x="12736" y="11915"/>
                    <a:pt x="12736" y="11915"/>
                  </a:cubicBezTo>
                  <a:lnTo>
                    <a:pt x="12159" y="12736"/>
                  </a:lnTo>
                  <a:cubicBezTo>
                    <a:pt x="12159" y="12736"/>
                    <a:pt x="12189" y="13465"/>
                    <a:pt x="12888" y="13952"/>
                  </a:cubicBezTo>
                  <a:cubicBezTo>
                    <a:pt x="13557" y="14499"/>
                    <a:pt x="13861" y="15016"/>
                    <a:pt x="14135" y="15684"/>
                  </a:cubicBezTo>
                  <a:cubicBezTo>
                    <a:pt x="14378" y="16292"/>
                    <a:pt x="14438" y="16475"/>
                    <a:pt x="14438" y="16475"/>
                  </a:cubicBezTo>
                  <a:cubicBezTo>
                    <a:pt x="14438" y="16475"/>
                    <a:pt x="14135" y="16900"/>
                    <a:pt x="13952" y="16961"/>
                  </a:cubicBezTo>
                  <a:cubicBezTo>
                    <a:pt x="13770" y="16991"/>
                    <a:pt x="12888" y="16900"/>
                    <a:pt x="12888" y="16900"/>
                  </a:cubicBezTo>
                  <a:cubicBezTo>
                    <a:pt x="12888" y="16900"/>
                    <a:pt x="11764" y="16657"/>
                    <a:pt x="11217" y="16049"/>
                  </a:cubicBezTo>
                  <a:cubicBezTo>
                    <a:pt x="11217" y="16049"/>
                    <a:pt x="11004" y="15532"/>
                    <a:pt x="10517" y="15836"/>
                  </a:cubicBezTo>
                  <a:cubicBezTo>
                    <a:pt x="10031" y="16140"/>
                    <a:pt x="9241" y="17690"/>
                    <a:pt x="9150" y="17812"/>
                  </a:cubicBezTo>
                  <a:cubicBezTo>
                    <a:pt x="9119" y="17903"/>
                    <a:pt x="8663" y="18420"/>
                    <a:pt x="9028" y="18663"/>
                  </a:cubicBezTo>
                  <a:cubicBezTo>
                    <a:pt x="9454" y="18906"/>
                    <a:pt x="9454" y="18724"/>
                    <a:pt x="9879" y="18876"/>
                  </a:cubicBezTo>
                  <a:cubicBezTo>
                    <a:pt x="10305" y="19028"/>
                    <a:pt x="12341" y="19848"/>
                    <a:pt x="12524" y="19879"/>
                  </a:cubicBezTo>
                  <a:lnTo>
                    <a:pt x="11855" y="20578"/>
                  </a:lnTo>
                  <a:cubicBezTo>
                    <a:pt x="11399" y="21003"/>
                    <a:pt x="4985" y="24073"/>
                    <a:pt x="4013" y="25320"/>
                  </a:cubicBezTo>
                  <a:cubicBezTo>
                    <a:pt x="4013" y="25320"/>
                    <a:pt x="3314" y="26201"/>
                    <a:pt x="3222" y="26323"/>
                  </a:cubicBezTo>
                  <a:cubicBezTo>
                    <a:pt x="3101" y="26414"/>
                    <a:pt x="1" y="30517"/>
                    <a:pt x="365" y="30912"/>
                  </a:cubicBezTo>
                  <a:cubicBezTo>
                    <a:pt x="760" y="31277"/>
                    <a:pt x="1520" y="30821"/>
                    <a:pt x="2280" y="29970"/>
                  </a:cubicBezTo>
                  <a:cubicBezTo>
                    <a:pt x="3010" y="29058"/>
                    <a:pt x="4256" y="27842"/>
                    <a:pt x="4864" y="27630"/>
                  </a:cubicBezTo>
                  <a:cubicBezTo>
                    <a:pt x="5077" y="27569"/>
                    <a:pt x="5472" y="27387"/>
                    <a:pt x="5472" y="27387"/>
                  </a:cubicBezTo>
                  <a:lnTo>
                    <a:pt x="7934" y="26353"/>
                  </a:lnTo>
                  <a:cubicBezTo>
                    <a:pt x="7934" y="26353"/>
                    <a:pt x="13527" y="24590"/>
                    <a:pt x="15381" y="24499"/>
                  </a:cubicBezTo>
                  <a:cubicBezTo>
                    <a:pt x="15381" y="24499"/>
                    <a:pt x="18907" y="24043"/>
                    <a:pt x="19575" y="23800"/>
                  </a:cubicBezTo>
                  <a:cubicBezTo>
                    <a:pt x="20183" y="23557"/>
                    <a:pt x="21551" y="23466"/>
                    <a:pt x="23223" y="21733"/>
                  </a:cubicBezTo>
                  <a:lnTo>
                    <a:pt x="23405" y="21520"/>
                  </a:lnTo>
                  <a:cubicBezTo>
                    <a:pt x="23405" y="21520"/>
                    <a:pt x="25533" y="18997"/>
                    <a:pt x="26293" y="16596"/>
                  </a:cubicBezTo>
                  <a:cubicBezTo>
                    <a:pt x="26870" y="14833"/>
                    <a:pt x="27205" y="13435"/>
                    <a:pt x="27326" y="11125"/>
                  </a:cubicBezTo>
                  <a:cubicBezTo>
                    <a:pt x="27326" y="11125"/>
                    <a:pt x="27509" y="10578"/>
                    <a:pt x="27782" y="10487"/>
                  </a:cubicBezTo>
                  <a:cubicBezTo>
                    <a:pt x="28025" y="10365"/>
                    <a:pt x="30123" y="9484"/>
                    <a:pt x="32281" y="9757"/>
                  </a:cubicBezTo>
                  <a:cubicBezTo>
                    <a:pt x="34469" y="10031"/>
                    <a:pt x="36901" y="10730"/>
                    <a:pt x="38968" y="12766"/>
                  </a:cubicBezTo>
                  <a:cubicBezTo>
                    <a:pt x="39059" y="12766"/>
                    <a:pt x="39363" y="13070"/>
                    <a:pt x="39637" y="1373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89" name="Google Shape;489;p24"/>
            <p:cNvSpPr/>
            <p:nvPr/>
          </p:nvSpPr>
          <p:spPr>
            <a:xfrm rot="-858955" flipH="1">
              <a:off x="-503489" y="3328485"/>
              <a:ext cx="1300321" cy="657667"/>
            </a:xfrm>
            <a:custGeom>
              <a:avLst/>
              <a:gdLst/>
              <a:ahLst/>
              <a:cxnLst/>
              <a:rect l="l" t="t" r="r" b="b"/>
              <a:pathLst>
                <a:path w="20366" h="10176" extrusionOk="0">
                  <a:moveTo>
                    <a:pt x="471" y="1"/>
                  </a:moveTo>
                  <a:cubicBezTo>
                    <a:pt x="466" y="1"/>
                    <a:pt x="460" y="2"/>
                    <a:pt x="456" y="3"/>
                  </a:cubicBezTo>
                  <a:cubicBezTo>
                    <a:pt x="335" y="64"/>
                    <a:pt x="0" y="398"/>
                    <a:pt x="2067" y="1887"/>
                  </a:cubicBezTo>
                  <a:cubicBezTo>
                    <a:pt x="3678" y="3012"/>
                    <a:pt x="4894" y="3346"/>
                    <a:pt x="5350" y="3468"/>
                  </a:cubicBezTo>
                  <a:cubicBezTo>
                    <a:pt x="5411" y="3498"/>
                    <a:pt x="5471" y="3620"/>
                    <a:pt x="5411" y="3711"/>
                  </a:cubicBezTo>
                  <a:cubicBezTo>
                    <a:pt x="5228" y="3954"/>
                    <a:pt x="5016" y="4471"/>
                    <a:pt x="4924" y="4623"/>
                  </a:cubicBezTo>
                  <a:cubicBezTo>
                    <a:pt x="4894" y="4653"/>
                    <a:pt x="4894" y="4714"/>
                    <a:pt x="4924" y="4775"/>
                  </a:cubicBezTo>
                  <a:cubicBezTo>
                    <a:pt x="5107" y="5018"/>
                    <a:pt x="5927" y="5687"/>
                    <a:pt x="6231" y="5900"/>
                  </a:cubicBezTo>
                  <a:cubicBezTo>
                    <a:pt x="6254" y="5933"/>
                    <a:pt x="6284" y="5946"/>
                    <a:pt x="6315" y="5946"/>
                  </a:cubicBezTo>
                  <a:cubicBezTo>
                    <a:pt x="6369" y="5946"/>
                    <a:pt x="6425" y="5908"/>
                    <a:pt x="6444" y="5869"/>
                  </a:cubicBezTo>
                  <a:cubicBezTo>
                    <a:pt x="6474" y="5778"/>
                    <a:pt x="6474" y="5717"/>
                    <a:pt x="6535" y="5626"/>
                  </a:cubicBezTo>
                  <a:cubicBezTo>
                    <a:pt x="6566" y="5474"/>
                    <a:pt x="6292" y="4957"/>
                    <a:pt x="6292" y="4805"/>
                  </a:cubicBezTo>
                  <a:cubicBezTo>
                    <a:pt x="6292" y="4702"/>
                    <a:pt x="6377" y="4655"/>
                    <a:pt x="6460" y="4655"/>
                  </a:cubicBezTo>
                  <a:cubicBezTo>
                    <a:pt x="6499" y="4655"/>
                    <a:pt x="6537" y="4665"/>
                    <a:pt x="6566" y="4684"/>
                  </a:cubicBezTo>
                  <a:cubicBezTo>
                    <a:pt x="6900" y="5079"/>
                    <a:pt x="8298" y="5474"/>
                    <a:pt x="8298" y="5474"/>
                  </a:cubicBezTo>
                  <a:lnTo>
                    <a:pt x="8815" y="5626"/>
                  </a:lnTo>
                  <a:cubicBezTo>
                    <a:pt x="8884" y="5667"/>
                    <a:pt x="8952" y="5684"/>
                    <a:pt x="9012" y="5684"/>
                  </a:cubicBezTo>
                  <a:cubicBezTo>
                    <a:pt x="9086" y="5684"/>
                    <a:pt x="9146" y="5660"/>
                    <a:pt x="9180" y="5626"/>
                  </a:cubicBezTo>
                  <a:cubicBezTo>
                    <a:pt x="9271" y="5626"/>
                    <a:pt x="9301" y="5626"/>
                    <a:pt x="9332" y="5687"/>
                  </a:cubicBezTo>
                  <a:cubicBezTo>
                    <a:pt x="9423" y="5748"/>
                    <a:pt x="9605" y="5839"/>
                    <a:pt x="9605" y="5869"/>
                  </a:cubicBezTo>
                  <a:cubicBezTo>
                    <a:pt x="9666" y="6082"/>
                    <a:pt x="9605" y="6295"/>
                    <a:pt x="9605" y="6295"/>
                  </a:cubicBezTo>
                  <a:cubicBezTo>
                    <a:pt x="9484" y="6629"/>
                    <a:pt x="9605" y="6994"/>
                    <a:pt x="9605" y="7055"/>
                  </a:cubicBezTo>
                  <a:cubicBezTo>
                    <a:pt x="9605" y="7085"/>
                    <a:pt x="8967" y="8423"/>
                    <a:pt x="8845" y="8635"/>
                  </a:cubicBezTo>
                  <a:cubicBezTo>
                    <a:pt x="8724" y="8787"/>
                    <a:pt x="8754" y="8970"/>
                    <a:pt x="8754" y="9061"/>
                  </a:cubicBezTo>
                  <a:cubicBezTo>
                    <a:pt x="8754" y="9091"/>
                    <a:pt x="8754" y="9091"/>
                    <a:pt x="8815" y="9122"/>
                  </a:cubicBezTo>
                  <a:lnTo>
                    <a:pt x="9909" y="10155"/>
                  </a:lnTo>
                  <a:cubicBezTo>
                    <a:pt x="9934" y="10168"/>
                    <a:pt x="9970" y="10175"/>
                    <a:pt x="10005" y="10175"/>
                  </a:cubicBezTo>
                  <a:cubicBezTo>
                    <a:pt x="10055" y="10175"/>
                    <a:pt x="10104" y="10160"/>
                    <a:pt x="10122" y="10125"/>
                  </a:cubicBezTo>
                  <a:cubicBezTo>
                    <a:pt x="10517" y="9517"/>
                    <a:pt x="10061" y="8939"/>
                    <a:pt x="9970" y="8818"/>
                  </a:cubicBezTo>
                  <a:cubicBezTo>
                    <a:pt x="9940" y="8666"/>
                    <a:pt x="9970" y="8666"/>
                    <a:pt x="9970" y="8666"/>
                  </a:cubicBezTo>
                  <a:cubicBezTo>
                    <a:pt x="10730" y="7723"/>
                    <a:pt x="11095" y="6933"/>
                    <a:pt x="11155" y="6812"/>
                  </a:cubicBezTo>
                  <a:cubicBezTo>
                    <a:pt x="11186" y="6751"/>
                    <a:pt x="11277" y="6508"/>
                    <a:pt x="11307" y="6356"/>
                  </a:cubicBezTo>
                  <a:cubicBezTo>
                    <a:pt x="11338" y="6295"/>
                    <a:pt x="11399" y="6234"/>
                    <a:pt x="11459" y="6234"/>
                  </a:cubicBezTo>
                  <a:lnTo>
                    <a:pt x="12098" y="6234"/>
                  </a:lnTo>
                  <a:cubicBezTo>
                    <a:pt x="12189" y="6234"/>
                    <a:pt x="12250" y="6295"/>
                    <a:pt x="12250" y="6356"/>
                  </a:cubicBezTo>
                  <a:cubicBezTo>
                    <a:pt x="12310" y="6538"/>
                    <a:pt x="12341" y="6903"/>
                    <a:pt x="12493" y="7085"/>
                  </a:cubicBezTo>
                  <a:cubicBezTo>
                    <a:pt x="12596" y="7217"/>
                    <a:pt x="12713" y="7272"/>
                    <a:pt x="12834" y="7272"/>
                  </a:cubicBezTo>
                  <a:cubicBezTo>
                    <a:pt x="12963" y="7272"/>
                    <a:pt x="13097" y="7210"/>
                    <a:pt x="13222" y="7116"/>
                  </a:cubicBezTo>
                  <a:cubicBezTo>
                    <a:pt x="13405" y="6964"/>
                    <a:pt x="13283" y="6447"/>
                    <a:pt x="13222" y="6204"/>
                  </a:cubicBezTo>
                  <a:cubicBezTo>
                    <a:pt x="13162" y="6143"/>
                    <a:pt x="13222" y="6052"/>
                    <a:pt x="13283" y="6021"/>
                  </a:cubicBezTo>
                  <a:lnTo>
                    <a:pt x="13526" y="5900"/>
                  </a:lnTo>
                  <a:cubicBezTo>
                    <a:pt x="13537" y="5894"/>
                    <a:pt x="13550" y="5892"/>
                    <a:pt x="13563" y="5892"/>
                  </a:cubicBezTo>
                  <a:cubicBezTo>
                    <a:pt x="13626" y="5892"/>
                    <a:pt x="13709" y="5946"/>
                    <a:pt x="13709" y="6021"/>
                  </a:cubicBezTo>
                  <a:cubicBezTo>
                    <a:pt x="13739" y="6082"/>
                    <a:pt x="13739" y="6234"/>
                    <a:pt x="13830" y="6325"/>
                  </a:cubicBezTo>
                  <a:cubicBezTo>
                    <a:pt x="13869" y="6403"/>
                    <a:pt x="13959" y="6442"/>
                    <a:pt x="14062" y="6442"/>
                  </a:cubicBezTo>
                  <a:cubicBezTo>
                    <a:pt x="14201" y="6442"/>
                    <a:pt x="14364" y="6373"/>
                    <a:pt x="14469" y="6234"/>
                  </a:cubicBezTo>
                  <a:cubicBezTo>
                    <a:pt x="14621" y="6052"/>
                    <a:pt x="14499" y="5748"/>
                    <a:pt x="14438" y="5596"/>
                  </a:cubicBezTo>
                  <a:cubicBezTo>
                    <a:pt x="14438" y="5565"/>
                    <a:pt x="14438" y="5505"/>
                    <a:pt x="14469" y="5444"/>
                  </a:cubicBezTo>
                  <a:cubicBezTo>
                    <a:pt x="14590" y="5353"/>
                    <a:pt x="14833" y="5049"/>
                    <a:pt x="15076" y="4805"/>
                  </a:cubicBezTo>
                  <a:cubicBezTo>
                    <a:pt x="15380" y="4502"/>
                    <a:pt x="15684" y="4289"/>
                    <a:pt x="15684" y="4289"/>
                  </a:cubicBezTo>
                  <a:cubicBezTo>
                    <a:pt x="16414" y="3711"/>
                    <a:pt x="17539" y="3438"/>
                    <a:pt x="17782" y="3407"/>
                  </a:cubicBezTo>
                  <a:lnTo>
                    <a:pt x="17842" y="3407"/>
                  </a:lnTo>
                  <a:cubicBezTo>
                    <a:pt x="18450" y="3681"/>
                    <a:pt x="18937" y="4805"/>
                    <a:pt x="18937" y="4805"/>
                  </a:cubicBezTo>
                  <a:cubicBezTo>
                    <a:pt x="19362" y="5596"/>
                    <a:pt x="19757" y="5869"/>
                    <a:pt x="19909" y="5961"/>
                  </a:cubicBezTo>
                  <a:lnTo>
                    <a:pt x="20001" y="5961"/>
                  </a:lnTo>
                  <a:cubicBezTo>
                    <a:pt x="20244" y="5839"/>
                    <a:pt x="20244" y="5657"/>
                    <a:pt x="20244" y="5657"/>
                  </a:cubicBezTo>
                  <a:cubicBezTo>
                    <a:pt x="20365" y="5383"/>
                    <a:pt x="19636" y="3742"/>
                    <a:pt x="19636" y="3742"/>
                  </a:cubicBezTo>
                  <a:cubicBezTo>
                    <a:pt x="19545" y="3620"/>
                    <a:pt x="19757" y="3103"/>
                    <a:pt x="19788" y="2982"/>
                  </a:cubicBezTo>
                  <a:cubicBezTo>
                    <a:pt x="19818" y="2860"/>
                    <a:pt x="19818" y="2769"/>
                    <a:pt x="19757" y="2647"/>
                  </a:cubicBezTo>
                  <a:cubicBezTo>
                    <a:pt x="19544" y="2248"/>
                    <a:pt x="19075" y="2059"/>
                    <a:pt x="18962" y="2059"/>
                  </a:cubicBezTo>
                  <a:cubicBezTo>
                    <a:pt x="18946" y="2059"/>
                    <a:pt x="18937" y="2062"/>
                    <a:pt x="18937" y="2070"/>
                  </a:cubicBezTo>
                  <a:cubicBezTo>
                    <a:pt x="18684" y="1923"/>
                    <a:pt x="18335" y="1868"/>
                    <a:pt x="17953" y="1868"/>
                  </a:cubicBezTo>
                  <a:cubicBezTo>
                    <a:pt x="16911" y="1868"/>
                    <a:pt x="15625" y="2277"/>
                    <a:pt x="15380" y="2343"/>
                  </a:cubicBezTo>
                  <a:cubicBezTo>
                    <a:pt x="15337" y="2352"/>
                    <a:pt x="15288" y="2357"/>
                    <a:pt x="15233" y="2357"/>
                  </a:cubicBezTo>
                  <a:cubicBezTo>
                    <a:pt x="14908" y="2357"/>
                    <a:pt x="14376" y="2204"/>
                    <a:pt x="13466" y="1918"/>
                  </a:cubicBezTo>
                  <a:cubicBezTo>
                    <a:pt x="12685" y="1673"/>
                    <a:pt x="11807" y="1640"/>
                    <a:pt x="11274" y="1640"/>
                  </a:cubicBezTo>
                  <a:cubicBezTo>
                    <a:pt x="11081" y="1640"/>
                    <a:pt x="10933" y="1644"/>
                    <a:pt x="10851" y="1644"/>
                  </a:cubicBezTo>
                  <a:cubicBezTo>
                    <a:pt x="10842" y="1643"/>
                    <a:pt x="10830" y="1643"/>
                    <a:pt x="10816" y="1643"/>
                  </a:cubicBezTo>
                  <a:cubicBezTo>
                    <a:pt x="10401" y="1643"/>
                    <a:pt x="8233" y="2071"/>
                    <a:pt x="8085" y="2100"/>
                  </a:cubicBezTo>
                  <a:lnTo>
                    <a:pt x="8055" y="2100"/>
                  </a:lnTo>
                  <a:cubicBezTo>
                    <a:pt x="7750" y="2118"/>
                    <a:pt x="7455" y="2127"/>
                    <a:pt x="7171" y="2127"/>
                  </a:cubicBezTo>
                  <a:cubicBezTo>
                    <a:pt x="3115" y="2127"/>
                    <a:pt x="1117" y="421"/>
                    <a:pt x="1003" y="307"/>
                  </a:cubicBezTo>
                  <a:cubicBezTo>
                    <a:pt x="974" y="278"/>
                    <a:pt x="587" y="1"/>
                    <a:pt x="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90" name="Google Shape;490;p24"/>
            <p:cNvSpPr/>
            <p:nvPr/>
          </p:nvSpPr>
          <p:spPr>
            <a:xfrm rot="-4003135">
              <a:off x="-410034" y="4249008"/>
              <a:ext cx="1113415" cy="763628"/>
            </a:xfrm>
            <a:custGeom>
              <a:avLst/>
              <a:gdLst/>
              <a:ahLst/>
              <a:cxnLst/>
              <a:rect l="l" t="t" r="r" b="b"/>
              <a:pathLst>
                <a:path w="25837" h="17509" extrusionOk="0">
                  <a:moveTo>
                    <a:pt x="15746" y="0"/>
                  </a:moveTo>
                  <a:cubicBezTo>
                    <a:pt x="14773" y="0"/>
                    <a:pt x="14560" y="1976"/>
                    <a:pt x="14560" y="1976"/>
                  </a:cubicBezTo>
                  <a:cubicBezTo>
                    <a:pt x="14560" y="1976"/>
                    <a:pt x="14591" y="2675"/>
                    <a:pt x="14408" y="2736"/>
                  </a:cubicBezTo>
                  <a:cubicBezTo>
                    <a:pt x="14408" y="2736"/>
                    <a:pt x="13792" y="2358"/>
                    <a:pt x="13331" y="2358"/>
                  </a:cubicBezTo>
                  <a:cubicBezTo>
                    <a:pt x="13222" y="2358"/>
                    <a:pt x="13122" y="2380"/>
                    <a:pt x="13040" y="2432"/>
                  </a:cubicBezTo>
                  <a:cubicBezTo>
                    <a:pt x="12615" y="2705"/>
                    <a:pt x="12858" y="4225"/>
                    <a:pt x="12797" y="4256"/>
                  </a:cubicBezTo>
                  <a:cubicBezTo>
                    <a:pt x="12796" y="4257"/>
                    <a:pt x="12795" y="4257"/>
                    <a:pt x="12792" y="4257"/>
                  </a:cubicBezTo>
                  <a:cubicBezTo>
                    <a:pt x="12710" y="4257"/>
                    <a:pt x="11833" y="3893"/>
                    <a:pt x="11486" y="3893"/>
                  </a:cubicBezTo>
                  <a:cubicBezTo>
                    <a:pt x="11433" y="3893"/>
                    <a:pt x="11392" y="3902"/>
                    <a:pt x="11369" y="3921"/>
                  </a:cubicBezTo>
                  <a:cubicBezTo>
                    <a:pt x="11186" y="4073"/>
                    <a:pt x="10974" y="4560"/>
                    <a:pt x="11034" y="4833"/>
                  </a:cubicBezTo>
                  <a:cubicBezTo>
                    <a:pt x="11034" y="4833"/>
                    <a:pt x="10850" y="4747"/>
                    <a:pt x="10637" y="4747"/>
                  </a:cubicBezTo>
                  <a:cubicBezTo>
                    <a:pt x="10516" y="4747"/>
                    <a:pt x="10385" y="4775"/>
                    <a:pt x="10274" y="4864"/>
                  </a:cubicBezTo>
                  <a:cubicBezTo>
                    <a:pt x="9910" y="5107"/>
                    <a:pt x="9818" y="5806"/>
                    <a:pt x="9818" y="5806"/>
                  </a:cubicBezTo>
                  <a:cubicBezTo>
                    <a:pt x="9818" y="5806"/>
                    <a:pt x="9439" y="5506"/>
                    <a:pt x="9117" y="5506"/>
                  </a:cubicBezTo>
                  <a:cubicBezTo>
                    <a:pt x="9042" y="5506"/>
                    <a:pt x="8970" y="5522"/>
                    <a:pt x="8907" y="5563"/>
                  </a:cubicBezTo>
                  <a:cubicBezTo>
                    <a:pt x="8542" y="5745"/>
                    <a:pt x="8603" y="6323"/>
                    <a:pt x="8603" y="6323"/>
                  </a:cubicBezTo>
                  <a:cubicBezTo>
                    <a:pt x="8603" y="6323"/>
                    <a:pt x="8395" y="6012"/>
                    <a:pt x="8125" y="6012"/>
                  </a:cubicBezTo>
                  <a:cubicBezTo>
                    <a:pt x="8102" y="6012"/>
                    <a:pt x="8079" y="6014"/>
                    <a:pt x="8056" y="6019"/>
                  </a:cubicBezTo>
                  <a:cubicBezTo>
                    <a:pt x="7782" y="6049"/>
                    <a:pt x="7630" y="6566"/>
                    <a:pt x="7448" y="6657"/>
                  </a:cubicBezTo>
                  <a:cubicBezTo>
                    <a:pt x="7448" y="6657"/>
                    <a:pt x="7387" y="6140"/>
                    <a:pt x="6992" y="6079"/>
                  </a:cubicBezTo>
                  <a:cubicBezTo>
                    <a:pt x="6982" y="6076"/>
                    <a:pt x="6969" y="6075"/>
                    <a:pt x="6955" y="6075"/>
                  </a:cubicBezTo>
                  <a:cubicBezTo>
                    <a:pt x="6674" y="6075"/>
                    <a:pt x="5654" y="6626"/>
                    <a:pt x="5654" y="6626"/>
                  </a:cubicBezTo>
                  <a:cubicBezTo>
                    <a:pt x="5593" y="6566"/>
                    <a:pt x="3466" y="6110"/>
                    <a:pt x="1004" y="4651"/>
                  </a:cubicBezTo>
                  <a:cubicBezTo>
                    <a:pt x="1004" y="4651"/>
                    <a:pt x="816" y="4574"/>
                    <a:pt x="617" y="4574"/>
                  </a:cubicBezTo>
                  <a:cubicBezTo>
                    <a:pt x="441" y="4574"/>
                    <a:pt x="255" y="4635"/>
                    <a:pt x="183" y="4864"/>
                  </a:cubicBezTo>
                  <a:cubicBezTo>
                    <a:pt x="1" y="5350"/>
                    <a:pt x="1034" y="6535"/>
                    <a:pt x="1946" y="7113"/>
                  </a:cubicBezTo>
                  <a:cubicBezTo>
                    <a:pt x="2839" y="7678"/>
                    <a:pt x="5947" y="9060"/>
                    <a:pt x="8787" y="9060"/>
                  </a:cubicBezTo>
                  <a:cubicBezTo>
                    <a:pt x="8847" y="9060"/>
                    <a:pt x="8907" y="9059"/>
                    <a:pt x="8967" y="9058"/>
                  </a:cubicBezTo>
                  <a:lnTo>
                    <a:pt x="8967" y="9058"/>
                  </a:lnTo>
                  <a:cubicBezTo>
                    <a:pt x="8967" y="9058"/>
                    <a:pt x="8846" y="9271"/>
                    <a:pt x="8633" y="9544"/>
                  </a:cubicBezTo>
                  <a:cubicBezTo>
                    <a:pt x="8390" y="9818"/>
                    <a:pt x="8511" y="10274"/>
                    <a:pt x="8815" y="10456"/>
                  </a:cubicBezTo>
                  <a:cubicBezTo>
                    <a:pt x="9091" y="10649"/>
                    <a:pt x="10192" y="11267"/>
                    <a:pt x="10666" y="11267"/>
                  </a:cubicBezTo>
                  <a:cubicBezTo>
                    <a:pt x="10715" y="11267"/>
                    <a:pt x="10757" y="11261"/>
                    <a:pt x="10791" y="11247"/>
                  </a:cubicBezTo>
                  <a:cubicBezTo>
                    <a:pt x="11186" y="11064"/>
                    <a:pt x="10822" y="10578"/>
                    <a:pt x="10822" y="10578"/>
                  </a:cubicBezTo>
                  <a:cubicBezTo>
                    <a:pt x="10822" y="10578"/>
                    <a:pt x="11490" y="9757"/>
                    <a:pt x="11703" y="9757"/>
                  </a:cubicBezTo>
                  <a:cubicBezTo>
                    <a:pt x="11761" y="9757"/>
                    <a:pt x="11826" y="9755"/>
                    <a:pt x="11900" y="9755"/>
                  </a:cubicBezTo>
                  <a:cubicBezTo>
                    <a:pt x="12178" y="9755"/>
                    <a:pt x="12573" y="9792"/>
                    <a:pt x="13101" y="10152"/>
                  </a:cubicBezTo>
                  <a:cubicBezTo>
                    <a:pt x="13527" y="10426"/>
                    <a:pt x="12433" y="11946"/>
                    <a:pt x="12402" y="12189"/>
                  </a:cubicBezTo>
                  <a:cubicBezTo>
                    <a:pt x="12311" y="12584"/>
                    <a:pt x="12007" y="13010"/>
                    <a:pt x="12736" y="13465"/>
                  </a:cubicBezTo>
                  <a:cubicBezTo>
                    <a:pt x="13453" y="13871"/>
                    <a:pt x="13794" y="14052"/>
                    <a:pt x="13996" y="14052"/>
                  </a:cubicBezTo>
                  <a:cubicBezTo>
                    <a:pt x="14051" y="14052"/>
                    <a:pt x="14096" y="14039"/>
                    <a:pt x="14135" y="14013"/>
                  </a:cubicBezTo>
                  <a:cubicBezTo>
                    <a:pt x="14317" y="13921"/>
                    <a:pt x="14621" y="13678"/>
                    <a:pt x="14408" y="13344"/>
                  </a:cubicBezTo>
                  <a:cubicBezTo>
                    <a:pt x="14165" y="13010"/>
                    <a:pt x="13922" y="12584"/>
                    <a:pt x="14135" y="12250"/>
                  </a:cubicBezTo>
                  <a:cubicBezTo>
                    <a:pt x="14378" y="11885"/>
                    <a:pt x="14864" y="11551"/>
                    <a:pt x="15138" y="11186"/>
                  </a:cubicBezTo>
                  <a:lnTo>
                    <a:pt x="15381" y="11125"/>
                  </a:lnTo>
                  <a:lnTo>
                    <a:pt x="16354" y="11642"/>
                  </a:lnTo>
                  <a:cubicBezTo>
                    <a:pt x="16354" y="11642"/>
                    <a:pt x="16141" y="13344"/>
                    <a:pt x="16141" y="13405"/>
                  </a:cubicBezTo>
                  <a:cubicBezTo>
                    <a:pt x="16141" y="13526"/>
                    <a:pt x="15533" y="14377"/>
                    <a:pt x="15776" y="14590"/>
                  </a:cubicBezTo>
                  <a:cubicBezTo>
                    <a:pt x="15942" y="14838"/>
                    <a:pt x="16958" y="15462"/>
                    <a:pt x="17689" y="15462"/>
                  </a:cubicBezTo>
                  <a:cubicBezTo>
                    <a:pt x="17764" y="15462"/>
                    <a:pt x="17836" y="15455"/>
                    <a:pt x="17904" y="15441"/>
                  </a:cubicBezTo>
                  <a:cubicBezTo>
                    <a:pt x="17904" y="15441"/>
                    <a:pt x="18208" y="15016"/>
                    <a:pt x="17873" y="14469"/>
                  </a:cubicBezTo>
                  <a:lnTo>
                    <a:pt x="18025" y="13405"/>
                  </a:lnTo>
                  <a:cubicBezTo>
                    <a:pt x="18025" y="13405"/>
                    <a:pt x="18238" y="14165"/>
                    <a:pt x="18329" y="14408"/>
                  </a:cubicBezTo>
                  <a:cubicBezTo>
                    <a:pt x="18390" y="14621"/>
                    <a:pt x="18664" y="15806"/>
                    <a:pt x="18694" y="15988"/>
                  </a:cubicBezTo>
                  <a:cubicBezTo>
                    <a:pt x="18724" y="16231"/>
                    <a:pt x="18846" y="16748"/>
                    <a:pt x="19424" y="17113"/>
                  </a:cubicBezTo>
                  <a:cubicBezTo>
                    <a:pt x="20001" y="17447"/>
                    <a:pt x="20487" y="17508"/>
                    <a:pt x="20487" y="17508"/>
                  </a:cubicBezTo>
                  <a:cubicBezTo>
                    <a:pt x="20487" y="17508"/>
                    <a:pt x="20974" y="17356"/>
                    <a:pt x="20548" y="16839"/>
                  </a:cubicBezTo>
                  <a:cubicBezTo>
                    <a:pt x="20153" y="16292"/>
                    <a:pt x="19879" y="16353"/>
                    <a:pt x="19910" y="15776"/>
                  </a:cubicBezTo>
                  <a:cubicBezTo>
                    <a:pt x="19940" y="15198"/>
                    <a:pt x="19788" y="14894"/>
                    <a:pt x="20092" y="14621"/>
                  </a:cubicBezTo>
                  <a:cubicBezTo>
                    <a:pt x="20092" y="14621"/>
                    <a:pt x="20585" y="14842"/>
                    <a:pt x="21680" y="14842"/>
                  </a:cubicBezTo>
                  <a:cubicBezTo>
                    <a:pt x="21802" y="14842"/>
                    <a:pt x="21931" y="14839"/>
                    <a:pt x="22068" y="14833"/>
                  </a:cubicBezTo>
                  <a:lnTo>
                    <a:pt x="23801" y="15502"/>
                  </a:lnTo>
                  <a:cubicBezTo>
                    <a:pt x="23801" y="15502"/>
                    <a:pt x="24500" y="16019"/>
                    <a:pt x="24621" y="16019"/>
                  </a:cubicBezTo>
                  <a:cubicBezTo>
                    <a:pt x="24621" y="16019"/>
                    <a:pt x="24690" y="16034"/>
                    <a:pt x="24777" y="16034"/>
                  </a:cubicBezTo>
                  <a:cubicBezTo>
                    <a:pt x="24864" y="16034"/>
                    <a:pt x="24971" y="16019"/>
                    <a:pt x="25047" y="15958"/>
                  </a:cubicBezTo>
                  <a:cubicBezTo>
                    <a:pt x="25047" y="15958"/>
                    <a:pt x="25128" y="16039"/>
                    <a:pt x="25227" y="16039"/>
                  </a:cubicBezTo>
                  <a:cubicBezTo>
                    <a:pt x="25276" y="16039"/>
                    <a:pt x="25330" y="16019"/>
                    <a:pt x="25381" y="15958"/>
                  </a:cubicBezTo>
                  <a:cubicBezTo>
                    <a:pt x="25533" y="15806"/>
                    <a:pt x="25837" y="15532"/>
                    <a:pt x="25685" y="14924"/>
                  </a:cubicBezTo>
                  <a:cubicBezTo>
                    <a:pt x="25533" y="14317"/>
                    <a:pt x="25077" y="13921"/>
                    <a:pt x="25016" y="13496"/>
                  </a:cubicBezTo>
                  <a:cubicBezTo>
                    <a:pt x="25016" y="13496"/>
                    <a:pt x="24804" y="13070"/>
                    <a:pt x="24287" y="12858"/>
                  </a:cubicBezTo>
                  <a:cubicBezTo>
                    <a:pt x="23960" y="12712"/>
                    <a:pt x="23753" y="12643"/>
                    <a:pt x="23542" y="12643"/>
                  </a:cubicBezTo>
                  <a:cubicBezTo>
                    <a:pt x="23399" y="12643"/>
                    <a:pt x="23255" y="12675"/>
                    <a:pt x="23071" y="12736"/>
                  </a:cubicBezTo>
                  <a:cubicBezTo>
                    <a:pt x="23071" y="12736"/>
                    <a:pt x="22828" y="11915"/>
                    <a:pt x="22585" y="11824"/>
                  </a:cubicBezTo>
                  <a:cubicBezTo>
                    <a:pt x="22524" y="11800"/>
                    <a:pt x="22445" y="11790"/>
                    <a:pt x="22357" y="11790"/>
                  </a:cubicBezTo>
                  <a:cubicBezTo>
                    <a:pt x="22007" y="11790"/>
                    <a:pt x="21521" y="11946"/>
                    <a:pt x="21521" y="11946"/>
                  </a:cubicBezTo>
                  <a:lnTo>
                    <a:pt x="21399" y="11642"/>
                  </a:lnTo>
                  <a:cubicBezTo>
                    <a:pt x="21399" y="11642"/>
                    <a:pt x="22038" y="11064"/>
                    <a:pt x="21855" y="10791"/>
                  </a:cubicBezTo>
                  <a:cubicBezTo>
                    <a:pt x="21673" y="10517"/>
                    <a:pt x="21095" y="10365"/>
                    <a:pt x="21095" y="10365"/>
                  </a:cubicBezTo>
                  <a:lnTo>
                    <a:pt x="21065" y="9757"/>
                  </a:lnTo>
                  <a:lnTo>
                    <a:pt x="21065" y="9757"/>
                  </a:lnTo>
                  <a:cubicBezTo>
                    <a:pt x="21065" y="9757"/>
                    <a:pt x="21323" y="9817"/>
                    <a:pt x="21677" y="9817"/>
                  </a:cubicBezTo>
                  <a:cubicBezTo>
                    <a:pt x="22119" y="9817"/>
                    <a:pt x="22710" y="9723"/>
                    <a:pt x="23132" y="9301"/>
                  </a:cubicBezTo>
                  <a:cubicBezTo>
                    <a:pt x="23193" y="9241"/>
                    <a:pt x="23527" y="8693"/>
                    <a:pt x="22676" y="8541"/>
                  </a:cubicBezTo>
                  <a:cubicBezTo>
                    <a:pt x="22676" y="8541"/>
                    <a:pt x="23375" y="8237"/>
                    <a:pt x="23345" y="7782"/>
                  </a:cubicBezTo>
                  <a:cubicBezTo>
                    <a:pt x="23345" y="7599"/>
                    <a:pt x="22676" y="7234"/>
                    <a:pt x="22676" y="7234"/>
                  </a:cubicBezTo>
                  <a:cubicBezTo>
                    <a:pt x="22676" y="7234"/>
                    <a:pt x="23557" y="6353"/>
                    <a:pt x="23436" y="6140"/>
                  </a:cubicBezTo>
                  <a:cubicBezTo>
                    <a:pt x="23379" y="5941"/>
                    <a:pt x="23162" y="5742"/>
                    <a:pt x="22712" y="5742"/>
                  </a:cubicBezTo>
                  <a:cubicBezTo>
                    <a:pt x="22681" y="5742"/>
                    <a:pt x="22648" y="5743"/>
                    <a:pt x="22615" y="5745"/>
                  </a:cubicBezTo>
                  <a:cubicBezTo>
                    <a:pt x="22068" y="5775"/>
                    <a:pt x="21430" y="5836"/>
                    <a:pt x="21430" y="5836"/>
                  </a:cubicBezTo>
                  <a:cubicBezTo>
                    <a:pt x="21430" y="5836"/>
                    <a:pt x="22615" y="5076"/>
                    <a:pt x="22493" y="4560"/>
                  </a:cubicBezTo>
                  <a:cubicBezTo>
                    <a:pt x="22463" y="4377"/>
                    <a:pt x="22159" y="4256"/>
                    <a:pt x="21886" y="4134"/>
                  </a:cubicBezTo>
                  <a:cubicBezTo>
                    <a:pt x="21460" y="3952"/>
                    <a:pt x="21065" y="3830"/>
                    <a:pt x="21065" y="3830"/>
                  </a:cubicBezTo>
                  <a:cubicBezTo>
                    <a:pt x="21065" y="3830"/>
                    <a:pt x="21156" y="2280"/>
                    <a:pt x="21126" y="2250"/>
                  </a:cubicBezTo>
                  <a:cubicBezTo>
                    <a:pt x="21084" y="2187"/>
                    <a:pt x="21014" y="1895"/>
                    <a:pt x="20738" y="1895"/>
                  </a:cubicBezTo>
                  <a:cubicBezTo>
                    <a:pt x="20612" y="1895"/>
                    <a:pt x="20443" y="1956"/>
                    <a:pt x="20214" y="2128"/>
                  </a:cubicBezTo>
                  <a:cubicBezTo>
                    <a:pt x="20214" y="2128"/>
                    <a:pt x="19089" y="3253"/>
                    <a:pt x="18694" y="3374"/>
                  </a:cubicBezTo>
                  <a:cubicBezTo>
                    <a:pt x="18694" y="3374"/>
                    <a:pt x="19089" y="1338"/>
                    <a:pt x="17934" y="821"/>
                  </a:cubicBezTo>
                  <a:cubicBezTo>
                    <a:pt x="17866" y="789"/>
                    <a:pt x="17800" y="775"/>
                    <a:pt x="17739" y="775"/>
                  </a:cubicBezTo>
                  <a:cubicBezTo>
                    <a:pt x="17145" y="775"/>
                    <a:pt x="16870" y="2098"/>
                    <a:pt x="16870" y="2098"/>
                  </a:cubicBezTo>
                  <a:cubicBezTo>
                    <a:pt x="16870" y="2098"/>
                    <a:pt x="16688" y="0"/>
                    <a:pt x="157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accent1"/>
                </a:solidFill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 rot="1824513">
              <a:off x="-700773" y="283867"/>
              <a:ext cx="1300330" cy="657676"/>
            </a:xfrm>
            <a:custGeom>
              <a:avLst/>
              <a:gdLst/>
              <a:ahLst/>
              <a:cxnLst/>
              <a:rect l="l" t="t" r="r" b="b"/>
              <a:pathLst>
                <a:path w="20366" h="10176" extrusionOk="0">
                  <a:moveTo>
                    <a:pt x="471" y="1"/>
                  </a:moveTo>
                  <a:cubicBezTo>
                    <a:pt x="466" y="1"/>
                    <a:pt x="460" y="2"/>
                    <a:pt x="456" y="3"/>
                  </a:cubicBezTo>
                  <a:cubicBezTo>
                    <a:pt x="335" y="64"/>
                    <a:pt x="0" y="398"/>
                    <a:pt x="2067" y="1887"/>
                  </a:cubicBezTo>
                  <a:cubicBezTo>
                    <a:pt x="3678" y="3012"/>
                    <a:pt x="4894" y="3346"/>
                    <a:pt x="5350" y="3468"/>
                  </a:cubicBezTo>
                  <a:cubicBezTo>
                    <a:pt x="5411" y="3498"/>
                    <a:pt x="5471" y="3620"/>
                    <a:pt x="5411" y="3711"/>
                  </a:cubicBezTo>
                  <a:cubicBezTo>
                    <a:pt x="5228" y="3954"/>
                    <a:pt x="5016" y="4471"/>
                    <a:pt x="4924" y="4623"/>
                  </a:cubicBezTo>
                  <a:cubicBezTo>
                    <a:pt x="4894" y="4653"/>
                    <a:pt x="4894" y="4714"/>
                    <a:pt x="4924" y="4775"/>
                  </a:cubicBezTo>
                  <a:cubicBezTo>
                    <a:pt x="5107" y="5018"/>
                    <a:pt x="5927" y="5687"/>
                    <a:pt x="6231" y="5900"/>
                  </a:cubicBezTo>
                  <a:cubicBezTo>
                    <a:pt x="6254" y="5933"/>
                    <a:pt x="6284" y="5946"/>
                    <a:pt x="6315" y="5946"/>
                  </a:cubicBezTo>
                  <a:cubicBezTo>
                    <a:pt x="6369" y="5946"/>
                    <a:pt x="6425" y="5908"/>
                    <a:pt x="6444" y="5869"/>
                  </a:cubicBezTo>
                  <a:cubicBezTo>
                    <a:pt x="6474" y="5778"/>
                    <a:pt x="6474" y="5717"/>
                    <a:pt x="6535" y="5626"/>
                  </a:cubicBezTo>
                  <a:cubicBezTo>
                    <a:pt x="6566" y="5474"/>
                    <a:pt x="6292" y="4957"/>
                    <a:pt x="6292" y="4805"/>
                  </a:cubicBezTo>
                  <a:cubicBezTo>
                    <a:pt x="6292" y="4702"/>
                    <a:pt x="6377" y="4655"/>
                    <a:pt x="6460" y="4655"/>
                  </a:cubicBezTo>
                  <a:cubicBezTo>
                    <a:pt x="6499" y="4655"/>
                    <a:pt x="6537" y="4665"/>
                    <a:pt x="6566" y="4684"/>
                  </a:cubicBezTo>
                  <a:cubicBezTo>
                    <a:pt x="6900" y="5079"/>
                    <a:pt x="8298" y="5474"/>
                    <a:pt x="8298" y="5474"/>
                  </a:cubicBezTo>
                  <a:lnTo>
                    <a:pt x="8815" y="5626"/>
                  </a:lnTo>
                  <a:cubicBezTo>
                    <a:pt x="8884" y="5667"/>
                    <a:pt x="8952" y="5684"/>
                    <a:pt x="9012" y="5684"/>
                  </a:cubicBezTo>
                  <a:cubicBezTo>
                    <a:pt x="9086" y="5684"/>
                    <a:pt x="9146" y="5660"/>
                    <a:pt x="9180" y="5626"/>
                  </a:cubicBezTo>
                  <a:cubicBezTo>
                    <a:pt x="9271" y="5626"/>
                    <a:pt x="9301" y="5626"/>
                    <a:pt x="9332" y="5687"/>
                  </a:cubicBezTo>
                  <a:cubicBezTo>
                    <a:pt x="9423" y="5748"/>
                    <a:pt x="9605" y="5839"/>
                    <a:pt x="9605" y="5869"/>
                  </a:cubicBezTo>
                  <a:cubicBezTo>
                    <a:pt x="9666" y="6082"/>
                    <a:pt x="9605" y="6295"/>
                    <a:pt x="9605" y="6295"/>
                  </a:cubicBezTo>
                  <a:cubicBezTo>
                    <a:pt x="9484" y="6629"/>
                    <a:pt x="9605" y="6994"/>
                    <a:pt x="9605" y="7055"/>
                  </a:cubicBezTo>
                  <a:cubicBezTo>
                    <a:pt x="9605" y="7085"/>
                    <a:pt x="8967" y="8423"/>
                    <a:pt x="8845" y="8635"/>
                  </a:cubicBezTo>
                  <a:cubicBezTo>
                    <a:pt x="8724" y="8787"/>
                    <a:pt x="8754" y="8970"/>
                    <a:pt x="8754" y="9061"/>
                  </a:cubicBezTo>
                  <a:cubicBezTo>
                    <a:pt x="8754" y="9091"/>
                    <a:pt x="8754" y="9091"/>
                    <a:pt x="8815" y="9122"/>
                  </a:cubicBezTo>
                  <a:lnTo>
                    <a:pt x="9909" y="10155"/>
                  </a:lnTo>
                  <a:cubicBezTo>
                    <a:pt x="9934" y="10168"/>
                    <a:pt x="9970" y="10175"/>
                    <a:pt x="10005" y="10175"/>
                  </a:cubicBezTo>
                  <a:cubicBezTo>
                    <a:pt x="10055" y="10175"/>
                    <a:pt x="10104" y="10160"/>
                    <a:pt x="10122" y="10125"/>
                  </a:cubicBezTo>
                  <a:cubicBezTo>
                    <a:pt x="10517" y="9517"/>
                    <a:pt x="10061" y="8939"/>
                    <a:pt x="9970" y="8818"/>
                  </a:cubicBezTo>
                  <a:cubicBezTo>
                    <a:pt x="9940" y="8666"/>
                    <a:pt x="9970" y="8666"/>
                    <a:pt x="9970" y="8666"/>
                  </a:cubicBezTo>
                  <a:cubicBezTo>
                    <a:pt x="10730" y="7723"/>
                    <a:pt x="11095" y="6933"/>
                    <a:pt x="11155" y="6812"/>
                  </a:cubicBezTo>
                  <a:cubicBezTo>
                    <a:pt x="11186" y="6751"/>
                    <a:pt x="11277" y="6508"/>
                    <a:pt x="11307" y="6356"/>
                  </a:cubicBezTo>
                  <a:cubicBezTo>
                    <a:pt x="11338" y="6295"/>
                    <a:pt x="11399" y="6234"/>
                    <a:pt x="11459" y="6234"/>
                  </a:cubicBezTo>
                  <a:lnTo>
                    <a:pt x="12098" y="6234"/>
                  </a:lnTo>
                  <a:cubicBezTo>
                    <a:pt x="12189" y="6234"/>
                    <a:pt x="12250" y="6295"/>
                    <a:pt x="12250" y="6356"/>
                  </a:cubicBezTo>
                  <a:cubicBezTo>
                    <a:pt x="12310" y="6538"/>
                    <a:pt x="12341" y="6903"/>
                    <a:pt x="12493" y="7085"/>
                  </a:cubicBezTo>
                  <a:cubicBezTo>
                    <a:pt x="12596" y="7217"/>
                    <a:pt x="12713" y="7272"/>
                    <a:pt x="12834" y="7272"/>
                  </a:cubicBezTo>
                  <a:cubicBezTo>
                    <a:pt x="12963" y="7272"/>
                    <a:pt x="13097" y="7210"/>
                    <a:pt x="13222" y="7116"/>
                  </a:cubicBezTo>
                  <a:cubicBezTo>
                    <a:pt x="13405" y="6964"/>
                    <a:pt x="13283" y="6447"/>
                    <a:pt x="13222" y="6204"/>
                  </a:cubicBezTo>
                  <a:cubicBezTo>
                    <a:pt x="13162" y="6143"/>
                    <a:pt x="13222" y="6052"/>
                    <a:pt x="13283" y="6021"/>
                  </a:cubicBezTo>
                  <a:lnTo>
                    <a:pt x="13526" y="5900"/>
                  </a:lnTo>
                  <a:cubicBezTo>
                    <a:pt x="13537" y="5894"/>
                    <a:pt x="13550" y="5892"/>
                    <a:pt x="13563" y="5892"/>
                  </a:cubicBezTo>
                  <a:cubicBezTo>
                    <a:pt x="13626" y="5892"/>
                    <a:pt x="13709" y="5946"/>
                    <a:pt x="13709" y="6021"/>
                  </a:cubicBezTo>
                  <a:cubicBezTo>
                    <a:pt x="13739" y="6082"/>
                    <a:pt x="13739" y="6234"/>
                    <a:pt x="13830" y="6325"/>
                  </a:cubicBezTo>
                  <a:cubicBezTo>
                    <a:pt x="13869" y="6403"/>
                    <a:pt x="13959" y="6442"/>
                    <a:pt x="14062" y="6442"/>
                  </a:cubicBezTo>
                  <a:cubicBezTo>
                    <a:pt x="14201" y="6442"/>
                    <a:pt x="14364" y="6373"/>
                    <a:pt x="14469" y="6234"/>
                  </a:cubicBezTo>
                  <a:cubicBezTo>
                    <a:pt x="14621" y="6052"/>
                    <a:pt x="14499" y="5748"/>
                    <a:pt x="14438" y="5596"/>
                  </a:cubicBezTo>
                  <a:cubicBezTo>
                    <a:pt x="14438" y="5565"/>
                    <a:pt x="14438" y="5505"/>
                    <a:pt x="14469" y="5444"/>
                  </a:cubicBezTo>
                  <a:cubicBezTo>
                    <a:pt x="14590" y="5353"/>
                    <a:pt x="14833" y="5049"/>
                    <a:pt x="15076" y="4805"/>
                  </a:cubicBezTo>
                  <a:cubicBezTo>
                    <a:pt x="15380" y="4502"/>
                    <a:pt x="15684" y="4289"/>
                    <a:pt x="15684" y="4289"/>
                  </a:cubicBezTo>
                  <a:cubicBezTo>
                    <a:pt x="16414" y="3711"/>
                    <a:pt x="17539" y="3438"/>
                    <a:pt x="17782" y="3407"/>
                  </a:cubicBezTo>
                  <a:lnTo>
                    <a:pt x="17842" y="3407"/>
                  </a:lnTo>
                  <a:cubicBezTo>
                    <a:pt x="18450" y="3681"/>
                    <a:pt x="18937" y="4805"/>
                    <a:pt x="18937" y="4805"/>
                  </a:cubicBezTo>
                  <a:cubicBezTo>
                    <a:pt x="19362" y="5596"/>
                    <a:pt x="19757" y="5869"/>
                    <a:pt x="19909" y="5961"/>
                  </a:cubicBezTo>
                  <a:lnTo>
                    <a:pt x="20001" y="5961"/>
                  </a:lnTo>
                  <a:cubicBezTo>
                    <a:pt x="20244" y="5839"/>
                    <a:pt x="20244" y="5657"/>
                    <a:pt x="20244" y="5657"/>
                  </a:cubicBezTo>
                  <a:cubicBezTo>
                    <a:pt x="20365" y="5383"/>
                    <a:pt x="19636" y="3742"/>
                    <a:pt x="19636" y="3742"/>
                  </a:cubicBezTo>
                  <a:cubicBezTo>
                    <a:pt x="19545" y="3620"/>
                    <a:pt x="19757" y="3103"/>
                    <a:pt x="19788" y="2982"/>
                  </a:cubicBezTo>
                  <a:cubicBezTo>
                    <a:pt x="19818" y="2860"/>
                    <a:pt x="19818" y="2769"/>
                    <a:pt x="19757" y="2647"/>
                  </a:cubicBezTo>
                  <a:cubicBezTo>
                    <a:pt x="19544" y="2248"/>
                    <a:pt x="19075" y="2059"/>
                    <a:pt x="18962" y="2059"/>
                  </a:cubicBezTo>
                  <a:cubicBezTo>
                    <a:pt x="18946" y="2059"/>
                    <a:pt x="18937" y="2062"/>
                    <a:pt x="18937" y="2070"/>
                  </a:cubicBezTo>
                  <a:cubicBezTo>
                    <a:pt x="18684" y="1923"/>
                    <a:pt x="18335" y="1868"/>
                    <a:pt x="17953" y="1868"/>
                  </a:cubicBezTo>
                  <a:cubicBezTo>
                    <a:pt x="16911" y="1868"/>
                    <a:pt x="15625" y="2277"/>
                    <a:pt x="15380" y="2343"/>
                  </a:cubicBezTo>
                  <a:cubicBezTo>
                    <a:pt x="15337" y="2352"/>
                    <a:pt x="15288" y="2357"/>
                    <a:pt x="15233" y="2357"/>
                  </a:cubicBezTo>
                  <a:cubicBezTo>
                    <a:pt x="14908" y="2357"/>
                    <a:pt x="14376" y="2204"/>
                    <a:pt x="13466" y="1918"/>
                  </a:cubicBezTo>
                  <a:cubicBezTo>
                    <a:pt x="12685" y="1673"/>
                    <a:pt x="11807" y="1640"/>
                    <a:pt x="11274" y="1640"/>
                  </a:cubicBezTo>
                  <a:cubicBezTo>
                    <a:pt x="11081" y="1640"/>
                    <a:pt x="10933" y="1644"/>
                    <a:pt x="10851" y="1644"/>
                  </a:cubicBezTo>
                  <a:cubicBezTo>
                    <a:pt x="10842" y="1643"/>
                    <a:pt x="10830" y="1643"/>
                    <a:pt x="10816" y="1643"/>
                  </a:cubicBezTo>
                  <a:cubicBezTo>
                    <a:pt x="10401" y="1643"/>
                    <a:pt x="8233" y="2071"/>
                    <a:pt x="8085" y="2100"/>
                  </a:cubicBezTo>
                  <a:lnTo>
                    <a:pt x="8055" y="2100"/>
                  </a:lnTo>
                  <a:cubicBezTo>
                    <a:pt x="7750" y="2118"/>
                    <a:pt x="7455" y="2127"/>
                    <a:pt x="7171" y="2127"/>
                  </a:cubicBezTo>
                  <a:cubicBezTo>
                    <a:pt x="3115" y="2127"/>
                    <a:pt x="1117" y="421"/>
                    <a:pt x="1003" y="307"/>
                  </a:cubicBezTo>
                  <a:cubicBezTo>
                    <a:pt x="974" y="278"/>
                    <a:pt x="587" y="1"/>
                    <a:pt x="4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10039327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3">
  <p:cSld name="Title and one column 3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5"/>
          <p:cNvSpPr txBox="1">
            <a:spLocks noGrp="1"/>
          </p:cNvSpPr>
          <p:nvPr>
            <p:ph type="subTitle" idx="1"/>
          </p:nvPr>
        </p:nvSpPr>
        <p:spPr>
          <a:xfrm>
            <a:off x="1425600" y="2980233"/>
            <a:ext cx="3984000" cy="19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Condensed"/>
              <a:buNone/>
              <a:def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494" name="Google Shape;494;p25"/>
          <p:cNvSpPr txBox="1">
            <a:spLocks noGrp="1"/>
          </p:cNvSpPr>
          <p:nvPr>
            <p:ph type="title"/>
          </p:nvPr>
        </p:nvSpPr>
        <p:spPr>
          <a:xfrm>
            <a:off x="784801" y="2507233"/>
            <a:ext cx="5265600" cy="6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Londrina Solid"/>
              <a:buNone/>
              <a:defRPr sz="399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95" name="Google Shape;495;p25"/>
          <p:cNvGrpSpPr/>
          <p:nvPr/>
        </p:nvGrpSpPr>
        <p:grpSpPr>
          <a:xfrm rot="10800000">
            <a:off x="-376963" y="5316651"/>
            <a:ext cx="12945941" cy="3184769"/>
            <a:chOff x="-121536" y="-1158024"/>
            <a:chExt cx="9709456" cy="2388577"/>
          </a:xfrm>
        </p:grpSpPr>
        <p:grpSp>
          <p:nvGrpSpPr>
            <p:cNvPr id="496" name="Google Shape;496;p25"/>
            <p:cNvGrpSpPr/>
            <p:nvPr/>
          </p:nvGrpSpPr>
          <p:grpSpPr>
            <a:xfrm>
              <a:off x="6081083" y="-614891"/>
              <a:ext cx="3506837" cy="1845444"/>
              <a:chOff x="6187208" y="-865691"/>
              <a:chExt cx="3506837" cy="1845444"/>
            </a:xfrm>
          </p:grpSpPr>
          <p:grpSp>
            <p:nvGrpSpPr>
              <p:cNvPr id="497" name="Google Shape;497;p25"/>
              <p:cNvGrpSpPr/>
              <p:nvPr/>
            </p:nvGrpSpPr>
            <p:grpSpPr>
              <a:xfrm>
                <a:off x="7366217" y="-816369"/>
                <a:ext cx="2327828" cy="1796122"/>
                <a:chOff x="6492440" y="137823"/>
                <a:chExt cx="1862263" cy="1419747"/>
              </a:xfrm>
            </p:grpSpPr>
            <p:sp>
              <p:nvSpPr>
                <p:cNvPr id="498" name="Google Shape;498;p25"/>
                <p:cNvSpPr/>
                <p:nvPr/>
              </p:nvSpPr>
              <p:spPr>
                <a:xfrm rot="2679705" flipH="1">
                  <a:off x="7340381" y="697132"/>
                  <a:ext cx="923928" cy="629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75" h="25017" extrusionOk="0">
                      <a:moveTo>
                        <a:pt x="22737" y="1"/>
                      </a:moveTo>
                      <a:cubicBezTo>
                        <a:pt x="21369" y="1"/>
                        <a:pt x="21065" y="2858"/>
                        <a:pt x="21065" y="2858"/>
                      </a:cubicBezTo>
                      <a:cubicBezTo>
                        <a:pt x="21065" y="2858"/>
                        <a:pt x="21156" y="3800"/>
                        <a:pt x="20883" y="3952"/>
                      </a:cubicBezTo>
                      <a:cubicBezTo>
                        <a:pt x="20883" y="3952"/>
                        <a:pt x="19967" y="3403"/>
                        <a:pt x="19318" y="3403"/>
                      </a:cubicBezTo>
                      <a:cubicBezTo>
                        <a:pt x="19173" y="3403"/>
                        <a:pt x="19042" y="3430"/>
                        <a:pt x="18937" y="3496"/>
                      </a:cubicBezTo>
                      <a:cubicBezTo>
                        <a:pt x="18329" y="3861"/>
                        <a:pt x="18694" y="6080"/>
                        <a:pt x="18633" y="6080"/>
                      </a:cubicBezTo>
                      <a:cubicBezTo>
                        <a:pt x="18632" y="6082"/>
                        <a:pt x="18628" y="6084"/>
                        <a:pt x="18622" y="6084"/>
                      </a:cubicBezTo>
                      <a:cubicBezTo>
                        <a:pt x="18484" y="6084"/>
                        <a:pt x="17213" y="5564"/>
                        <a:pt x="16738" y="5564"/>
                      </a:cubicBezTo>
                      <a:cubicBezTo>
                        <a:pt x="16676" y="5564"/>
                        <a:pt x="16627" y="5573"/>
                        <a:pt x="16597" y="5594"/>
                      </a:cubicBezTo>
                      <a:cubicBezTo>
                        <a:pt x="16293" y="5776"/>
                        <a:pt x="16050" y="6505"/>
                        <a:pt x="16110" y="6931"/>
                      </a:cubicBezTo>
                      <a:cubicBezTo>
                        <a:pt x="16110" y="6931"/>
                        <a:pt x="15832" y="6805"/>
                        <a:pt x="15512" y="6805"/>
                      </a:cubicBezTo>
                      <a:cubicBezTo>
                        <a:pt x="15336" y="6805"/>
                        <a:pt x="15148" y="6843"/>
                        <a:pt x="14986" y="6961"/>
                      </a:cubicBezTo>
                      <a:cubicBezTo>
                        <a:pt x="14530" y="7296"/>
                        <a:pt x="14347" y="8329"/>
                        <a:pt x="14347" y="8329"/>
                      </a:cubicBezTo>
                      <a:cubicBezTo>
                        <a:pt x="14347" y="8329"/>
                        <a:pt x="13791" y="7896"/>
                        <a:pt x="13306" y="7896"/>
                      </a:cubicBezTo>
                      <a:cubicBezTo>
                        <a:pt x="13202" y="7896"/>
                        <a:pt x="13101" y="7916"/>
                        <a:pt x="13010" y="7964"/>
                      </a:cubicBezTo>
                      <a:cubicBezTo>
                        <a:pt x="12524" y="8208"/>
                        <a:pt x="12615" y="9028"/>
                        <a:pt x="12615" y="9028"/>
                      </a:cubicBezTo>
                      <a:cubicBezTo>
                        <a:pt x="12615" y="9028"/>
                        <a:pt x="12290" y="8567"/>
                        <a:pt x="11921" y="8567"/>
                      </a:cubicBezTo>
                      <a:cubicBezTo>
                        <a:pt x="11899" y="8567"/>
                        <a:pt x="11877" y="8569"/>
                        <a:pt x="11855" y="8572"/>
                      </a:cubicBezTo>
                      <a:cubicBezTo>
                        <a:pt x="11429" y="8633"/>
                        <a:pt x="11277" y="9393"/>
                        <a:pt x="10974" y="9484"/>
                      </a:cubicBezTo>
                      <a:cubicBezTo>
                        <a:pt x="10974" y="9484"/>
                        <a:pt x="10852" y="8785"/>
                        <a:pt x="10335" y="8664"/>
                      </a:cubicBezTo>
                      <a:cubicBezTo>
                        <a:pt x="10305" y="8659"/>
                        <a:pt x="10272" y="8656"/>
                        <a:pt x="10236" y="8656"/>
                      </a:cubicBezTo>
                      <a:cubicBezTo>
                        <a:pt x="9614" y="8656"/>
                        <a:pt x="8147" y="9363"/>
                        <a:pt x="8147" y="9363"/>
                      </a:cubicBezTo>
                      <a:cubicBezTo>
                        <a:pt x="8056" y="9302"/>
                        <a:pt x="5016" y="8633"/>
                        <a:pt x="1429" y="6505"/>
                      </a:cubicBezTo>
                      <a:cubicBezTo>
                        <a:pt x="1429" y="6505"/>
                        <a:pt x="1181" y="6406"/>
                        <a:pt x="905" y="6406"/>
                      </a:cubicBezTo>
                      <a:cubicBezTo>
                        <a:pt x="652" y="6406"/>
                        <a:pt x="375" y="6490"/>
                        <a:pt x="244" y="6809"/>
                      </a:cubicBezTo>
                      <a:cubicBezTo>
                        <a:pt x="1" y="7509"/>
                        <a:pt x="1460" y="9241"/>
                        <a:pt x="2767" y="10062"/>
                      </a:cubicBezTo>
                      <a:cubicBezTo>
                        <a:pt x="4066" y="10859"/>
                        <a:pt x="8436" y="12833"/>
                        <a:pt x="12502" y="12833"/>
                      </a:cubicBezTo>
                      <a:cubicBezTo>
                        <a:pt x="12621" y="12833"/>
                        <a:pt x="12740" y="12831"/>
                        <a:pt x="12858" y="12828"/>
                      </a:cubicBezTo>
                      <a:lnTo>
                        <a:pt x="12858" y="12828"/>
                      </a:lnTo>
                      <a:cubicBezTo>
                        <a:pt x="12858" y="12828"/>
                        <a:pt x="12706" y="13162"/>
                        <a:pt x="12402" y="13557"/>
                      </a:cubicBezTo>
                      <a:cubicBezTo>
                        <a:pt x="12068" y="13922"/>
                        <a:pt x="12250" y="14560"/>
                        <a:pt x="12706" y="14864"/>
                      </a:cubicBezTo>
                      <a:cubicBezTo>
                        <a:pt x="13116" y="15137"/>
                        <a:pt x="14631" y="16025"/>
                        <a:pt x="15331" y="16025"/>
                      </a:cubicBezTo>
                      <a:cubicBezTo>
                        <a:pt x="15409" y="16025"/>
                        <a:pt x="15478" y="16013"/>
                        <a:pt x="15533" y="15989"/>
                      </a:cubicBezTo>
                      <a:cubicBezTo>
                        <a:pt x="16050" y="15715"/>
                        <a:pt x="15594" y="14986"/>
                        <a:pt x="15594" y="14986"/>
                      </a:cubicBezTo>
                      <a:cubicBezTo>
                        <a:pt x="15594" y="14986"/>
                        <a:pt x="16483" y="13830"/>
                        <a:pt x="16885" y="13830"/>
                      </a:cubicBezTo>
                      <a:cubicBezTo>
                        <a:pt x="16891" y="13830"/>
                        <a:pt x="16896" y="13830"/>
                        <a:pt x="16901" y="13831"/>
                      </a:cubicBezTo>
                      <a:cubicBezTo>
                        <a:pt x="17235" y="13892"/>
                        <a:pt x="17965" y="13740"/>
                        <a:pt x="18907" y="14378"/>
                      </a:cubicBezTo>
                      <a:cubicBezTo>
                        <a:pt x="19515" y="14803"/>
                        <a:pt x="17965" y="16931"/>
                        <a:pt x="17843" y="17296"/>
                      </a:cubicBezTo>
                      <a:cubicBezTo>
                        <a:pt x="17782" y="17843"/>
                        <a:pt x="17326" y="18481"/>
                        <a:pt x="18329" y="19089"/>
                      </a:cubicBezTo>
                      <a:cubicBezTo>
                        <a:pt x="19384" y="19689"/>
                        <a:pt x="19872" y="19929"/>
                        <a:pt x="20165" y="19929"/>
                      </a:cubicBezTo>
                      <a:cubicBezTo>
                        <a:pt x="20244" y="19929"/>
                        <a:pt x="20308" y="19912"/>
                        <a:pt x="20366" y="19880"/>
                      </a:cubicBezTo>
                      <a:cubicBezTo>
                        <a:pt x="20609" y="19728"/>
                        <a:pt x="21065" y="19393"/>
                        <a:pt x="20731" y="18907"/>
                      </a:cubicBezTo>
                      <a:cubicBezTo>
                        <a:pt x="20396" y="18390"/>
                        <a:pt x="20001" y="17782"/>
                        <a:pt x="20366" y="17296"/>
                      </a:cubicBezTo>
                      <a:cubicBezTo>
                        <a:pt x="20700" y="16810"/>
                        <a:pt x="21369" y="16323"/>
                        <a:pt x="21764" y="15776"/>
                      </a:cubicBezTo>
                      <a:lnTo>
                        <a:pt x="22129" y="15746"/>
                      </a:lnTo>
                      <a:lnTo>
                        <a:pt x="23466" y="16475"/>
                      </a:lnTo>
                      <a:cubicBezTo>
                        <a:pt x="23466" y="16475"/>
                        <a:pt x="23193" y="18907"/>
                        <a:pt x="23193" y="19059"/>
                      </a:cubicBezTo>
                      <a:cubicBezTo>
                        <a:pt x="23193" y="19211"/>
                        <a:pt x="22372" y="20366"/>
                        <a:pt x="22645" y="20761"/>
                      </a:cubicBezTo>
                      <a:cubicBezTo>
                        <a:pt x="22925" y="21097"/>
                        <a:pt x="24388" y="21998"/>
                        <a:pt x="25425" y="21998"/>
                      </a:cubicBezTo>
                      <a:cubicBezTo>
                        <a:pt x="25516" y="21998"/>
                        <a:pt x="25602" y="21991"/>
                        <a:pt x="25685" y="21977"/>
                      </a:cubicBezTo>
                      <a:cubicBezTo>
                        <a:pt x="25685" y="21977"/>
                        <a:pt x="26080" y="21399"/>
                        <a:pt x="25624" y="20609"/>
                      </a:cubicBezTo>
                      <a:lnTo>
                        <a:pt x="25837" y="19120"/>
                      </a:lnTo>
                      <a:cubicBezTo>
                        <a:pt x="25837" y="19120"/>
                        <a:pt x="26171" y="20214"/>
                        <a:pt x="26293" y="20518"/>
                      </a:cubicBezTo>
                      <a:cubicBezTo>
                        <a:pt x="26384" y="20883"/>
                        <a:pt x="26779" y="22494"/>
                        <a:pt x="26840" y="22858"/>
                      </a:cubicBezTo>
                      <a:cubicBezTo>
                        <a:pt x="26931" y="23162"/>
                        <a:pt x="27083" y="23922"/>
                        <a:pt x="27874" y="24439"/>
                      </a:cubicBezTo>
                      <a:cubicBezTo>
                        <a:pt x="28664" y="24986"/>
                        <a:pt x="29424" y="25016"/>
                        <a:pt x="29424" y="25016"/>
                      </a:cubicBezTo>
                      <a:cubicBezTo>
                        <a:pt x="29424" y="25016"/>
                        <a:pt x="30153" y="24773"/>
                        <a:pt x="29545" y="24013"/>
                      </a:cubicBezTo>
                      <a:cubicBezTo>
                        <a:pt x="28937" y="23253"/>
                        <a:pt x="28603" y="23314"/>
                        <a:pt x="28633" y="22494"/>
                      </a:cubicBezTo>
                      <a:cubicBezTo>
                        <a:pt x="28664" y="21703"/>
                        <a:pt x="28451" y="21247"/>
                        <a:pt x="28937" y="20883"/>
                      </a:cubicBezTo>
                      <a:cubicBezTo>
                        <a:pt x="28937" y="20883"/>
                        <a:pt x="29585" y="21151"/>
                        <a:pt x="31014" y="21151"/>
                      </a:cubicBezTo>
                      <a:cubicBezTo>
                        <a:pt x="31252" y="21151"/>
                        <a:pt x="31512" y="21143"/>
                        <a:pt x="31795" y="21126"/>
                      </a:cubicBezTo>
                      <a:lnTo>
                        <a:pt x="34226" y="22129"/>
                      </a:lnTo>
                      <a:cubicBezTo>
                        <a:pt x="34226" y="22129"/>
                        <a:pt x="35249" y="22859"/>
                        <a:pt x="35432" y="22859"/>
                      </a:cubicBezTo>
                      <a:cubicBezTo>
                        <a:pt x="35436" y="22859"/>
                        <a:pt x="35439" y="22859"/>
                        <a:pt x="35442" y="22858"/>
                      </a:cubicBezTo>
                      <a:cubicBezTo>
                        <a:pt x="35442" y="22858"/>
                        <a:pt x="35500" y="22868"/>
                        <a:pt x="35584" y="22868"/>
                      </a:cubicBezTo>
                      <a:cubicBezTo>
                        <a:pt x="35710" y="22868"/>
                        <a:pt x="35892" y="22846"/>
                        <a:pt x="36020" y="22737"/>
                      </a:cubicBezTo>
                      <a:cubicBezTo>
                        <a:pt x="36020" y="22737"/>
                        <a:pt x="36165" y="22868"/>
                        <a:pt x="36326" y="22868"/>
                      </a:cubicBezTo>
                      <a:cubicBezTo>
                        <a:pt x="36397" y="22868"/>
                        <a:pt x="36471" y="22842"/>
                        <a:pt x="36536" y="22767"/>
                      </a:cubicBezTo>
                      <a:cubicBezTo>
                        <a:pt x="36779" y="22554"/>
                        <a:pt x="37175" y="22159"/>
                        <a:pt x="36962" y="21339"/>
                      </a:cubicBezTo>
                      <a:cubicBezTo>
                        <a:pt x="36719" y="20487"/>
                        <a:pt x="36111" y="19880"/>
                        <a:pt x="35928" y="19241"/>
                      </a:cubicBezTo>
                      <a:cubicBezTo>
                        <a:pt x="35928" y="19241"/>
                        <a:pt x="35655" y="18633"/>
                        <a:pt x="34895" y="18329"/>
                      </a:cubicBezTo>
                      <a:cubicBezTo>
                        <a:pt x="34441" y="18130"/>
                        <a:pt x="34150" y="18049"/>
                        <a:pt x="33853" y="18049"/>
                      </a:cubicBezTo>
                      <a:cubicBezTo>
                        <a:pt x="33653" y="18049"/>
                        <a:pt x="33450" y="18086"/>
                        <a:pt x="33193" y="18147"/>
                      </a:cubicBezTo>
                      <a:cubicBezTo>
                        <a:pt x="33193" y="18147"/>
                        <a:pt x="32889" y="16992"/>
                        <a:pt x="32463" y="16810"/>
                      </a:cubicBezTo>
                      <a:cubicBezTo>
                        <a:pt x="32384" y="16773"/>
                        <a:pt x="32276" y="16759"/>
                        <a:pt x="32153" y="16759"/>
                      </a:cubicBezTo>
                      <a:cubicBezTo>
                        <a:pt x="31663" y="16759"/>
                        <a:pt x="30944" y="16992"/>
                        <a:pt x="30944" y="16992"/>
                      </a:cubicBezTo>
                      <a:lnTo>
                        <a:pt x="30761" y="16566"/>
                      </a:lnTo>
                      <a:cubicBezTo>
                        <a:pt x="30761" y="16566"/>
                        <a:pt x="31673" y="15776"/>
                        <a:pt x="31460" y="15351"/>
                      </a:cubicBezTo>
                      <a:cubicBezTo>
                        <a:pt x="31187" y="14955"/>
                        <a:pt x="30396" y="14743"/>
                        <a:pt x="30396" y="14743"/>
                      </a:cubicBezTo>
                      <a:lnTo>
                        <a:pt x="30396" y="13922"/>
                      </a:lnTo>
                      <a:cubicBezTo>
                        <a:pt x="30396" y="13922"/>
                        <a:pt x="30769" y="14006"/>
                        <a:pt x="31276" y="14006"/>
                      </a:cubicBezTo>
                      <a:cubicBezTo>
                        <a:pt x="31909" y="14006"/>
                        <a:pt x="32754" y="13875"/>
                        <a:pt x="33345" y="13284"/>
                      </a:cubicBezTo>
                      <a:cubicBezTo>
                        <a:pt x="33436" y="13193"/>
                        <a:pt x="33892" y="12402"/>
                        <a:pt x="32706" y="12220"/>
                      </a:cubicBezTo>
                      <a:cubicBezTo>
                        <a:pt x="32706" y="12220"/>
                        <a:pt x="33679" y="11764"/>
                        <a:pt x="33649" y="11156"/>
                      </a:cubicBezTo>
                      <a:cubicBezTo>
                        <a:pt x="33649" y="10852"/>
                        <a:pt x="32737" y="10366"/>
                        <a:pt x="32737" y="10366"/>
                      </a:cubicBezTo>
                      <a:cubicBezTo>
                        <a:pt x="32737" y="10366"/>
                        <a:pt x="33983" y="9150"/>
                        <a:pt x="33831" y="8785"/>
                      </a:cubicBezTo>
                      <a:cubicBezTo>
                        <a:pt x="33744" y="8494"/>
                        <a:pt x="33461" y="8175"/>
                        <a:pt x="32771" y="8175"/>
                      </a:cubicBezTo>
                      <a:cubicBezTo>
                        <a:pt x="32740" y="8175"/>
                        <a:pt x="32708" y="8176"/>
                        <a:pt x="32676" y="8177"/>
                      </a:cubicBezTo>
                      <a:cubicBezTo>
                        <a:pt x="31916" y="8268"/>
                        <a:pt x="30944" y="8360"/>
                        <a:pt x="30944" y="8360"/>
                      </a:cubicBezTo>
                      <a:cubicBezTo>
                        <a:pt x="30944" y="8360"/>
                        <a:pt x="32615" y="7265"/>
                        <a:pt x="32463" y="6536"/>
                      </a:cubicBezTo>
                      <a:cubicBezTo>
                        <a:pt x="32403" y="6293"/>
                        <a:pt x="31977" y="6080"/>
                        <a:pt x="31612" y="5928"/>
                      </a:cubicBezTo>
                      <a:cubicBezTo>
                        <a:pt x="31035" y="5685"/>
                        <a:pt x="30427" y="5533"/>
                        <a:pt x="30427" y="5533"/>
                      </a:cubicBezTo>
                      <a:cubicBezTo>
                        <a:pt x="30427" y="5533"/>
                        <a:pt x="30609" y="3314"/>
                        <a:pt x="30488" y="3192"/>
                      </a:cubicBezTo>
                      <a:cubicBezTo>
                        <a:pt x="30403" y="3150"/>
                        <a:pt x="30319" y="2713"/>
                        <a:pt x="29910" y="2713"/>
                      </a:cubicBezTo>
                      <a:cubicBezTo>
                        <a:pt x="29729" y="2713"/>
                        <a:pt x="29485" y="2798"/>
                        <a:pt x="29150" y="3040"/>
                      </a:cubicBezTo>
                      <a:cubicBezTo>
                        <a:pt x="29150" y="3040"/>
                        <a:pt x="27539" y="4712"/>
                        <a:pt x="26992" y="4834"/>
                      </a:cubicBezTo>
                      <a:cubicBezTo>
                        <a:pt x="26992" y="4834"/>
                        <a:pt x="27539" y="1916"/>
                        <a:pt x="25898" y="1186"/>
                      </a:cubicBezTo>
                      <a:cubicBezTo>
                        <a:pt x="25801" y="1145"/>
                        <a:pt x="25709" y="1126"/>
                        <a:pt x="25623" y="1126"/>
                      </a:cubicBezTo>
                      <a:cubicBezTo>
                        <a:pt x="24755" y="1126"/>
                        <a:pt x="24378" y="3010"/>
                        <a:pt x="24378" y="3010"/>
                      </a:cubicBezTo>
                      <a:cubicBezTo>
                        <a:pt x="24378" y="3010"/>
                        <a:pt x="24104" y="1"/>
                        <a:pt x="2273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499" name="Google Shape;499;p25"/>
                <p:cNvSpPr/>
                <p:nvPr/>
              </p:nvSpPr>
              <p:spPr>
                <a:xfrm rot="-901843">
                  <a:off x="6570454" y="256136"/>
                  <a:ext cx="1011644" cy="719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75" h="31278" extrusionOk="0">
                      <a:moveTo>
                        <a:pt x="39637" y="13739"/>
                      </a:moveTo>
                      <a:cubicBezTo>
                        <a:pt x="39788" y="14164"/>
                        <a:pt x="39667" y="15137"/>
                        <a:pt x="39150" y="15958"/>
                      </a:cubicBezTo>
                      <a:cubicBezTo>
                        <a:pt x="38603" y="16748"/>
                        <a:pt x="39211" y="17356"/>
                        <a:pt x="39211" y="17356"/>
                      </a:cubicBezTo>
                      <a:cubicBezTo>
                        <a:pt x="39211" y="17356"/>
                        <a:pt x="39150" y="17690"/>
                        <a:pt x="39211" y="17842"/>
                      </a:cubicBezTo>
                      <a:cubicBezTo>
                        <a:pt x="39333" y="18025"/>
                        <a:pt x="39728" y="18450"/>
                        <a:pt x="40396" y="18116"/>
                      </a:cubicBezTo>
                      <a:cubicBezTo>
                        <a:pt x="41035" y="17782"/>
                        <a:pt x="44074" y="16292"/>
                        <a:pt x="43254" y="14012"/>
                      </a:cubicBezTo>
                      <a:cubicBezTo>
                        <a:pt x="42433" y="11733"/>
                        <a:pt x="41035" y="10791"/>
                        <a:pt x="39454" y="9757"/>
                      </a:cubicBezTo>
                      <a:cubicBezTo>
                        <a:pt x="37843" y="8724"/>
                        <a:pt x="31247" y="5319"/>
                        <a:pt x="24955" y="6778"/>
                      </a:cubicBezTo>
                      <a:cubicBezTo>
                        <a:pt x="24955" y="6778"/>
                        <a:pt x="23223" y="5927"/>
                        <a:pt x="22493" y="5836"/>
                      </a:cubicBezTo>
                      <a:lnTo>
                        <a:pt x="20943" y="3739"/>
                      </a:lnTo>
                      <a:cubicBezTo>
                        <a:pt x="20943" y="3739"/>
                        <a:pt x="20548" y="3222"/>
                        <a:pt x="20609" y="2797"/>
                      </a:cubicBezTo>
                      <a:cubicBezTo>
                        <a:pt x="20639" y="2371"/>
                        <a:pt x="21095" y="669"/>
                        <a:pt x="20487" y="334"/>
                      </a:cubicBezTo>
                      <a:cubicBezTo>
                        <a:pt x="19879" y="0"/>
                        <a:pt x="18846" y="2584"/>
                        <a:pt x="18846" y="2584"/>
                      </a:cubicBezTo>
                      <a:cubicBezTo>
                        <a:pt x="18846" y="2584"/>
                        <a:pt x="18116" y="3496"/>
                        <a:pt x="18937" y="4468"/>
                      </a:cubicBezTo>
                      <a:cubicBezTo>
                        <a:pt x="19697" y="5471"/>
                        <a:pt x="20244" y="6414"/>
                        <a:pt x="20092" y="6626"/>
                      </a:cubicBezTo>
                      <a:cubicBezTo>
                        <a:pt x="19940" y="6870"/>
                        <a:pt x="19910" y="7781"/>
                        <a:pt x="19910" y="7781"/>
                      </a:cubicBezTo>
                      <a:lnTo>
                        <a:pt x="19727" y="8298"/>
                      </a:lnTo>
                      <a:lnTo>
                        <a:pt x="18846" y="7721"/>
                      </a:lnTo>
                      <a:cubicBezTo>
                        <a:pt x="18846" y="7721"/>
                        <a:pt x="17448" y="5684"/>
                        <a:pt x="17053" y="5532"/>
                      </a:cubicBezTo>
                      <a:cubicBezTo>
                        <a:pt x="16657" y="5380"/>
                        <a:pt x="15776" y="6961"/>
                        <a:pt x="15654" y="7173"/>
                      </a:cubicBezTo>
                      <a:cubicBezTo>
                        <a:pt x="15533" y="7325"/>
                        <a:pt x="15229" y="8359"/>
                        <a:pt x="15138" y="8480"/>
                      </a:cubicBezTo>
                      <a:cubicBezTo>
                        <a:pt x="15046" y="8602"/>
                        <a:pt x="14864" y="9028"/>
                        <a:pt x="14955" y="9028"/>
                      </a:cubicBezTo>
                      <a:cubicBezTo>
                        <a:pt x="15077" y="9058"/>
                        <a:pt x="15350" y="8906"/>
                        <a:pt x="15381" y="8997"/>
                      </a:cubicBezTo>
                      <a:cubicBezTo>
                        <a:pt x="15411" y="9028"/>
                        <a:pt x="17022" y="10882"/>
                        <a:pt x="17934" y="11520"/>
                      </a:cubicBezTo>
                      <a:lnTo>
                        <a:pt x="17022" y="12432"/>
                      </a:lnTo>
                      <a:cubicBezTo>
                        <a:pt x="17022" y="12432"/>
                        <a:pt x="15837" y="12280"/>
                        <a:pt x="15381" y="11885"/>
                      </a:cubicBezTo>
                      <a:cubicBezTo>
                        <a:pt x="14621" y="11155"/>
                        <a:pt x="14590" y="10304"/>
                        <a:pt x="14165" y="10091"/>
                      </a:cubicBezTo>
                      <a:cubicBezTo>
                        <a:pt x="13861" y="9939"/>
                        <a:pt x="13739" y="10122"/>
                        <a:pt x="13527" y="10547"/>
                      </a:cubicBezTo>
                      <a:cubicBezTo>
                        <a:pt x="13283" y="10973"/>
                        <a:pt x="12736" y="11915"/>
                        <a:pt x="12736" y="11915"/>
                      </a:cubicBezTo>
                      <a:lnTo>
                        <a:pt x="12159" y="12736"/>
                      </a:lnTo>
                      <a:cubicBezTo>
                        <a:pt x="12159" y="12736"/>
                        <a:pt x="12189" y="13465"/>
                        <a:pt x="12888" y="13952"/>
                      </a:cubicBezTo>
                      <a:cubicBezTo>
                        <a:pt x="13557" y="14499"/>
                        <a:pt x="13861" y="15016"/>
                        <a:pt x="14135" y="15684"/>
                      </a:cubicBezTo>
                      <a:cubicBezTo>
                        <a:pt x="14378" y="16292"/>
                        <a:pt x="14438" y="16475"/>
                        <a:pt x="14438" y="16475"/>
                      </a:cubicBezTo>
                      <a:cubicBezTo>
                        <a:pt x="14438" y="16475"/>
                        <a:pt x="14135" y="16900"/>
                        <a:pt x="13952" y="16961"/>
                      </a:cubicBezTo>
                      <a:cubicBezTo>
                        <a:pt x="13770" y="16991"/>
                        <a:pt x="12888" y="16900"/>
                        <a:pt x="12888" y="16900"/>
                      </a:cubicBezTo>
                      <a:cubicBezTo>
                        <a:pt x="12888" y="16900"/>
                        <a:pt x="11764" y="16657"/>
                        <a:pt x="11217" y="16049"/>
                      </a:cubicBezTo>
                      <a:cubicBezTo>
                        <a:pt x="11217" y="16049"/>
                        <a:pt x="11004" y="15532"/>
                        <a:pt x="10517" y="15836"/>
                      </a:cubicBezTo>
                      <a:cubicBezTo>
                        <a:pt x="10031" y="16140"/>
                        <a:pt x="9241" y="17690"/>
                        <a:pt x="9150" y="17812"/>
                      </a:cubicBezTo>
                      <a:cubicBezTo>
                        <a:pt x="9119" y="17903"/>
                        <a:pt x="8663" y="18420"/>
                        <a:pt x="9028" y="18663"/>
                      </a:cubicBezTo>
                      <a:cubicBezTo>
                        <a:pt x="9454" y="18906"/>
                        <a:pt x="9454" y="18724"/>
                        <a:pt x="9879" y="18876"/>
                      </a:cubicBezTo>
                      <a:cubicBezTo>
                        <a:pt x="10305" y="19028"/>
                        <a:pt x="12341" y="19848"/>
                        <a:pt x="12524" y="19879"/>
                      </a:cubicBezTo>
                      <a:lnTo>
                        <a:pt x="11855" y="20578"/>
                      </a:lnTo>
                      <a:cubicBezTo>
                        <a:pt x="11399" y="21003"/>
                        <a:pt x="4985" y="24073"/>
                        <a:pt x="4013" y="25320"/>
                      </a:cubicBezTo>
                      <a:cubicBezTo>
                        <a:pt x="4013" y="25320"/>
                        <a:pt x="3314" y="26201"/>
                        <a:pt x="3222" y="26323"/>
                      </a:cubicBezTo>
                      <a:cubicBezTo>
                        <a:pt x="3101" y="26414"/>
                        <a:pt x="1" y="30517"/>
                        <a:pt x="365" y="30912"/>
                      </a:cubicBezTo>
                      <a:cubicBezTo>
                        <a:pt x="760" y="31277"/>
                        <a:pt x="1520" y="30821"/>
                        <a:pt x="2280" y="29970"/>
                      </a:cubicBezTo>
                      <a:cubicBezTo>
                        <a:pt x="3010" y="29058"/>
                        <a:pt x="4256" y="27842"/>
                        <a:pt x="4864" y="27630"/>
                      </a:cubicBezTo>
                      <a:cubicBezTo>
                        <a:pt x="5077" y="27569"/>
                        <a:pt x="5472" y="27387"/>
                        <a:pt x="5472" y="27387"/>
                      </a:cubicBezTo>
                      <a:lnTo>
                        <a:pt x="7934" y="26353"/>
                      </a:lnTo>
                      <a:cubicBezTo>
                        <a:pt x="7934" y="26353"/>
                        <a:pt x="13527" y="24590"/>
                        <a:pt x="15381" y="24499"/>
                      </a:cubicBezTo>
                      <a:cubicBezTo>
                        <a:pt x="15381" y="24499"/>
                        <a:pt x="18907" y="24043"/>
                        <a:pt x="19575" y="23800"/>
                      </a:cubicBezTo>
                      <a:cubicBezTo>
                        <a:pt x="20183" y="23557"/>
                        <a:pt x="21551" y="23466"/>
                        <a:pt x="23223" y="21733"/>
                      </a:cubicBezTo>
                      <a:lnTo>
                        <a:pt x="23405" y="21520"/>
                      </a:lnTo>
                      <a:cubicBezTo>
                        <a:pt x="23405" y="21520"/>
                        <a:pt x="25533" y="18997"/>
                        <a:pt x="26293" y="16596"/>
                      </a:cubicBezTo>
                      <a:cubicBezTo>
                        <a:pt x="26870" y="14833"/>
                        <a:pt x="27205" y="13435"/>
                        <a:pt x="27326" y="11125"/>
                      </a:cubicBezTo>
                      <a:cubicBezTo>
                        <a:pt x="27326" y="11125"/>
                        <a:pt x="27509" y="10578"/>
                        <a:pt x="27782" y="10487"/>
                      </a:cubicBezTo>
                      <a:cubicBezTo>
                        <a:pt x="28025" y="10365"/>
                        <a:pt x="30123" y="9484"/>
                        <a:pt x="32281" y="9757"/>
                      </a:cubicBezTo>
                      <a:cubicBezTo>
                        <a:pt x="34469" y="10031"/>
                        <a:pt x="36901" y="10730"/>
                        <a:pt x="38968" y="12766"/>
                      </a:cubicBezTo>
                      <a:cubicBezTo>
                        <a:pt x="39059" y="12766"/>
                        <a:pt x="39363" y="13070"/>
                        <a:pt x="39637" y="1373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sp>
            <p:nvSpPr>
              <p:cNvPr id="500" name="Google Shape;500;p25"/>
              <p:cNvSpPr/>
              <p:nvPr/>
            </p:nvSpPr>
            <p:spPr>
              <a:xfrm rot="8580511">
                <a:off x="6254204" y="-540673"/>
                <a:ext cx="1300341" cy="657661"/>
              </a:xfrm>
              <a:custGeom>
                <a:avLst/>
                <a:gdLst/>
                <a:ahLst/>
                <a:cxnLst/>
                <a:rect l="l" t="t" r="r" b="b"/>
                <a:pathLst>
                  <a:path w="20366" h="10176" extrusionOk="0">
                    <a:moveTo>
                      <a:pt x="471" y="1"/>
                    </a:moveTo>
                    <a:cubicBezTo>
                      <a:pt x="466" y="1"/>
                      <a:pt x="460" y="2"/>
                      <a:pt x="456" y="3"/>
                    </a:cubicBezTo>
                    <a:cubicBezTo>
                      <a:pt x="335" y="64"/>
                      <a:pt x="0" y="398"/>
                      <a:pt x="2067" y="1887"/>
                    </a:cubicBezTo>
                    <a:cubicBezTo>
                      <a:pt x="3678" y="3012"/>
                      <a:pt x="4894" y="3346"/>
                      <a:pt x="5350" y="3468"/>
                    </a:cubicBezTo>
                    <a:cubicBezTo>
                      <a:pt x="5411" y="3498"/>
                      <a:pt x="5471" y="3620"/>
                      <a:pt x="5411" y="3711"/>
                    </a:cubicBezTo>
                    <a:cubicBezTo>
                      <a:pt x="5228" y="3954"/>
                      <a:pt x="5016" y="4471"/>
                      <a:pt x="4924" y="4623"/>
                    </a:cubicBezTo>
                    <a:cubicBezTo>
                      <a:pt x="4894" y="4653"/>
                      <a:pt x="4894" y="4714"/>
                      <a:pt x="4924" y="4775"/>
                    </a:cubicBezTo>
                    <a:cubicBezTo>
                      <a:pt x="5107" y="5018"/>
                      <a:pt x="5927" y="5687"/>
                      <a:pt x="6231" y="5900"/>
                    </a:cubicBezTo>
                    <a:cubicBezTo>
                      <a:pt x="6254" y="5933"/>
                      <a:pt x="6284" y="5946"/>
                      <a:pt x="6315" y="5946"/>
                    </a:cubicBezTo>
                    <a:cubicBezTo>
                      <a:pt x="6369" y="5946"/>
                      <a:pt x="6425" y="5908"/>
                      <a:pt x="6444" y="5869"/>
                    </a:cubicBezTo>
                    <a:cubicBezTo>
                      <a:pt x="6474" y="5778"/>
                      <a:pt x="6474" y="5717"/>
                      <a:pt x="6535" y="5626"/>
                    </a:cubicBezTo>
                    <a:cubicBezTo>
                      <a:pt x="6566" y="5474"/>
                      <a:pt x="6292" y="4957"/>
                      <a:pt x="6292" y="4805"/>
                    </a:cubicBezTo>
                    <a:cubicBezTo>
                      <a:pt x="6292" y="4702"/>
                      <a:pt x="6377" y="4655"/>
                      <a:pt x="6460" y="4655"/>
                    </a:cubicBezTo>
                    <a:cubicBezTo>
                      <a:pt x="6499" y="4655"/>
                      <a:pt x="6537" y="4665"/>
                      <a:pt x="6566" y="4684"/>
                    </a:cubicBezTo>
                    <a:cubicBezTo>
                      <a:pt x="6900" y="5079"/>
                      <a:pt x="8298" y="5474"/>
                      <a:pt x="8298" y="5474"/>
                    </a:cubicBezTo>
                    <a:lnTo>
                      <a:pt x="8815" y="5626"/>
                    </a:lnTo>
                    <a:cubicBezTo>
                      <a:pt x="8884" y="5667"/>
                      <a:pt x="8952" y="5684"/>
                      <a:pt x="9012" y="5684"/>
                    </a:cubicBezTo>
                    <a:cubicBezTo>
                      <a:pt x="9086" y="5684"/>
                      <a:pt x="9146" y="5660"/>
                      <a:pt x="9180" y="5626"/>
                    </a:cubicBezTo>
                    <a:cubicBezTo>
                      <a:pt x="9271" y="5626"/>
                      <a:pt x="9301" y="5626"/>
                      <a:pt x="9332" y="5687"/>
                    </a:cubicBezTo>
                    <a:cubicBezTo>
                      <a:pt x="9423" y="5748"/>
                      <a:pt x="9605" y="5839"/>
                      <a:pt x="9605" y="5869"/>
                    </a:cubicBezTo>
                    <a:cubicBezTo>
                      <a:pt x="9666" y="6082"/>
                      <a:pt x="9605" y="6295"/>
                      <a:pt x="9605" y="6295"/>
                    </a:cubicBezTo>
                    <a:cubicBezTo>
                      <a:pt x="9484" y="6629"/>
                      <a:pt x="9605" y="6994"/>
                      <a:pt x="9605" y="7055"/>
                    </a:cubicBezTo>
                    <a:cubicBezTo>
                      <a:pt x="9605" y="7085"/>
                      <a:pt x="8967" y="8423"/>
                      <a:pt x="8845" y="8635"/>
                    </a:cubicBezTo>
                    <a:cubicBezTo>
                      <a:pt x="8724" y="8787"/>
                      <a:pt x="8754" y="8970"/>
                      <a:pt x="8754" y="9061"/>
                    </a:cubicBezTo>
                    <a:cubicBezTo>
                      <a:pt x="8754" y="9091"/>
                      <a:pt x="8754" y="9091"/>
                      <a:pt x="8815" y="9122"/>
                    </a:cubicBezTo>
                    <a:lnTo>
                      <a:pt x="9909" y="10155"/>
                    </a:lnTo>
                    <a:cubicBezTo>
                      <a:pt x="9934" y="10168"/>
                      <a:pt x="9970" y="10175"/>
                      <a:pt x="10005" y="10175"/>
                    </a:cubicBezTo>
                    <a:cubicBezTo>
                      <a:pt x="10055" y="10175"/>
                      <a:pt x="10104" y="10160"/>
                      <a:pt x="10122" y="10125"/>
                    </a:cubicBezTo>
                    <a:cubicBezTo>
                      <a:pt x="10517" y="9517"/>
                      <a:pt x="10061" y="8939"/>
                      <a:pt x="9970" y="8818"/>
                    </a:cubicBezTo>
                    <a:cubicBezTo>
                      <a:pt x="9940" y="8666"/>
                      <a:pt x="9970" y="8666"/>
                      <a:pt x="9970" y="8666"/>
                    </a:cubicBezTo>
                    <a:cubicBezTo>
                      <a:pt x="10730" y="7723"/>
                      <a:pt x="11095" y="6933"/>
                      <a:pt x="11155" y="6812"/>
                    </a:cubicBezTo>
                    <a:cubicBezTo>
                      <a:pt x="11186" y="6751"/>
                      <a:pt x="11277" y="6508"/>
                      <a:pt x="11307" y="6356"/>
                    </a:cubicBezTo>
                    <a:cubicBezTo>
                      <a:pt x="11338" y="6295"/>
                      <a:pt x="11399" y="6234"/>
                      <a:pt x="11459" y="6234"/>
                    </a:cubicBezTo>
                    <a:lnTo>
                      <a:pt x="12098" y="6234"/>
                    </a:lnTo>
                    <a:cubicBezTo>
                      <a:pt x="12189" y="6234"/>
                      <a:pt x="12250" y="6295"/>
                      <a:pt x="12250" y="6356"/>
                    </a:cubicBezTo>
                    <a:cubicBezTo>
                      <a:pt x="12310" y="6538"/>
                      <a:pt x="12341" y="6903"/>
                      <a:pt x="12493" y="7085"/>
                    </a:cubicBezTo>
                    <a:cubicBezTo>
                      <a:pt x="12596" y="7217"/>
                      <a:pt x="12713" y="7272"/>
                      <a:pt x="12834" y="7272"/>
                    </a:cubicBezTo>
                    <a:cubicBezTo>
                      <a:pt x="12963" y="7272"/>
                      <a:pt x="13097" y="7210"/>
                      <a:pt x="13222" y="7116"/>
                    </a:cubicBezTo>
                    <a:cubicBezTo>
                      <a:pt x="13405" y="6964"/>
                      <a:pt x="13283" y="6447"/>
                      <a:pt x="13222" y="6204"/>
                    </a:cubicBezTo>
                    <a:cubicBezTo>
                      <a:pt x="13162" y="6143"/>
                      <a:pt x="13222" y="6052"/>
                      <a:pt x="13283" y="6021"/>
                    </a:cubicBezTo>
                    <a:lnTo>
                      <a:pt x="13526" y="5900"/>
                    </a:lnTo>
                    <a:cubicBezTo>
                      <a:pt x="13537" y="5894"/>
                      <a:pt x="13550" y="5892"/>
                      <a:pt x="13563" y="5892"/>
                    </a:cubicBezTo>
                    <a:cubicBezTo>
                      <a:pt x="13626" y="5892"/>
                      <a:pt x="13709" y="5946"/>
                      <a:pt x="13709" y="6021"/>
                    </a:cubicBezTo>
                    <a:cubicBezTo>
                      <a:pt x="13739" y="6082"/>
                      <a:pt x="13739" y="6234"/>
                      <a:pt x="13830" y="6325"/>
                    </a:cubicBezTo>
                    <a:cubicBezTo>
                      <a:pt x="13869" y="6403"/>
                      <a:pt x="13959" y="6442"/>
                      <a:pt x="14062" y="6442"/>
                    </a:cubicBezTo>
                    <a:cubicBezTo>
                      <a:pt x="14201" y="6442"/>
                      <a:pt x="14364" y="6373"/>
                      <a:pt x="14469" y="6234"/>
                    </a:cubicBezTo>
                    <a:cubicBezTo>
                      <a:pt x="14621" y="6052"/>
                      <a:pt x="14499" y="5748"/>
                      <a:pt x="14438" y="5596"/>
                    </a:cubicBezTo>
                    <a:cubicBezTo>
                      <a:pt x="14438" y="5565"/>
                      <a:pt x="14438" y="5505"/>
                      <a:pt x="14469" y="5444"/>
                    </a:cubicBezTo>
                    <a:cubicBezTo>
                      <a:pt x="14590" y="5353"/>
                      <a:pt x="14833" y="5049"/>
                      <a:pt x="15076" y="4805"/>
                    </a:cubicBezTo>
                    <a:cubicBezTo>
                      <a:pt x="15380" y="4502"/>
                      <a:pt x="15684" y="4289"/>
                      <a:pt x="15684" y="4289"/>
                    </a:cubicBezTo>
                    <a:cubicBezTo>
                      <a:pt x="16414" y="3711"/>
                      <a:pt x="17539" y="3438"/>
                      <a:pt x="17782" y="3407"/>
                    </a:cubicBezTo>
                    <a:lnTo>
                      <a:pt x="17842" y="3407"/>
                    </a:lnTo>
                    <a:cubicBezTo>
                      <a:pt x="18450" y="3681"/>
                      <a:pt x="18937" y="4805"/>
                      <a:pt x="18937" y="4805"/>
                    </a:cubicBezTo>
                    <a:cubicBezTo>
                      <a:pt x="19362" y="5596"/>
                      <a:pt x="19757" y="5869"/>
                      <a:pt x="19909" y="5961"/>
                    </a:cubicBezTo>
                    <a:lnTo>
                      <a:pt x="20001" y="5961"/>
                    </a:lnTo>
                    <a:cubicBezTo>
                      <a:pt x="20244" y="5839"/>
                      <a:pt x="20244" y="5657"/>
                      <a:pt x="20244" y="5657"/>
                    </a:cubicBezTo>
                    <a:cubicBezTo>
                      <a:pt x="20365" y="5383"/>
                      <a:pt x="19636" y="3742"/>
                      <a:pt x="19636" y="3742"/>
                    </a:cubicBezTo>
                    <a:cubicBezTo>
                      <a:pt x="19545" y="3620"/>
                      <a:pt x="19757" y="3103"/>
                      <a:pt x="19788" y="2982"/>
                    </a:cubicBezTo>
                    <a:cubicBezTo>
                      <a:pt x="19818" y="2860"/>
                      <a:pt x="19818" y="2769"/>
                      <a:pt x="19757" y="2647"/>
                    </a:cubicBezTo>
                    <a:cubicBezTo>
                      <a:pt x="19544" y="2248"/>
                      <a:pt x="19075" y="2059"/>
                      <a:pt x="18962" y="2059"/>
                    </a:cubicBezTo>
                    <a:cubicBezTo>
                      <a:pt x="18946" y="2059"/>
                      <a:pt x="18937" y="2062"/>
                      <a:pt x="18937" y="2070"/>
                    </a:cubicBezTo>
                    <a:cubicBezTo>
                      <a:pt x="18684" y="1923"/>
                      <a:pt x="18335" y="1868"/>
                      <a:pt x="17953" y="1868"/>
                    </a:cubicBezTo>
                    <a:cubicBezTo>
                      <a:pt x="16911" y="1868"/>
                      <a:pt x="15625" y="2277"/>
                      <a:pt x="15380" y="2343"/>
                    </a:cubicBezTo>
                    <a:cubicBezTo>
                      <a:pt x="15337" y="2352"/>
                      <a:pt x="15288" y="2357"/>
                      <a:pt x="15233" y="2357"/>
                    </a:cubicBezTo>
                    <a:cubicBezTo>
                      <a:pt x="14908" y="2357"/>
                      <a:pt x="14376" y="2204"/>
                      <a:pt x="13466" y="1918"/>
                    </a:cubicBezTo>
                    <a:cubicBezTo>
                      <a:pt x="12685" y="1673"/>
                      <a:pt x="11807" y="1640"/>
                      <a:pt x="11274" y="1640"/>
                    </a:cubicBezTo>
                    <a:cubicBezTo>
                      <a:pt x="11081" y="1640"/>
                      <a:pt x="10933" y="1644"/>
                      <a:pt x="10851" y="1644"/>
                    </a:cubicBezTo>
                    <a:cubicBezTo>
                      <a:pt x="10842" y="1643"/>
                      <a:pt x="10830" y="1643"/>
                      <a:pt x="10816" y="1643"/>
                    </a:cubicBezTo>
                    <a:cubicBezTo>
                      <a:pt x="10401" y="1643"/>
                      <a:pt x="8233" y="2071"/>
                      <a:pt x="8085" y="2100"/>
                    </a:cubicBezTo>
                    <a:lnTo>
                      <a:pt x="8055" y="2100"/>
                    </a:lnTo>
                    <a:cubicBezTo>
                      <a:pt x="7750" y="2118"/>
                      <a:pt x="7455" y="2127"/>
                      <a:pt x="7171" y="2127"/>
                    </a:cubicBezTo>
                    <a:cubicBezTo>
                      <a:pt x="3115" y="2127"/>
                      <a:pt x="1117" y="421"/>
                      <a:pt x="1003" y="307"/>
                    </a:cubicBezTo>
                    <a:cubicBezTo>
                      <a:pt x="974" y="278"/>
                      <a:pt x="587" y="1"/>
                      <a:pt x="4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501" name="Google Shape;501;p25"/>
            <p:cNvSpPr/>
            <p:nvPr/>
          </p:nvSpPr>
          <p:spPr>
            <a:xfrm rot="-1981052">
              <a:off x="145395" y="-400152"/>
              <a:ext cx="587983" cy="1153962"/>
            </a:xfrm>
            <a:custGeom>
              <a:avLst/>
              <a:gdLst/>
              <a:ahLst/>
              <a:cxnLst/>
              <a:rect l="l" t="t" r="r" b="b"/>
              <a:pathLst>
                <a:path w="18816" h="36485" extrusionOk="0">
                  <a:moveTo>
                    <a:pt x="12230" y="0"/>
                  </a:moveTo>
                  <a:cubicBezTo>
                    <a:pt x="11907" y="0"/>
                    <a:pt x="11230" y="559"/>
                    <a:pt x="10091" y="3835"/>
                  </a:cubicBezTo>
                  <a:cubicBezTo>
                    <a:pt x="8967" y="7148"/>
                    <a:pt x="8967" y="9337"/>
                    <a:pt x="9028" y="10188"/>
                  </a:cubicBezTo>
                  <a:cubicBezTo>
                    <a:pt x="9082" y="10351"/>
                    <a:pt x="8917" y="10466"/>
                    <a:pt x="8794" y="10466"/>
                  </a:cubicBezTo>
                  <a:cubicBezTo>
                    <a:pt x="8780" y="10466"/>
                    <a:pt x="8767" y="10464"/>
                    <a:pt x="8754" y="10461"/>
                  </a:cubicBezTo>
                  <a:cubicBezTo>
                    <a:pt x="8207" y="10340"/>
                    <a:pt x="7295" y="10188"/>
                    <a:pt x="6991" y="10096"/>
                  </a:cubicBezTo>
                  <a:cubicBezTo>
                    <a:pt x="6968" y="10089"/>
                    <a:pt x="6947" y="10085"/>
                    <a:pt x="6927" y="10085"/>
                  </a:cubicBezTo>
                  <a:cubicBezTo>
                    <a:pt x="6868" y="10085"/>
                    <a:pt x="6816" y="10119"/>
                    <a:pt x="6748" y="10188"/>
                  </a:cubicBezTo>
                  <a:cubicBezTo>
                    <a:pt x="6414" y="10644"/>
                    <a:pt x="5715" y="12346"/>
                    <a:pt x="5471" y="12954"/>
                  </a:cubicBezTo>
                  <a:cubicBezTo>
                    <a:pt x="5441" y="13106"/>
                    <a:pt x="5502" y="13258"/>
                    <a:pt x="5654" y="13288"/>
                  </a:cubicBezTo>
                  <a:cubicBezTo>
                    <a:pt x="5806" y="13349"/>
                    <a:pt x="5958" y="13349"/>
                    <a:pt x="6110" y="13349"/>
                  </a:cubicBezTo>
                  <a:cubicBezTo>
                    <a:pt x="6383" y="13349"/>
                    <a:pt x="7143" y="12619"/>
                    <a:pt x="7325" y="12528"/>
                  </a:cubicBezTo>
                  <a:cubicBezTo>
                    <a:pt x="7349" y="12522"/>
                    <a:pt x="7372" y="12519"/>
                    <a:pt x="7394" y="12519"/>
                  </a:cubicBezTo>
                  <a:cubicBezTo>
                    <a:pt x="7601" y="12519"/>
                    <a:pt x="7739" y="12759"/>
                    <a:pt x="7629" y="12923"/>
                  </a:cubicBezTo>
                  <a:cubicBezTo>
                    <a:pt x="7173" y="13683"/>
                    <a:pt x="7173" y="16267"/>
                    <a:pt x="7173" y="16267"/>
                  </a:cubicBezTo>
                  <a:lnTo>
                    <a:pt x="7173" y="17179"/>
                  </a:lnTo>
                  <a:cubicBezTo>
                    <a:pt x="7143" y="17513"/>
                    <a:pt x="7265" y="17756"/>
                    <a:pt x="7356" y="17847"/>
                  </a:cubicBezTo>
                  <a:cubicBezTo>
                    <a:pt x="7447" y="17939"/>
                    <a:pt x="7447" y="18060"/>
                    <a:pt x="7417" y="18121"/>
                  </a:cubicBezTo>
                  <a:cubicBezTo>
                    <a:pt x="7325" y="18303"/>
                    <a:pt x="7265" y="18607"/>
                    <a:pt x="7204" y="18668"/>
                  </a:cubicBezTo>
                  <a:cubicBezTo>
                    <a:pt x="6870" y="18850"/>
                    <a:pt x="6505" y="18850"/>
                    <a:pt x="6505" y="18850"/>
                  </a:cubicBezTo>
                  <a:cubicBezTo>
                    <a:pt x="5836" y="18850"/>
                    <a:pt x="5289" y="19185"/>
                    <a:pt x="5198" y="19215"/>
                  </a:cubicBezTo>
                  <a:cubicBezTo>
                    <a:pt x="5193" y="19219"/>
                    <a:pt x="5177" y="19221"/>
                    <a:pt x="5149" y="19221"/>
                  </a:cubicBezTo>
                  <a:cubicBezTo>
                    <a:pt x="4787" y="19221"/>
                    <a:pt x="2552" y="18872"/>
                    <a:pt x="2128" y="18759"/>
                  </a:cubicBezTo>
                  <a:cubicBezTo>
                    <a:pt x="2064" y="18748"/>
                    <a:pt x="2001" y="18743"/>
                    <a:pt x="1941" y="18743"/>
                  </a:cubicBezTo>
                  <a:cubicBezTo>
                    <a:pt x="1684" y="18743"/>
                    <a:pt x="1466" y="18832"/>
                    <a:pt x="1368" y="18881"/>
                  </a:cubicBezTo>
                  <a:lnTo>
                    <a:pt x="1246" y="19002"/>
                  </a:lnTo>
                  <a:lnTo>
                    <a:pt x="61" y="21434"/>
                  </a:lnTo>
                  <a:cubicBezTo>
                    <a:pt x="0" y="21556"/>
                    <a:pt x="61" y="21738"/>
                    <a:pt x="213" y="21768"/>
                  </a:cubicBezTo>
                  <a:cubicBezTo>
                    <a:pt x="381" y="21812"/>
                    <a:pt x="538" y="21832"/>
                    <a:pt x="686" y="21832"/>
                  </a:cubicBezTo>
                  <a:cubicBezTo>
                    <a:pt x="1664" y="21832"/>
                    <a:pt x="2209" y="20989"/>
                    <a:pt x="2341" y="20857"/>
                  </a:cubicBezTo>
                  <a:cubicBezTo>
                    <a:pt x="2432" y="20747"/>
                    <a:pt x="2501" y="20725"/>
                    <a:pt x="2542" y="20725"/>
                  </a:cubicBezTo>
                  <a:cubicBezTo>
                    <a:pt x="2569" y="20725"/>
                    <a:pt x="2584" y="20735"/>
                    <a:pt x="2584" y="20735"/>
                  </a:cubicBezTo>
                  <a:cubicBezTo>
                    <a:pt x="4559" y="21495"/>
                    <a:pt x="6079" y="21738"/>
                    <a:pt x="6353" y="21768"/>
                  </a:cubicBezTo>
                  <a:cubicBezTo>
                    <a:pt x="6403" y="21779"/>
                    <a:pt x="6488" y="21782"/>
                    <a:pt x="6587" y="21782"/>
                  </a:cubicBezTo>
                  <a:cubicBezTo>
                    <a:pt x="6785" y="21782"/>
                    <a:pt x="7042" y="21768"/>
                    <a:pt x="7204" y="21768"/>
                  </a:cubicBezTo>
                  <a:cubicBezTo>
                    <a:pt x="7325" y="21768"/>
                    <a:pt x="7447" y="21860"/>
                    <a:pt x="7477" y="21951"/>
                  </a:cubicBezTo>
                  <a:cubicBezTo>
                    <a:pt x="7569" y="22224"/>
                    <a:pt x="7751" y="22771"/>
                    <a:pt x="7812" y="23015"/>
                  </a:cubicBezTo>
                  <a:cubicBezTo>
                    <a:pt x="7873" y="23136"/>
                    <a:pt x="7812" y="23258"/>
                    <a:pt x="7721" y="23319"/>
                  </a:cubicBezTo>
                  <a:cubicBezTo>
                    <a:pt x="7447" y="23471"/>
                    <a:pt x="6900" y="23744"/>
                    <a:pt x="6657" y="24078"/>
                  </a:cubicBezTo>
                  <a:cubicBezTo>
                    <a:pt x="6292" y="24534"/>
                    <a:pt x="6505" y="25051"/>
                    <a:pt x="6961" y="25294"/>
                  </a:cubicBezTo>
                  <a:cubicBezTo>
                    <a:pt x="7025" y="25341"/>
                    <a:pt x="7106" y="25361"/>
                    <a:pt x="7199" y="25361"/>
                  </a:cubicBezTo>
                  <a:cubicBezTo>
                    <a:pt x="7593" y="25361"/>
                    <a:pt x="8191" y="25005"/>
                    <a:pt x="8511" y="24808"/>
                  </a:cubicBezTo>
                  <a:cubicBezTo>
                    <a:pt x="8566" y="24781"/>
                    <a:pt x="8626" y="24766"/>
                    <a:pt x="8682" y="24766"/>
                  </a:cubicBezTo>
                  <a:cubicBezTo>
                    <a:pt x="8751" y="24766"/>
                    <a:pt x="8812" y="24788"/>
                    <a:pt x="8845" y="24838"/>
                  </a:cubicBezTo>
                  <a:cubicBezTo>
                    <a:pt x="8936" y="24930"/>
                    <a:pt x="9028" y="25051"/>
                    <a:pt x="9119" y="25142"/>
                  </a:cubicBezTo>
                  <a:cubicBezTo>
                    <a:pt x="9240" y="25264"/>
                    <a:pt x="9180" y="25446"/>
                    <a:pt x="9028" y="25537"/>
                  </a:cubicBezTo>
                  <a:cubicBezTo>
                    <a:pt x="8845" y="25598"/>
                    <a:pt x="8663" y="25720"/>
                    <a:pt x="8541" y="25872"/>
                  </a:cubicBezTo>
                  <a:cubicBezTo>
                    <a:pt x="8329" y="26176"/>
                    <a:pt x="8541" y="26753"/>
                    <a:pt x="8997" y="26936"/>
                  </a:cubicBezTo>
                  <a:cubicBezTo>
                    <a:pt x="9057" y="26961"/>
                    <a:pt x="9119" y="26972"/>
                    <a:pt x="9181" y="26972"/>
                  </a:cubicBezTo>
                  <a:cubicBezTo>
                    <a:pt x="9497" y="26972"/>
                    <a:pt x="9828" y="26688"/>
                    <a:pt x="10031" y="26510"/>
                  </a:cubicBezTo>
                  <a:cubicBezTo>
                    <a:pt x="10084" y="26474"/>
                    <a:pt x="10138" y="26460"/>
                    <a:pt x="10191" y="26460"/>
                  </a:cubicBezTo>
                  <a:cubicBezTo>
                    <a:pt x="10229" y="26460"/>
                    <a:pt x="10266" y="26467"/>
                    <a:pt x="10304" y="26480"/>
                  </a:cubicBezTo>
                  <a:cubicBezTo>
                    <a:pt x="10578" y="26632"/>
                    <a:pt x="11155" y="26936"/>
                    <a:pt x="11702" y="27209"/>
                  </a:cubicBezTo>
                  <a:cubicBezTo>
                    <a:pt x="12432" y="27574"/>
                    <a:pt x="12949" y="27999"/>
                    <a:pt x="12949" y="27999"/>
                  </a:cubicBezTo>
                  <a:cubicBezTo>
                    <a:pt x="14286" y="29003"/>
                    <a:pt x="15289" y="30735"/>
                    <a:pt x="15502" y="31130"/>
                  </a:cubicBezTo>
                  <a:cubicBezTo>
                    <a:pt x="15532" y="31161"/>
                    <a:pt x="15532" y="31221"/>
                    <a:pt x="15532" y="31282"/>
                  </a:cubicBezTo>
                  <a:cubicBezTo>
                    <a:pt x="15380" y="32437"/>
                    <a:pt x="13709" y="33896"/>
                    <a:pt x="13709" y="33896"/>
                  </a:cubicBezTo>
                  <a:cubicBezTo>
                    <a:pt x="12584" y="35021"/>
                    <a:pt x="12310" y="35781"/>
                    <a:pt x="12280" y="36054"/>
                  </a:cubicBezTo>
                  <a:cubicBezTo>
                    <a:pt x="12219" y="36145"/>
                    <a:pt x="12280" y="36206"/>
                    <a:pt x="12310" y="36237"/>
                  </a:cubicBezTo>
                  <a:cubicBezTo>
                    <a:pt x="12506" y="36454"/>
                    <a:pt x="12732" y="36485"/>
                    <a:pt x="12846" y="36485"/>
                  </a:cubicBezTo>
                  <a:cubicBezTo>
                    <a:pt x="12891" y="36485"/>
                    <a:pt x="12918" y="36480"/>
                    <a:pt x="12918" y="36480"/>
                  </a:cubicBezTo>
                  <a:cubicBezTo>
                    <a:pt x="12926" y="36481"/>
                    <a:pt x="12934" y="36481"/>
                    <a:pt x="12942" y="36481"/>
                  </a:cubicBezTo>
                  <a:cubicBezTo>
                    <a:pt x="13505" y="36481"/>
                    <a:pt x="15836" y="34504"/>
                    <a:pt x="15836" y="34504"/>
                  </a:cubicBezTo>
                  <a:cubicBezTo>
                    <a:pt x="15946" y="34395"/>
                    <a:pt x="16362" y="34373"/>
                    <a:pt x="16716" y="34373"/>
                  </a:cubicBezTo>
                  <a:cubicBezTo>
                    <a:pt x="16952" y="34373"/>
                    <a:pt x="17162" y="34383"/>
                    <a:pt x="17234" y="34383"/>
                  </a:cubicBezTo>
                  <a:cubicBezTo>
                    <a:pt x="17447" y="34383"/>
                    <a:pt x="17630" y="34261"/>
                    <a:pt x="17782" y="34109"/>
                  </a:cubicBezTo>
                  <a:cubicBezTo>
                    <a:pt x="18410" y="33480"/>
                    <a:pt x="18508" y="32528"/>
                    <a:pt x="18424" y="32528"/>
                  </a:cubicBezTo>
                  <a:cubicBezTo>
                    <a:pt x="18423" y="32528"/>
                    <a:pt x="18421" y="32528"/>
                    <a:pt x="18420" y="32528"/>
                  </a:cubicBezTo>
                  <a:cubicBezTo>
                    <a:pt x="18815" y="30613"/>
                    <a:pt x="16444" y="27088"/>
                    <a:pt x="16140" y="26601"/>
                  </a:cubicBezTo>
                  <a:cubicBezTo>
                    <a:pt x="15836" y="26115"/>
                    <a:pt x="15836" y="25112"/>
                    <a:pt x="15867" y="23136"/>
                  </a:cubicBezTo>
                  <a:cubicBezTo>
                    <a:pt x="15927" y="21160"/>
                    <a:pt x="15168" y="19063"/>
                    <a:pt x="15016" y="18577"/>
                  </a:cubicBezTo>
                  <a:cubicBezTo>
                    <a:pt x="14894" y="18091"/>
                    <a:pt x="12949" y="14413"/>
                    <a:pt x="12797" y="14139"/>
                  </a:cubicBezTo>
                  <a:lnTo>
                    <a:pt x="12797" y="14109"/>
                  </a:lnTo>
                  <a:cubicBezTo>
                    <a:pt x="9940" y="6358"/>
                    <a:pt x="12128" y="1525"/>
                    <a:pt x="12219" y="1282"/>
                  </a:cubicBezTo>
                  <a:lnTo>
                    <a:pt x="12219" y="1251"/>
                  </a:lnTo>
                  <a:cubicBezTo>
                    <a:pt x="12280" y="1130"/>
                    <a:pt x="12523" y="309"/>
                    <a:pt x="12432" y="96"/>
                  </a:cubicBezTo>
                  <a:cubicBezTo>
                    <a:pt x="12396" y="53"/>
                    <a:pt x="12330" y="0"/>
                    <a:pt x="122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502" name="Google Shape;502;p25"/>
            <p:cNvGrpSpPr/>
            <p:nvPr/>
          </p:nvGrpSpPr>
          <p:grpSpPr>
            <a:xfrm>
              <a:off x="884069" y="-1158024"/>
              <a:ext cx="5195368" cy="2073394"/>
              <a:chOff x="3134640" y="3960283"/>
              <a:chExt cx="4156295" cy="1638917"/>
            </a:xfrm>
          </p:grpSpPr>
          <p:sp>
            <p:nvSpPr>
              <p:cNvPr id="503" name="Google Shape;503;p25"/>
              <p:cNvSpPr/>
              <p:nvPr/>
            </p:nvSpPr>
            <p:spPr>
              <a:xfrm>
                <a:off x="3134640" y="4685020"/>
                <a:ext cx="929375" cy="625425"/>
              </a:xfrm>
              <a:custGeom>
                <a:avLst/>
                <a:gdLst/>
                <a:ahLst/>
                <a:cxnLst/>
                <a:rect l="l" t="t" r="r" b="b"/>
                <a:pathLst>
                  <a:path w="37175" h="25017" extrusionOk="0">
                    <a:moveTo>
                      <a:pt x="22737" y="1"/>
                    </a:moveTo>
                    <a:cubicBezTo>
                      <a:pt x="21369" y="1"/>
                      <a:pt x="21065" y="2858"/>
                      <a:pt x="21065" y="2858"/>
                    </a:cubicBezTo>
                    <a:cubicBezTo>
                      <a:pt x="21065" y="2858"/>
                      <a:pt x="21156" y="3800"/>
                      <a:pt x="20883" y="3952"/>
                    </a:cubicBezTo>
                    <a:cubicBezTo>
                      <a:pt x="20883" y="3952"/>
                      <a:pt x="19967" y="3403"/>
                      <a:pt x="19318" y="3403"/>
                    </a:cubicBezTo>
                    <a:cubicBezTo>
                      <a:pt x="19173" y="3403"/>
                      <a:pt x="19042" y="3430"/>
                      <a:pt x="18937" y="3496"/>
                    </a:cubicBezTo>
                    <a:cubicBezTo>
                      <a:pt x="18329" y="3861"/>
                      <a:pt x="18694" y="6080"/>
                      <a:pt x="18633" y="6080"/>
                    </a:cubicBezTo>
                    <a:cubicBezTo>
                      <a:pt x="18632" y="6082"/>
                      <a:pt x="18628" y="6084"/>
                      <a:pt x="18622" y="6084"/>
                    </a:cubicBezTo>
                    <a:cubicBezTo>
                      <a:pt x="18484" y="6084"/>
                      <a:pt x="17213" y="5564"/>
                      <a:pt x="16738" y="5564"/>
                    </a:cubicBezTo>
                    <a:cubicBezTo>
                      <a:pt x="16676" y="5564"/>
                      <a:pt x="16627" y="5573"/>
                      <a:pt x="16597" y="5594"/>
                    </a:cubicBezTo>
                    <a:cubicBezTo>
                      <a:pt x="16293" y="5776"/>
                      <a:pt x="16050" y="6505"/>
                      <a:pt x="16110" y="6931"/>
                    </a:cubicBezTo>
                    <a:cubicBezTo>
                      <a:pt x="16110" y="6931"/>
                      <a:pt x="15832" y="6805"/>
                      <a:pt x="15512" y="6805"/>
                    </a:cubicBezTo>
                    <a:cubicBezTo>
                      <a:pt x="15336" y="6805"/>
                      <a:pt x="15148" y="6843"/>
                      <a:pt x="14986" y="6961"/>
                    </a:cubicBezTo>
                    <a:cubicBezTo>
                      <a:pt x="14530" y="7296"/>
                      <a:pt x="14347" y="8329"/>
                      <a:pt x="14347" y="8329"/>
                    </a:cubicBezTo>
                    <a:cubicBezTo>
                      <a:pt x="14347" y="8329"/>
                      <a:pt x="13791" y="7896"/>
                      <a:pt x="13306" y="7896"/>
                    </a:cubicBezTo>
                    <a:cubicBezTo>
                      <a:pt x="13202" y="7896"/>
                      <a:pt x="13101" y="7916"/>
                      <a:pt x="13010" y="7964"/>
                    </a:cubicBezTo>
                    <a:cubicBezTo>
                      <a:pt x="12524" y="8208"/>
                      <a:pt x="12615" y="9028"/>
                      <a:pt x="12615" y="9028"/>
                    </a:cubicBezTo>
                    <a:cubicBezTo>
                      <a:pt x="12615" y="9028"/>
                      <a:pt x="12290" y="8567"/>
                      <a:pt x="11921" y="8567"/>
                    </a:cubicBezTo>
                    <a:cubicBezTo>
                      <a:pt x="11899" y="8567"/>
                      <a:pt x="11877" y="8569"/>
                      <a:pt x="11855" y="8572"/>
                    </a:cubicBezTo>
                    <a:cubicBezTo>
                      <a:pt x="11429" y="8633"/>
                      <a:pt x="11277" y="9393"/>
                      <a:pt x="10974" y="9484"/>
                    </a:cubicBezTo>
                    <a:cubicBezTo>
                      <a:pt x="10974" y="9484"/>
                      <a:pt x="10852" y="8785"/>
                      <a:pt x="10335" y="8664"/>
                    </a:cubicBezTo>
                    <a:cubicBezTo>
                      <a:pt x="10305" y="8659"/>
                      <a:pt x="10272" y="8656"/>
                      <a:pt x="10236" y="8656"/>
                    </a:cubicBezTo>
                    <a:cubicBezTo>
                      <a:pt x="9614" y="8656"/>
                      <a:pt x="8147" y="9363"/>
                      <a:pt x="8147" y="9363"/>
                    </a:cubicBezTo>
                    <a:cubicBezTo>
                      <a:pt x="8056" y="9302"/>
                      <a:pt x="5016" y="8633"/>
                      <a:pt x="1429" y="6505"/>
                    </a:cubicBezTo>
                    <a:cubicBezTo>
                      <a:pt x="1429" y="6505"/>
                      <a:pt x="1181" y="6406"/>
                      <a:pt x="905" y="6406"/>
                    </a:cubicBezTo>
                    <a:cubicBezTo>
                      <a:pt x="652" y="6406"/>
                      <a:pt x="375" y="6490"/>
                      <a:pt x="244" y="6809"/>
                    </a:cubicBezTo>
                    <a:cubicBezTo>
                      <a:pt x="1" y="7509"/>
                      <a:pt x="1460" y="9241"/>
                      <a:pt x="2767" y="10062"/>
                    </a:cubicBezTo>
                    <a:cubicBezTo>
                      <a:pt x="4066" y="10859"/>
                      <a:pt x="8436" y="12833"/>
                      <a:pt x="12502" y="12833"/>
                    </a:cubicBezTo>
                    <a:cubicBezTo>
                      <a:pt x="12621" y="12833"/>
                      <a:pt x="12740" y="12831"/>
                      <a:pt x="12858" y="12828"/>
                    </a:cubicBezTo>
                    <a:lnTo>
                      <a:pt x="12858" y="12828"/>
                    </a:lnTo>
                    <a:cubicBezTo>
                      <a:pt x="12858" y="12828"/>
                      <a:pt x="12706" y="13162"/>
                      <a:pt x="12402" y="13557"/>
                    </a:cubicBezTo>
                    <a:cubicBezTo>
                      <a:pt x="12068" y="13922"/>
                      <a:pt x="12250" y="14560"/>
                      <a:pt x="12706" y="14864"/>
                    </a:cubicBezTo>
                    <a:cubicBezTo>
                      <a:pt x="13116" y="15137"/>
                      <a:pt x="14631" y="16025"/>
                      <a:pt x="15331" y="16025"/>
                    </a:cubicBezTo>
                    <a:cubicBezTo>
                      <a:pt x="15409" y="16025"/>
                      <a:pt x="15478" y="16013"/>
                      <a:pt x="15533" y="15989"/>
                    </a:cubicBezTo>
                    <a:cubicBezTo>
                      <a:pt x="16050" y="15715"/>
                      <a:pt x="15594" y="14986"/>
                      <a:pt x="15594" y="14986"/>
                    </a:cubicBezTo>
                    <a:cubicBezTo>
                      <a:pt x="15594" y="14986"/>
                      <a:pt x="16483" y="13830"/>
                      <a:pt x="16885" y="13830"/>
                    </a:cubicBezTo>
                    <a:cubicBezTo>
                      <a:pt x="16891" y="13830"/>
                      <a:pt x="16896" y="13830"/>
                      <a:pt x="16901" y="13831"/>
                    </a:cubicBezTo>
                    <a:cubicBezTo>
                      <a:pt x="17235" y="13892"/>
                      <a:pt x="17965" y="13740"/>
                      <a:pt x="18907" y="14378"/>
                    </a:cubicBezTo>
                    <a:cubicBezTo>
                      <a:pt x="19515" y="14803"/>
                      <a:pt x="17965" y="16931"/>
                      <a:pt x="17843" y="17296"/>
                    </a:cubicBezTo>
                    <a:cubicBezTo>
                      <a:pt x="17782" y="17843"/>
                      <a:pt x="17326" y="18481"/>
                      <a:pt x="18329" y="19089"/>
                    </a:cubicBezTo>
                    <a:cubicBezTo>
                      <a:pt x="19384" y="19689"/>
                      <a:pt x="19872" y="19929"/>
                      <a:pt x="20165" y="19929"/>
                    </a:cubicBezTo>
                    <a:cubicBezTo>
                      <a:pt x="20244" y="19929"/>
                      <a:pt x="20308" y="19912"/>
                      <a:pt x="20366" y="19880"/>
                    </a:cubicBezTo>
                    <a:cubicBezTo>
                      <a:pt x="20609" y="19728"/>
                      <a:pt x="21065" y="19393"/>
                      <a:pt x="20731" y="18907"/>
                    </a:cubicBezTo>
                    <a:cubicBezTo>
                      <a:pt x="20396" y="18390"/>
                      <a:pt x="20001" y="17782"/>
                      <a:pt x="20366" y="17296"/>
                    </a:cubicBezTo>
                    <a:cubicBezTo>
                      <a:pt x="20700" y="16810"/>
                      <a:pt x="21369" y="16323"/>
                      <a:pt x="21764" y="15776"/>
                    </a:cubicBezTo>
                    <a:lnTo>
                      <a:pt x="22129" y="15746"/>
                    </a:lnTo>
                    <a:lnTo>
                      <a:pt x="23466" y="16475"/>
                    </a:lnTo>
                    <a:cubicBezTo>
                      <a:pt x="23466" y="16475"/>
                      <a:pt x="23193" y="18907"/>
                      <a:pt x="23193" y="19059"/>
                    </a:cubicBezTo>
                    <a:cubicBezTo>
                      <a:pt x="23193" y="19211"/>
                      <a:pt x="22372" y="20366"/>
                      <a:pt x="22645" y="20761"/>
                    </a:cubicBezTo>
                    <a:cubicBezTo>
                      <a:pt x="22925" y="21097"/>
                      <a:pt x="24388" y="21998"/>
                      <a:pt x="25425" y="21998"/>
                    </a:cubicBezTo>
                    <a:cubicBezTo>
                      <a:pt x="25516" y="21998"/>
                      <a:pt x="25602" y="21991"/>
                      <a:pt x="25685" y="21977"/>
                    </a:cubicBezTo>
                    <a:cubicBezTo>
                      <a:pt x="25685" y="21977"/>
                      <a:pt x="26080" y="21399"/>
                      <a:pt x="25624" y="20609"/>
                    </a:cubicBezTo>
                    <a:lnTo>
                      <a:pt x="25837" y="19120"/>
                    </a:lnTo>
                    <a:cubicBezTo>
                      <a:pt x="25837" y="19120"/>
                      <a:pt x="26171" y="20214"/>
                      <a:pt x="26293" y="20518"/>
                    </a:cubicBezTo>
                    <a:cubicBezTo>
                      <a:pt x="26384" y="20883"/>
                      <a:pt x="26779" y="22494"/>
                      <a:pt x="26840" y="22858"/>
                    </a:cubicBezTo>
                    <a:cubicBezTo>
                      <a:pt x="26931" y="23162"/>
                      <a:pt x="27083" y="23922"/>
                      <a:pt x="27874" y="24439"/>
                    </a:cubicBezTo>
                    <a:cubicBezTo>
                      <a:pt x="28664" y="24986"/>
                      <a:pt x="29424" y="25016"/>
                      <a:pt x="29424" y="25016"/>
                    </a:cubicBezTo>
                    <a:cubicBezTo>
                      <a:pt x="29424" y="25016"/>
                      <a:pt x="30153" y="24773"/>
                      <a:pt x="29545" y="24013"/>
                    </a:cubicBezTo>
                    <a:cubicBezTo>
                      <a:pt x="28937" y="23253"/>
                      <a:pt x="28603" y="23314"/>
                      <a:pt x="28633" y="22494"/>
                    </a:cubicBezTo>
                    <a:cubicBezTo>
                      <a:pt x="28664" y="21703"/>
                      <a:pt x="28451" y="21247"/>
                      <a:pt x="28937" y="20883"/>
                    </a:cubicBezTo>
                    <a:cubicBezTo>
                      <a:pt x="28937" y="20883"/>
                      <a:pt x="29585" y="21151"/>
                      <a:pt x="31014" y="21151"/>
                    </a:cubicBezTo>
                    <a:cubicBezTo>
                      <a:pt x="31252" y="21151"/>
                      <a:pt x="31512" y="21143"/>
                      <a:pt x="31795" y="21126"/>
                    </a:cubicBezTo>
                    <a:lnTo>
                      <a:pt x="34226" y="22129"/>
                    </a:lnTo>
                    <a:cubicBezTo>
                      <a:pt x="34226" y="22129"/>
                      <a:pt x="35249" y="22859"/>
                      <a:pt x="35432" y="22859"/>
                    </a:cubicBezTo>
                    <a:cubicBezTo>
                      <a:pt x="35436" y="22859"/>
                      <a:pt x="35439" y="22859"/>
                      <a:pt x="35442" y="22858"/>
                    </a:cubicBezTo>
                    <a:cubicBezTo>
                      <a:pt x="35442" y="22858"/>
                      <a:pt x="35500" y="22868"/>
                      <a:pt x="35584" y="22868"/>
                    </a:cubicBezTo>
                    <a:cubicBezTo>
                      <a:pt x="35710" y="22868"/>
                      <a:pt x="35892" y="22846"/>
                      <a:pt x="36020" y="22737"/>
                    </a:cubicBezTo>
                    <a:cubicBezTo>
                      <a:pt x="36020" y="22737"/>
                      <a:pt x="36165" y="22868"/>
                      <a:pt x="36326" y="22868"/>
                    </a:cubicBezTo>
                    <a:cubicBezTo>
                      <a:pt x="36397" y="22868"/>
                      <a:pt x="36471" y="22842"/>
                      <a:pt x="36536" y="22767"/>
                    </a:cubicBezTo>
                    <a:cubicBezTo>
                      <a:pt x="36779" y="22554"/>
                      <a:pt x="37175" y="22159"/>
                      <a:pt x="36962" y="21339"/>
                    </a:cubicBezTo>
                    <a:cubicBezTo>
                      <a:pt x="36719" y="20487"/>
                      <a:pt x="36111" y="19880"/>
                      <a:pt x="35928" y="19241"/>
                    </a:cubicBezTo>
                    <a:cubicBezTo>
                      <a:pt x="35928" y="19241"/>
                      <a:pt x="35655" y="18633"/>
                      <a:pt x="34895" y="18329"/>
                    </a:cubicBezTo>
                    <a:cubicBezTo>
                      <a:pt x="34441" y="18130"/>
                      <a:pt x="34150" y="18049"/>
                      <a:pt x="33853" y="18049"/>
                    </a:cubicBezTo>
                    <a:cubicBezTo>
                      <a:pt x="33653" y="18049"/>
                      <a:pt x="33450" y="18086"/>
                      <a:pt x="33193" y="18147"/>
                    </a:cubicBezTo>
                    <a:cubicBezTo>
                      <a:pt x="33193" y="18147"/>
                      <a:pt x="32889" y="16992"/>
                      <a:pt x="32463" y="16810"/>
                    </a:cubicBezTo>
                    <a:cubicBezTo>
                      <a:pt x="32384" y="16773"/>
                      <a:pt x="32276" y="16759"/>
                      <a:pt x="32153" y="16759"/>
                    </a:cubicBezTo>
                    <a:cubicBezTo>
                      <a:pt x="31663" y="16759"/>
                      <a:pt x="30944" y="16992"/>
                      <a:pt x="30944" y="16992"/>
                    </a:cubicBezTo>
                    <a:lnTo>
                      <a:pt x="30761" y="16566"/>
                    </a:lnTo>
                    <a:cubicBezTo>
                      <a:pt x="30761" y="16566"/>
                      <a:pt x="31673" y="15776"/>
                      <a:pt x="31460" y="15351"/>
                    </a:cubicBezTo>
                    <a:cubicBezTo>
                      <a:pt x="31187" y="14955"/>
                      <a:pt x="30396" y="14743"/>
                      <a:pt x="30396" y="14743"/>
                    </a:cubicBezTo>
                    <a:lnTo>
                      <a:pt x="30396" y="13922"/>
                    </a:lnTo>
                    <a:cubicBezTo>
                      <a:pt x="30396" y="13922"/>
                      <a:pt x="30769" y="14006"/>
                      <a:pt x="31276" y="14006"/>
                    </a:cubicBezTo>
                    <a:cubicBezTo>
                      <a:pt x="31909" y="14006"/>
                      <a:pt x="32754" y="13875"/>
                      <a:pt x="33345" y="13284"/>
                    </a:cubicBezTo>
                    <a:cubicBezTo>
                      <a:pt x="33436" y="13193"/>
                      <a:pt x="33892" y="12402"/>
                      <a:pt x="32706" y="12220"/>
                    </a:cubicBezTo>
                    <a:cubicBezTo>
                      <a:pt x="32706" y="12220"/>
                      <a:pt x="33679" y="11764"/>
                      <a:pt x="33649" y="11156"/>
                    </a:cubicBezTo>
                    <a:cubicBezTo>
                      <a:pt x="33649" y="10852"/>
                      <a:pt x="32737" y="10366"/>
                      <a:pt x="32737" y="10366"/>
                    </a:cubicBezTo>
                    <a:cubicBezTo>
                      <a:pt x="32737" y="10366"/>
                      <a:pt x="33983" y="9150"/>
                      <a:pt x="33831" y="8785"/>
                    </a:cubicBezTo>
                    <a:cubicBezTo>
                      <a:pt x="33744" y="8494"/>
                      <a:pt x="33461" y="8175"/>
                      <a:pt x="32771" y="8175"/>
                    </a:cubicBezTo>
                    <a:cubicBezTo>
                      <a:pt x="32740" y="8175"/>
                      <a:pt x="32708" y="8176"/>
                      <a:pt x="32676" y="8177"/>
                    </a:cubicBezTo>
                    <a:cubicBezTo>
                      <a:pt x="31916" y="8268"/>
                      <a:pt x="30944" y="8360"/>
                      <a:pt x="30944" y="8360"/>
                    </a:cubicBezTo>
                    <a:cubicBezTo>
                      <a:pt x="30944" y="8360"/>
                      <a:pt x="32615" y="7265"/>
                      <a:pt x="32463" y="6536"/>
                    </a:cubicBezTo>
                    <a:cubicBezTo>
                      <a:pt x="32403" y="6293"/>
                      <a:pt x="31977" y="6080"/>
                      <a:pt x="31612" y="5928"/>
                    </a:cubicBezTo>
                    <a:cubicBezTo>
                      <a:pt x="31035" y="5685"/>
                      <a:pt x="30427" y="5533"/>
                      <a:pt x="30427" y="5533"/>
                    </a:cubicBezTo>
                    <a:cubicBezTo>
                      <a:pt x="30427" y="5533"/>
                      <a:pt x="30609" y="3314"/>
                      <a:pt x="30488" y="3192"/>
                    </a:cubicBezTo>
                    <a:cubicBezTo>
                      <a:pt x="30403" y="3150"/>
                      <a:pt x="30319" y="2713"/>
                      <a:pt x="29910" y="2713"/>
                    </a:cubicBezTo>
                    <a:cubicBezTo>
                      <a:pt x="29729" y="2713"/>
                      <a:pt x="29485" y="2798"/>
                      <a:pt x="29150" y="3040"/>
                    </a:cubicBezTo>
                    <a:cubicBezTo>
                      <a:pt x="29150" y="3040"/>
                      <a:pt x="27539" y="4712"/>
                      <a:pt x="26992" y="4834"/>
                    </a:cubicBezTo>
                    <a:cubicBezTo>
                      <a:pt x="26992" y="4834"/>
                      <a:pt x="27539" y="1916"/>
                      <a:pt x="25898" y="1186"/>
                    </a:cubicBezTo>
                    <a:cubicBezTo>
                      <a:pt x="25801" y="1145"/>
                      <a:pt x="25709" y="1126"/>
                      <a:pt x="25623" y="1126"/>
                    </a:cubicBezTo>
                    <a:cubicBezTo>
                      <a:pt x="24755" y="1126"/>
                      <a:pt x="24378" y="3010"/>
                      <a:pt x="24378" y="3010"/>
                    </a:cubicBezTo>
                    <a:cubicBezTo>
                      <a:pt x="24378" y="3010"/>
                      <a:pt x="24104" y="1"/>
                      <a:pt x="227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04" name="Google Shape;504;p25"/>
              <p:cNvSpPr/>
              <p:nvPr/>
            </p:nvSpPr>
            <p:spPr>
              <a:xfrm rot="1381831">
                <a:off x="6584349" y="4714630"/>
                <a:ext cx="644734" cy="438562"/>
              </a:xfrm>
              <a:custGeom>
                <a:avLst/>
                <a:gdLst/>
                <a:ahLst/>
                <a:cxnLst/>
                <a:rect l="l" t="t" r="r" b="b"/>
                <a:pathLst>
                  <a:path w="25837" h="17509" extrusionOk="0">
                    <a:moveTo>
                      <a:pt x="15746" y="0"/>
                    </a:moveTo>
                    <a:cubicBezTo>
                      <a:pt x="14773" y="0"/>
                      <a:pt x="14560" y="1976"/>
                      <a:pt x="14560" y="1976"/>
                    </a:cubicBezTo>
                    <a:cubicBezTo>
                      <a:pt x="14560" y="1976"/>
                      <a:pt x="14591" y="2675"/>
                      <a:pt x="14408" y="2736"/>
                    </a:cubicBezTo>
                    <a:cubicBezTo>
                      <a:pt x="14408" y="2736"/>
                      <a:pt x="13792" y="2358"/>
                      <a:pt x="13331" y="2358"/>
                    </a:cubicBezTo>
                    <a:cubicBezTo>
                      <a:pt x="13222" y="2358"/>
                      <a:pt x="13122" y="2380"/>
                      <a:pt x="13040" y="2432"/>
                    </a:cubicBezTo>
                    <a:cubicBezTo>
                      <a:pt x="12615" y="2705"/>
                      <a:pt x="12858" y="4225"/>
                      <a:pt x="12797" y="4256"/>
                    </a:cubicBezTo>
                    <a:cubicBezTo>
                      <a:pt x="12796" y="4257"/>
                      <a:pt x="12795" y="4257"/>
                      <a:pt x="12792" y="4257"/>
                    </a:cubicBezTo>
                    <a:cubicBezTo>
                      <a:pt x="12710" y="4257"/>
                      <a:pt x="11833" y="3893"/>
                      <a:pt x="11486" y="3893"/>
                    </a:cubicBezTo>
                    <a:cubicBezTo>
                      <a:pt x="11433" y="3893"/>
                      <a:pt x="11392" y="3902"/>
                      <a:pt x="11369" y="3921"/>
                    </a:cubicBezTo>
                    <a:cubicBezTo>
                      <a:pt x="11186" y="4073"/>
                      <a:pt x="10974" y="4560"/>
                      <a:pt x="11034" y="4833"/>
                    </a:cubicBezTo>
                    <a:cubicBezTo>
                      <a:pt x="11034" y="4833"/>
                      <a:pt x="10850" y="4747"/>
                      <a:pt x="10637" y="4747"/>
                    </a:cubicBezTo>
                    <a:cubicBezTo>
                      <a:pt x="10516" y="4747"/>
                      <a:pt x="10385" y="4775"/>
                      <a:pt x="10274" y="4864"/>
                    </a:cubicBezTo>
                    <a:cubicBezTo>
                      <a:pt x="9910" y="5107"/>
                      <a:pt x="9818" y="5806"/>
                      <a:pt x="9818" y="5806"/>
                    </a:cubicBezTo>
                    <a:cubicBezTo>
                      <a:pt x="9818" y="5806"/>
                      <a:pt x="9439" y="5506"/>
                      <a:pt x="9117" y="5506"/>
                    </a:cubicBezTo>
                    <a:cubicBezTo>
                      <a:pt x="9042" y="5506"/>
                      <a:pt x="8970" y="5522"/>
                      <a:pt x="8907" y="5563"/>
                    </a:cubicBezTo>
                    <a:cubicBezTo>
                      <a:pt x="8542" y="5745"/>
                      <a:pt x="8603" y="6323"/>
                      <a:pt x="8603" y="6323"/>
                    </a:cubicBezTo>
                    <a:cubicBezTo>
                      <a:pt x="8603" y="6323"/>
                      <a:pt x="8395" y="6012"/>
                      <a:pt x="8125" y="6012"/>
                    </a:cubicBezTo>
                    <a:cubicBezTo>
                      <a:pt x="8102" y="6012"/>
                      <a:pt x="8079" y="6014"/>
                      <a:pt x="8056" y="6019"/>
                    </a:cubicBezTo>
                    <a:cubicBezTo>
                      <a:pt x="7782" y="6049"/>
                      <a:pt x="7630" y="6566"/>
                      <a:pt x="7448" y="6657"/>
                    </a:cubicBezTo>
                    <a:cubicBezTo>
                      <a:pt x="7448" y="6657"/>
                      <a:pt x="7387" y="6140"/>
                      <a:pt x="6992" y="6079"/>
                    </a:cubicBezTo>
                    <a:cubicBezTo>
                      <a:pt x="6982" y="6076"/>
                      <a:pt x="6969" y="6075"/>
                      <a:pt x="6955" y="6075"/>
                    </a:cubicBezTo>
                    <a:cubicBezTo>
                      <a:pt x="6674" y="6075"/>
                      <a:pt x="5654" y="6626"/>
                      <a:pt x="5654" y="6626"/>
                    </a:cubicBezTo>
                    <a:cubicBezTo>
                      <a:pt x="5593" y="6566"/>
                      <a:pt x="3466" y="6110"/>
                      <a:pt x="1004" y="4651"/>
                    </a:cubicBezTo>
                    <a:cubicBezTo>
                      <a:pt x="1004" y="4651"/>
                      <a:pt x="816" y="4574"/>
                      <a:pt x="617" y="4574"/>
                    </a:cubicBezTo>
                    <a:cubicBezTo>
                      <a:pt x="441" y="4574"/>
                      <a:pt x="255" y="4635"/>
                      <a:pt x="183" y="4864"/>
                    </a:cubicBezTo>
                    <a:cubicBezTo>
                      <a:pt x="1" y="5350"/>
                      <a:pt x="1034" y="6535"/>
                      <a:pt x="1946" y="7113"/>
                    </a:cubicBezTo>
                    <a:cubicBezTo>
                      <a:pt x="2839" y="7678"/>
                      <a:pt x="5947" y="9060"/>
                      <a:pt x="8787" y="9060"/>
                    </a:cubicBezTo>
                    <a:cubicBezTo>
                      <a:pt x="8847" y="9060"/>
                      <a:pt x="8907" y="9059"/>
                      <a:pt x="8967" y="9058"/>
                    </a:cubicBezTo>
                    <a:lnTo>
                      <a:pt x="8967" y="9058"/>
                    </a:lnTo>
                    <a:cubicBezTo>
                      <a:pt x="8967" y="9058"/>
                      <a:pt x="8846" y="9271"/>
                      <a:pt x="8633" y="9544"/>
                    </a:cubicBezTo>
                    <a:cubicBezTo>
                      <a:pt x="8390" y="9818"/>
                      <a:pt x="8511" y="10274"/>
                      <a:pt x="8815" y="10456"/>
                    </a:cubicBezTo>
                    <a:cubicBezTo>
                      <a:pt x="9091" y="10649"/>
                      <a:pt x="10192" y="11267"/>
                      <a:pt x="10666" y="11267"/>
                    </a:cubicBezTo>
                    <a:cubicBezTo>
                      <a:pt x="10715" y="11267"/>
                      <a:pt x="10757" y="11261"/>
                      <a:pt x="10791" y="11247"/>
                    </a:cubicBezTo>
                    <a:cubicBezTo>
                      <a:pt x="11186" y="11064"/>
                      <a:pt x="10822" y="10578"/>
                      <a:pt x="10822" y="10578"/>
                    </a:cubicBezTo>
                    <a:cubicBezTo>
                      <a:pt x="10822" y="10578"/>
                      <a:pt x="11490" y="9757"/>
                      <a:pt x="11703" y="9757"/>
                    </a:cubicBezTo>
                    <a:cubicBezTo>
                      <a:pt x="11761" y="9757"/>
                      <a:pt x="11826" y="9755"/>
                      <a:pt x="11900" y="9755"/>
                    </a:cubicBezTo>
                    <a:cubicBezTo>
                      <a:pt x="12178" y="9755"/>
                      <a:pt x="12573" y="9792"/>
                      <a:pt x="13101" y="10152"/>
                    </a:cubicBezTo>
                    <a:cubicBezTo>
                      <a:pt x="13527" y="10426"/>
                      <a:pt x="12433" y="11946"/>
                      <a:pt x="12402" y="12189"/>
                    </a:cubicBezTo>
                    <a:cubicBezTo>
                      <a:pt x="12311" y="12584"/>
                      <a:pt x="12007" y="13010"/>
                      <a:pt x="12736" y="13465"/>
                    </a:cubicBezTo>
                    <a:cubicBezTo>
                      <a:pt x="13453" y="13871"/>
                      <a:pt x="13794" y="14052"/>
                      <a:pt x="13996" y="14052"/>
                    </a:cubicBezTo>
                    <a:cubicBezTo>
                      <a:pt x="14051" y="14052"/>
                      <a:pt x="14096" y="14039"/>
                      <a:pt x="14135" y="14013"/>
                    </a:cubicBezTo>
                    <a:cubicBezTo>
                      <a:pt x="14317" y="13921"/>
                      <a:pt x="14621" y="13678"/>
                      <a:pt x="14408" y="13344"/>
                    </a:cubicBezTo>
                    <a:cubicBezTo>
                      <a:pt x="14165" y="13010"/>
                      <a:pt x="13922" y="12584"/>
                      <a:pt x="14135" y="12250"/>
                    </a:cubicBezTo>
                    <a:cubicBezTo>
                      <a:pt x="14378" y="11885"/>
                      <a:pt x="14864" y="11551"/>
                      <a:pt x="15138" y="11186"/>
                    </a:cubicBezTo>
                    <a:lnTo>
                      <a:pt x="15381" y="11125"/>
                    </a:lnTo>
                    <a:lnTo>
                      <a:pt x="16354" y="11642"/>
                    </a:lnTo>
                    <a:cubicBezTo>
                      <a:pt x="16354" y="11642"/>
                      <a:pt x="16141" y="13344"/>
                      <a:pt x="16141" y="13405"/>
                    </a:cubicBezTo>
                    <a:cubicBezTo>
                      <a:pt x="16141" y="13526"/>
                      <a:pt x="15533" y="14377"/>
                      <a:pt x="15776" y="14590"/>
                    </a:cubicBezTo>
                    <a:cubicBezTo>
                      <a:pt x="15942" y="14838"/>
                      <a:pt x="16958" y="15462"/>
                      <a:pt x="17689" y="15462"/>
                    </a:cubicBezTo>
                    <a:cubicBezTo>
                      <a:pt x="17764" y="15462"/>
                      <a:pt x="17836" y="15455"/>
                      <a:pt x="17904" y="15441"/>
                    </a:cubicBezTo>
                    <a:cubicBezTo>
                      <a:pt x="17904" y="15441"/>
                      <a:pt x="18208" y="15016"/>
                      <a:pt x="17873" y="14469"/>
                    </a:cubicBezTo>
                    <a:lnTo>
                      <a:pt x="18025" y="13405"/>
                    </a:lnTo>
                    <a:cubicBezTo>
                      <a:pt x="18025" y="13405"/>
                      <a:pt x="18238" y="14165"/>
                      <a:pt x="18329" y="14408"/>
                    </a:cubicBezTo>
                    <a:cubicBezTo>
                      <a:pt x="18390" y="14621"/>
                      <a:pt x="18664" y="15806"/>
                      <a:pt x="18694" y="15988"/>
                    </a:cubicBezTo>
                    <a:cubicBezTo>
                      <a:pt x="18724" y="16231"/>
                      <a:pt x="18846" y="16748"/>
                      <a:pt x="19424" y="17113"/>
                    </a:cubicBezTo>
                    <a:cubicBezTo>
                      <a:pt x="20001" y="17447"/>
                      <a:pt x="20487" y="17508"/>
                      <a:pt x="20487" y="17508"/>
                    </a:cubicBezTo>
                    <a:cubicBezTo>
                      <a:pt x="20487" y="17508"/>
                      <a:pt x="20974" y="17356"/>
                      <a:pt x="20548" y="16839"/>
                    </a:cubicBezTo>
                    <a:cubicBezTo>
                      <a:pt x="20153" y="16292"/>
                      <a:pt x="19879" y="16353"/>
                      <a:pt x="19910" y="15776"/>
                    </a:cubicBezTo>
                    <a:cubicBezTo>
                      <a:pt x="19940" y="15198"/>
                      <a:pt x="19788" y="14894"/>
                      <a:pt x="20092" y="14621"/>
                    </a:cubicBezTo>
                    <a:cubicBezTo>
                      <a:pt x="20092" y="14621"/>
                      <a:pt x="20585" y="14842"/>
                      <a:pt x="21680" y="14842"/>
                    </a:cubicBezTo>
                    <a:cubicBezTo>
                      <a:pt x="21802" y="14842"/>
                      <a:pt x="21931" y="14839"/>
                      <a:pt x="22068" y="14833"/>
                    </a:cubicBezTo>
                    <a:lnTo>
                      <a:pt x="23801" y="15502"/>
                    </a:lnTo>
                    <a:cubicBezTo>
                      <a:pt x="23801" y="15502"/>
                      <a:pt x="24500" y="16019"/>
                      <a:pt x="24621" y="16019"/>
                    </a:cubicBezTo>
                    <a:cubicBezTo>
                      <a:pt x="24621" y="16019"/>
                      <a:pt x="24690" y="16034"/>
                      <a:pt x="24777" y="16034"/>
                    </a:cubicBezTo>
                    <a:cubicBezTo>
                      <a:pt x="24864" y="16034"/>
                      <a:pt x="24971" y="16019"/>
                      <a:pt x="25047" y="15958"/>
                    </a:cubicBezTo>
                    <a:cubicBezTo>
                      <a:pt x="25047" y="15958"/>
                      <a:pt x="25128" y="16039"/>
                      <a:pt x="25227" y="16039"/>
                    </a:cubicBezTo>
                    <a:cubicBezTo>
                      <a:pt x="25276" y="16039"/>
                      <a:pt x="25330" y="16019"/>
                      <a:pt x="25381" y="15958"/>
                    </a:cubicBezTo>
                    <a:cubicBezTo>
                      <a:pt x="25533" y="15806"/>
                      <a:pt x="25837" y="15532"/>
                      <a:pt x="25685" y="14924"/>
                    </a:cubicBezTo>
                    <a:cubicBezTo>
                      <a:pt x="25533" y="14317"/>
                      <a:pt x="25077" y="13921"/>
                      <a:pt x="25016" y="13496"/>
                    </a:cubicBezTo>
                    <a:cubicBezTo>
                      <a:pt x="25016" y="13496"/>
                      <a:pt x="24804" y="13070"/>
                      <a:pt x="24287" y="12858"/>
                    </a:cubicBezTo>
                    <a:cubicBezTo>
                      <a:pt x="23960" y="12712"/>
                      <a:pt x="23753" y="12643"/>
                      <a:pt x="23542" y="12643"/>
                    </a:cubicBezTo>
                    <a:cubicBezTo>
                      <a:pt x="23399" y="12643"/>
                      <a:pt x="23255" y="12675"/>
                      <a:pt x="23071" y="12736"/>
                    </a:cubicBezTo>
                    <a:cubicBezTo>
                      <a:pt x="23071" y="12736"/>
                      <a:pt x="22828" y="11915"/>
                      <a:pt x="22585" y="11824"/>
                    </a:cubicBezTo>
                    <a:cubicBezTo>
                      <a:pt x="22524" y="11800"/>
                      <a:pt x="22445" y="11790"/>
                      <a:pt x="22357" y="11790"/>
                    </a:cubicBezTo>
                    <a:cubicBezTo>
                      <a:pt x="22007" y="11790"/>
                      <a:pt x="21521" y="11946"/>
                      <a:pt x="21521" y="11946"/>
                    </a:cubicBezTo>
                    <a:lnTo>
                      <a:pt x="21399" y="11642"/>
                    </a:lnTo>
                    <a:cubicBezTo>
                      <a:pt x="21399" y="11642"/>
                      <a:pt x="22038" y="11064"/>
                      <a:pt x="21855" y="10791"/>
                    </a:cubicBezTo>
                    <a:cubicBezTo>
                      <a:pt x="21673" y="10517"/>
                      <a:pt x="21095" y="10365"/>
                      <a:pt x="21095" y="10365"/>
                    </a:cubicBezTo>
                    <a:lnTo>
                      <a:pt x="21065" y="9757"/>
                    </a:lnTo>
                    <a:lnTo>
                      <a:pt x="21065" y="9757"/>
                    </a:lnTo>
                    <a:cubicBezTo>
                      <a:pt x="21065" y="9757"/>
                      <a:pt x="21323" y="9817"/>
                      <a:pt x="21677" y="9817"/>
                    </a:cubicBezTo>
                    <a:cubicBezTo>
                      <a:pt x="22119" y="9817"/>
                      <a:pt x="22710" y="9723"/>
                      <a:pt x="23132" y="9301"/>
                    </a:cubicBezTo>
                    <a:cubicBezTo>
                      <a:pt x="23193" y="9241"/>
                      <a:pt x="23527" y="8693"/>
                      <a:pt x="22676" y="8541"/>
                    </a:cubicBezTo>
                    <a:cubicBezTo>
                      <a:pt x="22676" y="8541"/>
                      <a:pt x="23375" y="8237"/>
                      <a:pt x="23345" y="7782"/>
                    </a:cubicBezTo>
                    <a:cubicBezTo>
                      <a:pt x="23345" y="7599"/>
                      <a:pt x="22676" y="7234"/>
                      <a:pt x="22676" y="7234"/>
                    </a:cubicBezTo>
                    <a:cubicBezTo>
                      <a:pt x="22676" y="7234"/>
                      <a:pt x="23557" y="6353"/>
                      <a:pt x="23436" y="6140"/>
                    </a:cubicBezTo>
                    <a:cubicBezTo>
                      <a:pt x="23379" y="5941"/>
                      <a:pt x="23162" y="5742"/>
                      <a:pt x="22712" y="5742"/>
                    </a:cubicBezTo>
                    <a:cubicBezTo>
                      <a:pt x="22681" y="5742"/>
                      <a:pt x="22648" y="5743"/>
                      <a:pt x="22615" y="5745"/>
                    </a:cubicBezTo>
                    <a:cubicBezTo>
                      <a:pt x="22068" y="5775"/>
                      <a:pt x="21430" y="5836"/>
                      <a:pt x="21430" y="5836"/>
                    </a:cubicBezTo>
                    <a:cubicBezTo>
                      <a:pt x="21430" y="5836"/>
                      <a:pt x="22615" y="5076"/>
                      <a:pt x="22493" y="4560"/>
                    </a:cubicBezTo>
                    <a:cubicBezTo>
                      <a:pt x="22463" y="4377"/>
                      <a:pt x="22159" y="4256"/>
                      <a:pt x="21886" y="4134"/>
                    </a:cubicBezTo>
                    <a:cubicBezTo>
                      <a:pt x="21460" y="3952"/>
                      <a:pt x="21065" y="3830"/>
                      <a:pt x="21065" y="3830"/>
                    </a:cubicBezTo>
                    <a:cubicBezTo>
                      <a:pt x="21065" y="3830"/>
                      <a:pt x="21156" y="2280"/>
                      <a:pt x="21126" y="2250"/>
                    </a:cubicBezTo>
                    <a:cubicBezTo>
                      <a:pt x="21084" y="2187"/>
                      <a:pt x="21014" y="1895"/>
                      <a:pt x="20738" y="1895"/>
                    </a:cubicBezTo>
                    <a:cubicBezTo>
                      <a:pt x="20612" y="1895"/>
                      <a:pt x="20443" y="1956"/>
                      <a:pt x="20214" y="2128"/>
                    </a:cubicBezTo>
                    <a:cubicBezTo>
                      <a:pt x="20214" y="2128"/>
                      <a:pt x="19089" y="3253"/>
                      <a:pt x="18694" y="3374"/>
                    </a:cubicBezTo>
                    <a:cubicBezTo>
                      <a:pt x="18694" y="3374"/>
                      <a:pt x="19089" y="1338"/>
                      <a:pt x="17934" y="821"/>
                    </a:cubicBezTo>
                    <a:cubicBezTo>
                      <a:pt x="17866" y="789"/>
                      <a:pt x="17800" y="775"/>
                      <a:pt x="17739" y="775"/>
                    </a:cubicBezTo>
                    <a:cubicBezTo>
                      <a:pt x="17145" y="775"/>
                      <a:pt x="16870" y="2098"/>
                      <a:pt x="16870" y="2098"/>
                    </a:cubicBezTo>
                    <a:cubicBezTo>
                      <a:pt x="16870" y="2098"/>
                      <a:pt x="16688" y="0"/>
                      <a:pt x="1574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05" name="Google Shape;505;p25"/>
              <p:cNvSpPr/>
              <p:nvPr/>
            </p:nvSpPr>
            <p:spPr>
              <a:xfrm rot="6887842">
                <a:off x="4295300" y="4121723"/>
                <a:ext cx="1159524" cy="1239131"/>
              </a:xfrm>
              <a:custGeom>
                <a:avLst/>
                <a:gdLst/>
                <a:ahLst/>
                <a:cxnLst/>
                <a:rect l="l" t="t" r="r" b="b"/>
                <a:pathLst>
                  <a:path w="46840" h="49075" extrusionOk="0">
                    <a:moveTo>
                      <a:pt x="655" y="0"/>
                    </a:moveTo>
                    <a:cubicBezTo>
                      <a:pt x="487" y="0"/>
                      <a:pt x="374" y="30"/>
                      <a:pt x="334" y="97"/>
                    </a:cubicBezTo>
                    <a:cubicBezTo>
                      <a:pt x="0" y="705"/>
                      <a:pt x="851" y="1525"/>
                      <a:pt x="2249" y="2133"/>
                    </a:cubicBezTo>
                    <a:cubicBezTo>
                      <a:pt x="3648" y="2741"/>
                      <a:pt x="5714" y="3896"/>
                      <a:pt x="6170" y="4565"/>
                    </a:cubicBezTo>
                    <a:cubicBezTo>
                      <a:pt x="6322" y="4839"/>
                      <a:pt x="6687" y="5295"/>
                      <a:pt x="6687" y="5295"/>
                    </a:cubicBezTo>
                    <a:lnTo>
                      <a:pt x="8936" y="8061"/>
                    </a:lnTo>
                    <a:cubicBezTo>
                      <a:pt x="8936" y="8061"/>
                      <a:pt x="13192" y="14535"/>
                      <a:pt x="14012" y="16875"/>
                    </a:cubicBezTo>
                    <a:cubicBezTo>
                      <a:pt x="14012" y="16875"/>
                      <a:pt x="15897" y="21252"/>
                      <a:pt x="16444" y="21951"/>
                    </a:cubicBezTo>
                    <a:cubicBezTo>
                      <a:pt x="16991" y="22620"/>
                      <a:pt x="17599" y="24322"/>
                      <a:pt x="20456" y="25812"/>
                    </a:cubicBezTo>
                    <a:lnTo>
                      <a:pt x="20760" y="25963"/>
                    </a:lnTo>
                    <a:cubicBezTo>
                      <a:pt x="20760" y="25963"/>
                      <a:pt x="24773" y="27726"/>
                      <a:pt x="28116" y="27818"/>
                    </a:cubicBezTo>
                    <a:cubicBezTo>
                      <a:pt x="28614" y="27836"/>
                      <a:pt x="29090" y="27847"/>
                      <a:pt x="29558" y="27847"/>
                    </a:cubicBezTo>
                    <a:cubicBezTo>
                      <a:pt x="31379" y="27847"/>
                      <a:pt x="33085" y="27681"/>
                      <a:pt x="35502" y="27149"/>
                    </a:cubicBezTo>
                    <a:cubicBezTo>
                      <a:pt x="35502" y="27149"/>
                      <a:pt x="36262" y="27179"/>
                      <a:pt x="36475" y="27514"/>
                    </a:cubicBezTo>
                    <a:cubicBezTo>
                      <a:pt x="36718" y="27818"/>
                      <a:pt x="38603" y="30128"/>
                      <a:pt x="39059" y="32985"/>
                    </a:cubicBezTo>
                    <a:cubicBezTo>
                      <a:pt x="39514" y="35842"/>
                      <a:pt x="39514" y="39216"/>
                      <a:pt x="37691" y="42590"/>
                    </a:cubicBezTo>
                    <a:cubicBezTo>
                      <a:pt x="37660" y="42681"/>
                      <a:pt x="37387" y="43167"/>
                      <a:pt x="36596" y="43775"/>
                    </a:cubicBezTo>
                    <a:cubicBezTo>
                      <a:pt x="36307" y="44007"/>
                      <a:pt x="35662" y="44177"/>
                      <a:pt x="34918" y="44177"/>
                    </a:cubicBezTo>
                    <a:cubicBezTo>
                      <a:pt x="34491" y="44177"/>
                      <a:pt x="34031" y="44121"/>
                      <a:pt x="33587" y="43988"/>
                    </a:cubicBezTo>
                    <a:cubicBezTo>
                      <a:pt x="33387" y="43923"/>
                      <a:pt x="33204" y="43896"/>
                      <a:pt x="33039" y="43896"/>
                    </a:cubicBezTo>
                    <a:cubicBezTo>
                      <a:pt x="32197" y="43896"/>
                      <a:pt x="31794" y="44596"/>
                      <a:pt x="31794" y="44596"/>
                    </a:cubicBezTo>
                    <a:cubicBezTo>
                      <a:pt x="31794" y="44596"/>
                      <a:pt x="31338" y="44596"/>
                      <a:pt x="31156" y="44778"/>
                    </a:cubicBezTo>
                    <a:cubicBezTo>
                      <a:pt x="30973" y="44961"/>
                      <a:pt x="30578" y="45660"/>
                      <a:pt x="31277" y="46359"/>
                    </a:cubicBezTo>
                    <a:cubicBezTo>
                      <a:pt x="31800" y="46929"/>
                      <a:pt x="33750" y="49075"/>
                      <a:pt x="35809" y="49075"/>
                    </a:cubicBezTo>
                    <a:cubicBezTo>
                      <a:pt x="36387" y="49075"/>
                      <a:pt x="36973" y="48906"/>
                      <a:pt x="37539" y="48487"/>
                    </a:cubicBezTo>
                    <a:cubicBezTo>
                      <a:pt x="40122" y="46632"/>
                      <a:pt x="40852" y="44474"/>
                      <a:pt x="41581" y="42073"/>
                    </a:cubicBezTo>
                    <a:cubicBezTo>
                      <a:pt x="42341" y="39672"/>
                      <a:pt x="44226" y="29945"/>
                      <a:pt x="40001" y="22559"/>
                    </a:cubicBezTo>
                    <a:cubicBezTo>
                      <a:pt x="40001" y="22559"/>
                      <a:pt x="40457" y="20006"/>
                      <a:pt x="40305" y="19003"/>
                    </a:cubicBezTo>
                    <a:lnTo>
                      <a:pt x="42402" y="16267"/>
                    </a:lnTo>
                    <a:cubicBezTo>
                      <a:pt x="42402" y="16267"/>
                      <a:pt x="42949" y="15599"/>
                      <a:pt x="43496" y="15477"/>
                    </a:cubicBezTo>
                    <a:cubicBezTo>
                      <a:pt x="44074" y="15355"/>
                      <a:pt x="46384" y="15355"/>
                      <a:pt x="46627" y="14444"/>
                    </a:cubicBezTo>
                    <a:cubicBezTo>
                      <a:pt x="46840" y="13532"/>
                      <a:pt x="43132" y="13197"/>
                      <a:pt x="43132" y="13197"/>
                    </a:cubicBezTo>
                    <a:cubicBezTo>
                      <a:pt x="43132" y="13197"/>
                      <a:pt x="42818" y="13073"/>
                      <a:pt x="42388" y="13073"/>
                    </a:cubicBezTo>
                    <a:cubicBezTo>
                      <a:pt x="41890" y="13073"/>
                      <a:pt x="41236" y="13240"/>
                      <a:pt x="40730" y="13957"/>
                    </a:cubicBezTo>
                    <a:cubicBezTo>
                      <a:pt x="39826" y="15241"/>
                      <a:pt x="38809" y="16273"/>
                      <a:pt x="38460" y="16273"/>
                    </a:cubicBezTo>
                    <a:cubicBezTo>
                      <a:pt x="38446" y="16273"/>
                      <a:pt x="38432" y="16271"/>
                      <a:pt x="38420" y="16267"/>
                    </a:cubicBezTo>
                    <a:cubicBezTo>
                      <a:pt x="38382" y="16260"/>
                      <a:pt x="38330" y="16256"/>
                      <a:pt x="38268" y="16256"/>
                    </a:cubicBezTo>
                    <a:cubicBezTo>
                      <a:pt x="37831" y="16256"/>
                      <a:pt x="36900" y="16419"/>
                      <a:pt x="36900" y="16419"/>
                    </a:cubicBezTo>
                    <a:lnTo>
                      <a:pt x="36141" y="16389"/>
                    </a:lnTo>
                    <a:lnTo>
                      <a:pt x="36505" y="15112"/>
                    </a:lnTo>
                    <a:cubicBezTo>
                      <a:pt x="36505" y="15112"/>
                      <a:pt x="38633" y="12559"/>
                      <a:pt x="38694" y="11982"/>
                    </a:cubicBezTo>
                    <a:cubicBezTo>
                      <a:pt x="38724" y="11404"/>
                      <a:pt x="36353" y="10887"/>
                      <a:pt x="36110" y="10796"/>
                    </a:cubicBezTo>
                    <a:cubicBezTo>
                      <a:pt x="35837" y="10705"/>
                      <a:pt x="34438" y="10705"/>
                      <a:pt x="34226" y="10614"/>
                    </a:cubicBezTo>
                    <a:cubicBezTo>
                      <a:pt x="34117" y="10578"/>
                      <a:pt x="33868" y="10531"/>
                      <a:pt x="33698" y="10531"/>
                    </a:cubicBezTo>
                    <a:cubicBezTo>
                      <a:pt x="33582" y="10531"/>
                      <a:pt x="33502" y="10552"/>
                      <a:pt x="33527" y="10614"/>
                    </a:cubicBezTo>
                    <a:cubicBezTo>
                      <a:pt x="33557" y="10796"/>
                      <a:pt x="33770" y="11070"/>
                      <a:pt x="33739" y="11161"/>
                    </a:cubicBezTo>
                    <a:cubicBezTo>
                      <a:pt x="33709" y="11222"/>
                      <a:pt x="31916" y="13927"/>
                      <a:pt x="31429" y="15325"/>
                    </a:cubicBezTo>
                    <a:cubicBezTo>
                      <a:pt x="31429" y="15325"/>
                      <a:pt x="30183" y="14596"/>
                      <a:pt x="29940" y="14504"/>
                    </a:cubicBezTo>
                    <a:cubicBezTo>
                      <a:pt x="29940" y="14504"/>
                      <a:pt x="29666" y="12924"/>
                      <a:pt x="30061" y="12225"/>
                    </a:cubicBezTo>
                    <a:cubicBezTo>
                      <a:pt x="30700" y="10948"/>
                      <a:pt x="31764" y="10614"/>
                      <a:pt x="31885" y="9975"/>
                    </a:cubicBezTo>
                    <a:cubicBezTo>
                      <a:pt x="31946" y="9519"/>
                      <a:pt x="31703" y="9489"/>
                      <a:pt x="31095" y="9337"/>
                    </a:cubicBezTo>
                    <a:cubicBezTo>
                      <a:pt x="30487" y="9185"/>
                      <a:pt x="29028" y="8820"/>
                      <a:pt x="29028" y="8820"/>
                    </a:cubicBezTo>
                    <a:lnTo>
                      <a:pt x="27751" y="8425"/>
                    </a:lnTo>
                    <a:cubicBezTo>
                      <a:pt x="27751" y="8425"/>
                      <a:pt x="26870" y="8729"/>
                      <a:pt x="26444" y="9793"/>
                    </a:cubicBezTo>
                    <a:cubicBezTo>
                      <a:pt x="26019" y="10857"/>
                      <a:pt x="25472" y="11465"/>
                      <a:pt x="24742" y="11982"/>
                    </a:cubicBezTo>
                    <a:cubicBezTo>
                      <a:pt x="24013" y="12529"/>
                      <a:pt x="23830" y="12681"/>
                      <a:pt x="23830" y="12681"/>
                    </a:cubicBezTo>
                    <a:cubicBezTo>
                      <a:pt x="23830" y="12681"/>
                      <a:pt x="23131" y="12437"/>
                      <a:pt x="23040" y="12225"/>
                    </a:cubicBezTo>
                    <a:cubicBezTo>
                      <a:pt x="22918" y="11982"/>
                      <a:pt x="22766" y="10857"/>
                      <a:pt x="22766" y="10857"/>
                    </a:cubicBezTo>
                    <a:cubicBezTo>
                      <a:pt x="22766" y="10857"/>
                      <a:pt x="22645" y="9337"/>
                      <a:pt x="23222" y="8364"/>
                    </a:cubicBezTo>
                    <a:cubicBezTo>
                      <a:pt x="23222" y="8364"/>
                      <a:pt x="23830" y="7969"/>
                      <a:pt x="23253" y="7422"/>
                    </a:cubicBezTo>
                    <a:cubicBezTo>
                      <a:pt x="22675" y="6905"/>
                      <a:pt x="20396" y="6450"/>
                      <a:pt x="20244" y="6450"/>
                    </a:cubicBezTo>
                    <a:cubicBezTo>
                      <a:pt x="20155" y="6450"/>
                      <a:pt x="19839" y="6305"/>
                      <a:pt x="19560" y="6305"/>
                    </a:cubicBezTo>
                    <a:cubicBezTo>
                      <a:pt x="19362" y="6305"/>
                      <a:pt x="19182" y="6379"/>
                      <a:pt x="19119" y="6632"/>
                    </a:cubicBezTo>
                    <a:cubicBezTo>
                      <a:pt x="18967" y="7240"/>
                      <a:pt x="19241" y="7209"/>
                      <a:pt x="19180" y="7757"/>
                    </a:cubicBezTo>
                    <a:cubicBezTo>
                      <a:pt x="19119" y="8334"/>
                      <a:pt x="18845" y="11313"/>
                      <a:pt x="18845" y="11556"/>
                    </a:cubicBezTo>
                    <a:cubicBezTo>
                      <a:pt x="18845" y="11556"/>
                      <a:pt x="18055" y="11100"/>
                      <a:pt x="17751" y="10948"/>
                    </a:cubicBezTo>
                    <a:cubicBezTo>
                      <a:pt x="17022" y="10553"/>
                      <a:pt x="10791" y="3471"/>
                      <a:pt x="8815" y="2711"/>
                    </a:cubicBezTo>
                    <a:cubicBezTo>
                      <a:pt x="8815" y="2711"/>
                      <a:pt x="7447" y="2103"/>
                      <a:pt x="7265" y="2042"/>
                    </a:cubicBezTo>
                    <a:cubicBezTo>
                      <a:pt x="7102" y="1961"/>
                      <a:pt x="2025" y="0"/>
                      <a:pt x="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06" name="Google Shape;506;p25"/>
              <p:cNvSpPr/>
              <p:nvPr/>
            </p:nvSpPr>
            <p:spPr>
              <a:xfrm flipH="1">
                <a:off x="5374830" y="4685025"/>
                <a:ext cx="1287275" cy="914175"/>
              </a:xfrm>
              <a:custGeom>
                <a:avLst/>
                <a:gdLst/>
                <a:ahLst/>
                <a:cxnLst/>
                <a:rect l="l" t="t" r="r" b="b"/>
                <a:pathLst>
                  <a:path w="51491" h="36567" extrusionOk="0">
                    <a:moveTo>
                      <a:pt x="46232" y="16050"/>
                    </a:moveTo>
                    <a:cubicBezTo>
                      <a:pt x="46415" y="16506"/>
                      <a:pt x="46263" y="17661"/>
                      <a:pt x="45655" y="18633"/>
                    </a:cubicBezTo>
                    <a:cubicBezTo>
                      <a:pt x="45047" y="19576"/>
                      <a:pt x="45746" y="20305"/>
                      <a:pt x="45746" y="20305"/>
                    </a:cubicBezTo>
                    <a:cubicBezTo>
                      <a:pt x="45746" y="20305"/>
                      <a:pt x="45624" y="20670"/>
                      <a:pt x="45776" y="20913"/>
                    </a:cubicBezTo>
                    <a:cubicBezTo>
                      <a:pt x="45898" y="21126"/>
                      <a:pt x="46384" y="21582"/>
                      <a:pt x="47174" y="21217"/>
                    </a:cubicBezTo>
                    <a:cubicBezTo>
                      <a:pt x="47995" y="20792"/>
                      <a:pt x="51491" y="19089"/>
                      <a:pt x="50518" y="16415"/>
                    </a:cubicBezTo>
                    <a:cubicBezTo>
                      <a:pt x="49576" y="13770"/>
                      <a:pt x="47934" y="12646"/>
                      <a:pt x="46080" y="11430"/>
                    </a:cubicBezTo>
                    <a:cubicBezTo>
                      <a:pt x="44226" y="10214"/>
                      <a:pt x="36475" y="6232"/>
                      <a:pt x="29180" y="7995"/>
                    </a:cubicBezTo>
                    <a:cubicBezTo>
                      <a:pt x="29180" y="7995"/>
                      <a:pt x="27113" y="6962"/>
                      <a:pt x="26293" y="6840"/>
                    </a:cubicBezTo>
                    <a:lnTo>
                      <a:pt x="24469" y="4408"/>
                    </a:lnTo>
                    <a:cubicBezTo>
                      <a:pt x="24469" y="4408"/>
                      <a:pt x="24013" y="3800"/>
                      <a:pt x="24043" y="3314"/>
                    </a:cubicBezTo>
                    <a:cubicBezTo>
                      <a:pt x="24074" y="2828"/>
                      <a:pt x="24651" y="852"/>
                      <a:pt x="23922" y="427"/>
                    </a:cubicBezTo>
                    <a:cubicBezTo>
                      <a:pt x="23223" y="1"/>
                      <a:pt x="22037" y="3041"/>
                      <a:pt x="22037" y="3041"/>
                    </a:cubicBezTo>
                    <a:cubicBezTo>
                      <a:pt x="22037" y="3041"/>
                      <a:pt x="21186" y="4104"/>
                      <a:pt x="22098" y="5259"/>
                    </a:cubicBezTo>
                    <a:cubicBezTo>
                      <a:pt x="22979" y="6384"/>
                      <a:pt x="23679" y="7539"/>
                      <a:pt x="23527" y="7752"/>
                    </a:cubicBezTo>
                    <a:cubicBezTo>
                      <a:pt x="23375" y="7995"/>
                      <a:pt x="23283" y="9089"/>
                      <a:pt x="23283" y="9089"/>
                    </a:cubicBezTo>
                    <a:lnTo>
                      <a:pt x="23071" y="9728"/>
                    </a:lnTo>
                    <a:lnTo>
                      <a:pt x="22037" y="9089"/>
                    </a:lnTo>
                    <a:cubicBezTo>
                      <a:pt x="22037" y="9089"/>
                      <a:pt x="20396" y="6688"/>
                      <a:pt x="19940" y="6506"/>
                    </a:cubicBezTo>
                    <a:cubicBezTo>
                      <a:pt x="19484" y="6354"/>
                      <a:pt x="18450" y="8208"/>
                      <a:pt x="18299" y="8390"/>
                    </a:cubicBezTo>
                    <a:cubicBezTo>
                      <a:pt x="18147" y="8603"/>
                      <a:pt x="17812" y="9758"/>
                      <a:pt x="17691" y="9971"/>
                    </a:cubicBezTo>
                    <a:cubicBezTo>
                      <a:pt x="17599" y="10123"/>
                      <a:pt x="17387" y="10579"/>
                      <a:pt x="17539" y="10609"/>
                    </a:cubicBezTo>
                    <a:cubicBezTo>
                      <a:pt x="17691" y="10639"/>
                      <a:pt x="17995" y="10487"/>
                      <a:pt x="18055" y="10518"/>
                    </a:cubicBezTo>
                    <a:cubicBezTo>
                      <a:pt x="18086" y="10579"/>
                      <a:pt x="19940" y="12737"/>
                      <a:pt x="21004" y="13527"/>
                    </a:cubicBezTo>
                    <a:cubicBezTo>
                      <a:pt x="21004" y="13527"/>
                      <a:pt x="20092" y="14408"/>
                      <a:pt x="19940" y="14591"/>
                    </a:cubicBezTo>
                    <a:cubicBezTo>
                      <a:pt x="19940" y="14591"/>
                      <a:pt x="18542" y="14439"/>
                      <a:pt x="18055" y="13953"/>
                    </a:cubicBezTo>
                    <a:cubicBezTo>
                      <a:pt x="17143" y="13071"/>
                      <a:pt x="17083" y="12129"/>
                      <a:pt x="16596" y="11855"/>
                    </a:cubicBezTo>
                    <a:cubicBezTo>
                      <a:pt x="16262" y="11673"/>
                      <a:pt x="16140" y="11886"/>
                      <a:pt x="15836" y="12342"/>
                    </a:cubicBezTo>
                    <a:cubicBezTo>
                      <a:pt x="15563" y="12798"/>
                      <a:pt x="14925" y="13953"/>
                      <a:pt x="14925" y="13953"/>
                    </a:cubicBezTo>
                    <a:lnTo>
                      <a:pt x="14256" y="14925"/>
                    </a:lnTo>
                    <a:cubicBezTo>
                      <a:pt x="14256" y="14925"/>
                      <a:pt x="14286" y="15776"/>
                      <a:pt x="15077" y="16384"/>
                    </a:cubicBezTo>
                    <a:cubicBezTo>
                      <a:pt x="15867" y="16992"/>
                      <a:pt x="16262" y="17630"/>
                      <a:pt x="16536" y="18360"/>
                    </a:cubicBezTo>
                    <a:cubicBezTo>
                      <a:pt x="16840" y="19089"/>
                      <a:pt x="16870" y="19302"/>
                      <a:pt x="16870" y="19302"/>
                    </a:cubicBezTo>
                    <a:cubicBezTo>
                      <a:pt x="16870" y="19302"/>
                      <a:pt x="16536" y="19789"/>
                      <a:pt x="16292" y="19880"/>
                    </a:cubicBezTo>
                    <a:cubicBezTo>
                      <a:pt x="16080" y="19940"/>
                      <a:pt x="15077" y="19758"/>
                      <a:pt x="15077" y="19758"/>
                    </a:cubicBezTo>
                    <a:cubicBezTo>
                      <a:pt x="15077" y="19758"/>
                      <a:pt x="13800" y="19485"/>
                      <a:pt x="13101" y="18785"/>
                    </a:cubicBezTo>
                    <a:cubicBezTo>
                      <a:pt x="13101" y="18785"/>
                      <a:pt x="12888" y="18178"/>
                      <a:pt x="12311" y="18512"/>
                    </a:cubicBezTo>
                    <a:cubicBezTo>
                      <a:pt x="11733" y="18846"/>
                      <a:pt x="10791" y="20670"/>
                      <a:pt x="10700" y="20822"/>
                    </a:cubicBezTo>
                    <a:cubicBezTo>
                      <a:pt x="10639" y="20944"/>
                      <a:pt x="10122" y="21551"/>
                      <a:pt x="10608" y="21825"/>
                    </a:cubicBezTo>
                    <a:cubicBezTo>
                      <a:pt x="11064" y="22068"/>
                      <a:pt x="11095" y="21855"/>
                      <a:pt x="11551" y="22038"/>
                    </a:cubicBezTo>
                    <a:cubicBezTo>
                      <a:pt x="12007" y="22220"/>
                      <a:pt x="14438" y="23223"/>
                      <a:pt x="14651" y="23254"/>
                    </a:cubicBezTo>
                    <a:lnTo>
                      <a:pt x="13861" y="24044"/>
                    </a:lnTo>
                    <a:cubicBezTo>
                      <a:pt x="13344" y="24561"/>
                      <a:pt x="5806" y="28117"/>
                      <a:pt x="4712" y="29606"/>
                    </a:cubicBezTo>
                    <a:cubicBezTo>
                      <a:pt x="4712" y="29606"/>
                      <a:pt x="3861" y="30579"/>
                      <a:pt x="3769" y="30731"/>
                    </a:cubicBezTo>
                    <a:cubicBezTo>
                      <a:pt x="3648" y="30883"/>
                      <a:pt x="0" y="35685"/>
                      <a:pt x="456" y="36141"/>
                    </a:cubicBezTo>
                    <a:cubicBezTo>
                      <a:pt x="912" y="36567"/>
                      <a:pt x="1763" y="36050"/>
                      <a:pt x="2645" y="35047"/>
                    </a:cubicBezTo>
                    <a:cubicBezTo>
                      <a:pt x="3526" y="33983"/>
                      <a:pt x="4955" y="32524"/>
                      <a:pt x="5654" y="32311"/>
                    </a:cubicBezTo>
                    <a:cubicBezTo>
                      <a:pt x="5927" y="32220"/>
                      <a:pt x="6383" y="32008"/>
                      <a:pt x="6383" y="32008"/>
                    </a:cubicBezTo>
                    <a:lnTo>
                      <a:pt x="9271" y="30792"/>
                    </a:lnTo>
                    <a:cubicBezTo>
                      <a:pt x="9271" y="30792"/>
                      <a:pt x="15806" y="28755"/>
                      <a:pt x="17964" y="28603"/>
                    </a:cubicBezTo>
                    <a:cubicBezTo>
                      <a:pt x="17964" y="28603"/>
                      <a:pt x="22098" y="28086"/>
                      <a:pt x="22827" y="27783"/>
                    </a:cubicBezTo>
                    <a:cubicBezTo>
                      <a:pt x="23557" y="27479"/>
                      <a:pt x="25138" y="27387"/>
                      <a:pt x="27083" y="25351"/>
                    </a:cubicBezTo>
                    <a:lnTo>
                      <a:pt x="27296" y="25108"/>
                    </a:lnTo>
                    <a:cubicBezTo>
                      <a:pt x="27296" y="25108"/>
                      <a:pt x="29788" y="22129"/>
                      <a:pt x="30700" y="19333"/>
                    </a:cubicBezTo>
                    <a:cubicBezTo>
                      <a:pt x="31338" y="17296"/>
                      <a:pt x="31764" y="15655"/>
                      <a:pt x="31916" y="12949"/>
                    </a:cubicBezTo>
                    <a:cubicBezTo>
                      <a:pt x="31916" y="12949"/>
                      <a:pt x="32129" y="12311"/>
                      <a:pt x="32463" y="12190"/>
                    </a:cubicBezTo>
                    <a:cubicBezTo>
                      <a:pt x="32828" y="12098"/>
                      <a:pt x="35199" y="11065"/>
                      <a:pt x="37752" y="11369"/>
                    </a:cubicBezTo>
                    <a:cubicBezTo>
                      <a:pt x="40305" y="11673"/>
                      <a:pt x="43101" y="12494"/>
                      <a:pt x="45533" y="14895"/>
                    </a:cubicBezTo>
                    <a:cubicBezTo>
                      <a:pt x="45594" y="14895"/>
                      <a:pt x="45928" y="15229"/>
                      <a:pt x="46232" y="1605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479"/>
                  <a:t> </a:t>
                </a:r>
                <a:endParaRPr sz="2479"/>
              </a:p>
            </p:txBody>
          </p:sp>
        </p:grpSp>
      </p:grpSp>
      <p:grpSp>
        <p:nvGrpSpPr>
          <p:cNvPr id="507" name="Google Shape;507;p25"/>
          <p:cNvGrpSpPr/>
          <p:nvPr/>
        </p:nvGrpSpPr>
        <p:grpSpPr>
          <a:xfrm>
            <a:off x="-356630" y="-1473283"/>
            <a:ext cx="12905275" cy="3077736"/>
            <a:chOff x="-40211" y="-1158024"/>
            <a:chExt cx="9678956" cy="2308302"/>
          </a:xfrm>
        </p:grpSpPr>
        <p:grpSp>
          <p:nvGrpSpPr>
            <p:cNvPr id="508" name="Google Shape;508;p25"/>
            <p:cNvGrpSpPr/>
            <p:nvPr/>
          </p:nvGrpSpPr>
          <p:grpSpPr>
            <a:xfrm>
              <a:off x="6080478" y="-565569"/>
              <a:ext cx="3558268" cy="1715847"/>
              <a:chOff x="6186603" y="-816369"/>
              <a:chExt cx="3558268" cy="1715847"/>
            </a:xfrm>
          </p:grpSpPr>
          <p:grpSp>
            <p:nvGrpSpPr>
              <p:cNvPr id="509" name="Google Shape;509;p25"/>
              <p:cNvGrpSpPr/>
              <p:nvPr/>
            </p:nvGrpSpPr>
            <p:grpSpPr>
              <a:xfrm>
                <a:off x="7366217" y="-816369"/>
                <a:ext cx="2378653" cy="1715847"/>
                <a:chOff x="6492440" y="137823"/>
                <a:chExt cx="1902923" cy="1356293"/>
              </a:xfrm>
            </p:grpSpPr>
            <p:sp>
              <p:nvSpPr>
                <p:cNvPr id="510" name="Google Shape;510;p25"/>
                <p:cNvSpPr/>
                <p:nvPr/>
              </p:nvSpPr>
              <p:spPr>
                <a:xfrm rot="2679705" flipH="1">
                  <a:off x="7381041" y="633679"/>
                  <a:ext cx="923928" cy="629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75" h="25017" extrusionOk="0">
                      <a:moveTo>
                        <a:pt x="22737" y="1"/>
                      </a:moveTo>
                      <a:cubicBezTo>
                        <a:pt x="21369" y="1"/>
                        <a:pt x="21065" y="2858"/>
                        <a:pt x="21065" y="2858"/>
                      </a:cubicBezTo>
                      <a:cubicBezTo>
                        <a:pt x="21065" y="2858"/>
                        <a:pt x="21156" y="3800"/>
                        <a:pt x="20883" y="3952"/>
                      </a:cubicBezTo>
                      <a:cubicBezTo>
                        <a:pt x="20883" y="3952"/>
                        <a:pt x="19967" y="3403"/>
                        <a:pt x="19318" y="3403"/>
                      </a:cubicBezTo>
                      <a:cubicBezTo>
                        <a:pt x="19173" y="3403"/>
                        <a:pt x="19042" y="3430"/>
                        <a:pt x="18937" y="3496"/>
                      </a:cubicBezTo>
                      <a:cubicBezTo>
                        <a:pt x="18329" y="3861"/>
                        <a:pt x="18694" y="6080"/>
                        <a:pt x="18633" y="6080"/>
                      </a:cubicBezTo>
                      <a:cubicBezTo>
                        <a:pt x="18632" y="6082"/>
                        <a:pt x="18628" y="6084"/>
                        <a:pt x="18622" y="6084"/>
                      </a:cubicBezTo>
                      <a:cubicBezTo>
                        <a:pt x="18484" y="6084"/>
                        <a:pt x="17213" y="5564"/>
                        <a:pt x="16738" y="5564"/>
                      </a:cubicBezTo>
                      <a:cubicBezTo>
                        <a:pt x="16676" y="5564"/>
                        <a:pt x="16627" y="5573"/>
                        <a:pt x="16597" y="5594"/>
                      </a:cubicBezTo>
                      <a:cubicBezTo>
                        <a:pt x="16293" y="5776"/>
                        <a:pt x="16050" y="6505"/>
                        <a:pt x="16110" y="6931"/>
                      </a:cubicBezTo>
                      <a:cubicBezTo>
                        <a:pt x="16110" y="6931"/>
                        <a:pt x="15832" y="6805"/>
                        <a:pt x="15512" y="6805"/>
                      </a:cubicBezTo>
                      <a:cubicBezTo>
                        <a:pt x="15336" y="6805"/>
                        <a:pt x="15148" y="6843"/>
                        <a:pt x="14986" y="6961"/>
                      </a:cubicBezTo>
                      <a:cubicBezTo>
                        <a:pt x="14530" y="7296"/>
                        <a:pt x="14347" y="8329"/>
                        <a:pt x="14347" y="8329"/>
                      </a:cubicBezTo>
                      <a:cubicBezTo>
                        <a:pt x="14347" y="8329"/>
                        <a:pt x="13791" y="7896"/>
                        <a:pt x="13306" y="7896"/>
                      </a:cubicBezTo>
                      <a:cubicBezTo>
                        <a:pt x="13202" y="7896"/>
                        <a:pt x="13101" y="7916"/>
                        <a:pt x="13010" y="7964"/>
                      </a:cubicBezTo>
                      <a:cubicBezTo>
                        <a:pt x="12524" y="8208"/>
                        <a:pt x="12615" y="9028"/>
                        <a:pt x="12615" y="9028"/>
                      </a:cubicBezTo>
                      <a:cubicBezTo>
                        <a:pt x="12615" y="9028"/>
                        <a:pt x="12290" y="8567"/>
                        <a:pt x="11921" y="8567"/>
                      </a:cubicBezTo>
                      <a:cubicBezTo>
                        <a:pt x="11899" y="8567"/>
                        <a:pt x="11877" y="8569"/>
                        <a:pt x="11855" y="8572"/>
                      </a:cubicBezTo>
                      <a:cubicBezTo>
                        <a:pt x="11429" y="8633"/>
                        <a:pt x="11277" y="9393"/>
                        <a:pt x="10974" y="9484"/>
                      </a:cubicBezTo>
                      <a:cubicBezTo>
                        <a:pt x="10974" y="9484"/>
                        <a:pt x="10852" y="8785"/>
                        <a:pt x="10335" y="8664"/>
                      </a:cubicBezTo>
                      <a:cubicBezTo>
                        <a:pt x="10305" y="8659"/>
                        <a:pt x="10272" y="8656"/>
                        <a:pt x="10236" y="8656"/>
                      </a:cubicBezTo>
                      <a:cubicBezTo>
                        <a:pt x="9614" y="8656"/>
                        <a:pt x="8147" y="9363"/>
                        <a:pt x="8147" y="9363"/>
                      </a:cubicBezTo>
                      <a:cubicBezTo>
                        <a:pt x="8056" y="9302"/>
                        <a:pt x="5016" y="8633"/>
                        <a:pt x="1429" y="6505"/>
                      </a:cubicBezTo>
                      <a:cubicBezTo>
                        <a:pt x="1429" y="6505"/>
                        <a:pt x="1181" y="6406"/>
                        <a:pt x="905" y="6406"/>
                      </a:cubicBezTo>
                      <a:cubicBezTo>
                        <a:pt x="652" y="6406"/>
                        <a:pt x="375" y="6490"/>
                        <a:pt x="244" y="6809"/>
                      </a:cubicBezTo>
                      <a:cubicBezTo>
                        <a:pt x="1" y="7509"/>
                        <a:pt x="1460" y="9241"/>
                        <a:pt x="2767" y="10062"/>
                      </a:cubicBezTo>
                      <a:cubicBezTo>
                        <a:pt x="4066" y="10859"/>
                        <a:pt x="8436" y="12833"/>
                        <a:pt x="12502" y="12833"/>
                      </a:cubicBezTo>
                      <a:cubicBezTo>
                        <a:pt x="12621" y="12833"/>
                        <a:pt x="12740" y="12831"/>
                        <a:pt x="12858" y="12828"/>
                      </a:cubicBezTo>
                      <a:lnTo>
                        <a:pt x="12858" y="12828"/>
                      </a:lnTo>
                      <a:cubicBezTo>
                        <a:pt x="12858" y="12828"/>
                        <a:pt x="12706" y="13162"/>
                        <a:pt x="12402" y="13557"/>
                      </a:cubicBezTo>
                      <a:cubicBezTo>
                        <a:pt x="12068" y="13922"/>
                        <a:pt x="12250" y="14560"/>
                        <a:pt x="12706" y="14864"/>
                      </a:cubicBezTo>
                      <a:cubicBezTo>
                        <a:pt x="13116" y="15137"/>
                        <a:pt x="14631" y="16025"/>
                        <a:pt x="15331" y="16025"/>
                      </a:cubicBezTo>
                      <a:cubicBezTo>
                        <a:pt x="15409" y="16025"/>
                        <a:pt x="15478" y="16013"/>
                        <a:pt x="15533" y="15989"/>
                      </a:cubicBezTo>
                      <a:cubicBezTo>
                        <a:pt x="16050" y="15715"/>
                        <a:pt x="15594" y="14986"/>
                        <a:pt x="15594" y="14986"/>
                      </a:cubicBezTo>
                      <a:cubicBezTo>
                        <a:pt x="15594" y="14986"/>
                        <a:pt x="16483" y="13830"/>
                        <a:pt x="16885" y="13830"/>
                      </a:cubicBezTo>
                      <a:cubicBezTo>
                        <a:pt x="16891" y="13830"/>
                        <a:pt x="16896" y="13830"/>
                        <a:pt x="16901" y="13831"/>
                      </a:cubicBezTo>
                      <a:cubicBezTo>
                        <a:pt x="17235" y="13892"/>
                        <a:pt x="17965" y="13740"/>
                        <a:pt x="18907" y="14378"/>
                      </a:cubicBezTo>
                      <a:cubicBezTo>
                        <a:pt x="19515" y="14803"/>
                        <a:pt x="17965" y="16931"/>
                        <a:pt x="17843" y="17296"/>
                      </a:cubicBezTo>
                      <a:cubicBezTo>
                        <a:pt x="17782" y="17843"/>
                        <a:pt x="17326" y="18481"/>
                        <a:pt x="18329" y="19089"/>
                      </a:cubicBezTo>
                      <a:cubicBezTo>
                        <a:pt x="19384" y="19689"/>
                        <a:pt x="19872" y="19929"/>
                        <a:pt x="20165" y="19929"/>
                      </a:cubicBezTo>
                      <a:cubicBezTo>
                        <a:pt x="20244" y="19929"/>
                        <a:pt x="20308" y="19912"/>
                        <a:pt x="20366" y="19880"/>
                      </a:cubicBezTo>
                      <a:cubicBezTo>
                        <a:pt x="20609" y="19728"/>
                        <a:pt x="21065" y="19393"/>
                        <a:pt x="20731" y="18907"/>
                      </a:cubicBezTo>
                      <a:cubicBezTo>
                        <a:pt x="20396" y="18390"/>
                        <a:pt x="20001" y="17782"/>
                        <a:pt x="20366" y="17296"/>
                      </a:cubicBezTo>
                      <a:cubicBezTo>
                        <a:pt x="20700" y="16810"/>
                        <a:pt x="21369" y="16323"/>
                        <a:pt x="21764" y="15776"/>
                      </a:cubicBezTo>
                      <a:lnTo>
                        <a:pt x="22129" y="15746"/>
                      </a:lnTo>
                      <a:lnTo>
                        <a:pt x="23466" y="16475"/>
                      </a:lnTo>
                      <a:cubicBezTo>
                        <a:pt x="23466" y="16475"/>
                        <a:pt x="23193" y="18907"/>
                        <a:pt x="23193" y="19059"/>
                      </a:cubicBezTo>
                      <a:cubicBezTo>
                        <a:pt x="23193" y="19211"/>
                        <a:pt x="22372" y="20366"/>
                        <a:pt x="22645" y="20761"/>
                      </a:cubicBezTo>
                      <a:cubicBezTo>
                        <a:pt x="22925" y="21097"/>
                        <a:pt x="24388" y="21998"/>
                        <a:pt x="25425" y="21998"/>
                      </a:cubicBezTo>
                      <a:cubicBezTo>
                        <a:pt x="25516" y="21998"/>
                        <a:pt x="25602" y="21991"/>
                        <a:pt x="25685" y="21977"/>
                      </a:cubicBezTo>
                      <a:cubicBezTo>
                        <a:pt x="25685" y="21977"/>
                        <a:pt x="26080" y="21399"/>
                        <a:pt x="25624" y="20609"/>
                      </a:cubicBezTo>
                      <a:lnTo>
                        <a:pt x="25837" y="19120"/>
                      </a:lnTo>
                      <a:cubicBezTo>
                        <a:pt x="25837" y="19120"/>
                        <a:pt x="26171" y="20214"/>
                        <a:pt x="26293" y="20518"/>
                      </a:cubicBezTo>
                      <a:cubicBezTo>
                        <a:pt x="26384" y="20883"/>
                        <a:pt x="26779" y="22494"/>
                        <a:pt x="26840" y="22858"/>
                      </a:cubicBezTo>
                      <a:cubicBezTo>
                        <a:pt x="26931" y="23162"/>
                        <a:pt x="27083" y="23922"/>
                        <a:pt x="27874" y="24439"/>
                      </a:cubicBezTo>
                      <a:cubicBezTo>
                        <a:pt x="28664" y="24986"/>
                        <a:pt x="29424" y="25016"/>
                        <a:pt x="29424" y="25016"/>
                      </a:cubicBezTo>
                      <a:cubicBezTo>
                        <a:pt x="29424" y="25016"/>
                        <a:pt x="30153" y="24773"/>
                        <a:pt x="29545" y="24013"/>
                      </a:cubicBezTo>
                      <a:cubicBezTo>
                        <a:pt x="28937" y="23253"/>
                        <a:pt x="28603" y="23314"/>
                        <a:pt x="28633" y="22494"/>
                      </a:cubicBezTo>
                      <a:cubicBezTo>
                        <a:pt x="28664" y="21703"/>
                        <a:pt x="28451" y="21247"/>
                        <a:pt x="28937" y="20883"/>
                      </a:cubicBezTo>
                      <a:cubicBezTo>
                        <a:pt x="28937" y="20883"/>
                        <a:pt x="29585" y="21151"/>
                        <a:pt x="31014" y="21151"/>
                      </a:cubicBezTo>
                      <a:cubicBezTo>
                        <a:pt x="31252" y="21151"/>
                        <a:pt x="31512" y="21143"/>
                        <a:pt x="31795" y="21126"/>
                      </a:cubicBezTo>
                      <a:lnTo>
                        <a:pt x="34226" y="22129"/>
                      </a:lnTo>
                      <a:cubicBezTo>
                        <a:pt x="34226" y="22129"/>
                        <a:pt x="35249" y="22859"/>
                        <a:pt x="35432" y="22859"/>
                      </a:cubicBezTo>
                      <a:cubicBezTo>
                        <a:pt x="35436" y="22859"/>
                        <a:pt x="35439" y="22859"/>
                        <a:pt x="35442" y="22858"/>
                      </a:cubicBezTo>
                      <a:cubicBezTo>
                        <a:pt x="35442" y="22858"/>
                        <a:pt x="35500" y="22868"/>
                        <a:pt x="35584" y="22868"/>
                      </a:cubicBezTo>
                      <a:cubicBezTo>
                        <a:pt x="35710" y="22868"/>
                        <a:pt x="35892" y="22846"/>
                        <a:pt x="36020" y="22737"/>
                      </a:cubicBezTo>
                      <a:cubicBezTo>
                        <a:pt x="36020" y="22737"/>
                        <a:pt x="36165" y="22868"/>
                        <a:pt x="36326" y="22868"/>
                      </a:cubicBezTo>
                      <a:cubicBezTo>
                        <a:pt x="36397" y="22868"/>
                        <a:pt x="36471" y="22842"/>
                        <a:pt x="36536" y="22767"/>
                      </a:cubicBezTo>
                      <a:cubicBezTo>
                        <a:pt x="36779" y="22554"/>
                        <a:pt x="37175" y="22159"/>
                        <a:pt x="36962" y="21339"/>
                      </a:cubicBezTo>
                      <a:cubicBezTo>
                        <a:pt x="36719" y="20487"/>
                        <a:pt x="36111" y="19880"/>
                        <a:pt x="35928" y="19241"/>
                      </a:cubicBezTo>
                      <a:cubicBezTo>
                        <a:pt x="35928" y="19241"/>
                        <a:pt x="35655" y="18633"/>
                        <a:pt x="34895" y="18329"/>
                      </a:cubicBezTo>
                      <a:cubicBezTo>
                        <a:pt x="34441" y="18130"/>
                        <a:pt x="34150" y="18049"/>
                        <a:pt x="33853" y="18049"/>
                      </a:cubicBezTo>
                      <a:cubicBezTo>
                        <a:pt x="33653" y="18049"/>
                        <a:pt x="33450" y="18086"/>
                        <a:pt x="33193" y="18147"/>
                      </a:cubicBezTo>
                      <a:cubicBezTo>
                        <a:pt x="33193" y="18147"/>
                        <a:pt x="32889" y="16992"/>
                        <a:pt x="32463" y="16810"/>
                      </a:cubicBezTo>
                      <a:cubicBezTo>
                        <a:pt x="32384" y="16773"/>
                        <a:pt x="32276" y="16759"/>
                        <a:pt x="32153" y="16759"/>
                      </a:cubicBezTo>
                      <a:cubicBezTo>
                        <a:pt x="31663" y="16759"/>
                        <a:pt x="30944" y="16992"/>
                        <a:pt x="30944" y="16992"/>
                      </a:cubicBezTo>
                      <a:lnTo>
                        <a:pt x="30761" y="16566"/>
                      </a:lnTo>
                      <a:cubicBezTo>
                        <a:pt x="30761" y="16566"/>
                        <a:pt x="31673" y="15776"/>
                        <a:pt x="31460" y="15351"/>
                      </a:cubicBezTo>
                      <a:cubicBezTo>
                        <a:pt x="31187" y="14955"/>
                        <a:pt x="30396" y="14743"/>
                        <a:pt x="30396" y="14743"/>
                      </a:cubicBezTo>
                      <a:lnTo>
                        <a:pt x="30396" y="13922"/>
                      </a:lnTo>
                      <a:cubicBezTo>
                        <a:pt x="30396" y="13922"/>
                        <a:pt x="30769" y="14006"/>
                        <a:pt x="31276" y="14006"/>
                      </a:cubicBezTo>
                      <a:cubicBezTo>
                        <a:pt x="31909" y="14006"/>
                        <a:pt x="32754" y="13875"/>
                        <a:pt x="33345" y="13284"/>
                      </a:cubicBezTo>
                      <a:cubicBezTo>
                        <a:pt x="33436" y="13193"/>
                        <a:pt x="33892" y="12402"/>
                        <a:pt x="32706" y="12220"/>
                      </a:cubicBezTo>
                      <a:cubicBezTo>
                        <a:pt x="32706" y="12220"/>
                        <a:pt x="33679" y="11764"/>
                        <a:pt x="33649" y="11156"/>
                      </a:cubicBezTo>
                      <a:cubicBezTo>
                        <a:pt x="33649" y="10852"/>
                        <a:pt x="32737" y="10366"/>
                        <a:pt x="32737" y="10366"/>
                      </a:cubicBezTo>
                      <a:cubicBezTo>
                        <a:pt x="32737" y="10366"/>
                        <a:pt x="33983" y="9150"/>
                        <a:pt x="33831" y="8785"/>
                      </a:cubicBezTo>
                      <a:cubicBezTo>
                        <a:pt x="33744" y="8494"/>
                        <a:pt x="33461" y="8175"/>
                        <a:pt x="32771" y="8175"/>
                      </a:cubicBezTo>
                      <a:cubicBezTo>
                        <a:pt x="32740" y="8175"/>
                        <a:pt x="32708" y="8176"/>
                        <a:pt x="32676" y="8177"/>
                      </a:cubicBezTo>
                      <a:cubicBezTo>
                        <a:pt x="31916" y="8268"/>
                        <a:pt x="30944" y="8360"/>
                        <a:pt x="30944" y="8360"/>
                      </a:cubicBezTo>
                      <a:cubicBezTo>
                        <a:pt x="30944" y="8360"/>
                        <a:pt x="32615" y="7265"/>
                        <a:pt x="32463" y="6536"/>
                      </a:cubicBezTo>
                      <a:cubicBezTo>
                        <a:pt x="32403" y="6293"/>
                        <a:pt x="31977" y="6080"/>
                        <a:pt x="31612" y="5928"/>
                      </a:cubicBezTo>
                      <a:cubicBezTo>
                        <a:pt x="31035" y="5685"/>
                        <a:pt x="30427" y="5533"/>
                        <a:pt x="30427" y="5533"/>
                      </a:cubicBezTo>
                      <a:cubicBezTo>
                        <a:pt x="30427" y="5533"/>
                        <a:pt x="30609" y="3314"/>
                        <a:pt x="30488" y="3192"/>
                      </a:cubicBezTo>
                      <a:cubicBezTo>
                        <a:pt x="30403" y="3150"/>
                        <a:pt x="30319" y="2713"/>
                        <a:pt x="29910" y="2713"/>
                      </a:cubicBezTo>
                      <a:cubicBezTo>
                        <a:pt x="29729" y="2713"/>
                        <a:pt x="29485" y="2798"/>
                        <a:pt x="29150" y="3040"/>
                      </a:cubicBezTo>
                      <a:cubicBezTo>
                        <a:pt x="29150" y="3040"/>
                        <a:pt x="27539" y="4712"/>
                        <a:pt x="26992" y="4834"/>
                      </a:cubicBezTo>
                      <a:cubicBezTo>
                        <a:pt x="26992" y="4834"/>
                        <a:pt x="27539" y="1916"/>
                        <a:pt x="25898" y="1186"/>
                      </a:cubicBezTo>
                      <a:cubicBezTo>
                        <a:pt x="25801" y="1145"/>
                        <a:pt x="25709" y="1126"/>
                        <a:pt x="25623" y="1126"/>
                      </a:cubicBezTo>
                      <a:cubicBezTo>
                        <a:pt x="24755" y="1126"/>
                        <a:pt x="24378" y="3010"/>
                        <a:pt x="24378" y="3010"/>
                      </a:cubicBezTo>
                      <a:cubicBezTo>
                        <a:pt x="24378" y="3010"/>
                        <a:pt x="24104" y="1"/>
                        <a:pt x="2273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511" name="Google Shape;511;p25"/>
                <p:cNvSpPr/>
                <p:nvPr/>
              </p:nvSpPr>
              <p:spPr>
                <a:xfrm rot="-901843">
                  <a:off x="6570454" y="256136"/>
                  <a:ext cx="1011644" cy="719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75" h="31278" extrusionOk="0">
                      <a:moveTo>
                        <a:pt x="39637" y="13739"/>
                      </a:moveTo>
                      <a:cubicBezTo>
                        <a:pt x="39788" y="14164"/>
                        <a:pt x="39667" y="15137"/>
                        <a:pt x="39150" y="15958"/>
                      </a:cubicBezTo>
                      <a:cubicBezTo>
                        <a:pt x="38603" y="16748"/>
                        <a:pt x="39211" y="17356"/>
                        <a:pt x="39211" y="17356"/>
                      </a:cubicBezTo>
                      <a:cubicBezTo>
                        <a:pt x="39211" y="17356"/>
                        <a:pt x="39150" y="17690"/>
                        <a:pt x="39211" y="17842"/>
                      </a:cubicBezTo>
                      <a:cubicBezTo>
                        <a:pt x="39333" y="18025"/>
                        <a:pt x="39728" y="18450"/>
                        <a:pt x="40396" y="18116"/>
                      </a:cubicBezTo>
                      <a:cubicBezTo>
                        <a:pt x="41035" y="17782"/>
                        <a:pt x="44074" y="16292"/>
                        <a:pt x="43254" y="14012"/>
                      </a:cubicBezTo>
                      <a:cubicBezTo>
                        <a:pt x="42433" y="11733"/>
                        <a:pt x="41035" y="10791"/>
                        <a:pt x="39454" y="9757"/>
                      </a:cubicBezTo>
                      <a:cubicBezTo>
                        <a:pt x="37843" y="8724"/>
                        <a:pt x="31247" y="5319"/>
                        <a:pt x="24955" y="6778"/>
                      </a:cubicBezTo>
                      <a:cubicBezTo>
                        <a:pt x="24955" y="6778"/>
                        <a:pt x="23223" y="5927"/>
                        <a:pt x="22493" y="5836"/>
                      </a:cubicBezTo>
                      <a:lnTo>
                        <a:pt x="20943" y="3739"/>
                      </a:lnTo>
                      <a:cubicBezTo>
                        <a:pt x="20943" y="3739"/>
                        <a:pt x="20548" y="3222"/>
                        <a:pt x="20609" y="2797"/>
                      </a:cubicBezTo>
                      <a:cubicBezTo>
                        <a:pt x="20639" y="2371"/>
                        <a:pt x="21095" y="669"/>
                        <a:pt x="20487" y="334"/>
                      </a:cubicBezTo>
                      <a:cubicBezTo>
                        <a:pt x="19879" y="0"/>
                        <a:pt x="18846" y="2584"/>
                        <a:pt x="18846" y="2584"/>
                      </a:cubicBezTo>
                      <a:cubicBezTo>
                        <a:pt x="18846" y="2584"/>
                        <a:pt x="18116" y="3496"/>
                        <a:pt x="18937" y="4468"/>
                      </a:cubicBezTo>
                      <a:cubicBezTo>
                        <a:pt x="19697" y="5471"/>
                        <a:pt x="20244" y="6414"/>
                        <a:pt x="20092" y="6626"/>
                      </a:cubicBezTo>
                      <a:cubicBezTo>
                        <a:pt x="19940" y="6870"/>
                        <a:pt x="19910" y="7781"/>
                        <a:pt x="19910" y="7781"/>
                      </a:cubicBezTo>
                      <a:lnTo>
                        <a:pt x="19727" y="8298"/>
                      </a:lnTo>
                      <a:lnTo>
                        <a:pt x="18846" y="7721"/>
                      </a:lnTo>
                      <a:cubicBezTo>
                        <a:pt x="18846" y="7721"/>
                        <a:pt x="17448" y="5684"/>
                        <a:pt x="17053" y="5532"/>
                      </a:cubicBezTo>
                      <a:cubicBezTo>
                        <a:pt x="16657" y="5380"/>
                        <a:pt x="15776" y="6961"/>
                        <a:pt x="15654" y="7173"/>
                      </a:cubicBezTo>
                      <a:cubicBezTo>
                        <a:pt x="15533" y="7325"/>
                        <a:pt x="15229" y="8359"/>
                        <a:pt x="15138" y="8480"/>
                      </a:cubicBezTo>
                      <a:cubicBezTo>
                        <a:pt x="15046" y="8602"/>
                        <a:pt x="14864" y="9028"/>
                        <a:pt x="14955" y="9028"/>
                      </a:cubicBezTo>
                      <a:cubicBezTo>
                        <a:pt x="15077" y="9058"/>
                        <a:pt x="15350" y="8906"/>
                        <a:pt x="15381" y="8997"/>
                      </a:cubicBezTo>
                      <a:cubicBezTo>
                        <a:pt x="15411" y="9028"/>
                        <a:pt x="17022" y="10882"/>
                        <a:pt x="17934" y="11520"/>
                      </a:cubicBezTo>
                      <a:lnTo>
                        <a:pt x="17022" y="12432"/>
                      </a:lnTo>
                      <a:cubicBezTo>
                        <a:pt x="17022" y="12432"/>
                        <a:pt x="15837" y="12280"/>
                        <a:pt x="15381" y="11885"/>
                      </a:cubicBezTo>
                      <a:cubicBezTo>
                        <a:pt x="14621" y="11155"/>
                        <a:pt x="14590" y="10304"/>
                        <a:pt x="14165" y="10091"/>
                      </a:cubicBezTo>
                      <a:cubicBezTo>
                        <a:pt x="13861" y="9939"/>
                        <a:pt x="13739" y="10122"/>
                        <a:pt x="13527" y="10547"/>
                      </a:cubicBezTo>
                      <a:cubicBezTo>
                        <a:pt x="13283" y="10973"/>
                        <a:pt x="12736" y="11915"/>
                        <a:pt x="12736" y="11915"/>
                      </a:cubicBezTo>
                      <a:lnTo>
                        <a:pt x="12159" y="12736"/>
                      </a:lnTo>
                      <a:cubicBezTo>
                        <a:pt x="12159" y="12736"/>
                        <a:pt x="12189" y="13465"/>
                        <a:pt x="12888" y="13952"/>
                      </a:cubicBezTo>
                      <a:cubicBezTo>
                        <a:pt x="13557" y="14499"/>
                        <a:pt x="13861" y="15016"/>
                        <a:pt x="14135" y="15684"/>
                      </a:cubicBezTo>
                      <a:cubicBezTo>
                        <a:pt x="14378" y="16292"/>
                        <a:pt x="14438" y="16475"/>
                        <a:pt x="14438" y="16475"/>
                      </a:cubicBezTo>
                      <a:cubicBezTo>
                        <a:pt x="14438" y="16475"/>
                        <a:pt x="14135" y="16900"/>
                        <a:pt x="13952" y="16961"/>
                      </a:cubicBezTo>
                      <a:cubicBezTo>
                        <a:pt x="13770" y="16991"/>
                        <a:pt x="12888" y="16900"/>
                        <a:pt x="12888" y="16900"/>
                      </a:cubicBezTo>
                      <a:cubicBezTo>
                        <a:pt x="12888" y="16900"/>
                        <a:pt x="11764" y="16657"/>
                        <a:pt x="11217" y="16049"/>
                      </a:cubicBezTo>
                      <a:cubicBezTo>
                        <a:pt x="11217" y="16049"/>
                        <a:pt x="11004" y="15532"/>
                        <a:pt x="10517" y="15836"/>
                      </a:cubicBezTo>
                      <a:cubicBezTo>
                        <a:pt x="10031" y="16140"/>
                        <a:pt x="9241" y="17690"/>
                        <a:pt x="9150" y="17812"/>
                      </a:cubicBezTo>
                      <a:cubicBezTo>
                        <a:pt x="9119" y="17903"/>
                        <a:pt x="8663" y="18420"/>
                        <a:pt x="9028" y="18663"/>
                      </a:cubicBezTo>
                      <a:cubicBezTo>
                        <a:pt x="9454" y="18906"/>
                        <a:pt x="9454" y="18724"/>
                        <a:pt x="9879" y="18876"/>
                      </a:cubicBezTo>
                      <a:cubicBezTo>
                        <a:pt x="10305" y="19028"/>
                        <a:pt x="12341" y="19848"/>
                        <a:pt x="12524" y="19879"/>
                      </a:cubicBezTo>
                      <a:lnTo>
                        <a:pt x="11855" y="20578"/>
                      </a:lnTo>
                      <a:cubicBezTo>
                        <a:pt x="11399" y="21003"/>
                        <a:pt x="4985" y="24073"/>
                        <a:pt x="4013" y="25320"/>
                      </a:cubicBezTo>
                      <a:cubicBezTo>
                        <a:pt x="4013" y="25320"/>
                        <a:pt x="3314" y="26201"/>
                        <a:pt x="3222" y="26323"/>
                      </a:cubicBezTo>
                      <a:cubicBezTo>
                        <a:pt x="3101" y="26414"/>
                        <a:pt x="1" y="30517"/>
                        <a:pt x="365" y="30912"/>
                      </a:cubicBezTo>
                      <a:cubicBezTo>
                        <a:pt x="760" y="31277"/>
                        <a:pt x="1520" y="30821"/>
                        <a:pt x="2280" y="29970"/>
                      </a:cubicBezTo>
                      <a:cubicBezTo>
                        <a:pt x="3010" y="29058"/>
                        <a:pt x="4256" y="27842"/>
                        <a:pt x="4864" y="27630"/>
                      </a:cubicBezTo>
                      <a:cubicBezTo>
                        <a:pt x="5077" y="27569"/>
                        <a:pt x="5472" y="27387"/>
                        <a:pt x="5472" y="27387"/>
                      </a:cubicBezTo>
                      <a:lnTo>
                        <a:pt x="7934" y="26353"/>
                      </a:lnTo>
                      <a:cubicBezTo>
                        <a:pt x="7934" y="26353"/>
                        <a:pt x="13527" y="24590"/>
                        <a:pt x="15381" y="24499"/>
                      </a:cubicBezTo>
                      <a:cubicBezTo>
                        <a:pt x="15381" y="24499"/>
                        <a:pt x="18907" y="24043"/>
                        <a:pt x="19575" y="23800"/>
                      </a:cubicBezTo>
                      <a:cubicBezTo>
                        <a:pt x="20183" y="23557"/>
                        <a:pt x="21551" y="23466"/>
                        <a:pt x="23223" y="21733"/>
                      </a:cubicBezTo>
                      <a:lnTo>
                        <a:pt x="23405" y="21520"/>
                      </a:lnTo>
                      <a:cubicBezTo>
                        <a:pt x="23405" y="21520"/>
                        <a:pt x="25533" y="18997"/>
                        <a:pt x="26293" y="16596"/>
                      </a:cubicBezTo>
                      <a:cubicBezTo>
                        <a:pt x="26870" y="14833"/>
                        <a:pt x="27205" y="13435"/>
                        <a:pt x="27326" y="11125"/>
                      </a:cubicBezTo>
                      <a:cubicBezTo>
                        <a:pt x="27326" y="11125"/>
                        <a:pt x="27509" y="10578"/>
                        <a:pt x="27782" y="10487"/>
                      </a:cubicBezTo>
                      <a:cubicBezTo>
                        <a:pt x="28025" y="10365"/>
                        <a:pt x="30123" y="9484"/>
                        <a:pt x="32281" y="9757"/>
                      </a:cubicBezTo>
                      <a:cubicBezTo>
                        <a:pt x="34469" y="10031"/>
                        <a:pt x="36901" y="10730"/>
                        <a:pt x="38968" y="12766"/>
                      </a:cubicBezTo>
                      <a:cubicBezTo>
                        <a:pt x="39059" y="12766"/>
                        <a:pt x="39363" y="13070"/>
                        <a:pt x="39637" y="1373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sp>
            <p:nvSpPr>
              <p:cNvPr id="512" name="Google Shape;512;p25"/>
              <p:cNvSpPr/>
              <p:nvPr/>
            </p:nvSpPr>
            <p:spPr>
              <a:xfrm rot="-3001153">
                <a:off x="6206155" y="-402798"/>
                <a:ext cx="1300351" cy="657657"/>
              </a:xfrm>
              <a:custGeom>
                <a:avLst/>
                <a:gdLst/>
                <a:ahLst/>
                <a:cxnLst/>
                <a:rect l="l" t="t" r="r" b="b"/>
                <a:pathLst>
                  <a:path w="20366" h="10176" extrusionOk="0">
                    <a:moveTo>
                      <a:pt x="471" y="1"/>
                    </a:moveTo>
                    <a:cubicBezTo>
                      <a:pt x="466" y="1"/>
                      <a:pt x="460" y="2"/>
                      <a:pt x="456" y="3"/>
                    </a:cubicBezTo>
                    <a:cubicBezTo>
                      <a:pt x="335" y="64"/>
                      <a:pt x="0" y="398"/>
                      <a:pt x="2067" y="1887"/>
                    </a:cubicBezTo>
                    <a:cubicBezTo>
                      <a:pt x="3678" y="3012"/>
                      <a:pt x="4894" y="3346"/>
                      <a:pt x="5350" y="3468"/>
                    </a:cubicBezTo>
                    <a:cubicBezTo>
                      <a:pt x="5411" y="3498"/>
                      <a:pt x="5471" y="3620"/>
                      <a:pt x="5411" y="3711"/>
                    </a:cubicBezTo>
                    <a:cubicBezTo>
                      <a:pt x="5228" y="3954"/>
                      <a:pt x="5016" y="4471"/>
                      <a:pt x="4924" y="4623"/>
                    </a:cubicBezTo>
                    <a:cubicBezTo>
                      <a:pt x="4894" y="4653"/>
                      <a:pt x="4894" y="4714"/>
                      <a:pt x="4924" y="4775"/>
                    </a:cubicBezTo>
                    <a:cubicBezTo>
                      <a:pt x="5107" y="5018"/>
                      <a:pt x="5927" y="5687"/>
                      <a:pt x="6231" y="5900"/>
                    </a:cubicBezTo>
                    <a:cubicBezTo>
                      <a:pt x="6254" y="5933"/>
                      <a:pt x="6284" y="5946"/>
                      <a:pt x="6315" y="5946"/>
                    </a:cubicBezTo>
                    <a:cubicBezTo>
                      <a:pt x="6369" y="5946"/>
                      <a:pt x="6425" y="5908"/>
                      <a:pt x="6444" y="5869"/>
                    </a:cubicBezTo>
                    <a:cubicBezTo>
                      <a:pt x="6474" y="5778"/>
                      <a:pt x="6474" y="5717"/>
                      <a:pt x="6535" y="5626"/>
                    </a:cubicBezTo>
                    <a:cubicBezTo>
                      <a:pt x="6566" y="5474"/>
                      <a:pt x="6292" y="4957"/>
                      <a:pt x="6292" y="4805"/>
                    </a:cubicBezTo>
                    <a:cubicBezTo>
                      <a:pt x="6292" y="4702"/>
                      <a:pt x="6377" y="4655"/>
                      <a:pt x="6460" y="4655"/>
                    </a:cubicBezTo>
                    <a:cubicBezTo>
                      <a:pt x="6499" y="4655"/>
                      <a:pt x="6537" y="4665"/>
                      <a:pt x="6566" y="4684"/>
                    </a:cubicBezTo>
                    <a:cubicBezTo>
                      <a:pt x="6900" y="5079"/>
                      <a:pt x="8298" y="5474"/>
                      <a:pt x="8298" y="5474"/>
                    </a:cubicBezTo>
                    <a:lnTo>
                      <a:pt x="8815" y="5626"/>
                    </a:lnTo>
                    <a:cubicBezTo>
                      <a:pt x="8884" y="5667"/>
                      <a:pt x="8952" y="5684"/>
                      <a:pt x="9012" y="5684"/>
                    </a:cubicBezTo>
                    <a:cubicBezTo>
                      <a:pt x="9086" y="5684"/>
                      <a:pt x="9146" y="5660"/>
                      <a:pt x="9180" y="5626"/>
                    </a:cubicBezTo>
                    <a:cubicBezTo>
                      <a:pt x="9271" y="5626"/>
                      <a:pt x="9301" y="5626"/>
                      <a:pt x="9332" y="5687"/>
                    </a:cubicBezTo>
                    <a:cubicBezTo>
                      <a:pt x="9423" y="5748"/>
                      <a:pt x="9605" y="5839"/>
                      <a:pt x="9605" y="5869"/>
                    </a:cubicBezTo>
                    <a:cubicBezTo>
                      <a:pt x="9666" y="6082"/>
                      <a:pt x="9605" y="6295"/>
                      <a:pt x="9605" y="6295"/>
                    </a:cubicBezTo>
                    <a:cubicBezTo>
                      <a:pt x="9484" y="6629"/>
                      <a:pt x="9605" y="6994"/>
                      <a:pt x="9605" y="7055"/>
                    </a:cubicBezTo>
                    <a:cubicBezTo>
                      <a:pt x="9605" y="7085"/>
                      <a:pt x="8967" y="8423"/>
                      <a:pt x="8845" y="8635"/>
                    </a:cubicBezTo>
                    <a:cubicBezTo>
                      <a:pt x="8724" y="8787"/>
                      <a:pt x="8754" y="8970"/>
                      <a:pt x="8754" y="9061"/>
                    </a:cubicBezTo>
                    <a:cubicBezTo>
                      <a:pt x="8754" y="9091"/>
                      <a:pt x="8754" y="9091"/>
                      <a:pt x="8815" y="9122"/>
                    </a:cubicBezTo>
                    <a:lnTo>
                      <a:pt x="9909" y="10155"/>
                    </a:lnTo>
                    <a:cubicBezTo>
                      <a:pt x="9934" y="10168"/>
                      <a:pt x="9970" y="10175"/>
                      <a:pt x="10005" y="10175"/>
                    </a:cubicBezTo>
                    <a:cubicBezTo>
                      <a:pt x="10055" y="10175"/>
                      <a:pt x="10104" y="10160"/>
                      <a:pt x="10122" y="10125"/>
                    </a:cubicBezTo>
                    <a:cubicBezTo>
                      <a:pt x="10517" y="9517"/>
                      <a:pt x="10061" y="8939"/>
                      <a:pt x="9970" y="8818"/>
                    </a:cubicBezTo>
                    <a:cubicBezTo>
                      <a:pt x="9940" y="8666"/>
                      <a:pt x="9970" y="8666"/>
                      <a:pt x="9970" y="8666"/>
                    </a:cubicBezTo>
                    <a:cubicBezTo>
                      <a:pt x="10730" y="7723"/>
                      <a:pt x="11095" y="6933"/>
                      <a:pt x="11155" y="6812"/>
                    </a:cubicBezTo>
                    <a:cubicBezTo>
                      <a:pt x="11186" y="6751"/>
                      <a:pt x="11277" y="6508"/>
                      <a:pt x="11307" y="6356"/>
                    </a:cubicBezTo>
                    <a:cubicBezTo>
                      <a:pt x="11338" y="6295"/>
                      <a:pt x="11399" y="6234"/>
                      <a:pt x="11459" y="6234"/>
                    </a:cubicBezTo>
                    <a:lnTo>
                      <a:pt x="12098" y="6234"/>
                    </a:lnTo>
                    <a:cubicBezTo>
                      <a:pt x="12189" y="6234"/>
                      <a:pt x="12250" y="6295"/>
                      <a:pt x="12250" y="6356"/>
                    </a:cubicBezTo>
                    <a:cubicBezTo>
                      <a:pt x="12310" y="6538"/>
                      <a:pt x="12341" y="6903"/>
                      <a:pt x="12493" y="7085"/>
                    </a:cubicBezTo>
                    <a:cubicBezTo>
                      <a:pt x="12596" y="7217"/>
                      <a:pt x="12713" y="7272"/>
                      <a:pt x="12834" y="7272"/>
                    </a:cubicBezTo>
                    <a:cubicBezTo>
                      <a:pt x="12963" y="7272"/>
                      <a:pt x="13097" y="7210"/>
                      <a:pt x="13222" y="7116"/>
                    </a:cubicBezTo>
                    <a:cubicBezTo>
                      <a:pt x="13405" y="6964"/>
                      <a:pt x="13283" y="6447"/>
                      <a:pt x="13222" y="6204"/>
                    </a:cubicBezTo>
                    <a:cubicBezTo>
                      <a:pt x="13162" y="6143"/>
                      <a:pt x="13222" y="6052"/>
                      <a:pt x="13283" y="6021"/>
                    </a:cubicBezTo>
                    <a:lnTo>
                      <a:pt x="13526" y="5900"/>
                    </a:lnTo>
                    <a:cubicBezTo>
                      <a:pt x="13537" y="5894"/>
                      <a:pt x="13550" y="5892"/>
                      <a:pt x="13563" y="5892"/>
                    </a:cubicBezTo>
                    <a:cubicBezTo>
                      <a:pt x="13626" y="5892"/>
                      <a:pt x="13709" y="5946"/>
                      <a:pt x="13709" y="6021"/>
                    </a:cubicBezTo>
                    <a:cubicBezTo>
                      <a:pt x="13739" y="6082"/>
                      <a:pt x="13739" y="6234"/>
                      <a:pt x="13830" y="6325"/>
                    </a:cubicBezTo>
                    <a:cubicBezTo>
                      <a:pt x="13869" y="6403"/>
                      <a:pt x="13959" y="6442"/>
                      <a:pt x="14062" y="6442"/>
                    </a:cubicBezTo>
                    <a:cubicBezTo>
                      <a:pt x="14201" y="6442"/>
                      <a:pt x="14364" y="6373"/>
                      <a:pt x="14469" y="6234"/>
                    </a:cubicBezTo>
                    <a:cubicBezTo>
                      <a:pt x="14621" y="6052"/>
                      <a:pt x="14499" y="5748"/>
                      <a:pt x="14438" y="5596"/>
                    </a:cubicBezTo>
                    <a:cubicBezTo>
                      <a:pt x="14438" y="5565"/>
                      <a:pt x="14438" y="5505"/>
                      <a:pt x="14469" y="5444"/>
                    </a:cubicBezTo>
                    <a:cubicBezTo>
                      <a:pt x="14590" y="5353"/>
                      <a:pt x="14833" y="5049"/>
                      <a:pt x="15076" y="4805"/>
                    </a:cubicBezTo>
                    <a:cubicBezTo>
                      <a:pt x="15380" y="4502"/>
                      <a:pt x="15684" y="4289"/>
                      <a:pt x="15684" y="4289"/>
                    </a:cubicBezTo>
                    <a:cubicBezTo>
                      <a:pt x="16414" y="3711"/>
                      <a:pt x="17539" y="3438"/>
                      <a:pt x="17782" y="3407"/>
                    </a:cubicBezTo>
                    <a:lnTo>
                      <a:pt x="17842" y="3407"/>
                    </a:lnTo>
                    <a:cubicBezTo>
                      <a:pt x="18450" y="3681"/>
                      <a:pt x="18937" y="4805"/>
                      <a:pt x="18937" y="4805"/>
                    </a:cubicBezTo>
                    <a:cubicBezTo>
                      <a:pt x="19362" y="5596"/>
                      <a:pt x="19757" y="5869"/>
                      <a:pt x="19909" y="5961"/>
                    </a:cubicBezTo>
                    <a:lnTo>
                      <a:pt x="20001" y="5961"/>
                    </a:lnTo>
                    <a:cubicBezTo>
                      <a:pt x="20244" y="5839"/>
                      <a:pt x="20244" y="5657"/>
                      <a:pt x="20244" y="5657"/>
                    </a:cubicBezTo>
                    <a:cubicBezTo>
                      <a:pt x="20365" y="5383"/>
                      <a:pt x="19636" y="3742"/>
                      <a:pt x="19636" y="3742"/>
                    </a:cubicBezTo>
                    <a:cubicBezTo>
                      <a:pt x="19545" y="3620"/>
                      <a:pt x="19757" y="3103"/>
                      <a:pt x="19788" y="2982"/>
                    </a:cubicBezTo>
                    <a:cubicBezTo>
                      <a:pt x="19818" y="2860"/>
                      <a:pt x="19818" y="2769"/>
                      <a:pt x="19757" y="2647"/>
                    </a:cubicBezTo>
                    <a:cubicBezTo>
                      <a:pt x="19544" y="2248"/>
                      <a:pt x="19075" y="2059"/>
                      <a:pt x="18962" y="2059"/>
                    </a:cubicBezTo>
                    <a:cubicBezTo>
                      <a:pt x="18946" y="2059"/>
                      <a:pt x="18937" y="2062"/>
                      <a:pt x="18937" y="2070"/>
                    </a:cubicBezTo>
                    <a:cubicBezTo>
                      <a:pt x="18684" y="1923"/>
                      <a:pt x="18335" y="1868"/>
                      <a:pt x="17953" y="1868"/>
                    </a:cubicBezTo>
                    <a:cubicBezTo>
                      <a:pt x="16911" y="1868"/>
                      <a:pt x="15625" y="2277"/>
                      <a:pt x="15380" y="2343"/>
                    </a:cubicBezTo>
                    <a:cubicBezTo>
                      <a:pt x="15337" y="2352"/>
                      <a:pt x="15288" y="2357"/>
                      <a:pt x="15233" y="2357"/>
                    </a:cubicBezTo>
                    <a:cubicBezTo>
                      <a:pt x="14908" y="2357"/>
                      <a:pt x="14376" y="2204"/>
                      <a:pt x="13466" y="1918"/>
                    </a:cubicBezTo>
                    <a:cubicBezTo>
                      <a:pt x="12685" y="1673"/>
                      <a:pt x="11807" y="1640"/>
                      <a:pt x="11274" y="1640"/>
                    </a:cubicBezTo>
                    <a:cubicBezTo>
                      <a:pt x="11081" y="1640"/>
                      <a:pt x="10933" y="1644"/>
                      <a:pt x="10851" y="1644"/>
                    </a:cubicBezTo>
                    <a:cubicBezTo>
                      <a:pt x="10842" y="1643"/>
                      <a:pt x="10830" y="1643"/>
                      <a:pt x="10816" y="1643"/>
                    </a:cubicBezTo>
                    <a:cubicBezTo>
                      <a:pt x="10401" y="1643"/>
                      <a:pt x="8233" y="2071"/>
                      <a:pt x="8085" y="2100"/>
                    </a:cubicBezTo>
                    <a:lnTo>
                      <a:pt x="8055" y="2100"/>
                    </a:lnTo>
                    <a:cubicBezTo>
                      <a:pt x="7750" y="2118"/>
                      <a:pt x="7455" y="2127"/>
                      <a:pt x="7171" y="2127"/>
                    </a:cubicBezTo>
                    <a:cubicBezTo>
                      <a:pt x="3115" y="2127"/>
                      <a:pt x="1117" y="421"/>
                      <a:pt x="1003" y="307"/>
                    </a:cubicBezTo>
                    <a:cubicBezTo>
                      <a:pt x="974" y="278"/>
                      <a:pt x="587" y="1"/>
                      <a:pt x="4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513" name="Google Shape;513;p25"/>
            <p:cNvSpPr/>
            <p:nvPr/>
          </p:nvSpPr>
          <p:spPr>
            <a:xfrm rot="-1981052">
              <a:off x="226720" y="-356352"/>
              <a:ext cx="587983" cy="1153962"/>
            </a:xfrm>
            <a:custGeom>
              <a:avLst/>
              <a:gdLst/>
              <a:ahLst/>
              <a:cxnLst/>
              <a:rect l="l" t="t" r="r" b="b"/>
              <a:pathLst>
                <a:path w="18816" h="36485" extrusionOk="0">
                  <a:moveTo>
                    <a:pt x="12230" y="0"/>
                  </a:moveTo>
                  <a:cubicBezTo>
                    <a:pt x="11907" y="0"/>
                    <a:pt x="11230" y="559"/>
                    <a:pt x="10091" y="3835"/>
                  </a:cubicBezTo>
                  <a:cubicBezTo>
                    <a:pt x="8967" y="7148"/>
                    <a:pt x="8967" y="9337"/>
                    <a:pt x="9028" y="10188"/>
                  </a:cubicBezTo>
                  <a:cubicBezTo>
                    <a:pt x="9082" y="10351"/>
                    <a:pt x="8917" y="10466"/>
                    <a:pt x="8794" y="10466"/>
                  </a:cubicBezTo>
                  <a:cubicBezTo>
                    <a:pt x="8780" y="10466"/>
                    <a:pt x="8767" y="10464"/>
                    <a:pt x="8754" y="10461"/>
                  </a:cubicBezTo>
                  <a:cubicBezTo>
                    <a:pt x="8207" y="10340"/>
                    <a:pt x="7295" y="10188"/>
                    <a:pt x="6991" y="10096"/>
                  </a:cubicBezTo>
                  <a:cubicBezTo>
                    <a:pt x="6968" y="10089"/>
                    <a:pt x="6947" y="10085"/>
                    <a:pt x="6927" y="10085"/>
                  </a:cubicBezTo>
                  <a:cubicBezTo>
                    <a:pt x="6868" y="10085"/>
                    <a:pt x="6816" y="10119"/>
                    <a:pt x="6748" y="10188"/>
                  </a:cubicBezTo>
                  <a:cubicBezTo>
                    <a:pt x="6414" y="10644"/>
                    <a:pt x="5715" y="12346"/>
                    <a:pt x="5471" y="12954"/>
                  </a:cubicBezTo>
                  <a:cubicBezTo>
                    <a:pt x="5441" y="13106"/>
                    <a:pt x="5502" y="13258"/>
                    <a:pt x="5654" y="13288"/>
                  </a:cubicBezTo>
                  <a:cubicBezTo>
                    <a:pt x="5806" y="13349"/>
                    <a:pt x="5958" y="13349"/>
                    <a:pt x="6110" y="13349"/>
                  </a:cubicBezTo>
                  <a:cubicBezTo>
                    <a:pt x="6383" y="13349"/>
                    <a:pt x="7143" y="12619"/>
                    <a:pt x="7325" y="12528"/>
                  </a:cubicBezTo>
                  <a:cubicBezTo>
                    <a:pt x="7349" y="12522"/>
                    <a:pt x="7372" y="12519"/>
                    <a:pt x="7394" y="12519"/>
                  </a:cubicBezTo>
                  <a:cubicBezTo>
                    <a:pt x="7601" y="12519"/>
                    <a:pt x="7739" y="12759"/>
                    <a:pt x="7629" y="12923"/>
                  </a:cubicBezTo>
                  <a:cubicBezTo>
                    <a:pt x="7173" y="13683"/>
                    <a:pt x="7173" y="16267"/>
                    <a:pt x="7173" y="16267"/>
                  </a:cubicBezTo>
                  <a:lnTo>
                    <a:pt x="7173" y="17179"/>
                  </a:lnTo>
                  <a:cubicBezTo>
                    <a:pt x="7143" y="17513"/>
                    <a:pt x="7265" y="17756"/>
                    <a:pt x="7356" y="17847"/>
                  </a:cubicBezTo>
                  <a:cubicBezTo>
                    <a:pt x="7447" y="17939"/>
                    <a:pt x="7447" y="18060"/>
                    <a:pt x="7417" y="18121"/>
                  </a:cubicBezTo>
                  <a:cubicBezTo>
                    <a:pt x="7325" y="18303"/>
                    <a:pt x="7265" y="18607"/>
                    <a:pt x="7204" y="18668"/>
                  </a:cubicBezTo>
                  <a:cubicBezTo>
                    <a:pt x="6870" y="18850"/>
                    <a:pt x="6505" y="18850"/>
                    <a:pt x="6505" y="18850"/>
                  </a:cubicBezTo>
                  <a:cubicBezTo>
                    <a:pt x="5836" y="18850"/>
                    <a:pt x="5289" y="19185"/>
                    <a:pt x="5198" y="19215"/>
                  </a:cubicBezTo>
                  <a:cubicBezTo>
                    <a:pt x="5193" y="19219"/>
                    <a:pt x="5177" y="19221"/>
                    <a:pt x="5149" y="19221"/>
                  </a:cubicBezTo>
                  <a:cubicBezTo>
                    <a:pt x="4787" y="19221"/>
                    <a:pt x="2552" y="18872"/>
                    <a:pt x="2128" y="18759"/>
                  </a:cubicBezTo>
                  <a:cubicBezTo>
                    <a:pt x="2064" y="18748"/>
                    <a:pt x="2001" y="18743"/>
                    <a:pt x="1941" y="18743"/>
                  </a:cubicBezTo>
                  <a:cubicBezTo>
                    <a:pt x="1684" y="18743"/>
                    <a:pt x="1466" y="18832"/>
                    <a:pt x="1368" y="18881"/>
                  </a:cubicBezTo>
                  <a:lnTo>
                    <a:pt x="1246" y="19002"/>
                  </a:lnTo>
                  <a:lnTo>
                    <a:pt x="61" y="21434"/>
                  </a:lnTo>
                  <a:cubicBezTo>
                    <a:pt x="0" y="21556"/>
                    <a:pt x="61" y="21738"/>
                    <a:pt x="213" y="21768"/>
                  </a:cubicBezTo>
                  <a:cubicBezTo>
                    <a:pt x="381" y="21812"/>
                    <a:pt x="538" y="21832"/>
                    <a:pt x="686" y="21832"/>
                  </a:cubicBezTo>
                  <a:cubicBezTo>
                    <a:pt x="1664" y="21832"/>
                    <a:pt x="2209" y="20989"/>
                    <a:pt x="2341" y="20857"/>
                  </a:cubicBezTo>
                  <a:cubicBezTo>
                    <a:pt x="2432" y="20747"/>
                    <a:pt x="2501" y="20725"/>
                    <a:pt x="2542" y="20725"/>
                  </a:cubicBezTo>
                  <a:cubicBezTo>
                    <a:pt x="2569" y="20725"/>
                    <a:pt x="2584" y="20735"/>
                    <a:pt x="2584" y="20735"/>
                  </a:cubicBezTo>
                  <a:cubicBezTo>
                    <a:pt x="4559" y="21495"/>
                    <a:pt x="6079" y="21738"/>
                    <a:pt x="6353" y="21768"/>
                  </a:cubicBezTo>
                  <a:cubicBezTo>
                    <a:pt x="6403" y="21779"/>
                    <a:pt x="6488" y="21782"/>
                    <a:pt x="6587" y="21782"/>
                  </a:cubicBezTo>
                  <a:cubicBezTo>
                    <a:pt x="6785" y="21782"/>
                    <a:pt x="7042" y="21768"/>
                    <a:pt x="7204" y="21768"/>
                  </a:cubicBezTo>
                  <a:cubicBezTo>
                    <a:pt x="7325" y="21768"/>
                    <a:pt x="7447" y="21860"/>
                    <a:pt x="7477" y="21951"/>
                  </a:cubicBezTo>
                  <a:cubicBezTo>
                    <a:pt x="7569" y="22224"/>
                    <a:pt x="7751" y="22771"/>
                    <a:pt x="7812" y="23015"/>
                  </a:cubicBezTo>
                  <a:cubicBezTo>
                    <a:pt x="7873" y="23136"/>
                    <a:pt x="7812" y="23258"/>
                    <a:pt x="7721" y="23319"/>
                  </a:cubicBezTo>
                  <a:cubicBezTo>
                    <a:pt x="7447" y="23471"/>
                    <a:pt x="6900" y="23744"/>
                    <a:pt x="6657" y="24078"/>
                  </a:cubicBezTo>
                  <a:cubicBezTo>
                    <a:pt x="6292" y="24534"/>
                    <a:pt x="6505" y="25051"/>
                    <a:pt x="6961" y="25294"/>
                  </a:cubicBezTo>
                  <a:cubicBezTo>
                    <a:pt x="7025" y="25341"/>
                    <a:pt x="7106" y="25361"/>
                    <a:pt x="7199" y="25361"/>
                  </a:cubicBezTo>
                  <a:cubicBezTo>
                    <a:pt x="7593" y="25361"/>
                    <a:pt x="8191" y="25005"/>
                    <a:pt x="8511" y="24808"/>
                  </a:cubicBezTo>
                  <a:cubicBezTo>
                    <a:pt x="8566" y="24781"/>
                    <a:pt x="8626" y="24766"/>
                    <a:pt x="8682" y="24766"/>
                  </a:cubicBezTo>
                  <a:cubicBezTo>
                    <a:pt x="8751" y="24766"/>
                    <a:pt x="8812" y="24788"/>
                    <a:pt x="8845" y="24838"/>
                  </a:cubicBezTo>
                  <a:cubicBezTo>
                    <a:pt x="8936" y="24930"/>
                    <a:pt x="9028" y="25051"/>
                    <a:pt x="9119" y="25142"/>
                  </a:cubicBezTo>
                  <a:cubicBezTo>
                    <a:pt x="9240" y="25264"/>
                    <a:pt x="9180" y="25446"/>
                    <a:pt x="9028" y="25537"/>
                  </a:cubicBezTo>
                  <a:cubicBezTo>
                    <a:pt x="8845" y="25598"/>
                    <a:pt x="8663" y="25720"/>
                    <a:pt x="8541" y="25872"/>
                  </a:cubicBezTo>
                  <a:cubicBezTo>
                    <a:pt x="8329" y="26176"/>
                    <a:pt x="8541" y="26753"/>
                    <a:pt x="8997" y="26936"/>
                  </a:cubicBezTo>
                  <a:cubicBezTo>
                    <a:pt x="9057" y="26961"/>
                    <a:pt x="9119" y="26972"/>
                    <a:pt x="9181" y="26972"/>
                  </a:cubicBezTo>
                  <a:cubicBezTo>
                    <a:pt x="9497" y="26972"/>
                    <a:pt x="9828" y="26688"/>
                    <a:pt x="10031" y="26510"/>
                  </a:cubicBezTo>
                  <a:cubicBezTo>
                    <a:pt x="10084" y="26474"/>
                    <a:pt x="10138" y="26460"/>
                    <a:pt x="10191" y="26460"/>
                  </a:cubicBezTo>
                  <a:cubicBezTo>
                    <a:pt x="10229" y="26460"/>
                    <a:pt x="10266" y="26467"/>
                    <a:pt x="10304" y="26480"/>
                  </a:cubicBezTo>
                  <a:cubicBezTo>
                    <a:pt x="10578" y="26632"/>
                    <a:pt x="11155" y="26936"/>
                    <a:pt x="11702" y="27209"/>
                  </a:cubicBezTo>
                  <a:cubicBezTo>
                    <a:pt x="12432" y="27574"/>
                    <a:pt x="12949" y="27999"/>
                    <a:pt x="12949" y="27999"/>
                  </a:cubicBezTo>
                  <a:cubicBezTo>
                    <a:pt x="14286" y="29003"/>
                    <a:pt x="15289" y="30735"/>
                    <a:pt x="15502" y="31130"/>
                  </a:cubicBezTo>
                  <a:cubicBezTo>
                    <a:pt x="15532" y="31161"/>
                    <a:pt x="15532" y="31221"/>
                    <a:pt x="15532" y="31282"/>
                  </a:cubicBezTo>
                  <a:cubicBezTo>
                    <a:pt x="15380" y="32437"/>
                    <a:pt x="13709" y="33896"/>
                    <a:pt x="13709" y="33896"/>
                  </a:cubicBezTo>
                  <a:cubicBezTo>
                    <a:pt x="12584" y="35021"/>
                    <a:pt x="12310" y="35781"/>
                    <a:pt x="12280" y="36054"/>
                  </a:cubicBezTo>
                  <a:cubicBezTo>
                    <a:pt x="12219" y="36145"/>
                    <a:pt x="12280" y="36206"/>
                    <a:pt x="12310" y="36237"/>
                  </a:cubicBezTo>
                  <a:cubicBezTo>
                    <a:pt x="12506" y="36454"/>
                    <a:pt x="12732" y="36485"/>
                    <a:pt x="12846" y="36485"/>
                  </a:cubicBezTo>
                  <a:cubicBezTo>
                    <a:pt x="12891" y="36485"/>
                    <a:pt x="12918" y="36480"/>
                    <a:pt x="12918" y="36480"/>
                  </a:cubicBezTo>
                  <a:cubicBezTo>
                    <a:pt x="12926" y="36481"/>
                    <a:pt x="12934" y="36481"/>
                    <a:pt x="12942" y="36481"/>
                  </a:cubicBezTo>
                  <a:cubicBezTo>
                    <a:pt x="13505" y="36481"/>
                    <a:pt x="15836" y="34504"/>
                    <a:pt x="15836" y="34504"/>
                  </a:cubicBezTo>
                  <a:cubicBezTo>
                    <a:pt x="15946" y="34395"/>
                    <a:pt x="16362" y="34373"/>
                    <a:pt x="16716" y="34373"/>
                  </a:cubicBezTo>
                  <a:cubicBezTo>
                    <a:pt x="16952" y="34373"/>
                    <a:pt x="17162" y="34383"/>
                    <a:pt x="17234" y="34383"/>
                  </a:cubicBezTo>
                  <a:cubicBezTo>
                    <a:pt x="17447" y="34383"/>
                    <a:pt x="17630" y="34261"/>
                    <a:pt x="17782" y="34109"/>
                  </a:cubicBezTo>
                  <a:cubicBezTo>
                    <a:pt x="18410" y="33480"/>
                    <a:pt x="18508" y="32528"/>
                    <a:pt x="18424" y="32528"/>
                  </a:cubicBezTo>
                  <a:cubicBezTo>
                    <a:pt x="18423" y="32528"/>
                    <a:pt x="18421" y="32528"/>
                    <a:pt x="18420" y="32528"/>
                  </a:cubicBezTo>
                  <a:cubicBezTo>
                    <a:pt x="18815" y="30613"/>
                    <a:pt x="16444" y="27088"/>
                    <a:pt x="16140" y="26601"/>
                  </a:cubicBezTo>
                  <a:cubicBezTo>
                    <a:pt x="15836" y="26115"/>
                    <a:pt x="15836" y="25112"/>
                    <a:pt x="15867" y="23136"/>
                  </a:cubicBezTo>
                  <a:cubicBezTo>
                    <a:pt x="15927" y="21160"/>
                    <a:pt x="15168" y="19063"/>
                    <a:pt x="15016" y="18577"/>
                  </a:cubicBezTo>
                  <a:cubicBezTo>
                    <a:pt x="14894" y="18091"/>
                    <a:pt x="12949" y="14413"/>
                    <a:pt x="12797" y="14139"/>
                  </a:cubicBezTo>
                  <a:lnTo>
                    <a:pt x="12797" y="14109"/>
                  </a:lnTo>
                  <a:cubicBezTo>
                    <a:pt x="9940" y="6358"/>
                    <a:pt x="12128" y="1525"/>
                    <a:pt x="12219" y="1282"/>
                  </a:cubicBezTo>
                  <a:lnTo>
                    <a:pt x="12219" y="1251"/>
                  </a:lnTo>
                  <a:cubicBezTo>
                    <a:pt x="12280" y="1130"/>
                    <a:pt x="12523" y="309"/>
                    <a:pt x="12432" y="96"/>
                  </a:cubicBezTo>
                  <a:cubicBezTo>
                    <a:pt x="12396" y="53"/>
                    <a:pt x="12330" y="0"/>
                    <a:pt x="122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514" name="Google Shape;514;p25"/>
            <p:cNvGrpSpPr/>
            <p:nvPr/>
          </p:nvGrpSpPr>
          <p:grpSpPr>
            <a:xfrm>
              <a:off x="884069" y="-1158024"/>
              <a:ext cx="5196411" cy="2022644"/>
              <a:chOff x="3134640" y="3960283"/>
              <a:chExt cx="4157129" cy="1598802"/>
            </a:xfrm>
          </p:grpSpPr>
          <p:sp>
            <p:nvSpPr>
              <p:cNvPr id="515" name="Google Shape;515;p25"/>
              <p:cNvSpPr/>
              <p:nvPr/>
            </p:nvSpPr>
            <p:spPr>
              <a:xfrm>
                <a:off x="3134640" y="4685020"/>
                <a:ext cx="929375" cy="625425"/>
              </a:xfrm>
              <a:custGeom>
                <a:avLst/>
                <a:gdLst/>
                <a:ahLst/>
                <a:cxnLst/>
                <a:rect l="l" t="t" r="r" b="b"/>
                <a:pathLst>
                  <a:path w="37175" h="25017" extrusionOk="0">
                    <a:moveTo>
                      <a:pt x="22737" y="1"/>
                    </a:moveTo>
                    <a:cubicBezTo>
                      <a:pt x="21369" y="1"/>
                      <a:pt x="21065" y="2858"/>
                      <a:pt x="21065" y="2858"/>
                    </a:cubicBezTo>
                    <a:cubicBezTo>
                      <a:pt x="21065" y="2858"/>
                      <a:pt x="21156" y="3800"/>
                      <a:pt x="20883" y="3952"/>
                    </a:cubicBezTo>
                    <a:cubicBezTo>
                      <a:pt x="20883" y="3952"/>
                      <a:pt x="19967" y="3403"/>
                      <a:pt x="19318" y="3403"/>
                    </a:cubicBezTo>
                    <a:cubicBezTo>
                      <a:pt x="19173" y="3403"/>
                      <a:pt x="19042" y="3430"/>
                      <a:pt x="18937" y="3496"/>
                    </a:cubicBezTo>
                    <a:cubicBezTo>
                      <a:pt x="18329" y="3861"/>
                      <a:pt x="18694" y="6080"/>
                      <a:pt x="18633" y="6080"/>
                    </a:cubicBezTo>
                    <a:cubicBezTo>
                      <a:pt x="18632" y="6082"/>
                      <a:pt x="18628" y="6084"/>
                      <a:pt x="18622" y="6084"/>
                    </a:cubicBezTo>
                    <a:cubicBezTo>
                      <a:pt x="18484" y="6084"/>
                      <a:pt x="17213" y="5564"/>
                      <a:pt x="16738" y="5564"/>
                    </a:cubicBezTo>
                    <a:cubicBezTo>
                      <a:pt x="16676" y="5564"/>
                      <a:pt x="16627" y="5573"/>
                      <a:pt x="16597" y="5594"/>
                    </a:cubicBezTo>
                    <a:cubicBezTo>
                      <a:pt x="16293" y="5776"/>
                      <a:pt x="16050" y="6505"/>
                      <a:pt x="16110" y="6931"/>
                    </a:cubicBezTo>
                    <a:cubicBezTo>
                      <a:pt x="16110" y="6931"/>
                      <a:pt x="15832" y="6805"/>
                      <a:pt x="15512" y="6805"/>
                    </a:cubicBezTo>
                    <a:cubicBezTo>
                      <a:pt x="15336" y="6805"/>
                      <a:pt x="15148" y="6843"/>
                      <a:pt x="14986" y="6961"/>
                    </a:cubicBezTo>
                    <a:cubicBezTo>
                      <a:pt x="14530" y="7296"/>
                      <a:pt x="14347" y="8329"/>
                      <a:pt x="14347" y="8329"/>
                    </a:cubicBezTo>
                    <a:cubicBezTo>
                      <a:pt x="14347" y="8329"/>
                      <a:pt x="13791" y="7896"/>
                      <a:pt x="13306" y="7896"/>
                    </a:cubicBezTo>
                    <a:cubicBezTo>
                      <a:pt x="13202" y="7896"/>
                      <a:pt x="13101" y="7916"/>
                      <a:pt x="13010" y="7964"/>
                    </a:cubicBezTo>
                    <a:cubicBezTo>
                      <a:pt x="12524" y="8208"/>
                      <a:pt x="12615" y="9028"/>
                      <a:pt x="12615" y="9028"/>
                    </a:cubicBezTo>
                    <a:cubicBezTo>
                      <a:pt x="12615" y="9028"/>
                      <a:pt x="12290" y="8567"/>
                      <a:pt x="11921" y="8567"/>
                    </a:cubicBezTo>
                    <a:cubicBezTo>
                      <a:pt x="11899" y="8567"/>
                      <a:pt x="11877" y="8569"/>
                      <a:pt x="11855" y="8572"/>
                    </a:cubicBezTo>
                    <a:cubicBezTo>
                      <a:pt x="11429" y="8633"/>
                      <a:pt x="11277" y="9393"/>
                      <a:pt x="10974" y="9484"/>
                    </a:cubicBezTo>
                    <a:cubicBezTo>
                      <a:pt x="10974" y="9484"/>
                      <a:pt x="10852" y="8785"/>
                      <a:pt x="10335" y="8664"/>
                    </a:cubicBezTo>
                    <a:cubicBezTo>
                      <a:pt x="10305" y="8659"/>
                      <a:pt x="10272" y="8656"/>
                      <a:pt x="10236" y="8656"/>
                    </a:cubicBezTo>
                    <a:cubicBezTo>
                      <a:pt x="9614" y="8656"/>
                      <a:pt x="8147" y="9363"/>
                      <a:pt x="8147" y="9363"/>
                    </a:cubicBezTo>
                    <a:cubicBezTo>
                      <a:pt x="8056" y="9302"/>
                      <a:pt x="5016" y="8633"/>
                      <a:pt x="1429" y="6505"/>
                    </a:cubicBezTo>
                    <a:cubicBezTo>
                      <a:pt x="1429" y="6505"/>
                      <a:pt x="1181" y="6406"/>
                      <a:pt x="905" y="6406"/>
                    </a:cubicBezTo>
                    <a:cubicBezTo>
                      <a:pt x="652" y="6406"/>
                      <a:pt x="375" y="6490"/>
                      <a:pt x="244" y="6809"/>
                    </a:cubicBezTo>
                    <a:cubicBezTo>
                      <a:pt x="1" y="7509"/>
                      <a:pt x="1460" y="9241"/>
                      <a:pt x="2767" y="10062"/>
                    </a:cubicBezTo>
                    <a:cubicBezTo>
                      <a:pt x="4066" y="10859"/>
                      <a:pt x="8436" y="12833"/>
                      <a:pt x="12502" y="12833"/>
                    </a:cubicBezTo>
                    <a:cubicBezTo>
                      <a:pt x="12621" y="12833"/>
                      <a:pt x="12740" y="12831"/>
                      <a:pt x="12858" y="12828"/>
                    </a:cubicBezTo>
                    <a:lnTo>
                      <a:pt x="12858" y="12828"/>
                    </a:lnTo>
                    <a:cubicBezTo>
                      <a:pt x="12858" y="12828"/>
                      <a:pt x="12706" y="13162"/>
                      <a:pt x="12402" y="13557"/>
                    </a:cubicBezTo>
                    <a:cubicBezTo>
                      <a:pt x="12068" y="13922"/>
                      <a:pt x="12250" y="14560"/>
                      <a:pt x="12706" y="14864"/>
                    </a:cubicBezTo>
                    <a:cubicBezTo>
                      <a:pt x="13116" y="15137"/>
                      <a:pt x="14631" y="16025"/>
                      <a:pt x="15331" y="16025"/>
                    </a:cubicBezTo>
                    <a:cubicBezTo>
                      <a:pt x="15409" y="16025"/>
                      <a:pt x="15478" y="16013"/>
                      <a:pt x="15533" y="15989"/>
                    </a:cubicBezTo>
                    <a:cubicBezTo>
                      <a:pt x="16050" y="15715"/>
                      <a:pt x="15594" y="14986"/>
                      <a:pt x="15594" y="14986"/>
                    </a:cubicBezTo>
                    <a:cubicBezTo>
                      <a:pt x="15594" y="14986"/>
                      <a:pt x="16483" y="13830"/>
                      <a:pt x="16885" y="13830"/>
                    </a:cubicBezTo>
                    <a:cubicBezTo>
                      <a:pt x="16891" y="13830"/>
                      <a:pt x="16896" y="13830"/>
                      <a:pt x="16901" y="13831"/>
                    </a:cubicBezTo>
                    <a:cubicBezTo>
                      <a:pt x="17235" y="13892"/>
                      <a:pt x="17965" y="13740"/>
                      <a:pt x="18907" y="14378"/>
                    </a:cubicBezTo>
                    <a:cubicBezTo>
                      <a:pt x="19515" y="14803"/>
                      <a:pt x="17965" y="16931"/>
                      <a:pt x="17843" y="17296"/>
                    </a:cubicBezTo>
                    <a:cubicBezTo>
                      <a:pt x="17782" y="17843"/>
                      <a:pt x="17326" y="18481"/>
                      <a:pt x="18329" y="19089"/>
                    </a:cubicBezTo>
                    <a:cubicBezTo>
                      <a:pt x="19384" y="19689"/>
                      <a:pt x="19872" y="19929"/>
                      <a:pt x="20165" y="19929"/>
                    </a:cubicBezTo>
                    <a:cubicBezTo>
                      <a:pt x="20244" y="19929"/>
                      <a:pt x="20308" y="19912"/>
                      <a:pt x="20366" y="19880"/>
                    </a:cubicBezTo>
                    <a:cubicBezTo>
                      <a:pt x="20609" y="19728"/>
                      <a:pt x="21065" y="19393"/>
                      <a:pt x="20731" y="18907"/>
                    </a:cubicBezTo>
                    <a:cubicBezTo>
                      <a:pt x="20396" y="18390"/>
                      <a:pt x="20001" y="17782"/>
                      <a:pt x="20366" y="17296"/>
                    </a:cubicBezTo>
                    <a:cubicBezTo>
                      <a:pt x="20700" y="16810"/>
                      <a:pt x="21369" y="16323"/>
                      <a:pt x="21764" y="15776"/>
                    </a:cubicBezTo>
                    <a:lnTo>
                      <a:pt x="22129" y="15746"/>
                    </a:lnTo>
                    <a:lnTo>
                      <a:pt x="23466" y="16475"/>
                    </a:lnTo>
                    <a:cubicBezTo>
                      <a:pt x="23466" y="16475"/>
                      <a:pt x="23193" y="18907"/>
                      <a:pt x="23193" y="19059"/>
                    </a:cubicBezTo>
                    <a:cubicBezTo>
                      <a:pt x="23193" y="19211"/>
                      <a:pt x="22372" y="20366"/>
                      <a:pt x="22645" y="20761"/>
                    </a:cubicBezTo>
                    <a:cubicBezTo>
                      <a:pt x="22925" y="21097"/>
                      <a:pt x="24388" y="21998"/>
                      <a:pt x="25425" y="21998"/>
                    </a:cubicBezTo>
                    <a:cubicBezTo>
                      <a:pt x="25516" y="21998"/>
                      <a:pt x="25602" y="21991"/>
                      <a:pt x="25685" y="21977"/>
                    </a:cubicBezTo>
                    <a:cubicBezTo>
                      <a:pt x="25685" y="21977"/>
                      <a:pt x="26080" y="21399"/>
                      <a:pt x="25624" y="20609"/>
                    </a:cubicBezTo>
                    <a:lnTo>
                      <a:pt x="25837" y="19120"/>
                    </a:lnTo>
                    <a:cubicBezTo>
                      <a:pt x="25837" y="19120"/>
                      <a:pt x="26171" y="20214"/>
                      <a:pt x="26293" y="20518"/>
                    </a:cubicBezTo>
                    <a:cubicBezTo>
                      <a:pt x="26384" y="20883"/>
                      <a:pt x="26779" y="22494"/>
                      <a:pt x="26840" y="22858"/>
                    </a:cubicBezTo>
                    <a:cubicBezTo>
                      <a:pt x="26931" y="23162"/>
                      <a:pt x="27083" y="23922"/>
                      <a:pt x="27874" y="24439"/>
                    </a:cubicBezTo>
                    <a:cubicBezTo>
                      <a:pt x="28664" y="24986"/>
                      <a:pt x="29424" y="25016"/>
                      <a:pt x="29424" y="25016"/>
                    </a:cubicBezTo>
                    <a:cubicBezTo>
                      <a:pt x="29424" y="25016"/>
                      <a:pt x="30153" y="24773"/>
                      <a:pt x="29545" y="24013"/>
                    </a:cubicBezTo>
                    <a:cubicBezTo>
                      <a:pt x="28937" y="23253"/>
                      <a:pt x="28603" y="23314"/>
                      <a:pt x="28633" y="22494"/>
                    </a:cubicBezTo>
                    <a:cubicBezTo>
                      <a:pt x="28664" y="21703"/>
                      <a:pt x="28451" y="21247"/>
                      <a:pt x="28937" y="20883"/>
                    </a:cubicBezTo>
                    <a:cubicBezTo>
                      <a:pt x="28937" y="20883"/>
                      <a:pt x="29585" y="21151"/>
                      <a:pt x="31014" y="21151"/>
                    </a:cubicBezTo>
                    <a:cubicBezTo>
                      <a:pt x="31252" y="21151"/>
                      <a:pt x="31512" y="21143"/>
                      <a:pt x="31795" y="21126"/>
                    </a:cubicBezTo>
                    <a:lnTo>
                      <a:pt x="34226" y="22129"/>
                    </a:lnTo>
                    <a:cubicBezTo>
                      <a:pt x="34226" y="22129"/>
                      <a:pt x="35249" y="22859"/>
                      <a:pt x="35432" y="22859"/>
                    </a:cubicBezTo>
                    <a:cubicBezTo>
                      <a:pt x="35436" y="22859"/>
                      <a:pt x="35439" y="22859"/>
                      <a:pt x="35442" y="22858"/>
                    </a:cubicBezTo>
                    <a:cubicBezTo>
                      <a:pt x="35442" y="22858"/>
                      <a:pt x="35500" y="22868"/>
                      <a:pt x="35584" y="22868"/>
                    </a:cubicBezTo>
                    <a:cubicBezTo>
                      <a:pt x="35710" y="22868"/>
                      <a:pt x="35892" y="22846"/>
                      <a:pt x="36020" y="22737"/>
                    </a:cubicBezTo>
                    <a:cubicBezTo>
                      <a:pt x="36020" y="22737"/>
                      <a:pt x="36165" y="22868"/>
                      <a:pt x="36326" y="22868"/>
                    </a:cubicBezTo>
                    <a:cubicBezTo>
                      <a:pt x="36397" y="22868"/>
                      <a:pt x="36471" y="22842"/>
                      <a:pt x="36536" y="22767"/>
                    </a:cubicBezTo>
                    <a:cubicBezTo>
                      <a:pt x="36779" y="22554"/>
                      <a:pt x="37175" y="22159"/>
                      <a:pt x="36962" y="21339"/>
                    </a:cubicBezTo>
                    <a:cubicBezTo>
                      <a:pt x="36719" y="20487"/>
                      <a:pt x="36111" y="19880"/>
                      <a:pt x="35928" y="19241"/>
                    </a:cubicBezTo>
                    <a:cubicBezTo>
                      <a:pt x="35928" y="19241"/>
                      <a:pt x="35655" y="18633"/>
                      <a:pt x="34895" y="18329"/>
                    </a:cubicBezTo>
                    <a:cubicBezTo>
                      <a:pt x="34441" y="18130"/>
                      <a:pt x="34150" y="18049"/>
                      <a:pt x="33853" y="18049"/>
                    </a:cubicBezTo>
                    <a:cubicBezTo>
                      <a:pt x="33653" y="18049"/>
                      <a:pt x="33450" y="18086"/>
                      <a:pt x="33193" y="18147"/>
                    </a:cubicBezTo>
                    <a:cubicBezTo>
                      <a:pt x="33193" y="18147"/>
                      <a:pt x="32889" y="16992"/>
                      <a:pt x="32463" y="16810"/>
                    </a:cubicBezTo>
                    <a:cubicBezTo>
                      <a:pt x="32384" y="16773"/>
                      <a:pt x="32276" y="16759"/>
                      <a:pt x="32153" y="16759"/>
                    </a:cubicBezTo>
                    <a:cubicBezTo>
                      <a:pt x="31663" y="16759"/>
                      <a:pt x="30944" y="16992"/>
                      <a:pt x="30944" y="16992"/>
                    </a:cubicBezTo>
                    <a:lnTo>
                      <a:pt x="30761" y="16566"/>
                    </a:lnTo>
                    <a:cubicBezTo>
                      <a:pt x="30761" y="16566"/>
                      <a:pt x="31673" y="15776"/>
                      <a:pt x="31460" y="15351"/>
                    </a:cubicBezTo>
                    <a:cubicBezTo>
                      <a:pt x="31187" y="14955"/>
                      <a:pt x="30396" y="14743"/>
                      <a:pt x="30396" y="14743"/>
                    </a:cubicBezTo>
                    <a:lnTo>
                      <a:pt x="30396" y="13922"/>
                    </a:lnTo>
                    <a:cubicBezTo>
                      <a:pt x="30396" y="13922"/>
                      <a:pt x="30769" y="14006"/>
                      <a:pt x="31276" y="14006"/>
                    </a:cubicBezTo>
                    <a:cubicBezTo>
                      <a:pt x="31909" y="14006"/>
                      <a:pt x="32754" y="13875"/>
                      <a:pt x="33345" y="13284"/>
                    </a:cubicBezTo>
                    <a:cubicBezTo>
                      <a:pt x="33436" y="13193"/>
                      <a:pt x="33892" y="12402"/>
                      <a:pt x="32706" y="12220"/>
                    </a:cubicBezTo>
                    <a:cubicBezTo>
                      <a:pt x="32706" y="12220"/>
                      <a:pt x="33679" y="11764"/>
                      <a:pt x="33649" y="11156"/>
                    </a:cubicBezTo>
                    <a:cubicBezTo>
                      <a:pt x="33649" y="10852"/>
                      <a:pt x="32737" y="10366"/>
                      <a:pt x="32737" y="10366"/>
                    </a:cubicBezTo>
                    <a:cubicBezTo>
                      <a:pt x="32737" y="10366"/>
                      <a:pt x="33983" y="9150"/>
                      <a:pt x="33831" y="8785"/>
                    </a:cubicBezTo>
                    <a:cubicBezTo>
                      <a:pt x="33744" y="8494"/>
                      <a:pt x="33461" y="8175"/>
                      <a:pt x="32771" y="8175"/>
                    </a:cubicBezTo>
                    <a:cubicBezTo>
                      <a:pt x="32740" y="8175"/>
                      <a:pt x="32708" y="8176"/>
                      <a:pt x="32676" y="8177"/>
                    </a:cubicBezTo>
                    <a:cubicBezTo>
                      <a:pt x="31916" y="8268"/>
                      <a:pt x="30944" y="8360"/>
                      <a:pt x="30944" y="8360"/>
                    </a:cubicBezTo>
                    <a:cubicBezTo>
                      <a:pt x="30944" y="8360"/>
                      <a:pt x="32615" y="7265"/>
                      <a:pt x="32463" y="6536"/>
                    </a:cubicBezTo>
                    <a:cubicBezTo>
                      <a:pt x="32403" y="6293"/>
                      <a:pt x="31977" y="6080"/>
                      <a:pt x="31612" y="5928"/>
                    </a:cubicBezTo>
                    <a:cubicBezTo>
                      <a:pt x="31035" y="5685"/>
                      <a:pt x="30427" y="5533"/>
                      <a:pt x="30427" y="5533"/>
                    </a:cubicBezTo>
                    <a:cubicBezTo>
                      <a:pt x="30427" y="5533"/>
                      <a:pt x="30609" y="3314"/>
                      <a:pt x="30488" y="3192"/>
                    </a:cubicBezTo>
                    <a:cubicBezTo>
                      <a:pt x="30403" y="3150"/>
                      <a:pt x="30319" y="2713"/>
                      <a:pt x="29910" y="2713"/>
                    </a:cubicBezTo>
                    <a:cubicBezTo>
                      <a:pt x="29729" y="2713"/>
                      <a:pt x="29485" y="2798"/>
                      <a:pt x="29150" y="3040"/>
                    </a:cubicBezTo>
                    <a:cubicBezTo>
                      <a:pt x="29150" y="3040"/>
                      <a:pt x="27539" y="4712"/>
                      <a:pt x="26992" y="4834"/>
                    </a:cubicBezTo>
                    <a:cubicBezTo>
                      <a:pt x="26992" y="4834"/>
                      <a:pt x="27539" y="1916"/>
                      <a:pt x="25898" y="1186"/>
                    </a:cubicBezTo>
                    <a:cubicBezTo>
                      <a:pt x="25801" y="1145"/>
                      <a:pt x="25709" y="1126"/>
                      <a:pt x="25623" y="1126"/>
                    </a:cubicBezTo>
                    <a:cubicBezTo>
                      <a:pt x="24755" y="1126"/>
                      <a:pt x="24378" y="3010"/>
                      <a:pt x="24378" y="3010"/>
                    </a:cubicBezTo>
                    <a:cubicBezTo>
                      <a:pt x="24378" y="3010"/>
                      <a:pt x="24104" y="1"/>
                      <a:pt x="227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16" name="Google Shape;516;p25"/>
              <p:cNvSpPr/>
              <p:nvPr/>
            </p:nvSpPr>
            <p:spPr>
              <a:xfrm rot="1381892">
                <a:off x="6478554" y="4667367"/>
                <a:ext cx="747563" cy="478180"/>
              </a:xfrm>
              <a:custGeom>
                <a:avLst/>
                <a:gdLst/>
                <a:ahLst/>
                <a:cxnLst/>
                <a:rect l="l" t="t" r="r" b="b"/>
                <a:pathLst>
                  <a:path w="25837" h="17509" extrusionOk="0">
                    <a:moveTo>
                      <a:pt x="15746" y="0"/>
                    </a:moveTo>
                    <a:cubicBezTo>
                      <a:pt x="14773" y="0"/>
                      <a:pt x="14560" y="1976"/>
                      <a:pt x="14560" y="1976"/>
                    </a:cubicBezTo>
                    <a:cubicBezTo>
                      <a:pt x="14560" y="1976"/>
                      <a:pt x="14591" y="2675"/>
                      <a:pt x="14408" y="2736"/>
                    </a:cubicBezTo>
                    <a:cubicBezTo>
                      <a:pt x="14408" y="2736"/>
                      <a:pt x="13792" y="2358"/>
                      <a:pt x="13331" y="2358"/>
                    </a:cubicBezTo>
                    <a:cubicBezTo>
                      <a:pt x="13222" y="2358"/>
                      <a:pt x="13122" y="2380"/>
                      <a:pt x="13040" y="2432"/>
                    </a:cubicBezTo>
                    <a:cubicBezTo>
                      <a:pt x="12615" y="2705"/>
                      <a:pt x="12858" y="4225"/>
                      <a:pt x="12797" y="4256"/>
                    </a:cubicBezTo>
                    <a:cubicBezTo>
                      <a:pt x="12796" y="4257"/>
                      <a:pt x="12795" y="4257"/>
                      <a:pt x="12792" y="4257"/>
                    </a:cubicBezTo>
                    <a:cubicBezTo>
                      <a:pt x="12710" y="4257"/>
                      <a:pt x="11833" y="3893"/>
                      <a:pt x="11486" y="3893"/>
                    </a:cubicBezTo>
                    <a:cubicBezTo>
                      <a:pt x="11433" y="3893"/>
                      <a:pt x="11392" y="3902"/>
                      <a:pt x="11369" y="3921"/>
                    </a:cubicBezTo>
                    <a:cubicBezTo>
                      <a:pt x="11186" y="4073"/>
                      <a:pt x="10974" y="4560"/>
                      <a:pt x="11034" y="4833"/>
                    </a:cubicBezTo>
                    <a:cubicBezTo>
                      <a:pt x="11034" y="4833"/>
                      <a:pt x="10850" y="4747"/>
                      <a:pt x="10637" y="4747"/>
                    </a:cubicBezTo>
                    <a:cubicBezTo>
                      <a:pt x="10516" y="4747"/>
                      <a:pt x="10385" y="4775"/>
                      <a:pt x="10274" y="4864"/>
                    </a:cubicBezTo>
                    <a:cubicBezTo>
                      <a:pt x="9910" y="5107"/>
                      <a:pt x="9818" y="5806"/>
                      <a:pt x="9818" y="5806"/>
                    </a:cubicBezTo>
                    <a:cubicBezTo>
                      <a:pt x="9818" y="5806"/>
                      <a:pt x="9439" y="5506"/>
                      <a:pt x="9117" y="5506"/>
                    </a:cubicBezTo>
                    <a:cubicBezTo>
                      <a:pt x="9042" y="5506"/>
                      <a:pt x="8970" y="5522"/>
                      <a:pt x="8907" y="5563"/>
                    </a:cubicBezTo>
                    <a:cubicBezTo>
                      <a:pt x="8542" y="5745"/>
                      <a:pt x="8603" y="6323"/>
                      <a:pt x="8603" y="6323"/>
                    </a:cubicBezTo>
                    <a:cubicBezTo>
                      <a:pt x="8603" y="6323"/>
                      <a:pt x="8395" y="6012"/>
                      <a:pt x="8125" y="6012"/>
                    </a:cubicBezTo>
                    <a:cubicBezTo>
                      <a:pt x="8102" y="6012"/>
                      <a:pt x="8079" y="6014"/>
                      <a:pt x="8056" y="6019"/>
                    </a:cubicBezTo>
                    <a:cubicBezTo>
                      <a:pt x="7782" y="6049"/>
                      <a:pt x="7630" y="6566"/>
                      <a:pt x="7448" y="6657"/>
                    </a:cubicBezTo>
                    <a:cubicBezTo>
                      <a:pt x="7448" y="6657"/>
                      <a:pt x="7387" y="6140"/>
                      <a:pt x="6992" y="6079"/>
                    </a:cubicBezTo>
                    <a:cubicBezTo>
                      <a:pt x="6982" y="6076"/>
                      <a:pt x="6969" y="6075"/>
                      <a:pt x="6955" y="6075"/>
                    </a:cubicBezTo>
                    <a:cubicBezTo>
                      <a:pt x="6674" y="6075"/>
                      <a:pt x="5654" y="6626"/>
                      <a:pt x="5654" y="6626"/>
                    </a:cubicBezTo>
                    <a:cubicBezTo>
                      <a:pt x="5593" y="6566"/>
                      <a:pt x="3466" y="6110"/>
                      <a:pt x="1004" y="4651"/>
                    </a:cubicBezTo>
                    <a:cubicBezTo>
                      <a:pt x="1004" y="4651"/>
                      <a:pt x="816" y="4574"/>
                      <a:pt x="617" y="4574"/>
                    </a:cubicBezTo>
                    <a:cubicBezTo>
                      <a:pt x="441" y="4574"/>
                      <a:pt x="255" y="4635"/>
                      <a:pt x="183" y="4864"/>
                    </a:cubicBezTo>
                    <a:cubicBezTo>
                      <a:pt x="1" y="5350"/>
                      <a:pt x="1034" y="6535"/>
                      <a:pt x="1946" y="7113"/>
                    </a:cubicBezTo>
                    <a:cubicBezTo>
                      <a:pt x="2839" y="7678"/>
                      <a:pt x="5947" y="9060"/>
                      <a:pt x="8787" y="9060"/>
                    </a:cubicBezTo>
                    <a:cubicBezTo>
                      <a:pt x="8847" y="9060"/>
                      <a:pt x="8907" y="9059"/>
                      <a:pt x="8967" y="9058"/>
                    </a:cubicBezTo>
                    <a:lnTo>
                      <a:pt x="8967" y="9058"/>
                    </a:lnTo>
                    <a:cubicBezTo>
                      <a:pt x="8967" y="9058"/>
                      <a:pt x="8846" y="9271"/>
                      <a:pt x="8633" y="9544"/>
                    </a:cubicBezTo>
                    <a:cubicBezTo>
                      <a:pt x="8390" y="9818"/>
                      <a:pt x="8511" y="10274"/>
                      <a:pt x="8815" y="10456"/>
                    </a:cubicBezTo>
                    <a:cubicBezTo>
                      <a:pt x="9091" y="10649"/>
                      <a:pt x="10192" y="11267"/>
                      <a:pt x="10666" y="11267"/>
                    </a:cubicBezTo>
                    <a:cubicBezTo>
                      <a:pt x="10715" y="11267"/>
                      <a:pt x="10757" y="11261"/>
                      <a:pt x="10791" y="11247"/>
                    </a:cubicBezTo>
                    <a:cubicBezTo>
                      <a:pt x="11186" y="11064"/>
                      <a:pt x="10822" y="10578"/>
                      <a:pt x="10822" y="10578"/>
                    </a:cubicBezTo>
                    <a:cubicBezTo>
                      <a:pt x="10822" y="10578"/>
                      <a:pt x="11490" y="9757"/>
                      <a:pt x="11703" y="9757"/>
                    </a:cubicBezTo>
                    <a:cubicBezTo>
                      <a:pt x="11761" y="9757"/>
                      <a:pt x="11826" y="9755"/>
                      <a:pt x="11900" y="9755"/>
                    </a:cubicBezTo>
                    <a:cubicBezTo>
                      <a:pt x="12178" y="9755"/>
                      <a:pt x="12573" y="9792"/>
                      <a:pt x="13101" y="10152"/>
                    </a:cubicBezTo>
                    <a:cubicBezTo>
                      <a:pt x="13527" y="10426"/>
                      <a:pt x="12433" y="11946"/>
                      <a:pt x="12402" y="12189"/>
                    </a:cubicBezTo>
                    <a:cubicBezTo>
                      <a:pt x="12311" y="12584"/>
                      <a:pt x="12007" y="13010"/>
                      <a:pt x="12736" y="13465"/>
                    </a:cubicBezTo>
                    <a:cubicBezTo>
                      <a:pt x="13453" y="13871"/>
                      <a:pt x="13794" y="14052"/>
                      <a:pt x="13996" y="14052"/>
                    </a:cubicBezTo>
                    <a:cubicBezTo>
                      <a:pt x="14051" y="14052"/>
                      <a:pt x="14096" y="14039"/>
                      <a:pt x="14135" y="14013"/>
                    </a:cubicBezTo>
                    <a:cubicBezTo>
                      <a:pt x="14317" y="13921"/>
                      <a:pt x="14621" y="13678"/>
                      <a:pt x="14408" y="13344"/>
                    </a:cubicBezTo>
                    <a:cubicBezTo>
                      <a:pt x="14165" y="13010"/>
                      <a:pt x="13922" y="12584"/>
                      <a:pt x="14135" y="12250"/>
                    </a:cubicBezTo>
                    <a:cubicBezTo>
                      <a:pt x="14378" y="11885"/>
                      <a:pt x="14864" y="11551"/>
                      <a:pt x="15138" y="11186"/>
                    </a:cubicBezTo>
                    <a:lnTo>
                      <a:pt x="15381" y="11125"/>
                    </a:lnTo>
                    <a:lnTo>
                      <a:pt x="16354" y="11642"/>
                    </a:lnTo>
                    <a:cubicBezTo>
                      <a:pt x="16354" y="11642"/>
                      <a:pt x="16141" y="13344"/>
                      <a:pt x="16141" y="13405"/>
                    </a:cubicBezTo>
                    <a:cubicBezTo>
                      <a:pt x="16141" y="13526"/>
                      <a:pt x="15533" y="14377"/>
                      <a:pt x="15776" y="14590"/>
                    </a:cubicBezTo>
                    <a:cubicBezTo>
                      <a:pt x="15942" y="14838"/>
                      <a:pt x="16958" y="15462"/>
                      <a:pt x="17689" y="15462"/>
                    </a:cubicBezTo>
                    <a:cubicBezTo>
                      <a:pt x="17764" y="15462"/>
                      <a:pt x="17836" y="15455"/>
                      <a:pt x="17904" y="15441"/>
                    </a:cubicBezTo>
                    <a:cubicBezTo>
                      <a:pt x="17904" y="15441"/>
                      <a:pt x="18208" y="15016"/>
                      <a:pt x="17873" y="14469"/>
                    </a:cubicBezTo>
                    <a:lnTo>
                      <a:pt x="18025" y="13405"/>
                    </a:lnTo>
                    <a:cubicBezTo>
                      <a:pt x="18025" y="13405"/>
                      <a:pt x="18238" y="14165"/>
                      <a:pt x="18329" y="14408"/>
                    </a:cubicBezTo>
                    <a:cubicBezTo>
                      <a:pt x="18390" y="14621"/>
                      <a:pt x="18664" y="15806"/>
                      <a:pt x="18694" y="15988"/>
                    </a:cubicBezTo>
                    <a:cubicBezTo>
                      <a:pt x="18724" y="16231"/>
                      <a:pt x="18846" y="16748"/>
                      <a:pt x="19424" y="17113"/>
                    </a:cubicBezTo>
                    <a:cubicBezTo>
                      <a:pt x="20001" y="17447"/>
                      <a:pt x="20487" y="17508"/>
                      <a:pt x="20487" y="17508"/>
                    </a:cubicBezTo>
                    <a:cubicBezTo>
                      <a:pt x="20487" y="17508"/>
                      <a:pt x="20974" y="17356"/>
                      <a:pt x="20548" y="16839"/>
                    </a:cubicBezTo>
                    <a:cubicBezTo>
                      <a:pt x="20153" y="16292"/>
                      <a:pt x="19879" y="16353"/>
                      <a:pt x="19910" y="15776"/>
                    </a:cubicBezTo>
                    <a:cubicBezTo>
                      <a:pt x="19940" y="15198"/>
                      <a:pt x="19788" y="14894"/>
                      <a:pt x="20092" y="14621"/>
                    </a:cubicBezTo>
                    <a:cubicBezTo>
                      <a:pt x="20092" y="14621"/>
                      <a:pt x="20585" y="14842"/>
                      <a:pt x="21680" y="14842"/>
                    </a:cubicBezTo>
                    <a:cubicBezTo>
                      <a:pt x="21802" y="14842"/>
                      <a:pt x="21931" y="14839"/>
                      <a:pt x="22068" y="14833"/>
                    </a:cubicBezTo>
                    <a:lnTo>
                      <a:pt x="23801" y="15502"/>
                    </a:lnTo>
                    <a:cubicBezTo>
                      <a:pt x="23801" y="15502"/>
                      <a:pt x="24500" y="16019"/>
                      <a:pt x="24621" y="16019"/>
                    </a:cubicBezTo>
                    <a:cubicBezTo>
                      <a:pt x="24621" y="16019"/>
                      <a:pt x="24690" y="16034"/>
                      <a:pt x="24777" y="16034"/>
                    </a:cubicBezTo>
                    <a:cubicBezTo>
                      <a:pt x="24864" y="16034"/>
                      <a:pt x="24971" y="16019"/>
                      <a:pt x="25047" y="15958"/>
                    </a:cubicBezTo>
                    <a:cubicBezTo>
                      <a:pt x="25047" y="15958"/>
                      <a:pt x="25128" y="16039"/>
                      <a:pt x="25227" y="16039"/>
                    </a:cubicBezTo>
                    <a:cubicBezTo>
                      <a:pt x="25276" y="16039"/>
                      <a:pt x="25330" y="16019"/>
                      <a:pt x="25381" y="15958"/>
                    </a:cubicBezTo>
                    <a:cubicBezTo>
                      <a:pt x="25533" y="15806"/>
                      <a:pt x="25837" y="15532"/>
                      <a:pt x="25685" y="14924"/>
                    </a:cubicBezTo>
                    <a:cubicBezTo>
                      <a:pt x="25533" y="14317"/>
                      <a:pt x="25077" y="13921"/>
                      <a:pt x="25016" y="13496"/>
                    </a:cubicBezTo>
                    <a:cubicBezTo>
                      <a:pt x="25016" y="13496"/>
                      <a:pt x="24804" y="13070"/>
                      <a:pt x="24287" y="12858"/>
                    </a:cubicBezTo>
                    <a:cubicBezTo>
                      <a:pt x="23960" y="12712"/>
                      <a:pt x="23753" y="12643"/>
                      <a:pt x="23542" y="12643"/>
                    </a:cubicBezTo>
                    <a:cubicBezTo>
                      <a:pt x="23399" y="12643"/>
                      <a:pt x="23255" y="12675"/>
                      <a:pt x="23071" y="12736"/>
                    </a:cubicBezTo>
                    <a:cubicBezTo>
                      <a:pt x="23071" y="12736"/>
                      <a:pt x="22828" y="11915"/>
                      <a:pt x="22585" y="11824"/>
                    </a:cubicBezTo>
                    <a:cubicBezTo>
                      <a:pt x="22524" y="11800"/>
                      <a:pt x="22445" y="11790"/>
                      <a:pt x="22357" y="11790"/>
                    </a:cubicBezTo>
                    <a:cubicBezTo>
                      <a:pt x="22007" y="11790"/>
                      <a:pt x="21521" y="11946"/>
                      <a:pt x="21521" y="11946"/>
                    </a:cubicBezTo>
                    <a:lnTo>
                      <a:pt x="21399" y="11642"/>
                    </a:lnTo>
                    <a:cubicBezTo>
                      <a:pt x="21399" y="11642"/>
                      <a:pt x="22038" y="11064"/>
                      <a:pt x="21855" y="10791"/>
                    </a:cubicBezTo>
                    <a:cubicBezTo>
                      <a:pt x="21673" y="10517"/>
                      <a:pt x="21095" y="10365"/>
                      <a:pt x="21095" y="10365"/>
                    </a:cubicBezTo>
                    <a:lnTo>
                      <a:pt x="21065" y="9757"/>
                    </a:lnTo>
                    <a:lnTo>
                      <a:pt x="21065" y="9757"/>
                    </a:lnTo>
                    <a:cubicBezTo>
                      <a:pt x="21065" y="9757"/>
                      <a:pt x="21323" y="9817"/>
                      <a:pt x="21677" y="9817"/>
                    </a:cubicBezTo>
                    <a:cubicBezTo>
                      <a:pt x="22119" y="9817"/>
                      <a:pt x="22710" y="9723"/>
                      <a:pt x="23132" y="9301"/>
                    </a:cubicBezTo>
                    <a:cubicBezTo>
                      <a:pt x="23193" y="9241"/>
                      <a:pt x="23527" y="8693"/>
                      <a:pt x="22676" y="8541"/>
                    </a:cubicBezTo>
                    <a:cubicBezTo>
                      <a:pt x="22676" y="8541"/>
                      <a:pt x="23375" y="8237"/>
                      <a:pt x="23345" y="7782"/>
                    </a:cubicBezTo>
                    <a:cubicBezTo>
                      <a:pt x="23345" y="7599"/>
                      <a:pt x="22676" y="7234"/>
                      <a:pt x="22676" y="7234"/>
                    </a:cubicBezTo>
                    <a:cubicBezTo>
                      <a:pt x="22676" y="7234"/>
                      <a:pt x="23557" y="6353"/>
                      <a:pt x="23436" y="6140"/>
                    </a:cubicBezTo>
                    <a:cubicBezTo>
                      <a:pt x="23379" y="5941"/>
                      <a:pt x="23162" y="5742"/>
                      <a:pt x="22712" y="5742"/>
                    </a:cubicBezTo>
                    <a:cubicBezTo>
                      <a:pt x="22681" y="5742"/>
                      <a:pt x="22648" y="5743"/>
                      <a:pt x="22615" y="5745"/>
                    </a:cubicBezTo>
                    <a:cubicBezTo>
                      <a:pt x="22068" y="5775"/>
                      <a:pt x="21430" y="5836"/>
                      <a:pt x="21430" y="5836"/>
                    </a:cubicBezTo>
                    <a:cubicBezTo>
                      <a:pt x="21430" y="5836"/>
                      <a:pt x="22615" y="5076"/>
                      <a:pt x="22493" y="4560"/>
                    </a:cubicBezTo>
                    <a:cubicBezTo>
                      <a:pt x="22463" y="4377"/>
                      <a:pt x="22159" y="4256"/>
                      <a:pt x="21886" y="4134"/>
                    </a:cubicBezTo>
                    <a:cubicBezTo>
                      <a:pt x="21460" y="3952"/>
                      <a:pt x="21065" y="3830"/>
                      <a:pt x="21065" y="3830"/>
                    </a:cubicBezTo>
                    <a:cubicBezTo>
                      <a:pt x="21065" y="3830"/>
                      <a:pt x="21156" y="2280"/>
                      <a:pt x="21126" y="2250"/>
                    </a:cubicBezTo>
                    <a:cubicBezTo>
                      <a:pt x="21084" y="2187"/>
                      <a:pt x="21014" y="1895"/>
                      <a:pt x="20738" y="1895"/>
                    </a:cubicBezTo>
                    <a:cubicBezTo>
                      <a:pt x="20612" y="1895"/>
                      <a:pt x="20443" y="1956"/>
                      <a:pt x="20214" y="2128"/>
                    </a:cubicBezTo>
                    <a:cubicBezTo>
                      <a:pt x="20214" y="2128"/>
                      <a:pt x="19089" y="3253"/>
                      <a:pt x="18694" y="3374"/>
                    </a:cubicBezTo>
                    <a:cubicBezTo>
                      <a:pt x="18694" y="3374"/>
                      <a:pt x="19089" y="1338"/>
                      <a:pt x="17934" y="821"/>
                    </a:cubicBezTo>
                    <a:cubicBezTo>
                      <a:pt x="17866" y="789"/>
                      <a:pt x="17800" y="775"/>
                      <a:pt x="17739" y="775"/>
                    </a:cubicBezTo>
                    <a:cubicBezTo>
                      <a:pt x="17145" y="775"/>
                      <a:pt x="16870" y="2098"/>
                      <a:pt x="16870" y="2098"/>
                    </a:cubicBezTo>
                    <a:cubicBezTo>
                      <a:pt x="16870" y="2098"/>
                      <a:pt x="16688" y="0"/>
                      <a:pt x="157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17" name="Google Shape;517;p25"/>
              <p:cNvSpPr/>
              <p:nvPr/>
            </p:nvSpPr>
            <p:spPr>
              <a:xfrm rot="6887842">
                <a:off x="4295300" y="4121723"/>
                <a:ext cx="1159524" cy="1239131"/>
              </a:xfrm>
              <a:custGeom>
                <a:avLst/>
                <a:gdLst/>
                <a:ahLst/>
                <a:cxnLst/>
                <a:rect l="l" t="t" r="r" b="b"/>
                <a:pathLst>
                  <a:path w="46840" h="49075" extrusionOk="0">
                    <a:moveTo>
                      <a:pt x="655" y="0"/>
                    </a:moveTo>
                    <a:cubicBezTo>
                      <a:pt x="487" y="0"/>
                      <a:pt x="374" y="30"/>
                      <a:pt x="334" y="97"/>
                    </a:cubicBezTo>
                    <a:cubicBezTo>
                      <a:pt x="0" y="705"/>
                      <a:pt x="851" y="1525"/>
                      <a:pt x="2249" y="2133"/>
                    </a:cubicBezTo>
                    <a:cubicBezTo>
                      <a:pt x="3648" y="2741"/>
                      <a:pt x="5714" y="3896"/>
                      <a:pt x="6170" y="4565"/>
                    </a:cubicBezTo>
                    <a:cubicBezTo>
                      <a:pt x="6322" y="4839"/>
                      <a:pt x="6687" y="5295"/>
                      <a:pt x="6687" y="5295"/>
                    </a:cubicBezTo>
                    <a:lnTo>
                      <a:pt x="8936" y="8061"/>
                    </a:lnTo>
                    <a:cubicBezTo>
                      <a:pt x="8936" y="8061"/>
                      <a:pt x="13192" y="14535"/>
                      <a:pt x="14012" y="16875"/>
                    </a:cubicBezTo>
                    <a:cubicBezTo>
                      <a:pt x="14012" y="16875"/>
                      <a:pt x="15897" y="21252"/>
                      <a:pt x="16444" y="21951"/>
                    </a:cubicBezTo>
                    <a:cubicBezTo>
                      <a:pt x="16991" y="22620"/>
                      <a:pt x="17599" y="24322"/>
                      <a:pt x="20456" y="25812"/>
                    </a:cubicBezTo>
                    <a:lnTo>
                      <a:pt x="20760" y="25963"/>
                    </a:lnTo>
                    <a:cubicBezTo>
                      <a:pt x="20760" y="25963"/>
                      <a:pt x="24773" y="27726"/>
                      <a:pt x="28116" y="27818"/>
                    </a:cubicBezTo>
                    <a:cubicBezTo>
                      <a:pt x="28614" y="27836"/>
                      <a:pt x="29090" y="27847"/>
                      <a:pt x="29558" y="27847"/>
                    </a:cubicBezTo>
                    <a:cubicBezTo>
                      <a:pt x="31379" y="27847"/>
                      <a:pt x="33085" y="27681"/>
                      <a:pt x="35502" y="27149"/>
                    </a:cubicBezTo>
                    <a:cubicBezTo>
                      <a:pt x="35502" y="27149"/>
                      <a:pt x="36262" y="27179"/>
                      <a:pt x="36475" y="27514"/>
                    </a:cubicBezTo>
                    <a:cubicBezTo>
                      <a:pt x="36718" y="27818"/>
                      <a:pt x="38603" y="30128"/>
                      <a:pt x="39059" y="32985"/>
                    </a:cubicBezTo>
                    <a:cubicBezTo>
                      <a:pt x="39514" y="35842"/>
                      <a:pt x="39514" y="39216"/>
                      <a:pt x="37691" y="42590"/>
                    </a:cubicBezTo>
                    <a:cubicBezTo>
                      <a:pt x="37660" y="42681"/>
                      <a:pt x="37387" y="43167"/>
                      <a:pt x="36596" y="43775"/>
                    </a:cubicBezTo>
                    <a:cubicBezTo>
                      <a:pt x="36307" y="44007"/>
                      <a:pt x="35662" y="44177"/>
                      <a:pt x="34918" y="44177"/>
                    </a:cubicBezTo>
                    <a:cubicBezTo>
                      <a:pt x="34491" y="44177"/>
                      <a:pt x="34031" y="44121"/>
                      <a:pt x="33587" y="43988"/>
                    </a:cubicBezTo>
                    <a:cubicBezTo>
                      <a:pt x="33387" y="43923"/>
                      <a:pt x="33204" y="43896"/>
                      <a:pt x="33039" y="43896"/>
                    </a:cubicBezTo>
                    <a:cubicBezTo>
                      <a:pt x="32197" y="43896"/>
                      <a:pt x="31794" y="44596"/>
                      <a:pt x="31794" y="44596"/>
                    </a:cubicBezTo>
                    <a:cubicBezTo>
                      <a:pt x="31794" y="44596"/>
                      <a:pt x="31338" y="44596"/>
                      <a:pt x="31156" y="44778"/>
                    </a:cubicBezTo>
                    <a:cubicBezTo>
                      <a:pt x="30973" y="44961"/>
                      <a:pt x="30578" y="45660"/>
                      <a:pt x="31277" y="46359"/>
                    </a:cubicBezTo>
                    <a:cubicBezTo>
                      <a:pt x="31800" y="46929"/>
                      <a:pt x="33750" y="49075"/>
                      <a:pt x="35809" y="49075"/>
                    </a:cubicBezTo>
                    <a:cubicBezTo>
                      <a:pt x="36387" y="49075"/>
                      <a:pt x="36973" y="48906"/>
                      <a:pt x="37539" y="48487"/>
                    </a:cubicBezTo>
                    <a:cubicBezTo>
                      <a:pt x="40122" y="46632"/>
                      <a:pt x="40852" y="44474"/>
                      <a:pt x="41581" y="42073"/>
                    </a:cubicBezTo>
                    <a:cubicBezTo>
                      <a:pt x="42341" y="39672"/>
                      <a:pt x="44226" y="29945"/>
                      <a:pt x="40001" y="22559"/>
                    </a:cubicBezTo>
                    <a:cubicBezTo>
                      <a:pt x="40001" y="22559"/>
                      <a:pt x="40457" y="20006"/>
                      <a:pt x="40305" y="19003"/>
                    </a:cubicBezTo>
                    <a:lnTo>
                      <a:pt x="42402" y="16267"/>
                    </a:lnTo>
                    <a:cubicBezTo>
                      <a:pt x="42402" y="16267"/>
                      <a:pt x="42949" y="15599"/>
                      <a:pt x="43496" y="15477"/>
                    </a:cubicBezTo>
                    <a:cubicBezTo>
                      <a:pt x="44074" y="15355"/>
                      <a:pt x="46384" y="15355"/>
                      <a:pt x="46627" y="14444"/>
                    </a:cubicBezTo>
                    <a:cubicBezTo>
                      <a:pt x="46840" y="13532"/>
                      <a:pt x="43132" y="13197"/>
                      <a:pt x="43132" y="13197"/>
                    </a:cubicBezTo>
                    <a:cubicBezTo>
                      <a:pt x="43132" y="13197"/>
                      <a:pt x="42818" y="13073"/>
                      <a:pt x="42388" y="13073"/>
                    </a:cubicBezTo>
                    <a:cubicBezTo>
                      <a:pt x="41890" y="13073"/>
                      <a:pt x="41236" y="13240"/>
                      <a:pt x="40730" y="13957"/>
                    </a:cubicBezTo>
                    <a:cubicBezTo>
                      <a:pt x="39826" y="15241"/>
                      <a:pt x="38809" y="16273"/>
                      <a:pt x="38460" y="16273"/>
                    </a:cubicBezTo>
                    <a:cubicBezTo>
                      <a:pt x="38446" y="16273"/>
                      <a:pt x="38432" y="16271"/>
                      <a:pt x="38420" y="16267"/>
                    </a:cubicBezTo>
                    <a:cubicBezTo>
                      <a:pt x="38382" y="16260"/>
                      <a:pt x="38330" y="16256"/>
                      <a:pt x="38268" y="16256"/>
                    </a:cubicBezTo>
                    <a:cubicBezTo>
                      <a:pt x="37831" y="16256"/>
                      <a:pt x="36900" y="16419"/>
                      <a:pt x="36900" y="16419"/>
                    </a:cubicBezTo>
                    <a:lnTo>
                      <a:pt x="36141" y="16389"/>
                    </a:lnTo>
                    <a:lnTo>
                      <a:pt x="36505" y="15112"/>
                    </a:lnTo>
                    <a:cubicBezTo>
                      <a:pt x="36505" y="15112"/>
                      <a:pt x="38633" y="12559"/>
                      <a:pt x="38694" y="11982"/>
                    </a:cubicBezTo>
                    <a:cubicBezTo>
                      <a:pt x="38724" y="11404"/>
                      <a:pt x="36353" y="10887"/>
                      <a:pt x="36110" y="10796"/>
                    </a:cubicBezTo>
                    <a:cubicBezTo>
                      <a:pt x="35837" y="10705"/>
                      <a:pt x="34438" y="10705"/>
                      <a:pt x="34226" y="10614"/>
                    </a:cubicBezTo>
                    <a:cubicBezTo>
                      <a:pt x="34117" y="10578"/>
                      <a:pt x="33868" y="10531"/>
                      <a:pt x="33698" y="10531"/>
                    </a:cubicBezTo>
                    <a:cubicBezTo>
                      <a:pt x="33582" y="10531"/>
                      <a:pt x="33502" y="10552"/>
                      <a:pt x="33527" y="10614"/>
                    </a:cubicBezTo>
                    <a:cubicBezTo>
                      <a:pt x="33557" y="10796"/>
                      <a:pt x="33770" y="11070"/>
                      <a:pt x="33739" y="11161"/>
                    </a:cubicBezTo>
                    <a:cubicBezTo>
                      <a:pt x="33709" y="11222"/>
                      <a:pt x="31916" y="13927"/>
                      <a:pt x="31429" y="15325"/>
                    </a:cubicBezTo>
                    <a:cubicBezTo>
                      <a:pt x="31429" y="15325"/>
                      <a:pt x="30183" y="14596"/>
                      <a:pt x="29940" y="14504"/>
                    </a:cubicBezTo>
                    <a:cubicBezTo>
                      <a:pt x="29940" y="14504"/>
                      <a:pt x="29666" y="12924"/>
                      <a:pt x="30061" y="12225"/>
                    </a:cubicBezTo>
                    <a:cubicBezTo>
                      <a:pt x="30700" y="10948"/>
                      <a:pt x="31764" y="10614"/>
                      <a:pt x="31885" y="9975"/>
                    </a:cubicBezTo>
                    <a:cubicBezTo>
                      <a:pt x="31946" y="9519"/>
                      <a:pt x="31703" y="9489"/>
                      <a:pt x="31095" y="9337"/>
                    </a:cubicBezTo>
                    <a:cubicBezTo>
                      <a:pt x="30487" y="9185"/>
                      <a:pt x="29028" y="8820"/>
                      <a:pt x="29028" y="8820"/>
                    </a:cubicBezTo>
                    <a:lnTo>
                      <a:pt x="27751" y="8425"/>
                    </a:lnTo>
                    <a:cubicBezTo>
                      <a:pt x="27751" y="8425"/>
                      <a:pt x="26870" y="8729"/>
                      <a:pt x="26444" y="9793"/>
                    </a:cubicBezTo>
                    <a:cubicBezTo>
                      <a:pt x="26019" y="10857"/>
                      <a:pt x="25472" y="11465"/>
                      <a:pt x="24742" y="11982"/>
                    </a:cubicBezTo>
                    <a:cubicBezTo>
                      <a:pt x="24013" y="12529"/>
                      <a:pt x="23830" y="12681"/>
                      <a:pt x="23830" y="12681"/>
                    </a:cubicBezTo>
                    <a:cubicBezTo>
                      <a:pt x="23830" y="12681"/>
                      <a:pt x="23131" y="12437"/>
                      <a:pt x="23040" y="12225"/>
                    </a:cubicBezTo>
                    <a:cubicBezTo>
                      <a:pt x="22918" y="11982"/>
                      <a:pt x="22766" y="10857"/>
                      <a:pt x="22766" y="10857"/>
                    </a:cubicBezTo>
                    <a:cubicBezTo>
                      <a:pt x="22766" y="10857"/>
                      <a:pt x="22645" y="9337"/>
                      <a:pt x="23222" y="8364"/>
                    </a:cubicBezTo>
                    <a:cubicBezTo>
                      <a:pt x="23222" y="8364"/>
                      <a:pt x="23830" y="7969"/>
                      <a:pt x="23253" y="7422"/>
                    </a:cubicBezTo>
                    <a:cubicBezTo>
                      <a:pt x="22675" y="6905"/>
                      <a:pt x="20396" y="6450"/>
                      <a:pt x="20244" y="6450"/>
                    </a:cubicBezTo>
                    <a:cubicBezTo>
                      <a:pt x="20155" y="6450"/>
                      <a:pt x="19839" y="6305"/>
                      <a:pt x="19560" y="6305"/>
                    </a:cubicBezTo>
                    <a:cubicBezTo>
                      <a:pt x="19362" y="6305"/>
                      <a:pt x="19182" y="6379"/>
                      <a:pt x="19119" y="6632"/>
                    </a:cubicBezTo>
                    <a:cubicBezTo>
                      <a:pt x="18967" y="7240"/>
                      <a:pt x="19241" y="7209"/>
                      <a:pt x="19180" y="7757"/>
                    </a:cubicBezTo>
                    <a:cubicBezTo>
                      <a:pt x="19119" y="8334"/>
                      <a:pt x="18845" y="11313"/>
                      <a:pt x="18845" y="11556"/>
                    </a:cubicBezTo>
                    <a:cubicBezTo>
                      <a:pt x="18845" y="11556"/>
                      <a:pt x="18055" y="11100"/>
                      <a:pt x="17751" y="10948"/>
                    </a:cubicBezTo>
                    <a:cubicBezTo>
                      <a:pt x="17022" y="10553"/>
                      <a:pt x="10791" y="3471"/>
                      <a:pt x="8815" y="2711"/>
                    </a:cubicBezTo>
                    <a:cubicBezTo>
                      <a:pt x="8815" y="2711"/>
                      <a:pt x="7447" y="2103"/>
                      <a:pt x="7265" y="2042"/>
                    </a:cubicBezTo>
                    <a:cubicBezTo>
                      <a:pt x="7102" y="1961"/>
                      <a:pt x="2025" y="0"/>
                      <a:pt x="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18" name="Google Shape;518;p25"/>
              <p:cNvSpPr/>
              <p:nvPr/>
            </p:nvSpPr>
            <p:spPr>
              <a:xfrm flipH="1">
                <a:off x="5443630" y="4644910"/>
                <a:ext cx="1287275" cy="914175"/>
              </a:xfrm>
              <a:custGeom>
                <a:avLst/>
                <a:gdLst/>
                <a:ahLst/>
                <a:cxnLst/>
                <a:rect l="l" t="t" r="r" b="b"/>
                <a:pathLst>
                  <a:path w="51491" h="36567" extrusionOk="0">
                    <a:moveTo>
                      <a:pt x="46232" y="16050"/>
                    </a:moveTo>
                    <a:cubicBezTo>
                      <a:pt x="46415" y="16506"/>
                      <a:pt x="46263" y="17661"/>
                      <a:pt x="45655" y="18633"/>
                    </a:cubicBezTo>
                    <a:cubicBezTo>
                      <a:pt x="45047" y="19576"/>
                      <a:pt x="45746" y="20305"/>
                      <a:pt x="45746" y="20305"/>
                    </a:cubicBezTo>
                    <a:cubicBezTo>
                      <a:pt x="45746" y="20305"/>
                      <a:pt x="45624" y="20670"/>
                      <a:pt x="45776" y="20913"/>
                    </a:cubicBezTo>
                    <a:cubicBezTo>
                      <a:pt x="45898" y="21126"/>
                      <a:pt x="46384" y="21582"/>
                      <a:pt x="47174" y="21217"/>
                    </a:cubicBezTo>
                    <a:cubicBezTo>
                      <a:pt x="47995" y="20792"/>
                      <a:pt x="51491" y="19089"/>
                      <a:pt x="50518" y="16415"/>
                    </a:cubicBezTo>
                    <a:cubicBezTo>
                      <a:pt x="49576" y="13770"/>
                      <a:pt x="47934" y="12646"/>
                      <a:pt x="46080" y="11430"/>
                    </a:cubicBezTo>
                    <a:cubicBezTo>
                      <a:pt x="44226" y="10214"/>
                      <a:pt x="36475" y="6232"/>
                      <a:pt x="29180" y="7995"/>
                    </a:cubicBezTo>
                    <a:cubicBezTo>
                      <a:pt x="29180" y="7995"/>
                      <a:pt x="27113" y="6962"/>
                      <a:pt x="26293" y="6840"/>
                    </a:cubicBezTo>
                    <a:lnTo>
                      <a:pt x="24469" y="4408"/>
                    </a:lnTo>
                    <a:cubicBezTo>
                      <a:pt x="24469" y="4408"/>
                      <a:pt x="24013" y="3800"/>
                      <a:pt x="24043" y="3314"/>
                    </a:cubicBezTo>
                    <a:cubicBezTo>
                      <a:pt x="24074" y="2828"/>
                      <a:pt x="24651" y="852"/>
                      <a:pt x="23922" y="427"/>
                    </a:cubicBezTo>
                    <a:cubicBezTo>
                      <a:pt x="23223" y="1"/>
                      <a:pt x="22037" y="3041"/>
                      <a:pt x="22037" y="3041"/>
                    </a:cubicBezTo>
                    <a:cubicBezTo>
                      <a:pt x="22037" y="3041"/>
                      <a:pt x="21186" y="4104"/>
                      <a:pt x="22098" y="5259"/>
                    </a:cubicBezTo>
                    <a:cubicBezTo>
                      <a:pt x="22979" y="6384"/>
                      <a:pt x="23679" y="7539"/>
                      <a:pt x="23527" y="7752"/>
                    </a:cubicBezTo>
                    <a:cubicBezTo>
                      <a:pt x="23375" y="7995"/>
                      <a:pt x="23283" y="9089"/>
                      <a:pt x="23283" y="9089"/>
                    </a:cubicBezTo>
                    <a:lnTo>
                      <a:pt x="23071" y="9728"/>
                    </a:lnTo>
                    <a:lnTo>
                      <a:pt x="22037" y="9089"/>
                    </a:lnTo>
                    <a:cubicBezTo>
                      <a:pt x="22037" y="9089"/>
                      <a:pt x="20396" y="6688"/>
                      <a:pt x="19940" y="6506"/>
                    </a:cubicBezTo>
                    <a:cubicBezTo>
                      <a:pt x="19484" y="6354"/>
                      <a:pt x="18450" y="8208"/>
                      <a:pt x="18299" y="8390"/>
                    </a:cubicBezTo>
                    <a:cubicBezTo>
                      <a:pt x="18147" y="8603"/>
                      <a:pt x="17812" y="9758"/>
                      <a:pt x="17691" y="9971"/>
                    </a:cubicBezTo>
                    <a:cubicBezTo>
                      <a:pt x="17599" y="10123"/>
                      <a:pt x="17387" y="10579"/>
                      <a:pt x="17539" y="10609"/>
                    </a:cubicBezTo>
                    <a:cubicBezTo>
                      <a:pt x="17691" y="10639"/>
                      <a:pt x="17995" y="10487"/>
                      <a:pt x="18055" y="10518"/>
                    </a:cubicBezTo>
                    <a:cubicBezTo>
                      <a:pt x="18086" y="10579"/>
                      <a:pt x="19940" y="12737"/>
                      <a:pt x="21004" y="13527"/>
                    </a:cubicBezTo>
                    <a:cubicBezTo>
                      <a:pt x="21004" y="13527"/>
                      <a:pt x="20092" y="14408"/>
                      <a:pt x="19940" y="14591"/>
                    </a:cubicBezTo>
                    <a:cubicBezTo>
                      <a:pt x="19940" y="14591"/>
                      <a:pt x="18542" y="14439"/>
                      <a:pt x="18055" y="13953"/>
                    </a:cubicBezTo>
                    <a:cubicBezTo>
                      <a:pt x="17143" y="13071"/>
                      <a:pt x="17083" y="12129"/>
                      <a:pt x="16596" y="11855"/>
                    </a:cubicBezTo>
                    <a:cubicBezTo>
                      <a:pt x="16262" y="11673"/>
                      <a:pt x="16140" y="11886"/>
                      <a:pt x="15836" y="12342"/>
                    </a:cubicBezTo>
                    <a:cubicBezTo>
                      <a:pt x="15563" y="12798"/>
                      <a:pt x="14925" y="13953"/>
                      <a:pt x="14925" y="13953"/>
                    </a:cubicBezTo>
                    <a:lnTo>
                      <a:pt x="14256" y="14925"/>
                    </a:lnTo>
                    <a:cubicBezTo>
                      <a:pt x="14256" y="14925"/>
                      <a:pt x="14286" y="15776"/>
                      <a:pt x="15077" y="16384"/>
                    </a:cubicBezTo>
                    <a:cubicBezTo>
                      <a:pt x="15867" y="16992"/>
                      <a:pt x="16262" y="17630"/>
                      <a:pt x="16536" y="18360"/>
                    </a:cubicBezTo>
                    <a:cubicBezTo>
                      <a:pt x="16840" y="19089"/>
                      <a:pt x="16870" y="19302"/>
                      <a:pt x="16870" y="19302"/>
                    </a:cubicBezTo>
                    <a:cubicBezTo>
                      <a:pt x="16870" y="19302"/>
                      <a:pt x="16536" y="19789"/>
                      <a:pt x="16292" y="19880"/>
                    </a:cubicBezTo>
                    <a:cubicBezTo>
                      <a:pt x="16080" y="19940"/>
                      <a:pt x="15077" y="19758"/>
                      <a:pt x="15077" y="19758"/>
                    </a:cubicBezTo>
                    <a:cubicBezTo>
                      <a:pt x="15077" y="19758"/>
                      <a:pt x="13800" y="19485"/>
                      <a:pt x="13101" y="18785"/>
                    </a:cubicBezTo>
                    <a:cubicBezTo>
                      <a:pt x="13101" y="18785"/>
                      <a:pt x="12888" y="18178"/>
                      <a:pt x="12311" y="18512"/>
                    </a:cubicBezTo>
                    <a:cubicBezTo>
                      <a:pt x="11733" y="18846"/>
                      <a:pt x="10791" y="20670"/>
                      <a:pt x="10700" y="20822"/>
                    </a:cubicBezTo>
                    <a:cubicBezTo>
                      <a:pt x="10639" y="20944"/>
                      <a:pt x="10122" y="21551"/>
                      <a:pt x="10608" y="21825"/>
                    </a:cubicBezTo>
                    <a:cubicBezTo>
                      <a:pt x="11064" y="22068"/>
                      <a:pt x="11095" y="21855"/>
                      <a:pt x="11551" y="22038"/>
                    </a:cubicBezTo>
                    <a:cubicBezTo>
                      <a:pt x="12007" y="22220"/>
                      <a:pt x="14438" y="23223"/>
                      <a:pt x="14651" y="23254"/>
                    </a:cubicBezTo>
                    <a:lnTo>
                      <a:pt x="13861" y="24044"/>
                    </a:lnTo>
                    <a:cubicBezTo>
                      <a:pt x="13344" y="24561"/>
                      <a:pt x="5806" y="28117"/>
                      <a:pt x="4712" y="29606"/>
                    </a:cubicBezTo>
                    <a:cubicBezTo>
                      <a:pt x="4712" y="29606"/>
                      <a:pt x="3861" y="30579"/>
                      <a:pt x="3769" y="30731"/>
                    </a:cubicBezTo>
                    <a:cubicBezTo>
                      <a:pt x="3648" y="30883"/>
                      <a:pt x="0" y="35685"/>
                      <a:pt x="456" y="36141"/>
                    </a:cubicBezTo>
                    <a:cubicBezTo>
                      <a:pt x="912" y="36567"/>
                      <a:pt x="1763" y="36050"/>
                      <a:pt x="2645" y="35047"/>
                    </a:cubicBezTo>
                    <a:cubicBezTo>
                      <a:pt x="3526" y="33983"/>
                      <a:pt x="4955" y="32524"/>
                      <a:pt x="5654" y="32311"/>
                    </a:cubicBezTo>
                    <a:cubicBezTo>
                      <a:pt x="5927" y="32220"/>
                      <a:pt x="6383" y="32008"/>
                      <a:pt x="6383" y="32008"/>
                    </a:cubicBezTo>
                    <a:lnTo>
                      <a:pt x="9271" y="30792"/>
                    </a:lnTo>
                    <a:cubicBezTo>
                      <a:pt x="9271" y="30792"/>
                      <a:pt x="15806" y="28755"/>
                      <a:pt x="17964" y="28603"/>
                    </a:cubicBezTo>
                    <a:cubicBezTo>
                      <a:pt x="17964" y="28603"/>
                      <a:pt x="22098" y="28086"/>
                      <a:pt x="22827" y="27783"/>
                    </a:cubicBezTo>
                    <a:cubicBezTo>
                      <a:pt x="23557" y="27479"/>
                      <a:pt x="25138" y="27387"/>
                      <a:pt x="27083" y="25351"/>
                    </a:cubicBezTo>
                    <a:lnTo>
                      <a:pt x="27296" y="25108"/>
                    </a:lnTo>
                    <a:cubicBezTo>
                      <a:pt x="27296" y="25108"/>
                      <a:pt x="29788" y="22129"/>
                      <a:pt x="30700" y="19333"/>
                    </a:cubicBezTo>
                    <a:cubicBezTo>
                      <a:pt x="31338" y="17296"/>
                      <a:pt x="31764" y="15655"/>
                      <a:pt x="31916" y="12949"/>
                    </a:cubicBezTo>
                    <a:cubicBezTo>
                      <a:pt x="31916" y="12949"/>
                      <a:pt x="32129" y="12311"/>
                      <a:pt x="32463" y="12190"/>
                    </a:cubicBezTo>
                    <a:cubicBezTo>
                      <a:pt x="32828" y="12098"/>
                      <a:pt x="35199" y="11065"/>
                      <a:pt x="37752" y="11369"/>
                    </a:cubicBezTo>
                    <a:cubicBezTo>
                      <a:pt x="40305" y="11673"/>
                      <a:pt x="43101" y="12494"/>
                      <a:pt x="45533" y="14895"/>
                    </a:cubicBezTo>
                    <a:cubicBezTo>
                      <a:pt x="45594" y="14895"/>
                      <a:pt x="45928" y="15229"/>
                      <a:pt x="46232" y="1605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479"/>
                  <a:t> </a:t>
                </a:r>
                <a:endParaRPr sz="2479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31798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0" name="Google Shape;650;p33"/>
          <p:cNvGrpSpPr/>
          <p:nvPr/>
        </p:nvGrpSpPr>
        <p:grpSpPr>
          <a:xfrm flipH="1">
            <a:off x="-465164" y="4912684"/>
            <a:ext cx="12905275" cy="3077736"/>
            <a:chOff x="-40211" y="-1158024"/>
            <a:chExt cx="9678956" cy="2308302"/>
          </a:xfrm>
        </p:grpSpPr>
        <p:grpSp>
          <p:nvGrpSpPr>
            <p:cNvPr id="651" name="Google Shape;651;p33"/>
            <p:cNvGrpSpPr/>
            <p:nvPr/>
          </p:nvGrpSpPr>
          <p:grpSpPr>
            <a:xfrm>
              <a:off x="6080478" y="-565569"/>
              <a:ext cx="3558268" cy="1715847"/>
              <a:chOff x="6186603" y="-816369"/>
              <a:chExt cx="3558268" cy="1715847"/>
            </a:xfrm>
          </p:grpSpPr>
          <p:grpSp>
            <p:nvGrpSpPr>
              <p:cNvPr id="652" name="Google Shape;652;p33"/>
              <p:cNvGrpSpPr/>
              <p:nvPr/>
            </p:nvGrpSpPr>
            <p:grpSpPr>
              <a:xfrm>
                <a:off x="7366217" y="-816369"/>
                <a:ext cx="2378653" cy="1715847"/>
                <a:chOff x="6492440" y="137823"/>
                <a:chExt cx="1902923" cy="1356293"/>
              </a:xfrm>
            </p:grpSpPr>
            <p:sp>
              <p:nvSpPr>
                <p:cNvPr id="653" name="Google Shape;653;p33"/>
                <p:cNvSpPr/>
                <p:nvPr/>
              </p:nvSpPr>
              <p:spPr>
                <a:xfrm rot="2679705" flipH="1">
                  <a:off x="7381041" y="633679"/>
                  <a:ext cx="923928" cy="629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75" h="25017" extrusionOk="0">
                      <a:moveTo>
                        <a:pt x="22737" y="1"/>
                      </a:moveTo>
                      <a:cubicBezTo>
                        <a:pt x="21369" y="1"/>
                        <a:pt x="21065" y="2858"/>
                        <a:pt x="21065" y="2858"/>
                      </a:cubicBezTo>
                      <a:cubicBezTo>
                        <a:pt x="21065" y="2858"/>
                        <a:pt x="21156" y="3800"/>
                        <a:pt x="20883" y="3952"/>
                      </a:cubicBezTo>
                      <a:cubicBezTo>
                        <a:pt x="20883" y="3952"/>
                        <a:pt x="19967" y="3403"/>
                        <a:pt x="19318" y="3403"/>
                      </a:cubicBezTo>
                      <a:cubicBezTo>
                        <a:pt x="19173" y="3403"/>
                        <a:pt x="19042" y="3430"/>
                        <a:pt x="18937" y="3496"/>
                      </a:cubicBezTo>
                      <a:cubicBezTo>
                        <a:pt x="18329" y="3861"/>
                        <a:pt x="18694" y="6080"/>
                        <a:pt x="18633" y="6080"/>
                      </a:cubicBezTo>
                      <a:cubicBezTo>
                        <a:pt x="18632" y="6082"/>
                        <a:pt x="18628" y="6084"/>
                        <a:pt x="18622" y="6084"/>
                      </a:cubicBezTo>
                      <a:cubicBezTo>
                        <a:pt x="18484" y="6084"/>
                        <a:pt x="17213" y="5564"/>
                        <a:pt x="16738" y="5564"/>
                      </a:cubicBezTo>
                      <a:cubicBezTo>
                        <a:pt x="16676" y="5564"/>
                        <a:pt x="16627" y="5573"/>
                        <a:pt x="16597" y="5594"/>
                      </a:cubicBezTo>
                      <a:cubicBezTo>
                        <a:pt x="16293" y="5776"/>
                        <a:pt x="16050" y="6505"/>
                        <a:pt x="16110" y="6931"/>
                      </a:cubicBezTo>
                      <a:cubicBezTo>
                        <a:pt x="16110" y="6931"/>
                        <a:pt x="15832" y="6805"/>
                        <a:pt x="15512" y="6805"/>
                      </a:cubicBezTo>
                      <a:cubicBezTo>
                        <a:pt x="15336" y="6805"/>
                        <a:pt x="15148" y="6843"/>
                        <a:pt x="14986" y="6961"/>
                      </a:cubicBezTo>
                      <a:cubicBezTo>
                        <a:pt x="14530" y="7296"/>
                        <a:pt x="14347" y="8329"/>
                        <a:pt x="14347" y="8329"/>
                      </a:cubicBezTo>
                      <a:cubicBezTo>
                        <a:pt x="14347" y="8329"/>
                        <a:pt x="13791" y="7896"/>
                        <a:pt x="13306" y="7896"/>
                      </a:cubicBezTo>
                      <a:cubicBezTo>
                        <a:pt x="13202" y="7896"/>
                        <a:pt x="13101" y="7916"/>
                        <a:pt x="13010" y="7964"/>
                      </a:cubicBezTo>
                      <a:cubicBezTo>
                        <a:pt x="12524" y="8208"/>
                        <a:pt x="12615" y="9028"/>
                        <a:pt x="12615" y="9028"/>
                      </a:cubicBezTo>
                      <a:cubicBezTo>
                        <a:pt x="12615" y="9028"/>
                        <a:pt x="12290" y="8567"/>
                        <a:pt x="11921" y="8567"/>
                      </a:cubicBezTo>
                      <a:cubicBezTo>
                        <a:pt x="11899" y="8567"/>
                        <a:pt x="11877" y="8569"/>
                        <a:pt x="11855" y="8572"/>
                      </a:cubicBezTo>
                      <a:cubicBezTo>
                        <a:pt x="11429" y="8633"/>
                        <a:pt x="11277" y="9393"/>
                        <a:pt x="10974" y="9484"/>
                      </a:cubicBezTo>
                      <a:cubicBezTo>
                        <a:pt x="10974" y="9484"/>
                        <a:pt x="10852" y="8785"/>
                        <a:pt x="10335" y="8664"/>
                      </a:cubicBezTo>
                      <a:cubicBezTo>
                        <a:pt x="10305" y="8659"/>
                        <a:pt x="10272" y="8656"/>
                        <a:pt x="10236" y="8656"/>
                      </a:cubicBezTo>
                      <a:cubicBezTo>
                        <a:pt x="9614" y="8656"/>
                        <a:pt x="8147" y="9363"/>
                        <a:pt x="8147" y="9363"/>
                      </a:cubicBezTo>
                      <a:cubicBezTo>
                        <a:pt x="8056" y="9302"/>
                        <a:pt x="5016" y="8633"/>
                        <a:pt x="1429" y="6505"/>
                      </a:cubicBezTo>
                      <a:cubicBezTo>
                        <a:pt x="1429" y="6505"/>
                        <a:pt x="1181" y="6406"/>
                        <a:pt x="905" y="6406"/>
                      </a:cubicBezTo>
                      <a:cubicBezTo>
                        <a:pt x="652" y="6406"/>
                        <a:pt x="375" y="6490"/>
                        <a:pt x="244" y="6809"/>
                      </a:cubicBezTo>
                      <a:cubicBezTo>
                        <a:pt x="1" y="7509"/>
                        <a:pt x="1460" y="9241"/>
                        <a:pt x="2767" y="10062"/>
                      </a:cubicBezTo>
                      <a:cubicBezTo>
                        <a:pt x="4066" y="10859"/>
                        <a:pt x="8436" y="12833"/>
                        <a:pt x="12502" y="12833"/>
                      </a:cubicBezTo>
                      <a:cubicBezTo>
                        <a:pt x="12621" y="12833"/>
                        <a:pt x="12740" y="12831"/>
                        <a:pt x="12858" y="12828"/>
                      </a:cubicBezTo>
                      <a:lnTo>
                        <a:pt x="12858" y="12828"/>
                      </a:lnTo>
                      <a:cubicBezTo>
                        <a:pt x="12858" y="12828"/>
                        <a:pt x="12706" y="13162"/>
                        <a:pt x="12402" y="13557"/>
                      </a:cubicBezTo>
                      <a:cubicBezTo>
                        <a:pt x="12068" y="13922"/>
                        <a:pt x="12250" y="14560"/>
                        <a:pt x="12706" y="14864"/>
                      </a:cubicBezTo>
                      <a:cubicBezTo>
                        <a:pt x="13116" y="15137"/>
                        <a:pt x="14631" y="16025"/>
                        <a:pt x="15331" y="16025"/>
                      </a:cubicBezTo>
                      <a:cubicBezTo>
                        <a:pt x="15409" y="16025"/>
                        <a:pt x="15478" y="16013"/>
                        <a:pt x="15533" y="15989"/>
                      </a:cubicBezTo>
                      <a:cubicBezTo>
                        <a:pt x="16050" y="15715"/>
                        <a:pt x="15594" y="14986"/>
                        <a:pt x="15594" y="14986"/>
                      </a:cubicBezTo>
                      <a:cubicBezTo>
                        <a:pt x="15594" y="14986"/>
                        <a:pt x="16483" y="13830"/>
                        <a:pt x="16885" y="13830"/>
                      </a:cubicBezTo>
                      <a:cubicBezTo>
                        <a:pt x="16891" y="13830"/>
                        <a:pt x="16896" y="13830"/>
                        <a:pt x="16901" y="13831"/>
                      </a:cubicBezTo>
                      <a:cubicBezTo>
                        <a:pt x="17235" y="13892"/>
                        <a:pt x="17965" y="13740"/>
                        <a:pt x="18907" y="14378"/>
                      </a:cubicBezTo>
                      <a:cubicBezTo>
                        <a:pt x="19515" y="14803"/>
                        <a:pt x="17965" y="16931"/>
                        <a:pt x="17843" y="17296"/>
                      </a:cubicBezTo>
                      <a:cubicBezTo>
                        <a:pt x="17782" y="17843"/>
                        <a:pt x="17326" y="18481"/>
                        <a:pt x="18329" y="19089"/>
                      </a:cubicBezTo>
                      <a:cubicBezTo>
                        <a:pt x="19384" y="19689"/>
                        <a:pt x="19872" y="19929"/>
                        <a:pt x="20165" y="19929"/>
                      </a:cubicBezTo>
                      <a:cubicBezTo>
                        <a:pt x="20244" y="19929"/>
                        <a:pt x="20308" y="19912"/>
                        <a:pt x="20366" y="19880"/>
                      </a:cubicBezTo>
                      <a:cubicBezTo>
                        <a:pt x="20609" y="19728"/>
                        <a:pt x="21065" y="19393"/>
                        <a:pt x="20731" y="18907"/>
                      </a:cubicBezTo>
                      <a:cubicBezTo>
                        <a:pt x="20396" y="18390"/>
                        <a:pt x="20001" y="17782"/>
                        <a:pt x="20366" y="17296"/>
                      </a:cubicBezTo>
                      <a:cubicBezTo>
                        <a:pt x="20700" y="16810"/>
                        <a:pt x="21369" y="16323"/>
                        <a:pt x="21764" y="15776"/>
                      </a:cubicBezTo>
                      <a:lnTo>
                        <a:pt x="22129" y="15746"/>
                      </a:lnTo>
                      <a:lnTo>
                        <a:pt x="23466" y="16475"/>
                      </a:lnTo>
                      <a:cubicBezTo>
                        <a:pt x="23466" y="16475"/>
                        <a:pt x="23193" y="18907"/>
                        <a:pt x="23193" y="19059"/>
                      </a:cubicBezTo>
                      <a:cubicBezTo>
                        <a:pt x="23193" y="19211"/>
                        <a:pt x="22372" y="20366"/>
                        <a:pt x="22645" y="20761"/>
                      </a:cubicBezTo>
                      <a:cubicBezTo>
                        <a:pt x="22925" y="21097"/>
                        <a:pt x="24388" y="21998"/>
                        <a:pt x="25425" y="21998"/>
                      </a:cubicBezTo>
                      <a:cubicBezTo>
                        <a:pt x="25516" y="21998"/>
                        <a:pt x="25602" y="21991"/>
                        <a:pt x="25685" y="21977"/>
                      </a:cubicBezTo>
                      <a:cubicBezTo>
                        <a:pt x="25685" y="21977"/>
                        <a:pt x="26080" y="21399"/>
                        <a:pt x="25624" y="20609"/>
                      </a:cubicBezTo>
                      <a:lnTo>
                        <a:pt x="25837" y="19120"/>
                      </a:lnTo>
                      <a:cubicBezTo>
                        <a:pt x="25837" y="19120"/>
                        <a:pt x="26171" y="20214"/>
                        <a:pt x="26293" y="20518"/>
                      </a:cubicBezTo>
                      <a:cubicBezTo>
                        <a:pt x="26384" y="20883"/>
                        <a:pt x="26779" y="22494"/>
                        <a:pt x="26840" y="22858"/>
                      </a:cubicBezTo>
                      <a:cubicBezTo>
                        <a:pt x="26931" y="23162"/>
                        <a:pt x="27083" y="23922"/>
                        <a:pt x="27874" y="24439"/>
                      </a:cubicBezTo>
                      <a:cubicBezTo>
                        <a:pt x="28664" y="24986"/>
                        <a:pt x="29424" y="25016"/>
                        <a:pt x="29424" y="25016"/>
                      </a:cubicBezTo>
                      <a:cubicBezTo>
                        <a:pt x="29424" y="25016"/>
                        <a:pt x="30153" y="24773"/>
                        <a:pt x="29545" y="24013"/>
                      </a:cubicBezTo>
                      <a:cubicBezTo>
                        <a:pt x="28937" y="23253"/>
                        <a:pt x="28603" y="23314"/>
                        <a:pt x="28633" y="22494"/>
                      </a:cubicBezTo>
                      <a:cubicBezTo>
                        <a:pt x="28664" y="21703"/>
                        <a:pt x="28451" y="21247"/>
                        <a:pt x="28937" y="20883"/>
                      </a:cubicBezTo>
                      <a:cubicBezTo>
                        <a:pt x="28937" y="20883"/>
                        <a:pt x="29585" y="21151"/>
                        <a:pt x="31014" y="21151"/>
                      </a:cubicBezTo>
                      <a:cubicBezTo>
                        <a:pt x="31252" y="21151"/>
                        <a:pt x="31512" y="21143"/>
                        <a:pt x="31795" y="21126"/>
                      </a:cubicBezTo>
                      <a:lnTo>
                        <a:pt x="34226" y="22129"/>
                      </a:lnTo>
                      <a:cubicBezTo>
                        <a:pt x="34226" y="22129"/>
                        <a:pt x="35249" y="22859"/>
                        <a:pt x="35432" y="22859"/>
                      </a:cubicBezTo>
                      <a:cubicBezTo>
                        <a:pt x="35436" y="22859"/>
                        <a:pt x="35439" y="22859"/>
                        <a:pt x="35442" y="22858"/>
                      </a:cubicBezTo>
                      <a:cubicBezTo>
                        <a:pt x="35442" y="22858"/>
                        <a:pt x="35500" y="22868"/>
                        <a:pt x="35584" y="22868"/>
                      </a:cubicBezTo>
                      <a:cubicBezTo>
                        <a:pt x="35710" y="22868"/>
                        <a:pt x="35892" y="22846"/>
                        <a:pt x="36020" y="22737"/>
                      </a:cubicBezTo>
                      <a:cubicBezTo>
                        <a:pt x="36020" y="22737"/>
                        <a:pt x="36165" y="22868"/>
                        <a:pt x="36326" y="22868"/>
                      </a:cubicBezTo>
                      <a:cubicBezTo>
                        <a:pt x="36397" y="22868"/>
                        <a:pt x="36471" y="22842"/>
                        <a:pt x="36536" y="22767"/>
                      </a:cubicBezTo>
                      <a:cubicBezTo>
                        <a:pt x="36779" y="22554"/>
                        <a:pt x="37175" y="22159"/>
                        <a:pt x="36962" y="21339"/>
                      </a:cubicBezTo>
                      <a:cubicBezTo>
                        <a:pt x="36719" y="20487"/>
                        <a:pt x="36111" y="19880"/>
                        <a:pt x="35928" y="19241"/>
                      </a:cubicBezTo>
                      <a:cubicBezTo>
                        <a:pt x="35928" y="19241"/>
                        <a:pt x="35655" y="18633"/>
                        <a:pt x="34895" y="18329"/>
                      </a:cubicBezTo>
                      <a:cubicBezTo>
                        <a:pt x="34441" y="18130"/>
                        <a:pt x="34150" y="18049"/>
                        <a:pt x="33853" y="18049"/>
                      </a:cubicBezTo>
                      <a:cubicBezTo>
                        <a:pt x="33653" y="18049"/>
                        <a:pt x="33450" y="18086"/>
                        <a:pt x="33193" y="18147"/>
                      </a:cubicBezTo>
                      <a:cubicBezTo>
                        <a:pt x="33193" y="18147"/>
                        <a:pt x="32889" y="16992"/>
                        <a:pt x="32463" y="16810"/>
                      </a:cubicBezTo>
                      <a:cubicBezTo>
                        <a:pt x="32384" y="16773"/>
                        <a:pt x="32276" y="16759"/>
                        <a:pt x="32153" y="16759"/>
                      </a:cubicBezTo>
                      <a:cubicBezTo>
                        <a:pt x="31663" y="16759"/>
                        <a:pt x="30944" y="16992"/>
                        <a:pt x="30944" y="16992"/>
                      </a:cubicBezTo>
                      <a:lnTo>
                        <a:pt x="30761" y="16566"/>
                      </a:lnTo>
                      <a:cubicBezTo>
                        <a:pt x="30761" y="16566"/>
                        <a:pt x="31673" y="15776"/>
                        <a:pt x="31460" y="15351"/>
                      </a:cubicBezTo>
                      <a:cubicBezTo>
                        <a:pt x="31187" y="14955"/>
                        <a:pt x="30396" y="14743"/>
                        <a:pt x="30396" y="14743"/>
                      </a:cubicBezTo>
                      <a:lnTo>
                        <a:pt x="30396" y="13922"/>
                      </a:lnTo>
                      <a:cubicBezTo>
                        <a:pt x="30396" y="13922"/>
                        <a:pt x="30769" y="14006"/>
                        <a:pt x="31276" y="14006"/>
                      </a:cubicBezTo>
                      <a:cubicBezTo>
                        <a:pt x="31909" y="14006"/>
                        <a:pt x="32754" y="13875"/>
                        <a:pt x="33345" y="13284"/>
                      </a:cubicBezTo>
                      <a:cubicBezTo>
                        <a:pt x="33436" y="13193"/>
                        <a:pt x="33892" y="12402"/>
                        <a:pt x="32706" y="12220"/>
                      </a:cubicBezTo>
                      <a:cubicBezTo>
                        <a:pt x="32706" y="12220"/>
                        <a:pt x="33679" y="11764"/>
                        <a:pt x="33649" y="11156"/>
                      </a:cubicBezTo>
                      <a:cubicBezTo>
                        <a:pt x="33649" y="10852"/>
                        <a:pt x="32737" y="10366"/>
                        <a:pt x="32737" y="10366"/>
                      </a:cubicBezTo>
                      <a:cubicBezTo>
                        <a:pt x="32737" y="10366"/>
                        <a:pt x="33983" y="9150"/>
                        <a:pt x="33831" y="8785"/>
                      </a:cubicBezTo>
                      <a:cubicBezTo>
                        <a:pt x="33744" y="8494"/>
                        <a:pt x="33461" y="8175"/>
                        <a:pt x="32771" y="8175"/>
                      </a:cubicBezTo>
                      <a:cubicBezTo>
                        <a:pt x="32740" y="8175"/>
                        <a:pt x="32708" y="8176"/>
                        <a:pt x="32676" y="8177"/>
                      </a:cubicBezTo>
                      <a:cubicBezTo>
                        <a:pt x="31916" y="8268"/>
                        <a:pt x="30944" y="8360"/>
                        <a:pt x="30944" y="8360"/>
                      </a:cubicBezTo>
                      <a:cubicBezTo>
                        <a:pt x="30944" y="8360"/>
                        <a:pt x="32615" y="7265"/>
                        <a:pt x="32463" y="6536"/>
                      </a:cubicBezTo>
                      <a:cubicBezTo>
                        <a:pt x="32403" y="6293"/>
                        <a:pt x="31977" y="6080"/>
                        <a:pt x="31612" y="5928"/>
                      </a:cubicBezTo>
                      <a:cubicBezTo>
                        <a:pt x="31035" y="5685"/>
                        <a:pt x="30427" y="5533"/>
                        <a:pt x="30427" y="5533"/>
                      </a:cubicBezTo>
                      <a:cubicBezTo>
                        <a:pt x="30427" y="5533"/>
                        <a:pt x="30609" y="3314"/>
                        <a:pt x="30488" y="3192"/>
                      </a:cubicBezTo>
                      <a:cubicBezTo>
                        <a:pt x="30403" y="3150"/>
                        <a:pt x="30319" y="2713"/>
                        <a:pt x="29910" y="2713"/>
                      </a:cubicBezTo>
                      <a:cubicBezTo>
                        <a:pt x="29729" y="2713"/>
                        <a:pt x="29485" y="2798"/>
                        <a:pt x="29150" y="3040"/>
                      </a:cubicBezTo>
                      <a:cubicBezTo>
                        <a:pt x="29150" y="3040"/>
                        <a:pt x="27539" y="4712"/>
                        <a:pt x="26992" y="4834"/>
                      </a:cubicBezTo>
                      <a:cubicBezTo>
                        <a:pt x="26992" y="4834"/>
                        <a:pt x="27539" y="1916"/>
                        <a:pt x="25898" y="1186"/>
                      </a:cubicBezTo>
                      <a:cubicBezTo>
                        <a:pt x="25801" y="1145"/>
                        <a:pt x="25709" y="1126"/>
                        <a:pt x="25623" y="1126"/>
                      </a:cubicBezTo>
                      <a:cubicBezTo>
                        <a:pt x="24755" y="1126"/>
                        <a:pt x="24378" y="3010"/>
                        <a:pt x="24378" y="3010"/>
                      </a:cubicBezTo>
                      <a:cubicBezTo>
                        <a:pt x="24378" y="3010"/>
                        <a:pt x="24104" y="1"/>
                        <a:pt x="2273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654" name="Google Shape;654;p33"/>
                <p:cNvSpPr/>
                <p:nvPr/>
              </p:nvSpPr>
              <p:spPr>
                <a:xfrm rot="-901843">
                  <a:off x="6570454" y="256136"/>
                  <a:ext cx="1011644" cy="719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75" h="31278" extrusionOk="0">
                      <a:moveTo>
                        <a:pt x="39637" y="13739"/>
                      </a:moveTo>
                      <a:cubicBezTo>
                        <a:pt x="39788" y="14164"/>
                        <a:pt x="39667" y="15137"/>
                        <a:pt x="39150" y="15958"/>
                      </a:cubicBezTo>
                      <a:cubicBezTo>
                        <a:pt x="38603" y="16748"/>
                        <a:pt x="39211" y="17356"/>
                        <a:pt x="39211" y="17356"/>
                      </a:cubicBezTo>
                      <a:cubicBezTo>
                        <a:pt x="39211" y="17356"/>
                        <a:pt x="39150" y="17690"/>
                        <a:pt x="39211" y="17842"/>
                      </a:cubicBezTo>
                      <a:cubicBezTo>
                        <a:pt x="39333" y="18025"/>
                        <a:pt x="39728" y="18450"/>
                        <a:pt x="40396" y="18116"/>
                      </a:cubicBezTo>
                      <a:cubicBezTo>
                        <a:pt x="41035" y="17782"/>
                        <a:pt x="44074" y="16292"/>
                        <a:pt x="43254" y="14012"/>
                      </a:cubicBezTo>
                      <a:cubicBezTo>
                        <a:pt x="42433" y="11733"/>
                        <a:pt x="41035" y="10791"/>
                        <a:pt x="39454" y="9757"/>
                      </a:cubicBezTo>
                      <a:cubicBezTo>
                        <a:pt x="37843" y="8724"/>
                        <a:pt x="31247" y="5319"/>
                        <a:pt x="24955" y="6778"/>
                      </a:cubicBezTo>
                      <a:cubicBezTo>
                        <a:pt x="24955" y="6778"/>
                        <a:pt x="23223" y="5927"/>
                        <a:pt x="22493" y="5836"/>
                      </a:cubicBezTo>
                      <a:lnTo>
                        <a:pt x="20943" y="3739"/>
                      </a:lnTo>
                      <a:cubicBezTo>
                        <a:pt x="20943" y="3739"/>
                        <a:pt x="20548" y="3222"/>
                        <a:pt x="20609" y="2797"/>
                      </a:cubicBezTo>
                      <a:cubicBezTo>
                        <a:pt x="20639" y="2371"/>
                        <a:pt x="21095" y="669"/>
                        <a:pt x="20487" y="334"/>
                      </a:cubicBezTo>
                      <a:cubicBezTo>
                        <a:pt x="19879" y="0"/>
                        <a:pt x="18846" y="2584"/>
                        <a:pt x="18846" y="2584"/>
                      </a:cubicBezTo>
                      <a:cubicBezTo>
                        <a:pt x="18846" y="2584"/>
                        <a:pt x="18116" y="3496"/>
                        <a:pt x="18937" y="4468"/>
                      </a:cubicBezTo>
                      <a:cubicBezTo>
                        <a:pt x="19697" y="5471"/>
                        <a:pt x="20244" y="6414"/>
                        <a:pt x="20092" y="6626"/>
                      </a:cubicBezTo>
                      <a:cubicBezTo>
                        <a:pt x="19940" y="6870"/>
                        <a:pt x="19910" y="7781"/>
                        <a:pt x="19910" y="7781"/>
                      </a:cubicBezTo>
                      <a:lnTo>
                        <a:pt x="19727" y="8298"/>
                      </a:lnTo>
                      <a:lnTo>
                        <a:pt x="18846" y="7721"/>
                      </a:lnTo>
                      <a:cubicBezTo>
                        <a:pt x="18846" y="7721"/>
                        <a:pt x="17448" y="5684"/>
                        <a:pt x="17053" y="5532"/>
                      </a:cubicBezTo>
                      <a:cubicBezTo>
                        <a:pt x="16657" y="5380"/>
                        <a:pt x="15776" y="6961"/>
                        <a:pt x="15654" y="7173"/>
                      </a:cubicBezTo>
                      <a:cubicBezTo>
                        <a:pt x="15533" y="7325"/>
                        <a:pt x="15229" y="8359"/>
                        <a:pt x="15138" y="8480"/>
                      </a:cubicBezTo>
                      <a:cubicBezTo>
                        <a:pt x="15046" y="8602"/>
                        <a:pt x="14864" y="9028"/>
                        <a:pt x="14955" y="9028"/>
                      </a:cubicBezTo>
                      <a:cubicBezTo>
                        <a:pt x="15077" y="9058"/>
                        <a:pt x="15350" y="8906"/>
                        <a:pt x="15381" y="8997"/>
                      </a:cubicBezTo>
                      <a:cubicBezTo>
                        <a:pt x="15411" y="9028"/>
                        <a:pt x="17022" y="10882"/>
                        <a:pt x="17934" y="11520"/>
                      </a:cubicBezTo>
                      <a:lnTo>
                        <a:pt x="17022" y="12432"/>
                      </a:lnTo>
                      <a:cubicBezTo>
                        <a:pt x="17022" y="12432"/>
                        <a:pt x="15837" y="12280"/>
                        <a:pt x="15381" y="11885"/>
                      </a:cubicBezTo>
                      <a:cubicBezTo>
                        <a:pt x="14621" y="11155"/>
                        <a:pt x="14590" y="10304"/>
                        <a:pt x="14165" y="10091"/>
                      </a:cubicBezTo>
                      <a:cubicBezTo>
                        <a:pt x="13861" y="9939"/>
                        <a:pt x="13739" y="10122"/>
                        <a:pt x="13527" y="10547"/>
                      </a:cubicBezTo>
                      <a:cubicBezTo>
                        <a:pt x="13283" y="10973"/>
                        <a:pt x="12736" y="11915"/>
                        <a:pt x="12736" y="11915"/>
                      </a:cubicBezTo>
                      <a:lnTo>
                        <a:pt x="12159" y="12736"/>
                      </a:lnTo>
                      <a:cubicBezTo>
                        <a:pt x="12159" y="12736"/>
                        <a:pt x="12189" y="13465"/>
                        <a:pt x="12888" y="13952"/>
                      </a:cubicBezTo>
                      <a:cubicBezTo>
                        <a:pt x="13557" y="14499"/>
                        <a:pt x="13861" y="15016"/>
                        <a:pt x="14135" y="15684"/>
                      </a:cubicBezTo>
                      <a:cubicBezTo>
                        <a:pt x="14378" y="16292"/>
                        <a:pt x="14438" y="16475"/>
                        <a:pt x="14438" y="16475"/>
                      </a:cubicBezTo>
                      <a:cubicBezTo>
                        <a:pt x="14438" y="16475"/>
                        <a:pt x="14135" y="16900"/>
                        <a:pt x="13952" y="16961"/>
                      </a:cubicBezTo>
                      <a:cubicBezTo>
                        <a:pt x="13770" y="16991"/>
                        <a:pt x="12888" y="16900"/>
                        <a:pt x="12888" y="16900"/>
                      </a:cubicBezTo>
                      <a:cubicBezTo>
                        <a:pt x="12888" y="16900"/>
                        <a:pt x="11764" y="16657"/>
                        <a:pt x="11217" y="16049"/>
                      </a:cubicBezTo>
                      <a:cubicBezTo>
                        <a:pt x="11217" y="16049"/>
                        <a:pt x="11004" y="15532"/>
                        <a:pt x="10517" y="15836"/>
                      </a:cubicBezTo>
                      <a:cubicBezTo>
                        <a:pt x="10031" y="16140"/>
                        <a:pt x="9241" y="17690"/>
                        <a:pt x="9150" y="17812"/>
                      </a:cubicBezTo>
                      <a:cubicBezTo>
                        <a:pt x="9119" y="17903"/>
                        <a:pt x="8663" y="18420"/>
                        <a:pt x="9028" y="18663"/>
                      </a:cubicBezTo>
                      <a:cubicBezTo>
                        <a:pt x="9454" y="18906"/>
                        <a:pt x="9454" y="18724"/>
                        <a:pt x="9879" y="18876"/>
                      </a:cubicBezTo>
                      <a:cubicBezTo>
                        <a:pt x="10305" y="19028"/>
                        <a:pt x="12341" y="19848"/>
                        <a:pt x="12524" y="19879"/>
                      </a:cubicBezTo>
                      <a:lnTo>
                        <a:pt x="11855" y="20578"/>
                      </a:lnTo>
                      <a:cubicBezTo>
                        <a:pt x="11399" y="21003"/>
                        <a:pt x="4985" y="24073"/>
                        <a:pt x="4013" y="25320"/>
                      </a:cubicBezTo>
                      <a:cubicBezTo>
                        <a:pt x="4013" y="25320"/>
                        <a:pt x="3314" y="26201"/>
                        <a:pt x="3222" y="26323"/>
                      </a:cubicBezTo>
                      <a:cubicBezTo>
                        <a:pt x="3101" y="26414"/>
                        <a:pt x="1" y="30517"/>
                        <a:pt x="365" y="30912"/>
                      </a:cubicBezTo>
                      <a:cubicBezTo>
                        <a:pt x="760" y="31277"/>
                        <a:pt x="1520" y="30821"/>
                        <a:pt x="2280" y="29970"/>
                      </a:cubicBezTo>
                      <a:cubicBezTo>
                        <a:pt x="3010" y="29058"/>
                        <a:pt x="4256" y="27842"/>
                        <a:pt x="4864" y="27630"/>
                      </a:cubicBezTo>
                      <a:cubicBezTo>
                        <a:pt x="5077" y="27569"/>
                        <a:pt x="5472" y="27387"/>
                        <a:pt x="5472" y="27387"/>
                      </a:cubicBezTo>
                      <a:lnTo>
                        <a:pt x="7934" y="26353"/>
                      </a:lnTo>
                      <a:cubicBezTo>
                        <a:pt x="7934" y="26353"/>
                        <a:pt x="13527" y="24590"/>
                        <a:pt x="15381" y="24499"/>
                      </a:cubicBezTo>
                      <a:cubicBezTo>
                        <a:pt x="15381" y="24499"/>
                        <a:pt x="18907" y="24043"/>
                        <a:pt x="19575" y="23800"/>
                      </a:cubicBezTo>
                      <a:cubicBezTo>
                        <a:pt x="20183" y="23557"/>
                        <a:pt x="21551" y="23466"/>
                        <a:pt x="23223" y="21733"/>
                      </a:cubicBezTo>
                      <a:lnTo>
                        <a:pt x="23405" y="21520"/>
                      </a:lnTo>
                      <a:cubicBezTo>
                        <a:pt x="23405" y="21520"/>
                        <a:pt x="25533" y="18997"/>
                        <a:pt x="26293" y="16596"/>
                      </a:cubicBezTo>
                      <a:cubicBezTo>
                        <a:pt x="26870" y="14833"/>
                        <a:pt x="27205" y="13435"/>
                        <a:pt x="27326" y="11125"/>
                      </a:cubicBezTo>
                      <a:cubicBezTo>
                        <a:pt x="27326" y="11125"/>
                        <a:pt x="27509" y="10578"/>
                        <a:pt x="27782" y="10487"/>
                      </a:cubicBezTo>
                      <a:cubicBezTo>
                        <a:pt x="28025" y="10365"/>
                        <a:pt x="30123" y="9484"/>
                        <a:pt x="32281" y="9757"/>
                      </a:cubicBezTo>
                      <a:cubicBezTo>
                        <a:pt x="34469" y="10031"/>
                        <a:pt x="36901" y="10730"/>
                        <a:pt x="38968" y="12766"/>
                      </a:cubicBezTo>
                      <a:cubicBezTo>
                        <a:pt x="39059" y="12766"/>
                        <a:pt x="39363" y="13070"/>
                        <a:pt x="39637" y="1373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sp>
            <p:nvSpPr>
              <p:cNvPr id="655" name="Google Shape;655;p33"/>
              <p:cNvSpPr/>
              <p:nvPr/>
            </p:nvSpPr>
            <p:spPr>
              <a:xfrm rot="-3001153">
                <a:off x="6206155" y="-402798"/>
                <a:ext cx="1300351" cy="657657"/>
              </a:xfrm>
              <a:custGeom>
                <a:avLst/>
                <a:gdLst/>
                <a:ahLst/>
                <a:cxnLst/>
                <a:rect l="l" t="t" r="r" b="b"/>
                <a:pathLst>
                  <a:path w="20366" h="10176" extrusionOk="0">
                    <a:moveTo>
                      <a:pt x="471" y="1"/>
                    </a:moveTo>
                    <a:cubicBezTo>
                      <a:pt x="466" y="1"/>
                      <a:pt x="460" y="2"/>
                      <a:pt x="456" y="3"/>
                    </a:cubicBezTo>
                    <a:cubicBezTo>
                      <a:pt x="335" y="64"/>
                      <a:pt x="0" y="398"/>
                      <a:pt x="2067" y="1887"/>
                    </a:cubicBezTo>
                    <a:cubicBezTo>
                      <a:pt x="3678" y="3012"/>
                      <a:pt x="4894" y="3346"/>
                      <a:pt x="5350" y="3468"/>
                    </a:cubicBezTo>
                    <a:cubicBezTo>
                      <a:pt x="5411" y="3498"/>
                      <a:pt x="5471" y="3620"/>
                      <a:pt x="5411" y="3711"/>
                    </a:cubicBezTo>
                    <a:cubicBezTo>
                      <a:pt x="5228" y="3954"/>
                      <a:pt x="5016" y="4471"/>
                      <a:pt x="4924" y="4623"/>
                    </a:cubicBezTo>
                    <a:cubicBezTo>
                      <a:pt x="4894" y="4653"/>
                      <a:pt x="4894" y="4714"/>
                      <a:pt x="4924" y="4775"/>
                    </a:cubicBezTo>
                    <a:cubicBezTo>
                      <a:pt x="5107" y="5018"/>
                      <a:pt x="5927" y="5687"/>
                      <a:pt x="6231" y="5900"/>
                    </a:cubicBezTo>
                    <a:cubicBezTo>
                      <a:pt x="6254" y="5933"/>
                      <a:pt x="6284" y="5946"/>
                      <a:pt x="6315" y="5946"/>
                    </a:cubicBezTo>
                    <a:cubicBezTo>
                      <a:pt x="6369" y="5946"/>
                      <a:pt x="6425" y="5908"/>
                      <a:pt x="6444" y="5869"/>
                    </a:cubicBezTo>
                    <a:cubicBezTo>
                      <a:pt x="6474" y="5778"/>
                      <a:pt x="6474" y="5717"/>
                      <a:pt x="6535" y="5626"/>
                    </a:cubicBezTo>
                    <a:cubicBezTo>
                      <a:pt x="6566" y="5474"/>
                      <a:pt x="6292" y="4957"/>
                      <a:pt x="6292" y="4805"/>
                    </a:cubicBezTo>
                    <a:cubicBezTo>
                      <a:pt x="6292" y="4702"/>
                      <a:pt x="6377" y="4655"/>
                      <a:pt x="6460" y="4655"/>
                    </a:cubicBezTo>
                    <a:cubicBezTo>
                      <a:pt x="6499" y="4655"/>
                      <a:pt x="6537" y="4665"/>
                      <a:pt x="6566" y="4684"/>
                    </a:cubicBezTo>
                    <a:cubicBezTo>
                      <a:pt x="6900" y="5079"/>
                      <a:pt x="8298" y="5474"/>
                      <a:pt x="8298" y="5474"/>
                    </a:cubicBezTo>
                    <a:lnTo>
                      <a:pt x="8815" y="5626"/>
                    </a:lnTo>
                    <a:cubicBezTo>
                      <a:pt x="8884" y="5667"/>
                      <a:pt x="8952" y="5684"/>
                      <a:pt x="9012" y="5684"/>
                    </a:cubicBezTo>
                    <a:cubicBezTo>
                      <a:pt x="9086" y="5684"/>
                      <a:pt x="9146" y="5660"/>
                      <a:pt x="9180" y="5626"/>
                    </a:cubicBezTo>
                    <a:cubicBezTo>
                      <a:pt x="9271" y="5626"/>
                      <a:pt x="9301" y="5626"/>
                      <a:pt x="9332" y="5687"/>
                    </a:cubicBezTo>
                    <a:cubicBezTo>
                      <a:pt x="9423" y="5748"/>
                      <a:pt x="9605" y="5839"/>
                      <a:pt x="9605" y="5869"/>
                    </a:cubicBezTo>
                    <a:cubicBezTo>
                      <a:pt x="9666" y="6082"/>
                      <a:pt x="9605" y="6295"/>
                      <a:pt x="9605" y="6295"/>
                    </a:cubicBezTo>
                    <a:cubicBezTo>
                      <a:pt x="9484" y="6629"/>
                      <a:pt x="9605" y="6994"/>
                      <a:pt x="9605" y="7055"/>
                    </a:cubicBezTo>
                    <a:cubicBezTo>
                      <a:pt x="9605" y="7085"/>
                      <a:pt x="8967" y="8423"/>
                      <a:pt x="8845" y="8635"/>
                    </a:cubicBezTo>
                    <a:cubicBezTo>
                      <a:pt x="8724" y="8787"/>
                      <a:pt x="8754" y="8970"/>
                      <a:pt x="8754" y="9061"/>
                    </a:cubicBezTo>
                    <a:cubicBezTo>
                      <a:pt x="8754" y="9091"/>
                      <a:pt x="8754" y="9091"/>
                      <a:pt x="8815" y="9122"/>
                    </a:cubicBezTo>
                    <a:lnTo>
                      <a:pt x="9909" y="10155"/>
                    </a:lnTo>
                    <a:cubicBezTo>
                      <a:pt x="9934" y="10168"/>
                      <a:pt x="9970" y="10175"/>
                      <a:pt x="10005" y="10175"/>
                    </a:cubicBezTo>
                    <a:cubicBezTo>
                      <a:pt x="10055" y="10175"/>
                      <a:pt x="10104" y="10160"/>
                      <a:pt x="10122" y="10125"/>
                    </a:cubicBezTo>
                    <a:cubicBezTo>
                      <a:pt x="10517" y="9517"/>
                      <a:pt x="10061" y="8939"/>
                      <a:pt x="9970" y="8818"/>
                    </a:cubicBezTo>
                    <a:cubicBezTo>
                      <a:pt x="9940" y="8666"/>
                      <a:pt x="9970" y="8666"/>
                      <a:pt x="9970" y="8666"/>
                    </a:cubicBezTo>
                    <a:cubicBezTo>
                      <a:pt x="10730" y="7723"/>
                      <a:pt x="11095" y="6933"/>
                      <a:pt x="11155" y="6812"/>
                    </a:cubicBezTo>
                    <a:cubicBezTo>
                      <a:pt x="11186" y="6751"/>
                      <a:pt x="11277" y="6508"/>
                      <a:pt x="11307" y="6356"/>
                    </a:cubicBezTo>
                    <a:cubicBezTo>
                      <a:pt x="11338" y="6295"/>
                      <a:pt x="11399" y="6234"/>
                      <a:pt x="11459" y="6234"/>
                    </a:cubicBezTo>
                    <a:lnTo>
                      <a:pt x="12098" y="6234"/>
                    </a:lnTo>
                    <a:cubicBezTo>
                      <a:pt x="12189" y="6234"/>
                      <a:pt x="12250" y="6295"/>
                      <a:pt x="12250" y="6356"/>
                    </a:cubicBezTo>
                    <a:cubicBezTo>
                      <a:pt x="12310" y="6538"/>
                      <a:pt x="12341" y="6903"/>
                      <a:pt x="12493" y="7085"/>
                    </a:cubicBezTo>
                    <a:cubicBezTo>
                      <a:pt x="12596" y="7217"/>
                      <a:pt x="12713" y="7272"/>
                      <a:pt x="12834" y="7272"/>
                    </a:cubicBezTo>
                    <a:cubicBezTo>
                      <a:pt x="12963" y="7272"/>
                      <a:pt x="13097" y="7210"/>
                      <a:pt x="13222" y="7116"/>
                    </a:cubicBezTo>
                    <a:cubicBezTo>
                      <a:pt x="13405" y="6964"/>
                      <a:pt x="13283" y="6447"/>
                      <a:pt x="13222" y="6204"/>
                    </a:cubicBezTo>
                    <a:cubicBezTo>
                      <a:pt x="13162" y="6143"/>
                      <a:pt x="13222" y="6052"/>
                      <a:pt x="13283" y="6021"/>
                    </a:cubicBezTo>
                    <a:lnTo>
                      <a:pt x="13526" y="5900"/>
                    </a:lnTo>
                    <a:cubicBezTo>
                      <a:pt x="13537" y="5894"/>
                      <a:pt x="13550" y="5892"/>
                      <a:pt x="13563" y="5892"/>
                    </a:cubicBezTo>
                    <a:cubicBezTo>
                      <a:pt x="13626" y="5892"/>
                      <a:pt x="13709" y="5946"/>
                      <a:pt x="13709" y="6021"/>
                    </a:cubicBezTo>
                    <a:cubicBezTo>
                      <a:pt x="13739" y="6082"/>
                      <a:pt x="13739" y="6234"/>
                      <a:pt x="13830" y="6325"/>
                    </a:cubicBezTo>
                    <a:cubicBezTo>
                      <a:pt x="13869" y="6403"/>
                      <a:pt x="13959" y="6442"/>
                      <a:pt x="14062" y="6442"/>
                    </a:cubicBezTo>
                    <a:cubicBezTo>
                      <a:pt x="14201" y="6442"/>
                      <a:pt x="14364" y="6373"/>
                      <a:pt x="14469" y="6234"/>
                    </a:cubicBezTo>
                    <a:cubicBezTo>
                      <a:pt x="14621" y="6052"/>
                      <a:pt x="14499" y="5748"/>
                      <a:pt x="14438" y="5596"/>
                    </a:cubicBezTo>
                    <a:cubicBezTo>
                      <a:pt x="14438" y="5565"/>
                      <a:pt x="14438" y="5505"/>
                      <a:pt x="14469" y="5444"/>
                    </a:cubicBezTo>
                    <a:cubicBezTo>
                      <a:pt x="14590" y="5353"/>
                      <a:pt x="14833" y="5049"/>
                      <a:pt x="15076" y="4805"/>
                    </a:cubicBezTo>
                    <a:cubicBezTo>
                      <a:pt x="15380" y="4502"/>
                      <a:pt x="15684" y="4289"/>
                      <a:pt x="15684" y="4289"/>
                    </a:cubicBezTo>
                    <a:cubicBezTo>
                      <a:pt x="16414" y="3711"/>
                      <a:pt x="17539" y="3438"/>
                      <a:pt x="17782" y="3407"/>
                    </a:cubicBezTo>
                    <a:lnTo>
                      <a:pt x="17842" y="3407"/>
                    </a:lnTo>
                    <a:cubicBezTo>
                      <a:pt x="18450" y="3681"/>
                      <a:pt x="18937" y="4805"/>
                      <a:pt x="18937" y="4805"/>
                    </a:cubicBezTo>
                    <a:cubicBezTo>
                      <a:pt x="19362" y="5596"/>
                      <a:pt x="19757" y="5869"/>
                      <a:pt x="19909" y="5961"/>
                    </a:cubicBezTo>
                    <a:lnTo>
                      <a:pt x="20001" y="5961"/>
                    </a:lnTo>
                    <a:cubicBezTo>
                      <a:pt x="20244" y="5839"/>
                      <a:pt x="20244" y="5657"/>
                      <a:pt x="20244" y="5657"/>
                    </a:cubicBezTo>
                    <a:cubicBezTo>
                      <a:pt x="20365" y="5383"/>
                      <a:pt x="19636" y="3742"/>
                      <a:pt x="19636" y="3742"/>
                    </a:cubicBezTo>
                    <a:cubicBezTo>
                      <a:pt x="19545" y="3620"/>
                      <a:pt x="19757" y="3103"/>
                      <a:pt x="19788" y="2982"/>
                    </a:cubicBezTo>
                    <a:cubicBezTo>
                      <a:pt x="19818" y="2860"/>
                      <a:pt x="19818" y="2769"/>
                      <a:pt x="19757" y="2647"/>
                    </a:cubicBezTo>
                    <a:cubicBezTo>
                      <a:pt x="19544" y="2248"/>
                      <a:pt x="19075" y="2059"/>
                      <a:pt x="18962" y="2059"/>
                    </a:cubicBezTo>
                    <a:cubicBezTo>
                      <a:pt x="18946" y="2059"/>
                      <a:pt x="18937" y="2062"/>
                      <a:pt x="18937" y="2070"/>
                    </a:cubicBezTo>
                    <a:cubicBezTo>
                      <a:pt x="18684" y="1923"/>
                      <a:pt x="18335" y="1868"/>
                      <a:pt x="17953" y="1868"/>
                    </a:cubicBezTo>
                    <a:cubicBezTo>
                      <a:pt x="16911" y="1868"/>
                      <a:pt x="15625" y="2277"/>
                      <a:pt x="15380" y="2343"/>
                    </a:cubicBezTo>
                    <a:cubicBezTo>
                      <a:pt x="15337" y="2352"/>
                      <a:pt x="15288" y="2357"/>
                      <a:pt x="15233" y="2357"/>
                    </a:cubicBezTo>
                    <a:cubicBezTo>
                      <a:pt x="14908" y="2357"/>
                      <a:pt x="14376" y="2204"/>
                      <a:pt x="13466" y="1918"/>
                    </a:cubicBezTo>
                    <a:cubicBezTo>
                      <a:pt x="12685" y="1673"/>
                      <a:pt x="11807" y="1640"/>
                      <a:pt x="11274" y="1640"/>
                    </a:cubicBezTo>
                    <a:cubicBezTo>
                      <a:pt x="11081" y="1640"/>
                      <a:pt x="10933" y="1644"/>
                      <a:pt x="10851" y="1644"/>
                    </a:cubicBezTo>
                    <a:cubicBezTo>
                      <a:pt x="10842" y="1643"/>
                      <a:pt x="10830" y="1643"/>
                      <a:pt x="10816" y="1643"/>
                    </a:cubicBezTo>
                    <a:cubicBezTo>
                      <a:pt x="10401" y="1643"/>
                      <a:pt x="8233" y="2071"/>
                      <a:pt x="8085" y="2100"/>
                    </a:cubicBezTo>
                    <a:lnTo>
                      <a:pt x="8055" y="2100"/>
                    </a:lnTo>
                    <a:cubicBezTo>
                      <a:pt x="7750" y="2118"/>
                      <a:pt x="7455" y="2127"/>
                      <a:pt x="7171" y="2127"/>
                    </a:cubicBezTo>
                    <a:cubicBezTo>
                      <a:pt x="3115" y="2127"/>
                      <a:pt x="1117" y="421"/>
                      <a:pt x="1003" y="307"/>
                    </a:cubicBezTo>
                    <a:cubicBezTo>
                      <a:pt x="974" y="278"/>
                      <a:pt x="587" y="1"/>
                      <a:pt x="4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656" name="Google Shape;656;p33"/>
            <p:cNvSpPr/>
            <p:nvPr/>
          </p:nvSpPr>
          <p:spPr>
            <a:xfrm rot="-1981052">
              <a:off x="226720" y="-356352"/>
              <a:ext cx="587983" cy="1153962"/>
            </a:xfrm>
            <a:custGeom>
              <a:avLst/>
              <a:gdLst/>
              <a:ahLst/>
              <a:cxnLst/>
              <a:rect l="l" t="t" r="r" b="b"/>
              <a:pathLst>
                <a:path w="18816" h="36485" extrusionOk="0">
                  <a:moveTo>
                    <a:pt x="12230" y="0"/>
                  </a:moveTo>
                  <a:cubicBezTo>
                    <a:pt x="11907" y="0"/>
                    <a:pt x="11230" y="559"/>
                    <a:pt x="10091" y="3835"/>
                  </a:cubicBezTo>
                  <a:cubicBezTo>
                    <a:pt x="8967" y="7148"/>
                    <a:pt x="8967" y="9337"/>
                    <a:pt x="9028" y="10188"/>
                  </a:cubicBezTo>
                  <a:cubicBezTo>
                    <a:pt x="9082" y="10351"/>
                    <a:pt x="8917" y="10466"/>
                    <a:pt x="8794" y="10466"/>
                  </a:cubicBezTo>
                  <a:cubicBezTo>
                    <a:pt x="8780" y="10466"/>
                    <a:pt x="8767" y="10464"/>
                    <a:pt x="8754" y="10461"/>
                  </a:cubicBezTo>
                  <a:cubicBezTo>
                    <a:pt x="8207" y="10340"/>
                    <a:pt x="7295" y="10188"/>
                    <a:pt x="6991" y="10096"/>
                  </a:cubicBezTo>
                  <a:cubicBezTo>
                    <a:pt x="6968" y="10089"/>
                    <a:pt x="6947" y="10085"/>
                    <a:pt x="6927" y="10085"/>
                  </a:cubicBezTo>
                  <a:cubicBezTo>
                    <a:pt x="6868" y="10085"/>
                    <a:pt x="6816" y="10119"/>
                    <a:pt x="6748" y="10188"/>
                  </a:cubicBezTo>
                  <a:cubicBezTo>
                    <a:pt x="6414" y="10644"/>
                    <a:pt x="5715" y="12346"/>
                    <a:pt x="5471" y="12954"/>
                  </a:cubicBezTo>
                  <a:cubicBezTo>
                    <a:pt x="5441" y="13106"/>
                    <a:pt x="5502" y="13258"/>
                    <a:pt x="5654" y="13288"/>
                  </a:cubicBezTo>
                  <a:cubicBezTo>
                    <a:pt x="5806" y="13349"/>
                    <a:pt x="5958" y="13349"/>
                    <a:pt x="6110" y="13349"/>
                  </a:cubicBezTo>
                  <a:cubicBezTo>
                    <a:pt x="6383" y="13349"/>
                    <a:pt x="7143" y="12619"/>
                    <a:pt x="7325" y="12528"/>
                  </a:cubicBezTo>
                  <a:cubicBezTo>
                    <a:pt x="7349" y="12522"/>
                    <a:pt x="7372" y="12519"/>
                    <a:pt x="7394" y="12519"/>
                  </a:cubicBezTo>
                  <a:cubicBezTo>
                    <a:pt x="7601" y="12519"/>
                    <a:pt x="7739" y="12759"/>
                    <a:pt x="7629" y="12923"/>
                  </a:cubicBezTo>
                  <a:cubicBezTo>
                    <a:pt x="7173" y="13683"/>
                    <a:pt x="7173" y="16267"/>
                    <a:pt x="7173" y="16267"/>
                  </a:cubicBezTo>
                  <a:lnTo>
                    <a:pt x="7173" y="17179"/>
                  </a:lnTo>
                  <a:cubicBezTo>
                    <a:pt x="7143" y="17513"/>
                    <a:pt x="7265" y="17756"/>
                    <a:pt x="7356" y="17847"/>
                  </a:cubicBezTo>
                  <a:cubicBezTo>
                    <a:pt x="7447" y="17939"/>
                    <a:pt x="7447" y="18060"/>
                    <a:pt x="7417" y="18121"/>
                  </a:cubicBezTo>
                  <a:cubicBezTo>
                    <a:pt x="7325" y="18303"/>
                    <a:pt x="7265" y="18607"/>
                    <a:pt x="7204" y="18668"/>
                  </a:cubicBezTo>
                  <a:cubicBezTo>
                    <a:pt x="6870" y="18850"/>
                    <a:pt x="6505" y="18850"/>
                    <a:pt x="6505" y="18850"/>
                  </a:cubicBezTo>
                  <a:cubicBezTo>
                    <a:pt x="5836" y="18850"/>
                    <a:pt x="5289" y="19185"/>
                    <a:pt x="5198" y="19215"/>
                  </a:cubicBezTo>
                  <a:cubicBezTo>
                    <a:pt x="5193" y="19219"/>
                    <a:pt x="5177" y="19221"/>
                    <a:pt x="5149" y="19221"/>
                  </a:cubicBezTo>
                  <a:cubicBezTo>
                    <a:pt x="4787" y="19221"/>
                    <a:pt x="2552" y="18872"/>
                    <a:pt x="2128" y="18759"/>
                  </a:cubicBezTo>
                  <a:cubicBezTo>
                    <a:pt x="2064" y="18748"/>
                    <a:pt x="2001" y="18743"/>
                    <a:pt x="1941" y="18743"/>
                  </a:cubicBezTo>
                  <a:cubicBezTo>
                    <a:pt x="1684" y="18743"/>
                    <a:pt x="1466" y="18832"/>
                    <a:pt x="1368" y="18881"/>
                  </a:cubicBezTo>
                  <a:lnTo>
                    <a:pt x="1246" y="19002"/>
                  </a:lnTo>
                  <a:lnTo>
                    <a:pt x="61" y="21434"/>
                  </a:lnTo>
                  <a:cubicBezTo>
                    <a:pt x="0" y="21556"/>
                    <a:pt x="61" y="21738"/>
                    <a:pt x="213" y="21768"/>
                  </a:cubicBezTo>
                  <a:cubicBezTo>
                    <a:pt x="381" y="21812"/>
                    <a:pt x="538" y="21832"/>
                    <a:pt x="686" y="21832"/>
                  </a:cubicBezTo>
                  <a:cubicBezTo>
                    <a:pt x="1664" y="21832"/>
                    <a:pt x="2209" y="20989"/>
                    <a:pt x="2341" y="20857"/>
                  </a:cubicBezTo>
                  <a:cubicBezTo>
                    <a:pt x="2432" y="20747"/>
                    <a:pt x="2501" y="20725"/>
                    <a:pt x="2542" y="20725"/>
                  </a:cubicBezTo>
                  <a:cubicBezTo>
                    <a:pt x="2569" y="20725"/>
                    <a:pt x="2584" y="20735"/>
                    <a:pt x="2584" y="20735"/>
                  </a:cubicBezTo>
                  <a:cubicBezTo>
                    <a:pt x="4559" y="21495"/>
                    <a:pt x="6079" y="21738"/>
                    <a:pt x="6353" y="21768"/>
                  </a:cubicBezTo>
                  <a:cubicBezTo>
                    <a:pt x="6403" y="21779"/>
                    <a:pt x="6488" y="21782"/>
                    <a:pt x="6587" y="21782"/>
                  </a:cubicBezTo>
                  <a:cubicBezTo>
                    <a:pt x="6785" y="21782"/>
                    <a:pt x="7042" y="21768"/>
                    <a:pt x="7204" y="21768"/>
                  </a:cubicBezTo>
                  <a:cubicBezTo>
                    <a:pt x="7325" y="21768"/>
                    <a:pt x="7447" y="21860"/>
                    <a:pt x="7477" y="21951"/>
                  </a:cubicBezTo>
                  <a:cubicBezTo>
                    <a:pt x="7569" y="22224"/>
                    <a:pt x="7751" y="22771"/>
                    <a:pt x="7812" y="23015"/>
                  </a:cubicBezTo>
                  <a:cubicBezTo>
                    <a:pt x="7873" y="23136"/>
                    <a:pt x="7812" y="23258"/>
                    <a:pt x="7721" y="23319"/>
                  </a:cubicBezTo>
                  <a:cubicBezTo>
                    <a:pt x="7447" y="23471"/>
                    <a:pt x="6900" y="23744"/>
                    <a:pt x="6657" y="24078"/>
                  </a:cubicBezTo>
                  <a:cubicBezTo>
                    <a:pt x="6292" y="24534"/>
                    <a:pt x="6505" y="25051"/>
                    <a:pt x="6961" y="25294"/>
                  </a:cubicBezTo>
                  <a:cubicBezTo>
                    <a:pt x="7025" y="25341"/>
                    <a:pt x="7106" y="25361"/>
                    <a:pt x="7199" y="25361"/>
                  </a:cubicBezTo>
                  <a:cubicBezTo>
                    <a:pt x="7593" y="25361"/>
                    <a:pt x="8191" y="25005"/>
                    <a:pt x="8511" y="24808"/>
                  </a:cubicBezTo>
                  <a:cubicBezTo>
                    <a:pt x="8566" y="24781"/>
                    <a:pt x="8626" y="24766"/>
                    <a:pt x="8682" y="24766"/>
                  </a:cubicBezTo>
                  <a:cubicBezTo>
                    <a:pt x="8751" y="24766"/>
                    <a:pt x="8812" y="24788"/>
                    <a:pt x="8845" y="24838"/>
                  </a:cubicBezTo>
                  <a:cubicBezTo>
                    <a:pt x="8936" y="24930"/>
                    <a:pt x="9028" y="25051"/>
                    <a:pt x="9119" y="25142"/>
                  </a:cubicBezTo>
                  <a:cubicBezTo>
                    <a:pt x="9240" y="25264"/>
                    <a:pt x="9180" y="25446"/>
                    <a:pt x="9028" y="25537"/>
                  </a:cubicBezTo>
                  <a:cubicBezTo>
                    <a:pt x="8845" y="25598"/>
                    <a:pt x="8663" y="25720"/>
                    <a:pt x="8541" y="25872"/>
                  </a:cubicBezTo>
                  <a:cubicBezTo>
                    <a:pt x="8329" y="26176"/>
                    <a:pt x="8541" y="26753"/>
                    <a:pt x="8997" y="26936"/>
                  </a:cubicBezTo>
                  <a:cubicBezTo>
                    <a:pt x="9057" y="26961"/>
                    <a:pt x="9119" y="26972"/>
                    <a:pt x="9181" y="26972"/>
                  </a:cubicBezTo>
                  <a:cubicBezTo>
                    <a:pt x="9497" y="26972"/>
                    <a:pt x="9828" y="26688"/>
                    <a:pt x="10031" y="26510"/>
                  </a:cubicBezTo>
                  <a:cubicBezTo>
                    <a:pt x="10084" y="26474"/>
                    <a:pt x="10138" y="26460"/>
                    <a:pt x="10191" y="26460"/>
                  </a:cubicBezTo>
                  <a:cubicBezTo>
                    <a:pt x="10229" y="26460"/>
                    <a:pt x="10266" y="26467"/>
                    <a:pt x="10304" y="26480"/>
                  </a:cubicBezTo>
                  <a:cubicBezTo>
                    <a:pt x="10578" y="26632"/>
                    <a:pt x="11155" y="26936"/>
                    <a:pt x="11702" y="27209"/>
                  </a:cubicBezTo>
                  <a:cubicBezTo>
                    <a:pt x="12432" y="27574"/>
                    <a:pt x="12949" y="27999"/>
                    <a:pt x="12949" y="27999"/>
                  </a:cubicBezTo>
                  <a:cubicBezTo>
                    <a:pt x="14286" y="29003"/>
                    <a:pt x="15289" y="30735"/>
                    <a:pt x="15502" y="31130"/>
                  </a:cubicBezTo>
                  <a:cubicBezTo>
                    <a:pt x="15532" y="31161"/>
                    <a:pt x="15532" y="31221"/>
                    <a:pt x="15532" y="31282"/>
                  </a:cubicBezTo>
                  <a:cubicBezTo>
                    <a:pt x="15380" y="32437"/>
                    <a:pt x="13709" y="33896"/>
                    <a:pt x="13709" y="33896"/>
                  </a:cubicBezTo>
                  <a:cubicBezTo>
                    <a:pt x="12584" y="35021"/>
                    <a:pt x="12310" y="35781"/>
                    <a:pt x="12280" y="36054"/>
                  </a:cubicBezTo>
                  <a:cubicBezTo>
                    <a:pt x="12219" y="36145"/>
                    <a:pt x="12280" y="36206"/>
                    <a:pt x="12310" y="36237"/>
                  </a:cubicBezTo>
                  <a:cubicBezTo>
                    <a:pt x="12506" y="36454"/>
                    <a:pt x="12732" y="36485"/>
                    <a:pt x="12846" y="36485"/>
                  </a:cubicBezTo>
                  <a:cubicBezTo>
                    <a:pt x="12891" y="36485"/>
                    <a:pt x="12918" y="36480"/>
                    <a:pt x="12918" y="36480"/>
                  </a:cubicBezTo>
                  <a:cubicBezTo>
                    <a:pt x="12926" y="36481"/>
                    <a:pt x="12934" y="36481"/>
                    <a:pt x="12942" y="36481"/>
                  </a:cubicBezTo>
                  <a:cubicBezTo>
                    <a:pt x="13505" y="36481"/>
                    <a:pt x="15836" y="34504"/>
                    <a:pt x="15836" y="34504"/>
                  </a:cubicBezTo>
                  <a:cubicBezTo>
                    <a:pt x="15946" y="34395"/>
                    <a:pt x="16362" y="34373"/>
                    <a:pt x="16716" y="34373"/>
                  </a:cubicBezTo>
                  <a:cubicBezTo>
                    <a:pt x="16952" y="34373"/>
                    <a:pt x="17162" y="34383"/>
                    <a:pt x="17234" y="34383"/>
                  </a:cubicBezTo>
                  <a:cubicBezTo>
                    <a:pt x="17447" y="34383"/>
                    <a:pt x="17630" y="34261"/>
                    <a:pt x="17782" y="34109"/>
                  </a:cubicBezTo>
                  <a:cubicBezTo>
                    <a:pt x="18410" y="33480"/>
                    <a:pt x="18508" y="32528"/>
                    <a:pt x="18424" y="32528"/>
                  </a:cubicBezTo>
                  <a:cubicBezTo>
                    <a:pt x="18423" y="32528"/>
                    <a:pt x="18421" y="32528"/>
                    <a:pt x="18420" y="32528"/>
                  </a:cubicBezTo>
                  <a:cubicBezTo>
                    <a:pt x="18815" y="30613"/>
                    <a:pt x="16444" y="27088"/>
                    <a:pt x="16140" y="26601"/>
                  </a:cubicBezTo>
                  <a:cubicBezTo>
                    <a:pt x="15836" y="26115"/>
                    <a:pt x="15836" y="25112"/>
                    <a:pt x="15867" y="23136"/>
                  </a:cubicBezTo>
                  <a:cubicBezTo>
                    <a:pt x="15927" y="21160"/>
                    <a:pt x="15168" y="19063"/>
                    <a:pt x="15016" y="18577"/>
                  </a:cubicBezTo>
                  <a:cubicBezTo>
                    <a:pt x="14894" y="18091"/>
                    <a:pt x="12949" y="14413"/>
                    <a:pt x="12797" y="14139"/>
                  </a:cubicBezTo>
                  <a:lnTo>
                    <a:pt x="12797" y="14109"/>
                  </a:lnTo>
                  <a:cubicBezTo>
                    <a:pt x="9940" y="6358"/>
                    <a:pt x="12128" y="1525"/>
                    <a:pt x="12219" y="1282"/>
                  </a:cubicBezTo>
                  <a:lnTo>
                    <a:pt x="12219" y="1251"/>
                  </a:lnTo>
                  <a:cubicBezTo>
                    <a:pt x="12280" y="1130"/>
                    <a:pt x="12523" y="309"/>
                    <a:pt x="12432" y="96"/>
                  </a:cubicBezTo>
                  <a:cubicBezTo>
                    <a:pt x="12396" y="53"/>
                    <a:pt x="12330" y="0"/>
                    <a:pt x="122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657" name="Google Shape;657;p33"/>
            <p:cNvGrpSpPr/>
            <p:nvPr/>
          </p:nvGrpSpPr>
          <p:grpSpPr>
            <a:xfrm>
              <a:off x="884069" y="-1158024"/>
              <a:ext cx="5196411" cy="2022644"/>
              <a:chOff x="3134640" y="3960283"/>
              <a:chExt cx="4157129" cy="1598802"/>
            </a:xfrm>
          </p:grpSpPr>
          <p:sp>
            <p:nvSpPr>
              <p:cNvPr id="658" name="Google Shape;658;p33"/>
              <p:cNvSpPr/>
              <p:nvPr/>
            </p:nvSpPr>
            <p:spPr>
              <a:xfrm>
                <a:off x="3134640" y="4685020"/>
                <a:ext cx="929375" cy="625425"/>
              </a:xfrm>
              <a:custGeom>
                <a:avLst/>
                <a:gdLst/>
                <a:ahLst/>
                <a:cxnLst/>
                <a:rect l="l" t="t" r="r" b="b"/>
                <a:pathLst>
                  <a:path w="37175" h="25017" extrusionOk="0">
                    <a:moveTo>
                      <a:pt x="22737" y="1"/>
                    </a:moveTo>
                    <a:cubicBezTo>
                      <a:pt x="21369" y="1"/>
                      <a:pt x="21065" y="2858"/>
                      <a:pt x="21065" y="2858"/>
                    </a:cubicBezTo>
                    <a:cubicBezTo>
                      <a:pt x="21065" y="2858"/>
                      <a:pt x="21156" y="3800"/>
                      <a:pt x="20883" y="3952"/>
                    </a:cubicBezTo>
                    <a:cubicBezTo>
                      <a:pt x="20883" y="3952"/>
                      <a:pt x="19967" y="3403"/>
                      <a:pt x="19318" y="3403"/>
                    </a:cubicBezTo>
                    <a:cubicBezTo>
                      <a:pt x="19173" y="3403"/>
                      <a:pt x="19042" y="3430"/>
                      <a:pt x="18937" y="3496"/>
                    </a:cubicBezTo>
                    <a:cubicBezTo>
                      <a:pt x="18329" y="3861"/>
                      <a:pt x="18694" y="6080"/>
                      <a:pt x="18633" y="6080"/>
                    </a:cubicBezTo>
                    <a:cubicBezTo>
                      <a:pt x="18632" y="6082"/>
                      <a:pt x="18628" y="6084"/>
                      <a:pt x="18622" y="6084"/>
                    </a:cubicBezTo>
                    <a:cubicBezTo>
                      <a:pt x="18484" y="6084"/>
                      <a:pt x="17213" y="5564"/>
                      <a:pt x="16738" y="5564"/>
                    </a:cubicBezTo>
                    <a:cubicBezTo>
                      <a:pt x="16676" y="5564"/>
                      <a:pt x="16627" y="5573"/>
                      <a:pt x="16597" y="5594"/>
                    </a:cubicBezTo>
                    <a:cubicBezTo>
                      <a:pt x="16293" y="5776"/>
                      <a:pt x="16050" y="6505"/>
                      <a:pt x="16110" y="6931"/>
                    </a:cubicBezTo>
                    <a:cubicBezTo>
                      <a:pt x="16110" y="6931"/>
                      <a:pt x="15832" y="6805"/>
                      <a:pt x="15512" y="6805"/>
                    </a:cubicBezTo>
                    <a:cubicBezTo>
                      <a:pt x="15336" y="6805"/>
                      <a:pt x="15148" y="6843"/>
                      <a:pt x="14986" y="6961"/>
                    </a:cubicBezTo>
                    <a:cubicBezTo>
                      <a:pt x="14530" y="7296"/>
                      <a:pt x="14347" y="8329"/>
                      <a:pt x="14347" y="8329"/>
                    </a:cubicBezTo>
                    <a:cubicBezTo>
                      <a:pt x="14347" y="8329"/>
                      <a:pt x="13791" y="7896"/>
                      <a:pt x="13306" y="7896"/>
                    </a:cubicBezTo>
                    <a:cubicBezTo>
                      <a:pt x="13202" y="7896"/>
                      <a:pt x="13101" y="7916"/>
                      <a:pt x="13010" y="7964"/>
                    </a:cubicBezTo>
                    <a:cubicBezTo>
                      <a:pt x="12524" y="8208"/>
                      <a:pt x="12615" y="9028"/>
                      <a:pt x="12615" y="9028"/>
                    </a:cubicBezTo>
                    <a:cubicBezTo>
                      <a:pt x="12615" y="9028"/>
                      <a:pt x="12290" y="8567"/>
                      <a:pt x="11921" y="8567"/>
                    </a:cubicBezTo>
                    <a:cubicBezTo>
                      <a:pt x="11899" y="8567"/>
                      <a:pt x="11877" y="8569"/>
                      <a:pt x="11855" y="8572"/>
                    </a:cubicBezTo>
                    <a:cubicBezTo>
                      <a:pt x="11429" y="8633"/>
                      <a:pt x="11277" y="9393"/>
                      <a:pt x="10974" y="9484"/>
                    </a:cubicBezTo>
                    <a:cubicBezTo>
                      <a:pt x="10974" y="9484"/>
                      <a:pt x="10852" y="8785"/>
                      <a:pt x="10335" y="8664"/>
                    </a:cubicBezTo>
                    <a:cubicBezTo>
                      <a:pt x="10305" y="8659"/>
                      <a:pt x="10272" y="8656"/>
                      <a:pt x="10236" y="8656"/>
                    </a:cubicBezTo>
                    <a:cubicBezTo>
                      <a:pt x="9614" y="8656"/>
                      <a:pt x="8147" y="9363"/>
                      <a:pt x="8147" y="9363"/>
                    </a:cubicBezTo>
                    <a:cubicBezTo>
                      <a:pt x="8056" y="9302"/>
                      <a:pt x="5016" y="8633"/>
                      <a:pt x="1429" y="6505"/>
                    </a:cubicBezTo>
                    <a:cubicBezTo>
                      <a:pt x="1429" y="6505"/>
                      <a:pt x="1181" y="6406"/>
                      <a:pt x="905" y="6406"/>
                    </a:cubicBezTo>
                    <a:cubicBezTo>
                      <a:pt x="652" y="6406"/>
                      <a:pt x="375" y="6490"/>
                      <a:pt x="244" y="6809"/>
                    </a:cubicBezTo>
                    <a:cubicBezTo>
                      <a:pt x="1" y="7509"/>
                      <a:pt x="1460" y="9241"/>
                      <a:pt x="2767" y="10062"/>
                    </a:cubicBezTo>
                    <a:cubicBezTo>
                      <a:pt x="4066" y="10859"/>
                      <a:pt x="8436" y="12833"/>
                      <a:pt x="12502" y="12833"/>
                    </a:cubicBezTo>
                    <a:cubicBezTo>
                      <a:pt x="12621" y="12833"/>
                      <a:pt x="12740" y="12831"/>
                      <a:pt x="12858" y="12828"/>
                    </a:cubicBezTo>
                    <a:lnTo>
                      <a:pt x="12858" y="12828"/>
                    </a:lnTo>
                    <a:cubicBezTo>
                      <a:pt x="12858" y="12828"/>
                      <a:pt x="12706" y="13162"/>
                      <a:pt x="12402" y="13557"/>
                    </a:cubicBezTo>
                    <a:cubicBezTo>
                      <a:pt x="12068" y="13922"/>
                      <a:pt x="12250" y="14560"/>
                      <a:pt x="12706" y="14864"/>
                    </a:cubicBezTo>
                    <a:cubicBezTo>
                      <a:pt x="13116" y="15137"/>
                      <a:pt x="14631" y="16025"/>
                      <a:pt x="15331" y="16025"/>
                    </a:cubicBezTo>
                    <a:cubicBezTo>
                      <a:pt x="15409" y="16025"/>
                      <a:pt x="15478" y="16013"/>
                      <a:pt x="15533" y="15989"/>
                    </a:cubicBezTo>
                    <a:cubicBezTo>
                      <a:pt x="16050" y="15715"/>
                      <a:pt x="15594" y="14986"/>
                      <a:pt x="15594" y="14986"/>
                    </a:cubicBezTo>
                    <a:cubicBezTo>
                      <a:pt x="15594" y="14986"/>
                      <a:pt x="16483" y="13830"/>
                      <a:pt x="16885" y="13830"/>
                    </a:cubicBezTo>
                    <a:cubicBezTo>
                      <a:pt x="16891" y="13830"/>
                      <a:pt x="16896" y="13830"/>
                      <a:pt x="16901" y="13831"/>
                    </a:cubicBezTo>
                    <a:cubicBezTo>
                      <a:pt x="17235" y="13892"/>
                      <a:pt x="17965" y="13740"/>
                      <a:pt x="18907" y="14378"/>
                    </a:cubicBezTo>
                    <a:cubicBezTo>
                      <a:pt x="19515" y="14803"/>
                      <a:pt x="17965" y="16931"/>
                      <a:pt x="17843" y="17296"/>
                    </a:cubicBezTo>
                    <a:cubicBezTo>
                      <a:pt x="17782" y="17843"/>
                      <a:pt x="17326" y="18481"/>
                      <a:pt x="18329" y="19089"/>
                    </a:cubicBezTo>
                    <a:cubicBezTo>
                      <a:pt x="19384" y="19689"/>
                      <a:pt x="19872" y="19929"/>
                      <a:pt x="20165" y="19929"/>
                    </a:cubicBezTo>
                    <a:cubicBezTo>
                      <a:pt x="20244" y="19929"/>
                      <a:pt x="20308" y="19912"/>
                      <a:pt x="20366" y="19880"/>
                    </a:cubicBezTo>
                    <a:cubicBezTo>
                      <a:pt x="20609" y="19728"/>
                      <a:pt x="21065" y="19393"/>
                      <a:pt x="20731" y="18907"/>
                    </a:cubicBezTo>
                    <a:cubicBezTo>
                      <a:pt x="20396" y="18390"/>
                      <a:pt x="20001" y="17782"/>
                      <a:pt x="20366" y="17296"/>
                    </a:cubicBezTo>
                    <a:cubicBezTo>
                      <a:pt x="20700" y="16810"/>
                      <a:pt x="21369" y="16323"/>
                      <a:pt x="21764" y="15776"/>
                    </a:cubicBezTo>
                    <a:lnTo>
                      <a:pt x="22129" y="15746"/>
                    </a:lnTo>
                    <a:lnTo>
                      <a:pt x="23466" y="16475"/>
                    </a:lnTo>
                    <a:cubicBezTo>
                      <a:pt x="23466" y="16475"/>
                      <a:pt x="23193" y="18907"/>
                      <a:pt x="23193" y="19059"/>
                    </a:cubicBezTo>
                    <a:cubicBezTo>
                      <a:pt x="23193" y="19211"/>
                      <a:pt x="22372" y="20366"/>
                      <a:pt x="22645" y="20761"/>
                    </a:cubicBezTo>
                    <a:cubicBezTo>
                      <a:pt x="22925" y="21097"/>
                      <a:pt x="24388" y="21998"/>
                      <a:pt x="25425" y="21998"/>
                    </a:cubicBezTo>
                    <a:cubicBezTo>
                      <a:pt x="25516" y="21998"/>
                      <a:pt x="25602" y="21991"/>
                      <a:pt x="25685" y="21977"/>
                    </a:cubicBezTo>
                    <a:cubicBezTo>
                      <a:pt x="25685" y="21977"/>
                      <a:pt x="26080" y="21399"/>
                      <a:pt x="25624" y="20609"/>
                    </a:cubicBezTo>
                    <a:lnTo>
                      <a:pt x="25837" y="19120"/>
                    </a:lnTo>
                    <a:cubicBezTo>
                      <a:pt x="25837" y="19120"/>
                      <a:pt x="26171" y="20214"/>
                      <a:pt x="26293" y="20518"/>
                    </a:cubicBezTo>
                    <a:cubicBezTo>
                      <a:pt x="26384" y="20883"/>
                      <a:pt x="26779" y="22494"/>
                      <a:pt x="26840" y="22858"/>
                    </a:cubicBezTo>
                    <a:cubicBezTo>
                      <a:pt x="26931" y="23162"/>
                      <a:pt x="27083" y="23922"/>
                      <a:pt x="27874" y="24439"/>
                    </a:cubicBezTo>
                    <a:cubicBezTo>
                      <a:pt x="28664" y="24986"/>
                      <a:pt x="29424" y="25016"/>
                      <a:pt x="29424" y="25016"/>
                    </a:cubicBezTo>
                    <a:cubicBezTo>
                      <a:pt x="29424" y="25016"/>
                      <a:pt x="30153" y="24773"/>
                      <a:pt x="29545" y="24013"/>
                    </a:cubicBezTo>
                    <a:cubicBezTo>
                      <a:pt x="28937" y="23253"/>
                      <a:pt x="28603" y="23314"/>
                      <a:pt x="28633" y="22494"/>
                    </a:cubicBezTo>
                    <a:cubicBezTo>
                      <a:pt x="28664" y="21703"/>
                      <a:pt x="28451" y="21247"/>
                      <a:pt x="28937" y="20883"/>
                    </a:cubicBezTo>
                    <a:cubicBezTo>
                      <a:pt x="28937" y="20883"/>
                      <a:pt x="29585" y="21151"/>
                      <a:pt x="31014" y="21151"/>
                    </a:cubicBezTo>
                    <a:cubicBezTo>
                      <a:pt x="31252" y="21151"/>
                      <a:pt x="31512" y="21143"/>
                      <a:pt x="31795" y="21126"/>
                    </a:cubicBezTo>
                    <a:lnTo>
                      <a:pt x="34226" y="22129"/>
                    </a:lnTo>
                    <a:cubicBezTo>
                      <a:pt x="34226" y="22129"/>
                      <a:pt x="35249" y="22859"/>
                      <a:pt x="35432" y="22859"/>
                    </a:cubicBezTo>
                    <a:cubicBezTo>
                      <a:pt x="35436" y="22859"/>
                      <a:pt x="35439" y="22859"/>
                      <a:pt x="35442" y="22858"/>
                    </a:cubicBezTo>
                    <a:cubicBezTo>
                      <a:pt x="35442" y="22858"/>
                      <a:pt x="35500" y="22868"/>
                      <a:pt x="35584" y="22868"/>
                    </a:cubicBezTo>
                    <a:cubicBezTo>
                      <a:pt x="35710" y="22868"/>
                      <a:pt x="35892" y="22846"/>
                      <a:pt x="36020" y="22737"/>
                    </a:cubicBezTo>
                    <a:cubicBezTo>
                      <a:pt x="36020" y="22737"/>
                      <a:pt x="36165" y="22868"/>
                      <a:pt x="36326" y="22868"/>
                    </a:cubicBezTo>
                    <a:cubicBezTo>
                      <a:pt x="36397" y="22868"/>
                      <a:pt x="36471" y="22842"/>
                      <a:pt x="36536" y="22767"/>
                    </a:cubicBezTo>
                    <a:cubicBezTo>
                      <a:pt x="36779" y="22554"/>
                      <a:pt x="37175" y="22159"/>
                      <a:pt x="36962" y="21339"/>
                    </a:cubicBezTo>
                    <a:cubicBezTo>
                      <a:pt x="36719" y="20487"/>
                      <a:pt x="36111" y="19880"/>
                      <a:pt x="35928" y="19241"/>
                    </a:cubicBezTo>
                    <a:cubicBezTo>
                      <a:pt x="35928" y="19241"/>
                      <a:pt x="35655" y="18633"/>
                      <a:pt x="34895" y="18329"/>
                    </a:cubicBezTo>
                    <a:cubicBezTo>
                      <a:pt x="34441" y="18130"/>
                      <a:pt x="34150" y="18049"/>
                      <a:pt x="33853" y="18049"/>
                    </a:cubicBezTo>
                    <a:cubicBezTo>
                      <a:pt x="33653" y="18049"/>
                      <a:pt x="33450" y="18086"/>
                      <a:pt x="33193" y="18147"/>
                    </a:cubicBezTo>
                    <a:cubicBezTo>
                      <a:pt x="33193" y="18147"/>
                      <a:pt x="32889" y="16992"/>
                      <a:pt x="32463" y="16810"/>
                    </a:cubicBezTo>
                    <a:cubicBezTo>
                      <a:pt x="32384" y="16773"/>
                      <a:pt x="32276" y="16759"/>
                      <a:pt x="32153" y="16759"/>
                    </a:cubicBezTo>
                    <a:cubicBezTo>
                      <a:pt x="31663" y="16759"/>
                      <a:pt x="30944" y="16992"/>
                      <a:pt x="30944" y="16992"/>
                    </a:cubicBezTo>
                    <a:lnTo>
                      <a:pt x="30761" y="16566"/>
                    </a:lnTo>
                    <a:cubicBezTo>
                      <a:pt x="30761" y="16566"/>
                      <a:pt x="31673" y="15776"/>
                      <a:pt x="31460" y="15351"/>
                    </a:cubicBezTo>
                    <a:cubicBezTo>
                      <a:pt x="31187" y="14955"/>
                      <a:pt x="30396" y="14743"/>
                      <a:pt x="30396" y="14743"/>
                    </a:cubicBezTo>
                    <a:lnTo>
                      <a:pt x="30396" y="13922"/>
                    </a:lnTo>
                    <a:cubicBezTo>
                      <a:pt x="30396" y="13922"/>
                      <a:pt x="30769" y="14006"/>
                      <a:pt x="31276" y="14006"/>
                    </a:cubicBezTo>
                    <a:cubicBezTo>
                      <a:pt x="31909" y="14006"/>
                      <a:pt x="32754" y="13875"/>
                      <a:pt x="33345" y="13284"/>
                    </a:cubicBezTo>
                    <a:cubicBezTo>
                      <a:pt x="33436" y="13193"/>
                      <a:pt x="33892" y="12402"/>
                      <a:pt x="32706" y="12220"/>
                    </a:cubicBezTo>
                    <a:cubicBezTo>
                      <a:pt x="32706" y="12220"/>
                      <a:pt x="33679" y="11764"/>
                      <a:pt x="33649" y="11156"/>
                    </a:cubicBezTo>
                    <a:cubicBezTo>
                      <a:pt x="33649" y="10852"/>
                      <a:pt x="32737" y="10366"/>
                      <a:pt x="32737" y="10366"/>
                    </a:cubicBezTo>
                    <a:cubicBezTo>
                      <a:pt x="32737" y="10366"/>
                      <a:pt x="33983" y="9150"/>
                      <a:pt x="33831" y="8785"/>
                    </a:cubicBezTo>
                    <a:cubicBezTo>
                      <a:pt x="33744" y="8494"/>
                      <a:pt x="33461" y="8175"/>
                      <a:pt x="32771" y="8175"/>
                    </a:cubicBezTo>
                    <a:cubicBezTo>
                      <a:pt x="32740" y="8175"/>
                      <a:pt x="32708" y="8176"/>
                      <a:pt x="32676" y="8177"/>
                    </a:cubicBezTo>
                    <a:cubicBezTo>
                      <a:pt x="31916" y="8268"/>
                      <a:pt x="30944" y="8360"/>
                      <a:pt x="30944" y="8360"/>
                    </a:cubicBezTo>
                    <a:cubicBezTo>
                      <a:pt x="30944" y="8360"/>
                      <a:pt x="32615" y="7265"/>
                      <a:pt x="32463" y="6536"/>
                    </a:cubicBezTo>
                    <a:cubicBezTo>
                      <a:pt x="32403" y="6293"/>
                      <a:pt x="31977" y="6080"/>
                      <a:pt x="31612" y="5928"/>
                    </a:cubicBezTo>
                    <a:cubicBezTo>
                      <a:pt x="31035" y="5685"/>
                      <a:pt x="30427" y="5533"/>
                      <a:pt x="30427" y="5533"/>
                    </a:cubicBezTo>
                    <a:cubicBezTo>
                      <a:pt x="30427" y="5533"/>
                      <a:pt x="30609" y="3314"/>
                      <a:pt x="30488" y="3192"/>
                    </a:cubicBezTo>
                    <a:cubicBezTo>
                      <a:pt x="30403" y="3150"/>
                      <a:pt x="30319" y="2713"/>
                      <a:pt x="29910" y="2713"/>
                    </a:cubicBezTo>
                    <a:cubicBezTo>
                      <a:pt x="29729" y="2713"/>
                      <a:pt x="29485" y="2798"/>
                      <a:pt x="29150" y="3040"/>
                    </a:cubicBezTo>
                    <a:cubicBezTo>
                      <a:pt x="29150" y="3040"/>
                      <a:pt x="27539" y="4712"/>
                      <a:pt x="26992" y="4834"/>
                    </a:cubicBezTo>
                    <a:cubicBezTo>
                      <a:pt x="26992" y="4834"/>
                      <a:pt x="27539" y="1916"/>
                      <a:pt x="25898" y="1186"/>
                    </a:cubicBezTo>
                    <a:cubicBezTo>
                      <a:pt x="25801" y="1145"/>
                      <a:pt x="25709" y="1126"/>
                      <a:pt x="25623" y="1126"/>
                    </a:cubicBezTo>
                    <a:cubicBezTo>
                      <a:pt x="24755" y="1126"/>
                      <a:pt x="24378" y="3010"/>
                      <a:pt x="24378" y="3010"/>
                    </a:cubicBezTo>
                    <a:cubicBezTo>
                      <a:pt x="24378" y="3010"/>
                      <a:pt x="24104" y="1"/>
                      <a:pt x="227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59" name="Google Shape;659;p33"/>
              <p:cNvSpPr/>
              <p:nvPr/>
            </p:nvSpPr>
            <p:spPr>
              <a:xfrm rot="1381892">
                <a:off x="6478554" y="4667367"/>
                <a:ext cx="747563" cy="478180"/>
              </a:xfrm>
              <a:custGeom>
                <a:avLst/>
                <a:gdLst/>
                <a:ahLst/>
                <a:cxnLst/>
                <a:rect l="l" t="t" r="r" b="b"/>
                <a:pathLst>
                  <a:path w="25837" h="17509" extrusionOk="0">
                    <a:moveTo>
                      <a:pt x="15746" y="0"/>
                    </a:moveTo>
                    <a:cubicBezTo>
                      <a:pt x="14773" y="0"/>
                      <a:pt x="14560" y="1976"/>
                      <a:pt x="14560" y="1976"/>
                    </a:cubicBezTo>
                    <a:cubicBezTo>
                      <a:pt x="14560" y="1976"/>
                      <a:pt x="14591" y="2675"/>
                      <a:pt x="14408" y="2736"/>
                    </a:cubicBezTo>
                    <a:cubicBezTo>
                      <a:pt x="14408" y="2736"/>
                      <a:pt x="13792" y="2358"/>
                      <a:pt x="13331" y="2358"/>
                    </a:cubicBezTo>
                    <a:cubicBezTo>
                      <a:pt x="13222" y="2358"/>
                      <a:pt x="13122" y="2380"/>
                      <a:pt x="13040" y="2432"/>
                    </a:cubicBezTo>
                    <a:cubicBezTo>
                      <a:pt x="12615" y="2705"/>
                      <a:pt x="12858" y="4225"/>
                      <a:pt x="12797" y="4256"/>
                    </a:cubicBezTo>
                    <a:cubicBezTo>
                      <a:pt x="12796" y="4257"/>
                      <a:pt x="12795" y="4257"/>
                      <a:pt x="12792" y="4257"/>
                    </a:cubicBezTo>
                    <a:cubicBezTo>
                      <a:pt x="12710" y="4257"/>
                      <a:pt x="11833" y="3893"/>
                      <a:pt x="11486" y="3893"/>
                    </a:cubicBezTo>
                    <a:cubicBezTo>
                      <a:pt x="11433" y="3893"/>
                      <a:pt x="11392" y="3902"/>
                      <a:pt x="11369" y="3921"/>
                    </a:cubicBezTo>
                    <a:cubicBezTo>
                      <a:pt x="11186" y="4073"/>
                      <a:pt x="10974" y="4560"/>
                      <a:pt x="11034" y="4833"/>
                    </a:cubicBezTo>
                    <a:cubicBezTo>
                      <a:pt x="11034" y="4833"/>
                      <a:pt x="10850" y="4747"/>
                      <a:pt x="10637" y="4747"/>
                    </a:cubicBezTo>
                    <a:cubicBezTo>
                      <a:pt x="10516" y="4747"/>
                      <a:pt x="10385" y="4775"/>
                      <a:pt x="10274" y="4864"/>
                    </a:cubicBezTo>
                    <a:cubicBezTo>
                      <a:pt x="9910" y="5107"/>
                      <a:pt x="9818" y="5806"/>
                      <a:pt x="9818" y="5806"/>
                    </a:cubicBezTo>
                    <a:cubicBezTo>
                      <a:pt x="9818" y="5806"/>
                      <a:pt x="9439" y="5506"/>
                      <a:pt x="9117" y="5506"/>
                    </a:cubicBezTo>
                    <a:cubicBezTo>
                      <a:pt x="9042" y="5506"/>
                      <a:pt x="8970" y="5522"/>
                      <a:pt x="8907" y="5563"/>
                    </a:cubicBezTo>
                    <a:cubicBezTo>
                      <a:pt x="8542" y="5745"/>
                      <a:pt x="8603" y="6323"/>
                      <a:pt x="8603" y="6323"/>
                    </a:cubicBezTo>
                    <a:cubicBezTo>
                      <a:pt x="8603" y="6323"/>
                      <a:pt x="8395" y="6012"/>
                      <a:pt x="8125" y="6012"/>
                    </a:cubicBezTo>
                    <a:cubicBezTo>
                      <a:pt x="8102" y="6012"/>
                      <a:pt x="8079" y="6014"/>
                      <a:pt x="8056" y="6019"/>
                    </a:cubicBezTo>
                    <a:cubicBezTo>
                      <a:pt x="7782" y="6049"/>
                      <a:pt x="7630" y="6566"/>
                      <a:pt x="7448" y="6657"/>
                    </a:cubicBezTo>
                    <a:cubicBezTo>
                      <a:pt x="7448" y="6657"/>
                      <a:pt x="7387" y="6140"/>
                      <a:pt x="6992" y="6079"/>
                    </a:cubicBezTo>
                    <a:cubicBezTo>
                      <a:pt x="6982" y="6076"/>
                      <a:pt x="6969" y="6075"/>
                      <a:pt x="6955" y="6075"/>
                    </a:cubicBezTo>
                    <a:cubicBezTo>
                      <a:pt x="6674" y="6075"/>
                      <a:pt x="5654" y="6626"/>
                      <a:pt x="5654" y="6626"/>
                    </a:cubicBezTo>
                    <a:cubicBezTo>
                      <a:pt x="5593" y="6566"/>
                      <a:pt x="3466" y="6110"/>
                      <a:pt x="1004" y="4651"/>
                    </a:cubicBezTo>
                    <a:cubicBezTo>
                      <a:pt x="1004" y="4651"/>
                      <a:pt x="816" y="4574"/>
                      <a:pt x="617" y="4574"/>
                    </a:cubicBezTo>
                    <a:cubicBezTo>
                      <a:pt x="441" y="4574"/>
                      <a:pt x="255" y="4635"/>
                      <a:pt x="183" y="4864"/>
                    </a:cubicBezTo>
                    <a:cubicBezTo>
                      <a:pt x="1" y="5350"/>
                      <a:pt x="1034" y="6535"/>
                      <a:pt x="1946" y="7113"/>
                    </a:cubicBezTo>
                    <a:cubicBezTo>
                      <a:pt x="2839" y="7678"/>
                      <a:pt x="5947" y="9060"/>
                      <a:pt x="8787" y="9060"/>
                    </a:cubicBezTo>
                    <a:cubicBezTo>
                      <a:pt x="8847" y="9060"/>
                      <a:pt x="8907" y="9059"/>
                      <a:pt x="8967" y="9058"/>
                    </a:cubicBezTo>
                    <a:lnTo>
                      <a:pt x="8967" y="9058"/>
                    </a:lnTo>
                    <a:cubicBezTo>
                      <a:pt x="8967" y="9058"/>
                      <a:pt x="8846" y="9271"/>
                      <a:pt x="8633" y="9544"/>
                    </a:cubicBezTo>
                    <a:cubicBezTo>
                      <a:pt x="8390" y="9818"/>
                      <a:pt x="8511" y="10274"/>
                      <a:pt x="8815" y="10456"/>
                    </a:cubicBezTo>
                    <a:cubicBezTo>
                      <a:pt x="9091" y="10649"/>
                      <a:pt x="10192" y="11267"/>
                      <a:pt x="10666" y="11267"/>
                    </a:cubicBezTo>
                    <a:cubicBezTo>
                      <a:pt x="10715" y="11267"/>
                      <a:pt x="10757" y="11261"/>
                      <a:pt x="10791" y="11247"/>
                    </a:cubicBezTo>
                    <a:cubicBezTo>
                      <a:pt x="11186" y="11064"/>
                      <a:pt x="10822" y="10578"/>
                      <a:pt x="10822" y="10578"/>
                    </a:cubicBezTo>
                    <a:cubicBezTo>
                      <a:pt x="10822" y="10578"/>
                      <a:pt x="11490" y="9757"/>
                      <a:pt x="11703" y="9757"/>
                    </a:cubicBezTo>
                    <a:cubicBezTo>
                      <a:pt x="11761" y="9757"/>
                      <a:pt x="11826" y="9755"/>
                      <a:pt x="11900" y="9755"/>
                    </a:cubicBezTo>
                    <a:cubicBezTo>
                      <a:pt x="12178" y="9755"/>
                      <a:pt x="12573" y="9792"/>
                      <a:pt x="13101" y="10152"/>
                    </a:cubicBezTo>
                    <a:cubicBezTo>
                      <a:pt x="13527" y="10426"/>
                      <a:pt x="12433" y="11946"/>
                      <a:pt x="12402" y="12189"/>
                    </a:cubicBezTo>
                    <a:cubicBezTo>
                      <a:pt x="12311" y="12584"/>
                      <a:pt x="12007" y="13010"/>
                      <a:pt x="12736" y="13465"/>
                    </a:cubicBezTo>
                    <a:cubicBezTo>
                      <a:pt x="13453" y="13871"/>
                      <a:pt x="13794" y="14052"/>
                      <a:pt x="13996" y="14052"/>
                    </a:cubicBezTo>
                    <a:cubicBezTo>
                      <a:pt x="14051" y="14052"/>
                      <a:pt x="14096" y="14039"/>
                      <a:pt x="14135" y="14013"/>
                    </a:cubicBezTo>
                    <a:cubicBezTo>
                      <a:pt x="14317" y="13921"/>
                      <a:pt x="14621" y="13678"/>
                      <a:pt x="14408" y="13344"/>
                    </a:cubicBezTo>
                    <a:cubicBezTo>
                      <a:pt x="14165" y="13010"/>
                      <a:pt x="13922" y="12584"/>
                      <a:pt x="14135" y="12250"/>
                    </a:cubicBezTo>
                    <a:cubicBezTo>
                      <a:pt x="14378" y="11885"/>
                      <a:pt x="14864" y="11551"/>
                      <a:pt x="15138" y="11186"/>
                    </a:cubicBezTo>
                    <a:lnTo>
                      <a:pt x="15381" y="11125"/>
                    </a:lnTo>
                    <a:lnTo>
                      <a:pt x="16354" y="11642"/>
                    </a:lnTo>
                    <a:cubicBezTo>
                      <a:pt x="16354" y="11642"/>
                      <a:pt x="16141" y="13344"/>
                      <a:pt x="16141" y="13405"/>
                    </a:cubicBezTo>
                    <a:cubicBezTo>
                      <a:pt x="16141" y="13526"/>
                      <a:pt x="15533" y="14377"/>
                      <a:pt x="15776" y="14590"/>
                    </a:cubicBezTo>
                    <a:cubicBezTo>
                      <a:pt x="15942" y="14838"/>
                      <a:pt x="16958" y="15462"/>
                      <a:pt x="17689" y="15462"/>
                    </a:cubicBezTo>
                    <a:cubicBezTo>
                      <a:pt x="17764" y="15462"/>
                      <a:pt x="17836" y="15455"/>
                      <a:pt x="17904" y="15441"/>
                    </a:cubicBezTo>
                    <a:cubicBezTo>
                      <a:pt x="17904" y="15441"/>
                      <a:pt x="18208" y="15016"/>
                      <a:pt x="17873" y="14469"/>
                    </a:cubicBezTo>
                    <a:lnTo>
                      <a:pt x="18025" y="13405"/>
                    </a:lnTo>
                    <a:cubicBezTo>
                      <a:pt x="18025" y="13405"/>
                      <a:pt x="18238" y="14165"/>
                      <a:pt x="18329" y="14408"/>
                    </a:cubicBezTo>
                    <a:cubicBezTo>
                      <a:pt x="18390" y="14621"/>
                      <a:pt x="18664" y="15806"/>
                      <a:pt x="18694" y="15988"/>
                    </a:cubicBezTo>
                    <a:cubicBezTo>
                      <a:pt x="18724" y="16231"/>
                      <a:pt x="18846" y="16748"/>
                      <a:pt x="19424" y="17113"/>
                    </a:cubicBezTo>
                    <a:cubicBezTo>
                      <a:pt x="20001" y="17447"/>
                      <a:pt x="20487" y="17508"/>
                      <a:pt x="20487" y="17508"/>
                    </a:cubicBezTo>
                    <a:cubicBezTo>
                      <a:pt x="20487" y="17508"/>
                      <a:pt x="20974" y="17356"/>
                      <a:pt x="20548" y="16839"/>
                    </a:cubicBezTo>
                    <a:cubicBezTo>
                      <a:pt x="20153" y="16292"/>
                      <a:pt x="19879" y="16353"/>
                      <a:pt x="19910" y="15776"/>
                    </a:cubicBezTo>
                    <a:cubicBezTo>
                      <a:pt x="19940" y="15198"/>
                      <a:pt x="19788" y="14894"/>
                      <a:pt x="20092" y="14621"/>
                    </a:cubicBezTo>
                    <a:cubicBezTo>
                      <a:pt x="20092" y="14621"/>
                      <a:pt x="20585" y="14842"/>
                      <a:pt x="21680" y="14842"/>
                    </a:cubicBezTo>
                    <a:cubicBezTo>
                      <a:pt x="21802" y="14842"/>
                      <a:pt x="21931" y="14839"/>
                      <a:pt x="22068" y="14833"/>
                    </a:cubicBezTo>
                    <a:lnTo>
                      <a:pt x="23801" y="15502"/>
                    </a:lnTo>
                    <a:cubicBezTo>
                      <a:pt x="23801" y="15502"/>
                      <a:pt x="24500" y="16019"/>
                      <a:pt x="24621" y="16019"/>
                    </a:cubicBezTo>
                    <a:cubicBezTo>
                      <a:pt x="24621" y="16019"/>
                      <a:pt x="24690" y="16034"/>
                      <a:pt x="24777" y="16034"/>
                    </a:cubicBezTo>
                    <a:cubicBezTo>
                      <a:pt x="24864" y="16034"/>
                      <a:pt x="24971" y="16019"/>
                      <a:pt x="25047" y="15958"/>
                    </a:cubicBezTo>
                    <a:cubicBezTo>
                      <a:pt x="25047" y="15958"/>
                      <a:pt x="25128" y="16039"/>
                      <a:pt x="25227" y="16039"/>
                    </a:cubicBezTo>
                    <a:cubicBezTo>
                      <a:pt x="25276" y="16039"/>
                      <a:pt x="25330" y="16019"/>
                      <a:pt x="25381" y="15958"/>
                    </a:cubicBezTo>
                    <a:cubicBezTo>
                      <a:pt x="25533" y="15806"/>
                      <a:pt x="25837" y="15532"/>
                      <a:pt x="25685" y="14924"/>
                    </a:cubicBezTo>
                    <a:cubicBezTo>
                      <a:pt x="25533" y="14317"/>
                      <a:pt x="25077" y="13921"/>
                      <a:pt x="25016" y="13496"/>
                    </a:cubicBezTo>
                    <a:cubicBezTo>
                      <a:pt x="25016" y="13496"/>
                      <a:pt x="24804" y="13070"/>
                      <a:pt x="24287" y="12858"/>
                    </a:cubicBezTo>
                    <a:cubicBezTo>
                      <a:pt x="23960" y="12712"/>
                      <a:pt x="23753" y="12643"/>
                      <a:pt x="23542" y="12643"/>
                    </a:cubicBezTo>
                    <a:cubicBezTo>
                      <a:pt x="23399" y="12643"/>
                      <a:pt x="23255" y="12675"/>
                      <a:pt x="23071" y="12736"/>
                    </a:cubicBezTo>
                    <a:cubicBezTo>
                      <a:pt x="23071" y="12736"/>
                      <a:pt x="22828" y="11915"/>
                      <a:pt x="22585" y="11824"/>
                    </a:cubicBezTo>
                    <a:cubicBezTo>
                      <a:pt x="22524" y="11800"/>
                      <a:pt x="22445" y="11790"/>
                      <a:pt x="22357" y="11790"/>
                    </a:cubicBezTo>
                    <a:cubicBezTo>
                      <a:pt x="22007" y="11790"/>
                      <a:pt x="21521" y="11946"/>
                      <a:pt x="21521" y="11946"/>
                    </a:cubicBezTo>
                    <a:lnTo>
                      <a:pt x="21399" y="11642"/>
                    </a:lnTo>
                    <a:cubicBezTo>
                      <a:pt x="21399" y="11642"/>
                      <a:pt x="22038" y="11064"/>
                      <a:pt x="21855" y="10791"/>
                    </a:cubicBezTo>
                    <a:cubicBezTo>
                      <a:pt x="21673" y="10517"/>
                      <a:pt x="21095" y="10365"/>
                      <a:pt x="21095" y="10365"/>
                    </a:cubicBezTo>
                    <a:lnTo>
                      <a:pt x="21065" y="9757"/>
                    </a:lnTo>
                    <a:lnTo>
                      <a:pt x="21065" y="9757"/>
                    </a:lnTo>
                    <a:cubicBezTo>
                      <a:pt x="21065" y="9757"/>
                      <a:pt x="21323" y="9817"/>
                      <a:pt x="21677" y="9817"/>
                    </a:cubicBezTo>
                    <a:cubicBezTo>
                      <a:pt x="22119" y="9817"/>
                      <a:pt x="22710" y="9723"/>
                      <a:pt x="23132" y="9301"/>
                    </a:cubicBezTo>
                    <a:cubicBezTo>
                      <a:pt x="23193" y="9241"/>
                      <a:pt x="23527" y="8693"/>
                      <a:pt x="22676" y="8541"/>
                    </a:cubicBezTo>
                    <a:cubicBezTo>
                      <a:pt x="22676" y="8541"/>
                      <a:pt x="23375" y="8237"/>
                      <a:pt x="23345" y="7782"/>
                    </a:cubicBezTo>
                    <a:cubicBezTo>
                      <a:pt x="23345" y="7599"/>
                      <a:pt x="22676" y="7234"/>
                      <a:pt x="22676" y="7234"/>
                    </a:cubicBezTo>
                    <a:cubicBezTo>
                      <a:pt x="22676" y="7234"/>
                      <a:pt x="23557" y="6353"/>
                      <a:pt x="23436" y="6140"/>
                    </a:cubicBezTo>
                    <a:cubicBezTo>
                      <a:pt x="23379" y="5941"/>
                      <a:pt x="23162" y="5742"/>
                      <a:pt x="22712" y="5742"/>
                    </a:cubicBezTo>
                    <a:cubicBezTo>
                      <a:pt x="22681" y="5742"/>
                      <a:pt x="22648" y="5743"/>
                      <a:pt x="22615" y="5745"/>
                    </a:cubicBezTo>
                    <a:cubicBezTo>
                      <a:pt x="22068" y="5775"/>
                      <a:pt x="21430" y="5836"/>
                      <a:pt x="21430" y="5836"/>
                    </a:cubicBezTo>
                    <a:cubicBezTo>
                      <a:pt x="21430" y="5836"/>
                      <a:pt x="22615" y="5076"/>
                      <a:pt x="22493" y="4560"/>
                    </a:cubicBezTo>
                    <a:cubicBezTo>
                      <a:pt x="22463" y="4377"/>
                      <a:pt x="22159" y="4256"/>
                      <a:pt x="21886" y="4134"/>
                    </a:cubicBezTo>
                    <a:cubicBezTo>
                      <a:pt x="21460" y="3952"/>
                      <a:pt x="21065" y="3830"/>
                      <a:pt x="21065" y="3830"/>
                    </a:cubicBezTo>
                    <a:cubicBezTo>
                      <a:pt x="21065" y="3830"/>
                      <a:pt x="21156" y="2280"/>
                      <a:pt x="21126" y="2250"/>
                    </a:cubicBezTo>
                    <a:cubicBezTo>
                      <a:pt x="21084" y="2187"/>
                      <a:pt x="21014" y="1895"/>
                      <a:pt x="20738" y="1895"/>
                    </a:cubicBezTo>
                    <a:cubicBezTo>
                      <a:pt x="20612" y="1895"/>
                      <a:pt x="20443" y="1956"/>
                      <a:pt x="20214" y="2128"/>
                    </a:cubicBezTo>
                    <a:cubicBezTo>
                      <a:pt x="20214" y="2128"/>
                      <a:pt x="19089" y="3253"/>
                      <a:pt x="18694" y="3374"/>
                    </a:cubicBezTo>
                    <a:cubicBezTo>
                      <a:pt x="18694" y="3374"/>
                      <a:pt x="19089" y="1338"/>
                      <a:pt x="17934" y="821"/>
                    </a:cubicBezTo>
                    <a:cubicBezTo>
                      <a:pt x="17866" y="789"/>
                      <a:pt x="17800" y="775"/>
                      <a:pt x="17739" y="775"/>
                    </a:cubicBezTo>
                    <a:cubicBezTo>
                      <a:pt x="17145" y="775"/>
                      <a:pt x="16870" y="2098"/>
                      <a:pt x="16870" y="2098"/>
                    </a:cubicBezTo>
                    <a:cubicBezTo>
                      <a:pt x="16870" y="2098"/>
                      <a:pt x="16688" y="0"/>
                      <a:pt x="157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60" name="Google Shape;660;p33"/>
              <p:cNvSpPr/>
              <p:nvPr/>
            </p:nvSpPr>
            <p:spPr>
              <a:xfrm rot="6887842">
                <a:off x="4295300" y="4121723"/>
                <a:ext cx="1159524" cy="1239131"/>
              </a:xfrm>
              <a:custGeom>
                <a:avLst/>
                <a:gdLst/>
                <a:ahLst/>
                <a:cxnLst/>
                <a:rect l="l" t="t" r="r" b="b"/>
                <a:pathLst>
                  <a:path w="46840" h="49075" extrusionOk="0">
                    <a:moveTo>
                      <a:pt x="655" y="0"/>
                    </a:moveTo>
                    <a:cubicBezTo>
                      <a:pt x="487" y="0"/>
                      <a:pt x="374" y="30"/>
                      <a:pt x="334" y="97"/>
                    </a:cubicBezTo>
                    <a:cubicBezTo>
                      <a:pt x="0" y="705"/>
                      <a:pt x="851" y="1525"/>
                      <a:pt x="2249" y="2133"/>
                    </a:cubicBezTo>
                    <a:cubicBezTo>
                      <a:pt x="3648" y="2741"/>
                      <a:pt x="5714" y="3896"/>
                      <a:pt x="6170" y="4565"/>
                    </a:cubicBezTo>
                    <a:cubicBezTo>
                      <a:pt x="6322" y="4839"/>
                      <a:pt x="6687" y="5295"/>
                      <a:pt x="6687" y="5295"/>
                    </a:cubicBezTo>
                    <a:lnTo>
                      <a:pt x="8936" y="8061"/>
                    </a:lnTo>
                    <a:cubicBezTo>
                      <a:pt x="8936" y="8061"/>
                      <a:pt x="13192" y="14535"/>
                      <a:pt x="14012" y="16875"/>
                    </a:cubicBezTo>
                    <a:cubicBezTo>
                      <a:pt x="14012" y="16875"/>
                      <a:pt x="15897" y="21252"/>
                      <a:pt x="16444" y="21951"/>
                    </a:cubicBezTo>
                    <a:cubicBezTo>
                      <a:pt x="16991" y="22620"/>
                      <a:pt x="17599" y="24322"/>
                      <a:pt x="20456" y="25812"/>
                    </a:cubicBezTo>
                    <a:lnTo>
                      <a:pt x="20760" y="25963"/>
                    </a:lnTo>
                    <a:cubicBezTo>
                      <a:pt x="20760" y="25963"/>
                      <a:pt x="24773" y="27726"/>
                      <a:pt x="28116" y="27818"/>
                    </a:cubicBezTo>
                    <a:cubicBezTo>
                      <a:pt x="28614" y="27836"/>
                      <a:pt x="29090" y="27847"/>
                      <a:pt x="29558" y="27847"/>
                    </a:cubicBezTo>
                    <a:cubicBezTo>
                      <a:pt x="31379" y="27847"/>
                      <a:pt x="33085" y="27681"/>
                      <a:pt x="35502" y="27149"/>
                    </a:cubicBezTo>
                    <a:cubicBezTo>
                      <a:pt x="35502" y="27149"/>
                      <a:pt x="36262" y="27179"/>
                      <a:pt x="36475" y="27514"/>
                    </a:cubicBezTo>
                    <a:cubicBezTo>
                      <a:pt x="36718" y="27818"/>
                      <a:pt x="38603" y="30128"/>
                      <a:pt x="39059" y="32985"/>
                    </a:cubicBezTo>
                    <a:cubicBezTo>
                      <a:pt x="39514" y="35842"/>
                      <a:pt x="39514" y="39216"/>
                      <a:pt x="37691" y="42590"/>
                    </a:cubicBezTo>
                    <a:cubicBezTo>
                      <a:pt x="37660" y="42681"/>
                      <a:pt x="37387" y="43167"/>
                      <a:pt x="36596" y="43775"/>
                    </a:cubicBezTo>
                    <a:cubicBezTo>
                      <a:pt x="36307" y="44007"/>
                      <a:pt x="35662" y="44177"/>
                      <a:pt x="34918" y="44177"/>
                    </a:cubicBezTo>
                    <a:cubicBezTo>
                      <a:pt x="34491" y="44177"/>
                      <a:pt x="34031" y="44121"/>
                      <a:pt x="33587" y="43988"/>
                    </a:cubicBezTo>
                    <a:cubicBezTo>
                      <a:pt x="33387" y="43923"/>
                      <a:pt x="33204" y="43896"/>
                      <a:pt x="33039" y="43896"/>
                    </a:cubicBezTo>
                    <a:cubicBezTo>
                      <a:pt x="32197" y="43896"/>
                      <a:pt x="31794" y="44596"/>
                      <a:pt x="31794" y="44596"/>
                    </a:cubicBezTo>
                    <a:cubicBezTo>
                      <a:pt x="31794" y="44596"/>
                      <a:pt x="31338" y="44596"/>
                      <a:pt x="31156" y="44778"/>
                    </a:cubicBezTo>
                    <a:cubicBezTo>
                      <a:pt x="30973" y="44961"/>
                      <a:pt x="30578" y="45660"/>
                      <a:pt x="31277" y="46359"/>
                    </a:cubicBezTo>
                    <a:cubicBezTo>
                      <a:pt x="31800" y="46929"/>
                      <a:pt x="33750" y="49075"/>
                      <a:pt x="35809" y="49075"/>
                    </a:cubicBezTo>
                    <a:cubicBezTo>
                      <a:pt x="36387" y="49075"/>
                      <a:pt x="36973" y="48906"/>
                      <a:pt x="37539" y="48487"/>
                    </a:cubicBezTo>
                    <a:cubicBezTo>
                      <a:pt x="40122" y="46632"/>
                      <a:pt x="40852" y="44474"/>
                      <a:pt x="41581" y="42073"/>
                    </a:cubicBezTo>
                    <a:cubicBezTo>
                      <a:pt x="42341" y="39672"/>
                      <a:pt x="44226" y="29945"/>
                      <a:pt x="40001" y="22559"/>
                    </a:cubicBezTo>
                    <a:cubicBezTo>
                      <a:pt x="40001" y="22559"/>
                      <a:pt x="40457" y="20006"/>
                      <a:pt x="40305" y="19003"/>
                    </a:cubicBezTo>
                    <a:lnTo>
                      <a:pt x="42402" y="16267"/>
                    </a:lnTo>
                    <a:cubicBezTo>
                      <a:pt x="42402" y="16267"/>
                      <a:pt x="42949" y="15599"/>
                      <a:pt x="43496" y="15477"/>
                    </a:cubicBezTo>
                    <a:cubicBezTo>
                      <a:pt x="44074" y="15355"/>
                      <a:pt x="46384" y="15355"/>
                      <a:pt x="46627" y="14444"/>
                    </a:cubicBezTo>
                    <a:cubicBezTo>
                      <a:pt x="46840" y="13532"/>
                      <a:pt x="43132" y="13197"/>
                      <a:pt x="43132" y="13197"/>
                    </a:cubicBezTo>
                    <a:cubicBezTo>
                      <a:pt x="43132" y="13197"/>
                      <a:pt x="42818" y="13073"/>
                      <a:pt x="42388" y="13073"/>
                    </a:cubicBezTo>
                    <a:cubicBezTo>
                      <a:pt x="41890" y="13073"/>
                      <a:pt x="41236" y="13240"/>
                      <a:pt x="40730" y="13957"/>
                    </a:cubicBezTo>
                    <a:cubicBezTo>
                      <a:pt x="39826" y="15241"/>
                      <a:pt x="38809" y="16273"/>
                      <a:pt x="38460" y="16273"/>
                    </a:cubicBezTo>
                    <a:cubicBezTo>
                      <a:pt x="38446" y="16273"/>
                      <a:pt x="38432" y="16271"/>
                      <a:pt x="38420" y="16267"/>
                    </a:cubicBezTo>
                    <a:cubicBezTo>
                      <a:pt x="38382" y="16260"/>
                      <a:pt x="38330" y="16256"/>
                      <a:pt x="38268" y="16256"/>
                    </a:cubicBezTo>
                    <a:cubicBezTo>
                      <a:pt x="37831" y="16256"/>
                      <a:pt x="36900" y="16419"/>
                      <a:pt x="36900" y="16419"/>
                    </a:cubicBezTo>
                    <a:lnTo>
                      <a:pt x="36141" y="16389"/>
                    </a:lnTo>
                    <a:lnTo>
                      <a:pt x="36505" y="15112"/>
                    </a:lnTo>
                    <a:cubicBezTo>
                      <a:pt x="36505" y="15112"/>
                      <a:pt x="38633" y="12559"/>
                      <a:pt x="38694" y="11982"/>
                    </a:cubicBezTo>
                    <a:cubicBezTo>
                      <a:pt x="38724" y="11404"/>
                      <a:pt x="36353" y="10887"/>
                      <a:pt x="36110" y="10796"/>
                    </a:cubicBezTo>
                    <a:cubicBezTo>
                      <a:pt x="35837" y="10705"/>
                      <a:pt x="34438" y="10705"/>
                      <a:pt x="34226" y="10614"/>
                    </a:cubicBezTo>
                    <a:cubicBezTo>
                      <a:pt x="34117" y="10578"/>
                      <a:pt x="33868" y="10531"/>
                      <a:pt x="33698" y="10531"/>
                    </a:cubicBezTo>
                    <a:cubicBezTo>
                      <a:pt x="33582" y="10531"/>
                      <a:pt x="33502" y="10552"/>
                      <a:pt x="33527" y="10614"/>
                    </a:cubicBezTo>
                    <a:cubicBezTo>
                      <a:pt x="33557" y="10796"/>
                      <a:pt x="33770" y="11070"/>
                      <a:pt x="33739" y="11161"/>
                    </a:cubicBezTo>
                    <a:cubicBezTo>
                      <a:pt x="33709" y="11222"/>
                      <a:pt x="31916" y="13927"/>
                      <a:pt x="31429" y="15325"/>
                    </a:cubicBezTo>
                    <a:cubicBezTo>
                      <a:pt x="31429" y="15325"/>
                      <a:pt x="30183" y="14596"/>
                      <a:pt x="29940" y="14504"/>
                    </a:cubicBezTo>
                    <a:cubicBezTo>
                      <a:pt x="29940" y="14504"/>
                      <a:pt x="29666" y="12924"/>
                      <a:pt x="30061" y="12225"/>
                    </a:cubicBezTo>
                    <a:cubicBezTo>
                      <a:pt x="30700" y="10948"/>
                      <a:pt x="31764" y="10614"/>
                      <a:pt x="31885" y="9975"/>
                    </a:cubicBezTo>
                    <a:cubicBezTo>
                      <a:pt x="31946" y="9519"/>
                      <a:pt x="31703" y="9489"/>
                      <a:pt x="31095" y="9337"/>
                    </a:cubicBezTo>
                    <a:cubicBezTo>
                      <a:pt x="30487" y="9185"/>
                      <a:pt x="29028" y="8820"/>
                      <a:pt x="29028" y="8820"/>
                    </a:cubicBezTo>
                    <a:lnTo>
                      <a:pt x="27751" y="8425"/>
                    </a:lnTo>
                    <a:cubicBezTo>
                      <a:pt x="27751" y="8425"/>
                      <a:pt x="26870" y="8729"/>
                      <a:pt x="26444" y="9793"/>
                    </a:cubicBezTo>
                    <a:cubicBezTo>
                      <a:pt x="26019" y="10857"/>
                      <a:pt x="25472" y="11465"/>
                      <a:pt x="24742" y="11982"/>
                    </a:cubicBezTo>
                    <a:cubicBezTo>
                      <a:pt x="24013" y="12529"/>
                      <a:pt x="23830" y="12681"/>
                      <a:pt x="23830" y="12681"/>
                    </a:cubicBezTo>
                    <a:cubicBezTo>
                      <a:pt x="23830" y="12681"/>
                      <a:pt x="23131" y="12437"/>
                      <a:pt x="23040" y="12225"/>
                    </a:cubicBezTo>
                    <a:cubicBezTo>
                      <a:pt x="22918" y="11982"/>
                      <a:pt x="22766" y="10857"/>
                      <a:pt x="22766" y="10857"/>
                    </a:cubicBezTo>
                    <a:cubicBezTo>
                      <a:pt x="22766" y="10857"/>
                      <a:pt x="22645" y="9337"/>
                      <a:pt x="23222" y="8364"/>
                    </a:cubicBezTo>
                    <a:cubicBezTo>
                      <a:pt x="23222" y="8364"/>
                      <a:pt x="23830" y="7969"/>
                      <a:pt x="23253" y="7422"/>
                    </a:cubicBezTo>
                    <a:cubicBezTo>
                      <a:pt x="22675" y="6905"/>
                      <a:pt x="20396" y="6450"/>
                      <a:pt x="20244" y="6450"/>
                    </a:cubicBezTo>
                    <a:cubicBezTo>
                      <a:pt x="20155" y="6450"/>
                      <a:pt x="19839" y="6305"/>
                      <a:pt x="19560" y="6305"/>
                    </a:cubicBezTo>
                    <a:cubicBezTo>
                      <a:pt x="19362" y="6305"/>
                      <a:pt x="19182" y="6379"/>
                      <a:pt x="19119" y="6632"/>
                    </a:cubicBezTo>
                    <a:cubicBezTo>
                      <a:pt x="18967" y="7240"/>
                      <a:pt x="19241" y="7209"/>
                      <a:pt x="19180" y="7757"/>
                    </a:cubicBezTo>
                    <a:cubicBezTo>
                      <a:pt x="19119" y="8334"/>
                      <a:pt x="18845" y="11313"/>
                      <a:pt x="18845" y="11556"/>
                    </a:cubicBezTo>
                    <a:cubicBezTo>
                      <a:pt x="18845" y="11556"/>
                      <a:pt x="18055" y="11100"/>
                      <a:pt x="17751" y="10948"/>
                    </a:cubicBezTo>
                    <a:cubicBezTo>
                      <a:pt x="17022" y="10553"/>
                      <a:pt x="10791" y="3471"/>
                      <a:pt x="8815" y="2711"/>
                    </a:cubicBezTo>
                    <a:cubicBezTo>
                      <a:pt x="8815" y="2711"/>
                      <a:pt x="7447" y="2103"/>
                      <a:pt x="7265" y="2042"/>
                    </a:cubicBezTo>
                    <a:cubicBezTo>
                      <a:pt x="7102" y="1961"/>
                      <a:pt x="2025" y="0"/>
                      <a:pt x="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61" name="Google Shape;661;p33"/>
              <p:cNvSpPr/>
              <p:nvPr/>
            </p:nvSpPr>
            <p:spPr>
              <a:xfrm flipH="1">
                <a:off x="5443630" y="4644910"/>
                <a:ext cx="1287275" cy="914175"/>
              </a:xfrm>
              <a:custGeom>
                <a:avLst/>
                <a:gdLst/>
                <a:ahLst/>
                <a:cxnLst/>
                <a:rect l="l" t="t" r="r" b="b"/>
                <a:pathLst>
                  <a:path w="51491" h="36567" extrusionOk="0">
                    <a:moveTo>
                      <a:pt x="46232" y="16050"/>
                    </a:moveTo>
                    <a:cubicBezTo>
                      <a:pt x="46415" y="16506"/>
                      <a:pt x="46263" y="17661"/>
                      <a:pt x="45655" y="18633"/>
                    </a:cubicBezTo>
                    <a:cubicBezTo>
                      <a:pt x="45047" y="19576"/>
                      <a:pt x="45746" y="20305"/>
                      <a:pt x="45746" y="20305"/>
                    </a:cubicBezTo>
                    <a:cubicBezTo>
                      <a:pt x="45746" y="20305"/>
                      <a:pt x="45624" y="20670"/>
                      <a:pt x="45776" y="20913"/>
                    </a:cubicBezTo>
                    <a:cubicBezTo>
                      <a:pt x="45898" y="21126"/>
                      <a:pt x="46384" y="21582"/>
                      <a:pt x="47174" y="21217"/>
                    </a:cubicBezTo>
                    <a:cubicBezTo>
                      <a:pt x="47995" y="20792"/>
                      <a:pt x="51491" y="19089"/>
                      <a:pt x="50518" y="16415"/>
                    </a:cubicBezTo>
                    <a:cubicBezTo>
                      <a:pt x="49576" y="13770"/>
                      <a:pt x="47934" y="12646"/>
                      <a:pt x="46080" y="11430"/>
                    </a:cubicBezTo>
                    <a:cubicBezTo>
                      <a:pt x="44226" y="10214"/>
                      <a:pt x="36475" y="6232"/>
                      <a:pt x="29180" y="7995"/>
                    </a:cubicBezTo>
                    <a:cubicBezTo>
                      <a:pt x="29180" y="7995"/>
                      <a:pt x="27113" y="6962"/>
                      <a:pt x="26293" y="6840"/>
                    </a:cubicBezTo>
                    <a:lnTo>
                      <a:pt x="24469" y="4408"/>
                    </a:lnTo>
                    <a:cubicBezTo>
                      <a:pt x="24469" y="4408"/>
                      <a:pt x="24013" y="3800"/>
                      <a:pt x="24043" y="3314"/>
                    </a:cubicBezTo>
                    <a:cubicBezTo>
                      <a:pt x="24074" y="2828"/>
                      <a:pt x="24651" y="852"/>
                      <a:pt x="23922" y="427"/>
                    </a:cubicBezTo>
                    <a:cubicBezTo>
                      <a:pt x="23223" y="1"/>
                      <a:pt x="22037" y="3041"/>
                      <a:pt x="22037" y="3041"/>
                    </a:cubicBezTo>
                    <a:cubicBezTo>
                      <a:pt x="22037" y="3041"/>
                      <a:pt x="21186" y="4104"/>
                      <a:pt x="22098" y="5259"/>
                    </a:cubicBezTo>
                    <a:cubicBezTo>
                      <a:pt x="22979" y="6384"/>
                      <a:pt x="23679" y="7539"/>
                      <a:pt x="23527" y="7752"/>
                    </a:cubicBezTo>
                    <a:cubicBezTo>
                      <a:pt x="23375" y="7995"/>
                      <a:pt x="23283" y="9089"/>
                      <a:pt x="23283" y="9089"/>
                    </a:cubicBezTo>
                    <a:lnTo>
                      <a:pt x="23071" y="9728"/>
                    </a:lnTo>
                    <a:lnTo>
                      <a:pt x="22037" y="9089"/>
                    </a:lnTo>
                    <a:cubicBezTo>
                      <a:pt x="22037" y="9089"/>
                      <a:pt x="20396" y="6688"/>
                      <a:pt x="19940" y="6506"/>
                    </a:cubicBezTo>
                    <a:cubicBezTo>
                      <a:pt x="19484" y="6354"/>
                      <a:pt x="18450" y="8208"/>
                      <a:pt x="18299" y="8390"/>
                    </a:cubicBezTo>
                    <a:cubicBezTo>
                      <a:pt x="18147" y="8603"/>
                      <a:pt x="17812" y="9758"/>
                      <a:pt x="17691" y="9971"/>
                    </a:cubicBezTo>
                    <a:cubicBezTo>
                      <a:pt x="17599" y="10123"/>
                      <a:pt x="17387" y="10579"/>
                      <a:pt x="17539" y="10609"/>
                    </a:cubicBezTo>
                    <a:cubicBezTo>
                      <a:pt x="17691" y="10639"/>
                      <a:pt x="17995" y="10487"/>
                      <a:pt x="18055" y="10518"/>
                    </a:cubicBezTo>
                    <a:cubicBezTo>
                      <a:pt x="18086" y="10579"/>
                      <a:pt x="19940" y="12737"/>
                      <a:pt x="21004" y="13527"/>
                    </a:cubicBezTo>
                    <a:cubicBezTo>
                      <a:pt x="21004" y="13527"/>
                      <a:pt x="20092" y="14408"/>
                      <a:pt x="19940" y="14591"/>
                    </a:cubicBezTo>
                    <a:cubicBezTo>
                      <a:pt x="19940" y="14591"/>
                      <a:pt x="18542" y="14439"/>
                      <a:pt x="18055" y="13953"/>
                    </a:cubicBezTo>
                    <a:cubicBezTo>
                      <a:pt x="17143" y="13071"/>
                      <a:pt x="17083" y="12129"/>
                      <a:pt x="16596" y="11855"/>
                    </a:cubicBezTo>
                    <a:cubicBezTo>
                      <a:pt x="16262" y="11673"/>
                      <a:pt x="16140" y="11886"/>
                      <a:pt x="15836" y="12342"/>
                    </a:cubicBezTo>
                    <a:cubicBezTo>
                      <a:pt x="15563" y="12798"/>
                      <a:pt x="14925" y="13953"/>
                      <a:pt x="14925" y="13953"/>
                    </a:cubicBezTo>
                    <a:lnTo>
                      <a:pt x="14256" y="14925"/>
                    </a:lnTo>
                    <a:cubicBezTo>
                      <a:pt x="14256" y="14925"/>
                      <a:pt x="14286" y="15776"/>
                      <a:pt x="15077" y="16384"/>
                    </a:cubicBezTo>
                    <a:cubicBezTo>
                      <a:pt x="15867" y="16992"/>
                      <a:pt x="16262" y="17630"/>
                      <a:pt x="16536" y="18360"/>
                    </a:cubicBezTo>
                    <a:cubicBezTo>
                      <a:pt x="16840" y="19089"/>
                      <a:pt x="16870" y="19302"/>
                      <a:pt x="16870" y="19302"/>
                    </a:cubicBezTo>
                    <a:cubicBezTo>
                      <a:pt x="16870" y="19302"/>
                      <a:pt x="16536" y="19789"/>
                      <a:pt x="16292" y="19880"/>
                    </a:cubicBezTo>
                    <a:cubicBezTo>
                      <a:pt x="16080" y="19940"/>
                      <a:pt x="15077" y="19758"/>
                      <a:pt x="15077" y="19758"/>
                    </a:cubicBezTo>
                    <a:cubicBezTo>
                      <a:pt x="15077" y="19758"/>
                      <a:pt x="13800" y="19485"/>
                      <a:pt x="13101" y="18785"/>
                    </a:cubicBezTo>
                    <a:cubicBezTo>
                      <a:pt x="13101" y="18785"/>
                      <a:pt x="12888" y="18178"/>
                      <a:pt x="12311" y="18512"/>
                    </a:cubicBezTo>
                    <a:cubicBezTo>
                      <a:pt x="11733" y="18846"/>
                      <a:pt x="10791" y="20670"/>
                      <a:pt x="10700" y="20822"/>
                    </a:cubicBezTo>
                    <a:cubicBezTo>
                      <a:pt x="10639" y="20944"/>
                      <a:pt x="10122" y="21551"/>
                      <a:pt x="10608" y="21825"/>
                    </a:cubicBezTo>
                    <a:cubicBezTo>
                      <a:pt x="11064" y="22068"/>
                      <a:pt x="11095" y="21855"/>
                      <a:pt x="11551" y="22038"/>
                    </a:cubicBezTo>
                    <a:cubicBezTo>
                      <a:pt x="12007" y="22220"/>
                      <a:pt x="14438" y="23223"/>
                      <a:pt x="14651" y="23254"/>
                    </a:cubicBezTo>
                    <a:lnTo>
                      <a:pt x="13861" y="24044"/>
                    </a:lnTo>
                    <a:cubicBezTo>
                      <a:pt x="13344" y="24561"/>
                      <a:pt x="5806" y="28117"/>
                      <a:pt x="4712" y="29606"/>
                    </a:cubicBezTo>
                    <a:cubicBezTo>
                      <a:pt x="4712" y="29606"/>
                      <a:pt x="3861" y="30579"/>
                      <a:pt x="3769" y="30731"/>
                    </a:cubicBezTo>
                    <a:cubicBezTo>
                      <a:pt x="3648" y="30883"/>
                      <a:pt x="0" y="35685"/>
                      <a:pt x="456" y="36141"/>
                    </a:cubicBezTo>
                    <a:cubicBezTo>
                      <a:pt x="912" y="36567"/>
                      <a:pt x="1763" y="36050"/>
                      <a:pt x="2645" y="35047"/>
                    </a:cubicBezTo>
                    <a:cubicBezTo>
                      <a:pt x="3526" y="33983"/>
                      <a:pt x="4955" y="32524"/>
                      <a:pt x="5654" y="32311"/>
                    </a:cubicBezTo>
                    <a:cubicBezTo>
                      <a:pt x="5927" y="32220"/>
                      <a:pt x="6383" y="32008"/>
                      <a:pt x="6383" y="32008"/>
                    </a:cubicBezTo>
                    <a:lnTo>
                      <a:pt x="9271" y="30792"/>
                    </a:lnTo>
                    <a:cubicBezTo>
                      <a:pt x="9271" y="30792"/>
                      <a:pt x="15806" y="28755"/>
                      <a:pt x="17964" y="28603"/>
                    </a:cubicBezTo>
                    <a:cubicBezTo>
                      <a:pt x="17964" y="28603"/>
                      <a:pt x="22098" y="28086"/>
                      <a:pt x="22827" y="27783"/>
                    </a:cubicBezTo>
                    <a:cubicBezTo>
                      <a:pt x="23557" y="27479"/>
                      <a:pt x="25138" y="27387"/>
                      <a:pt x="27083" y="25351"/>
                    </a:cubicBezTo>
                    <a:lnTo>
                      <a:pt x="27296" y="25108"/>
                    </a:lnTo>
                    <a:cubicBezTo>
                      <a:pt x="27296" y="25108"/>
                      <a:pt x="29788" y="22129"/>
                      <a:pt x="30700" y="19333"/>
                    </a:cubicBezTo>
                    <a:cubicBezTo>
                      <a:pt x="31338" y="17296"/>
                      <a:pt x="31764" y="15655"/>
                      <a:pt x="31916" y="12949"/>
                    </a:cubicBezTo>
                    <a:cubicBezTo>
                      <a:pt x="31916" y="12949"/>
                      <a:pt x="32129" y="12311"/>
                      <a:pt x="32463" y="12190"/>
                    </a:cubicBezTo>
                    <a:cubicBezTo>
                      <a:pt x="32828" y="12098"/>
                      <a:pt x="35199" y="11065"/>
                      <a:pt x="37752" y="11369"/>
                    </a:cubicBezTo>
                    <a:cubicBezTo>
                      <a:pt x="40305" y="11673"/>
                      <a:pt x="43101" y="12494"/>
                      <a:pt x="45533" y="14895"/>
                    </a:cubicBezTo>
                    <a:cubicBezTo>
                      <a:pt x="45594" y="14895"/>
                      <a:pt x="45928" y="15229"/>
                      <a:pt x="46232" y="1605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479"/>
                  <a:t> </a:t>
                </a:r>
                <a:endParaRPr sz="2479"/>
              </a:p>
            </p:txBody>
          </p:sp>
        </p:grpSp>
      </p:grpSp>
      <p:grpSp>
        <p:nvGrpSpPr>
          <p:cNvPr id="662" name="Google Shape;662;p33"/>
          <p:cNvGrpSpPr/>
          <p:nvPr/>
        </p:nvGrpSpPr>
        <p:grpSpPr>
          <a:xfrm>
            <a:off x="-356630" y="-1473283"/>
            <a:ext cx="12905275" cy="3077736"/>
            <a:chOff x="-40211" y="-1158024"/>
            <a:chExt cx="9678956" cy="2308302"/>
          </a:xfrm>
        </p:grpSpPr>
        <p:grpSp>
          <p:nvGrpSpPr>
            <p:cNvPr id="663" name="Google Shape;663;p33"/>
            <p:cNvGrpSpPr/>
            <p:nvPr/>
          </p:nvGrpSpPr>
          <p:grpSpPr>
            <a:xfrm>
              <a:off x="6080478" y="-565569"/>
              <a:ext cx="3558268" cy="1715847"/>
              <a:chOff x="6186603" y="-816369"/>
              <a:chExt cx="3558268" cy="1715847"/>
            </a:xfrm>
          </p:grpSpPr>
          <p:grpSp>
            <p:nvGrpSpPr>
              <p:cNvPr id="664" name="Google Shape;664;p33"/>
              <p:cNvGrpSpPr/>
              <p:nvPr/>
            </p:nvGrpSpPr>
            <p:grpSpPr>
              <a:xfrm>
                <a:off x="7366217" y="-816369"/>
                <a:ext cx="2378653" cy="1715847"/>
                <a:chOff x="6492440" y="137823"/>
                <a:chExt cx="1902923" cy="1356293"/>
              </a:xfrm>
            </p:grpSpPr>
            <p:sp>
              <p:nvSpPr>
                <p:cNvPr id="665" name="Google Shape;665;p33"/>
                <p:cNvSpPr/>
                <p:nvPr/>
              </p:nvSpPr>
              <p:spPr>
                <a:xfrm rot="2679705" flipH="1">
                  <a:off x="7381041" y="633679"/>
                  <a:ext cx="923928" cy="629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75" h="25017" extrusionOk="0">
                      <a:moveTo>
                        <a:pt x="22737" y="1"/>
                      </a:moveTo>
                      <a:cubicBezTo>
                        <a:pt x="21369" y="1"/>
                        <a:pt x="21065" y="2858"/>
                        <a:pt x="21065" y="2858"/>
                      </a:cubicBezTo>
                      <a:cubicBezTo>
                        <a:pt x="21065" y="2858"/>
                        <a:pt x="21156" y="3800"/>
                        <a:pt x="20883" y="3952"/>
                      </a:cubicBezTo>
                      <a:cubicBezTo>
                        <a:pt x="20883" y="3952"/>
                        <a:pt x="19967" y="3403"/>
                        <a:pt x="19318" y="3403"/>
                      </a:cubicBezTo>
                      <a:cubicBezTo>
                        <a:pt x="19173" y="3403"/>
                        <a:pt x="19042" y="3430"/>
                        <a:pt x="18937" y="3496"/>
                      </a:cubicBezTo>
                      <a:cubicBezTo>
                        <a:pt x="18329" y="3861"/>
                        <a:pt x="18694" y="6080"/>
                        <a:pt x="18633" y="6080"/>
                      </a:cubicBezTo>
                      <a:cubicBezTo>
                        <a:pt x="18632" y="6082"/>
                        <a:pt x="18628" y="6084"/>
                        <a:pt x="18622" y="6084"/>
                      </a:cubicBezTo>
                      <a:cubicBezTo>
                        <a:pt x="18484" y="6084"/>
                        <a:pt x="17213" y="5564"/>
                        <a:pt x="16738" y="5564"/>
                      </a:cubicBezTo>
                      <a:cubicBezTo>
                        <a:pt x="16676" y="5564"/>
                        <a:pt x="16627" y="5573"/>
                        <a:pt x="16597" y="5594"/>
                      </a:cubicBezTo>
                      <a:cubicBezTo>
                        <a:pt x="16293" y="5776"/>
                        <a:pt x="16050" y="6505"/>
                        <a:pt x="16110" y="6931"/>
                      </a:cubicBezTo>
                      <a:cubicBezTo>
                        <a:pt x="16110" y="6931"/>
                        <a:pt x="15832" y="6805"/>
                        <a:pt x="15512" y="6805"/>
                      </a:cubicBezTo>
                      <a:cubicBezTo>
                        <a:pt x="15336" y="6805"/>
                        <a:pt x="15148" y="6843"/>
                        <a:pt x="14986" y="6961"/>
                      </a:cubicBezTo>
                      <a:cubicBezTo>
                        <a:pt x="14530" y="7296"/>
                        <a:pt x="14347" y="8329"/>
                        <a:pt x="14347" y="8329"/>
                      </a:cubicBezTo>
                      <a:cubicBezTo>
                        <a:pt x="14347" y="8329"/>
                        <a:pt x="13791" y="7896"/>
                        <a:pt x="13306" y="7896"/>
                      </a:cubicBezTo>
                      <a:cubicBezTo>
                        <a:pt x="13202" y="7896"/>
                        <a:pt x="13101" y="7916"/>
                        <a:pt x="13010" y="7964"/>
                      </a:cubicBezTo>
                      <a:cubicBezTo>
                        <a:pt x="12524" y="8208"/>
                        <a:pt x="12615" y="9028"/>
                        <a:pt x="12615" y="9028"/>
                      </a:cubicBezTo>
                      <a:cubicBezTo>
                        <a:pt x="12615" y="9028"/>
                        <a:pt x="12290" y="8567"/>
                        <a:pt x="11921" y="8567"/>
                      </a:cubicBezTo>
                      <a:cubicBezTo>
                        <a:pt x="11899" y="8567"/>
                        <a:pt x="11877" y="8569"/>
                        <a:pt x="11855" y="8572"/>
                      </a:cubicBezTo>
                      <a:cubicBezTo>
                        <a:pt x="11429" y="8633"/>
                        <a:pt x="11277" y="9393"/>
                        <a:pt x="10974" y="9484"/>
                      </a:cubicBezTo>
                      <a:cubicBezTo>
                        <a:pt x="10974" y="9484"/>
                        <a:pt x="10852" y="8785"/>
                        <a:pt x="10335" y="8664"/>
                      </a:cubicBezTo>
                      <a:cubicBezTo>
                        <a:pt x="10305" y="8659"/>
                        <a:pt x="10272" y="8656"/>
                        <a:pt x="10236" y="8656"/>
                      </a:cubicBezTo>
                      <a:cubicBezTo>
                        <a:pt x="9614" y="8656"/>
                        <a:pt x="8147" y="9363"/>
                        <a:pt x="8147" y="9363"/>
                      </a:cubicBezTo>
                      <a:cubicBezTo>
                        <a:pt x="8056" y="9302"/>
                        <a:pt x="5016" y="8633"/>
                        <a:pt x="1429" y="6505"/>
                      </a:cubicBezTo>
                      <a:cubicBezTo>
                        <a:pt x="1429" y="6505"/>
                        <a:pt x="1181" y="6406"/>
                        <a:pt x="905" y="6406"/>
                      </a:cubicBezTo>
                      <a:cubicBezTo>
                        <a:pt x="652" y="6406"/>
                        <a:pt x="375" y="6490"/>
                        <a:pt x="244" y="6809"/>
                      </a:cubicBezTo>
                      <a:cubicBezTo>
                        <a:pt x="1" y="7509"/>
                        <a:pt x="1460" y="9241"/>
                        <a:pt x="2767" y="10062"/>
                      </a:cubicBezTo>
                      <a:cubicBezTo>
                        <a:pt x="4066" y="10859"/>
                        <a:pt x="8436" y="12833"/>
                        <a:pt x="12502" y="12833"/>
                      </a:cubicBezTo>
                      <a:cubicBezTo>
                        <a:pt x="12621" y="12833"/>
                        <a:pt x="12740" y="12831"/>
                        <a:pt x="12858" y="12828"/>
                      </a:cubicBezTo>
                      <a:lnTo>
                        <a:pt x="12858" y="12828"/>
                      </a:lnTo>
                      <a:cubicBezTo>
                        <a:pt x="12858" y="12828"/>
                        <a:pt x="12706" y="13162"/>
                        <a:pt x="12402" y="13557"/>
                      </a:cubicBezTo>
                      <a:cubicBezTo>
                        <a:pt x="12068" y="13922"/>
                        <a:pt x="12250" y="14560"/>
                        <a:pt x="12706" y="14864"/>
                      </a:cubicBezTo>
                      <a:cubicBezTo>
                        <a:pt x="13116" y="15137"/>
                        <a:pt x="14631" y="16025"/>
                        <a:pt x="15331" y="16025"/>
                      </a:cubicBezTo>
                      <a:cubicBezTo>
                        <a:pt x="15409" y="16025"/>
                        <a:pt x="15478" y="16013"/>
                        <a:pt x="15533" y="15989"/>
                      </a:cubicBezTo>
                      <a:cubicBezTo>
                        <a:pt x="16050" y="15715"/>
                        <a:pt x="15594" y="14986"/>
                        <a:pt x="15594" y="14986"/>
                      </a:cubicBezTo>
                      <a:cubicBezTo>
                        <a:pt x="15594" y="14986"/>
                        <a:pt x="16483" y="13830"/>
                        <a:pt x="16885" y="13830"/>
                      </a:cubicBezTo>
                      <a:cubicBezTo>
                        <a:pt x="16891" y="13830"/>
                        <a:pt x="16896" y="13830"/>
                        <a:pt x="16901" y="13831"/>
                      </a:cubicBezTo>
                      <a:cubicBezTo>
                        <a:pt x="17235" y="13892"/>
                        <a:pt x="17965" y="13740"/>
                        <a:pt x="18907" y="14378"/>
                      </a:cubicBezTo>
                      <a:cubicBezTo>
                        <a:pt x="19515" y="14803"/>
                        <a:pt x="17965" y="16931"/>
                        <a:pt x="17843" y="17296"/>
                      </a:cubicBezTo>
                      <a:cubicBezTo>
                        <a:pt x="17782" y="17843"/>
                        <a:pt x="17326" y="18481"/>
                        <a:pt x="18329" y="19089"/>
                      </a:cubicBezTo>
                      <a:cubicBezTo>
                        <a:pt x="19384" y="19689"/>
                        <a:pt x="19872" y="19929"/>
                        <a:pt x="20165" y="19929"/>
                      </a:cubicBezTo>
                      <a:cubicBezTo>
                        <a:pt x="20244" y="19929"/>
                        <a:pt x="20308" y="19912"/>
                        <a:pt x="20366" y="19880"/>
                      </a:cubicBezTo>
                      <a:cubicBezTo>
                        <a:pt x="20609" y="19728"/>
                        <a:pt x="21065" y="19393"/>
                        <a:pt x="20731" y="18907"/>
                      </a:cubicBezTo>
                      <a:cubicBezTo>
                        <a:pt x="20396" y="18390"/>
                        <a:pt x="20001" y="17782"/>
                        <a:pt x="20366" y="17296"/>
                      </a:cubicBezTo>
                      <a:cubicBezTo>
                        <a:pt x="20700" y="16810"/>
                        <a:pt x="21369" y="16323"/>
                        <a:pt x="21764" y="15776"/>
                      </a:cubicBezTo>
                      <a:lnTo>
                        <a:pt x="22129" y="15746"/>
                      </a:lnTo>
                      <a:lnTo>
                        <a:pt x="23466" y="16475"/>
                      </a:lnTo>
                      <a:cubicBezTo>
                        <a:pt x="23466" y="16475"/>
                        <a:pt x="23193" y="18907"/>
                        <a:pt x="23193" y="19059"/>
                      </a:cubicBezTo>
                      <a:cubicBezTo>
                        <a:pt x="23193" y="19211"/>
                        <a:pt x="22372" y="20366"/>
                        <a:pt x="22645" y="20761"/>
                      </a:cubicBezTo>
                      <a:cubicBezTo>
                        <a:pt x="22925" y="21097"/>
                        <a:pt x="24388" y="21998"/>
                        <a:pt x="25425" y="21998"/>
                      </a:cubicBezTo>
                      <a:cubicBezTo>
                        <a:pt x="25516" y="21998"/>
                        <a:pt x="25602" y="21991"/>
                        <a:pt x="25685" y="21977"/>
                      </a:cubicBezTo>
                      <a:cubicBezTo>
                        <a:pt x="25685" y="21977"/>
                        <a:pt x="26080" y="21399"/>
                        <a:pt x="25624" y="20609"/>
                      </a:cubicBezTo>
                      <a:lnTo>
                        <a:pt x="25837" y="19120"/>
                      </a:lnTo>
                      <a:cubicBezTo>
                        <a:pt x="25837" y="19120"/>
                        <a:pt x="26171" y="20214"/>
                        <a:pt x="26293" y="20518"/>
                      </a:cubicBezTo>
                      <a:cubicBezTo>
                        <a:pt x="26384" y="20883"/>
                        <a:pt x="26779" y="22494"/>
                        <a:pt x="26840" y="22858"/>
                      </a:cubicBezTo>
                      <a:cubicBezTo>
                        <a:pt x="26931" y="23162"/>
                        <a:pt x="27083" y="23922"/>
                        <a:pt x="27874" y="24439"/>
                      </a:cubicBezTo>
                      <a:cubicBezTo>
                        <a:pt x="28664" y="24986"/>
                        <a:pt x="29424" y="25016"/>
                        <a:pt x="29424" y="25016"/>
                      </a:cubicBezTo>
                      <a:cubicBezTo>
                        <a:pt x="29424" y="25016"/>
                        <a:pt x="30153" y="24773"/>
                        <a:pt x="29545" y="24013"/>
                      </a:cubicBezTo>
                      <a:cubicBezTo>
                        <a:pt x="28937" y="23253"/>
                        <a:pt x="28603" y="23314"/>
                        <a:pt x="28633" y="22494"/>
                      </a:cubicBezTo>
                      <a:cubicBezTo>
                        <a:pt x="28664" y="21703"/>
                        <a:pt x="28451" y="21247"/>
                        <a:pt x="28937" y="20883"/>
                      </a:cubicBezTo>
                      <a:cubicBezTo>
                        <a:pt x="28937" y="20883"/>
                        <a:pt x="29585" y="21151"/>
                        <a:pt x="31014" y="21151"/>
                      </a:cubicBezTo>
                      <a:cubicBezTo>
                        <a:pt x="31252" y="21151"/>
                        <a:pt x="31512" y="21143"/>
                        <a:pt x="31795" y="21126"/>
                      </a:cubicBezTo>
                      <a:lnTo>
                        <a:pt x="34226" y="22129"/>
                      </a:lnTo>
                      <a:cubicBezTo>
                        <a:pt x="34226" y="22129"/>
                        <a:pt x="35249" y="22859"/>
                        <a:pt x="35432" y="22859"/>
                      </a:cubicBezTo>
                      <a:cubicBezTo>
                        <a:pt x="35436" y="22859"/>
                        <a:pt x="35439" y="22859"/>
                        <a:pt x="35442" y="22858"/>
                      </a:cubicBezTo>
                      <a:cubicBezTo>
                        <a:pt x="35442" y="22858"/>
                        <a:pt x="35500" y="22868"/>
                        <a:pt x="35584" y="22868"/>
                      </a:cubicBezTo>
                      <a:cubicBezTo>
                        <a:pt x="35710" y="22868"/>
                        <a:pt x="35892" y="22846"/>
                        <a:pt x="36020" y="22737"/>
                      </a:cubicBezTo>
                      <a:cubicBezTo>
                        <a:pt x="36020" y="22737"/>
                        <a:pt x="36165" y="22868"/>
                        <a:pt x="36326" y="22868"/>
                      </a:cubicBezTo>
                      <a:cubicBezTo>
                        <a:pt x="36397" y="22868"/>
                        <a:pt x="36471" y="22842"/>
                        <a:pt x="36536" y="22767"/>
                      </a:cubicBezTo>
                      <a:cubicBezTo>
                        <a:pt x="36779" y="22554"/>
                        <a:pt x="37175" y="22159"/>
                        <a:pt x="36962" y="21339"/>
                      </a:cubicBezTo>
                      <a:cubicBezTo>
                        <a:pt x="36719" y="20487"/>
                        <a:pt x="36111" y="19880"/>
                        <a:pt x="35928" y="19241"/>
                      </a:cubicBezTo>
                      <a:cubicBezTo>
                        <a:pt x="35928" y="19241"/>
                        <a:pt x="35655" y="18633"/>
                        <a:pt x="34895" y="18329"/>
                      </a:cubicBezTo>
                      <a:cubicBezTo>
                        <a:pt x="34441" y="18130"/>
                        <a:pt x="34150" y="18049"/>
                        <a:pt x="33853" y="18049"/>
                      </a:cubicBezTo>
                      <a:cubicBezTo>
                        <a:pt x="33653" y="18049"/>
                        <a:pt x="33450" y="18086"/>
                        <a:pt x="33193" y="18147"/>
                      </a:cubicBezTo>
                      <a:cubicBezTo>
                        <a:pt x="33193" y="18147"/>
                        <a:pt x="32889" y="16992"/>
                        <a:pt x="32463" y="16810"/>
                      </a:cubicBezTo>
                      <a:cubicBezTo>
                        <a:pt x="32384" y="16773"/>
                        <a:pt x="32276" y="16759"/>
                        <a:pt x="32153" y="16759"/>
                      </a:cubicBezTo>
                      <a:cubicBezTo>
                        <a:pt x="31663" y="16759"/>
                        <a:pt x="30944" y="16992"/>
                        <a:pt x="30944" y="16992"/>
                      </a:cubicBezTo>
                      <a:lnTo>
                        <a:pt x="30761" y="16566"/>
                      </a:lnTo>
                      <a:cubicBezTo>
                        <a:pt x="30761" y="16566"/>
                        <a:pt x="31673" y="15776"/>
                        <a:pt x="31460" y="15351"/>
                      </a:cubicBezTo>
                      <a:cubicBezTo>
                        <a:pt x="31187" y="14955"/>
                        <a:pt x="30396" y="14743"/>
                        <a:pt x="30396" y="14743"/>
                      </a:cubicBezTo>
                      <a:lnTo>
                        <a:pt x="30396" y="13922"/>
                      </a:lnTo>
                      <a:cubicBezTo>
                        <a:pt x="30396" y="13922"/>
                        <a:pt x="30769" y="14006"/>
                        <a:pt x="31276" y="14006"/>
                      </a:cubicBezTo>
                      <a:cubicBezTo>
                        <a:pt x="31909" y="14006"/>
                        <a:pt x="32754" y="13875"/>
                        <a:pt x="33345" y="13284"/>
                      </a:cubicBezTo>
                      <a:cubicBezTo>
                        <a:pt x="33436" y="13193"/>
                        <a:pt x="33892" y="12402"/>
                        <a:pt x="32706" y="12220"/>
                      </a:cubicBezTo>
                      <a:cubicBezTo>
                        <a:pt x="32706" y="12220"/>
                        <a:pt x="33679" y="11764"/>
                        <a:pt x="33649" y="11156"/>
                      </a:cubicBezTo>
                      <a:cubicBezTo>
                        <a:pt x="33649" y="10852"/>
                        <a:pt x="32737" y="10366"/>
                        <a:pt x="32737" y="10366"/>
                      </a:cubicBezTo>
                      <a:cubicBezTo>
                        <a:pt x="32737" y="10366"/>
                        <a:pt x="33983" y="9150"/>
                        <a:pt x="33831" y="8785"/>
                      </a:cubicBezTo>
                      <a:cubicBezTo>
                        <a:pt x="33744" y="8494"/>
                        <a:pt x="33461" y="8175"/>
                        <a:pt x="32771" y="8175"/>
                      </a:cubicBezTo>
                      <a:cubicBezTo>
                        <a:pt x="32740" y="8175"/>
                        <a:pt x="32708" y="8176"/>
                        <a:pt x="32676" y="8177"/>
                      </a:cubicBezTo>
                      <a:cubicBezTo>
                        <a:pt x="31916" y="8268"/>
                        <a:pt x="30944" y="8360"/>
                        <a:pt x="30944" y="8360"/>
                      </a:cubicBezTo>
                      <a:cubicBezTo>
                        <a:pt x="30944" y="8360"/>
                        <a:pt x="32615" y="7265"/>
                        <a:pt x="32463" y="6536"/>
                      </a:cubicBezTo>
                      <a:cubicBezTo>
                        <a:pt x="32403" y="6293"/>
                        <a:pt x="31977" y="6080"/>
                        <a:pt x="31612" y="5928"/>
                      </a:cubicBezTo>
                      <a:cubicBezTo>
                        <a:pt x="31035" y="5685"/>
                        <a:pt x="30427" y="5533"/>
                        <a:pt x="30427" y="5533"/>
                      </a:cubicBezTo>
                      <a:cubicBezTo>
                        <a:pt x="30427" y="5533"/>
                        <a:pt x="30609" y="3314"/>
                        <a:pt x="30488" y="3192"/>
                      </a:cubicBezTo>
                      <a:cubicBezTo>
                        <a:pt x="30403" y="3150"/>
                        <a:pt x="30319" y="2713"/>
                        <a:pt x="29910" y="2713"/>
                      </a:cubicBezTo>
                      <a:cubicBezTo>
                        <a:pt x="29729" y="2713"/>
                        <a:pt x="29485" y="2798"/>
                        <a:pt x="29150" y="3040"/>
                      </a:cubicBezTo>
                      <a:cubicBezTo>
                        <a:pt x="29150" y="3040"/>
                        <a:pt x="27539" y="4712"/>
                        <a:pt x="26992" y="4834"/>
                      </a:cubicBezTo>
                      <a:cubicBezTo>
                        <a:pt x="26992" y="4834"/>
                        <a:pt x="27539" y="1916"/>
                        <a:pt x="25898" y="1186"/>
                      </a:cubicBezTo>
                      <a:cubicBezTo>
                        <a:pt x="25801" y="1145"/>
                        <a:pt x="25709" y="1126"/>
                        <a:pt x="25623" y="1126"/>
                      </a:cubicBezTo>
                      <a:cubicBezTo>
                        <a:pt x="24755" y="1126"/>
                        <a:pt x="24378" y="3010"/>
                        <a:pt x="24378" y="3010"/>
                      </a:cubicBezTo>
                      <a:cubicBezTo>
                        <a:pt x="24378" y="3010"/>
                        <a:pt x="24104" y="1"/>
                        <a:pt x="2273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666" name="Google Shape;666;p33"/>
                <p:cNvSpPr/>
                <p:nvPr/>
              </p:nvSpPr>
              <p:spPr>
                <a:xfrm rot="-901843">
                  <a:off x="6570454" y="256136"/>
                  <a:ext cx="1011644" cy="719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75" h="31278" extrusionOk="0">
                      <a:moveTo>
                        <a:pt x="39637" y="13739"/>
                      </a:moveTo>
                      <a:cubicBezTo>
                        <a:pt x="39788" y="14164"/>
                        <a:pt x="39667" y="15137"/>
                        <a:pt x="39150" y="15958"/>
                      </a:cubicBezTo>
                      <a:cubicBezTo>
                        <a:pt x="38603" y="16748"/>
                        <a:pt x="39211" y="17356"/>
                        <a:pt x="39211" y="17356"/>
                      </a:cubicBezTo>
                      <a:cubicBezTo>
                        <a:pt x="39211" y="17356"/>
                        <a:pt x="39150" y="17690"/>
                        <a:pt x="39211" y="17842"/>
                      </a:cubicBezTo>
                      <a:cubicBezTo>
                        <a:pt x="39333" y="18025"/>
                        <a:pt x="39728" y="18450"/>
                        <a:pt x="40396" y="18116"/>
                      </a:cubicBezTo>
                      <a:cubicBezTo>
                        <a:pt x="41035" y="17782"/>
                        <a:pt x="44074" y="16292"/>
                        <a:pt x="43254" y="14012"/>
                      </a:cubicBezTo>
                      <a:cubicBezTo>
                        <a:pt x="42433" y="11733"/>
                        <a:pt x="41035" y="10791"/>
                        <a:pt x="39454" y="9757"/>
                      </a:cubicBezTo>
                      <a:cubicBezTo>
                        <a:pt x="37843" y="8724"/>
                        <a:pt x="31247" y="5319"/>
                        <a:pt x="24955" y="6778"/>
                      </a:cubicBezTo>
                      <a:cubicBezTo>
                        <a:pt x="24955" y="6778"/>
                        <a:pt x="23223" y="5927"/>
                        <a:pt x="22493" y="5836"/>
                      </a:cubicBezTo>
                      <a:lnTo>
                        <a:pt x="20943" y="3739"/>
                      </a:lnTo>
                      <a:cubicBezTo>
                        <a:pt x="20943" y="3739"/>
                        <a:pt x="20548" y="3222"/>
                        <a:pt x="20609" y="2797"/>
                      </a:cubicBezTo>
                      <a:cubicBezTo>
                        <a:pt x="20639" y="2371"/>
                        <a:pt x="21095" y="669"/>
                        <a:pt x="20487" y="334"/>
                      </a:cubicBezTo>
                      <a:cubicBezTo>
                        <a:pt x="19879" y="0"/>
                        <a:pt x="18846" y="2584"/>
                        <a:pt x="18846" y="2584"/>
                      </a:cubicBezTo>
                      <a:cubicBezTo>
                        <a:pt x="18846" y="2584"/>
                        <a:pt x="18116" y="3496"/>
                        <a:pt x="18937" y="4468"/>
                      </a:cubicBezTo>
                      <a:cubicBezTo>
                        <a:pt x="19697" y="5471"/>
                        <a:pt x="20244" y="6414"/>
                        <a:pt x="20092" y="6626"/>
                      </a:cubicBezTo>
                      <a:cubicBezTo>
                        <a:pt x="19940" y="6870"/>
                        <a:pt x="19910" y="7781"/>
                        <a:pt x="19910" y="7781"/>
                      </a:cubicBezTo>
                      <a:lnTo>
                        <a:pt x="19727" y="8298"/>
                      </a:lnTo>
                      <a:lnTo>
                        <a:pt x="18846" y="7721"/>
                      </a:lnTo>
                      <a:cubicBezTo>
                        <a:pt x="18846" y="7721"/>
                        <a:pt x="17448" y="5684"/>
                        <a:pt x="17053" y="5532"/>
                      </a:cubicBezTo>
                      <a:cubicBezTo>
                        <a:pt x="16657" y="5380"/>
                        <a:pt x="15776" y="6961"/>
                        <a:pt x="15654" y="7173"/>
                      </a:cubicBezTo>
                      <a:cubicBezTo>
                        <a:pt x="15533" y="7325"/>
                        <a:pt x="15229" y="8359"/>
                        <a:pt x="15138" y="8480"/>
                      </a:cubicBezTo>
                      <a:cubicBezTo>
                        <a:pt x="15046" y="8602"/>
                        <a:pt x="14864" y="9028"/>
                        <a:pt x="14955" y="9028"/>
                      </a:cubicBezTo>
                      <a:cubicBezTo>
                        <a:pt x="15077" y="9058"/>
                        <a:pt x="15350" y="8906"/>
                        <a:pt x="15381" y="8997"/>
                      </a:cubicBezTo>
                      <a:cubicBezTo>
                        <a:pt x="15411" y="9028"/>
                        <a:pt x="17022" y="10882"/>
                        <a:pt x="17934" y="11520"/>
                      </a:cubicBezTo>
                      <a:lnTo>
                        <a:pt x="17022" y="12432"/>
                      </a:lnTo>
                      <a:cubicBezTo>
                        <a:pt x="17022" y="12432"/>
                        <a:pt x="15837" y="12280"/>
                        <a:pt x="15381" y="11885"/>
                      </a:cubicBezTo>
                      <a:cubicBezTo>
                        <a:pt x="14621" y="11155"/>
                        <a:pt x="14590" y="10304"/>
                        <a:pt x="14165" y="10091"/>
                      </a:cubicBezTo>
                      <a:cubicBezTo>
                        <a:pt x="13861" y="9939"/>
                        <a:pt x="13739" y="10122"/>
                        <a:pt x="13527" y="10547"/>
                      </a:cubicBezTo>
                      <a:cubicBezTo>
                        <a:pt x="13283" y="10973"/>
                        <a:pt x="12736" y="11915"/>
                        <a:pt x="12736" y="11915"/>
                      </a:cubicBezTo>
                      <a:lnTo>
                        <a:pt x="12159" y="12736"/>
                      </a:lnTo>
                      <a:cubicBezTo>
                        <a:pt x="12159" y="12736"/>
                        <a:pt x="12189" y="13465"/>
                        <a:pt x="12888" y="13952"/>
                      </a:cubicBezTo>
                      <a:cubicBezTo>
                        <a:pt x="13557" y="14499"/>
                        <a:pt x="13861" y="15016"/>
                        <a:pt x="14135" y="15684"/>
                      </a:cubicBezTo>
                      <a:cubicBezTo>
                        <a:pt x="14378" y="16292"/>
                        <a:pt x="14438" y="16475"/>
                        <a:pt x="14438" y="16475"/>
                      </a:cubicBezTo>
                      <a:cubicBezTo>
                        <a:pt x="14438" y="16475"/>
                        <a:pt x="14135" y="16900"/>
                        <a:pt x="13952" y="16961"/>
                      </a:cubicBezTo>
                      <a:cubicBezTo>
                        <a:pt x="13770" y="16991"/>
                        <a:pt x="12888" y="16900"/>
                        <a:pt x="12888" y="16900"/>
                      </a:cubicBezTo>
                      <a:cubicBezTo>
                        <a:pt x="12888" y="16900"/>
                        <a:pt x="11764" y="16657"/>
                        <a:pt x="11217" y="16049"/>
                      </a:cubicBezTo>
                      <a:cubicBezTo>
                        <a:pt x="11217" y="16049"/>
                        <a:pt x="11004" y="15532"/>
                        <a:pt x="10517" y="15836"/>
                      </a:cubicBezTo>
                      <a:cubicBezTo>
                        <a:pt x="10031" y="16140"/>
                        <a:pt x="9241" y="17690"/>
                        <a:pt x="9150" y="17812"/>
                      </a:cubicBezTo>
                      <a:cubicBezTo>
                        <a:pt x="9119" y="17903"/>
                        <a:pt x="8663" y="18420"/>
                        <a:pt x="9028" y="18663"/>
                      </a:cubicBezTo>
                      <a:cubicBezTo>
                        <a:pt x="9454" y="18906"/>
                        <a:pt x="9454" y="18724"/>
                        <a:pt x="9879" y="18876"/>
                      </a:cubicBezTo>
                      <a:cubicBezTo>
                        <a:pt x="10305" y="19028"/>
                        <a:pt x="12341" y="19848"/>
                        <a:pt x="12524" y="19879"/>
                      </a:cubicBezTo>
                      <a:lnTo>
                        <a:pt x="11855" y="20578"/>
                      </a:lnTo>
                      <a:cubicBezTo>
                        <a:pt x="11399" y="21003"/>
                        <a:pt x="4985" y="24073"/>
                        <a:pt x="4013" y="25320"/>
                      </a:cubicBezTo>
                      <a:cubicBezTo>
                        <a:pt x="4013" y="25320"/>
                        <a:pt x="3314" y="26201"/>
                        <a:pt x="3222" y="26323"/>
                      </a:cubicBezTo>
                      <a:cubicBezTo>
                        <a:pt x="3101" y="26414"/>
                        <a:pt x="1" y="30517"/>
                        <a:pt x="365" y="30912"/>
                      </a:cubicBezTo>
                      <a:cubicBezTo>
                        <a:pt x="760" y="31277"/>
                        <a:pt x="1520" y="30821"/>
                        <a:pt x="2280" y="29970"/>
                      </a:cubicBezTo>
                      <a:cubicBezTo>
                        <a:pt x="3010" y="29058"/>
                        <a:pt x="4256" y="27842"/>
                        <a:pt x="4864" y="27630"/>
                      </a:cubicBezTo>
                      <a:cubicBezTo>
                        <a:pt x="5077" y="27569"/>
                        <a:pt x="5472" y="27387"/>
                        <a:pt x="5472" y="27387"/>
                      </a:cubicBezTo>
                      <a:lnTo>
                        <a:pt x="7934" y="26353"/>
                      </a:lnTo>
                      <a:cubicBezTo>
                        <a:pt x="7934" y="26353"/>
                        <a:pt x="13527" y="24590"/>
                        <a:pt x="15381" y="24499"/>
                      </a:cubicBezTo>
                      <a:cubicBezTo>
                        <a:pt x="15381" y="24499"/>
                        <a:pt x="18907" y="24043"/>
                        <a:pt x="19575" y="23800"/>
                      </a:cubicBezTo>
                      <a:cubicBezTo>
                        <a:pt x="20183" y="23557"/>
                        <a:pt x="21551" y="23466"/>
                        <a:pt x="23223" y="21733"/>
                      </a:cubicBezTo>
                      <a:lnTo>
                        <a:pt x="23405" y="21520"/>
                      </a:lnTo>
                      <a:cubicBezTo>
                        <a:pt x="23405" y="21520"/>
                        <a:pt x="25533" y="18997"/>
                        <a:pt x="26293" y="16596"/>
                      </a:cubicBezTo>
                      <a:cubicBezTo>
                        <a:pt x="26870" y="14833"/>
                        <a:pt x="27205" y="13435"/>
                        <a:pt x="27326" y="11125"/>
                      </a:cubicBezTo>
                      <a:cubicBezTo>
                        <a:pt x="27326" y="11125"/>
                        <a:pt x="27509" y="10578"/>
                        <a:pt x="27782" y="10487"/>
                      </a:cubicBezTo>
                      <a:cubicBezTo>
                        <a:pt x="28025" y="10365"/>
                        <a:pt x="30123" y="9484"/>
                        <a:pt x="32281" y="9757"/>
                      </a:cubicBezTo>
                      <a:cubicBezTo>
                        <a:pt x="34469" y="10031"/>
                        <a:pt x="36901" y="10730"/>
                        <a:pt x="38968" y="12766"/>
                      </a:cubicBezTo>
                      <a:cubicBezTo>
                        <a:pt x="39059" y="12766"/>
                        <a:pt x="39363" y="13070"/>
                        <a:pt x="39637" y="1373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sp>
            <p:nvSpPr>
              <p:cNvPr id="667" name="Google Shape;667;p33"/>
              <p:cNvSpPr/>
              <p:nvPr/>
            </p:nvSpPr>
            <p:spPr>
              <a:xfrm rot="-3001153">
                <a:off x="6206155" y="-402798"/>
                <a:ext cx="1300351" cy="657657"/>
              </a:xfrm>
              <a:custGeom>
                <a:avLst/>
                <a:gdLst/>
                <a:ahLst/>
                <a:cxnLst/>
                <a:rect l="l" t="t" r="r" b="b"/>
                <a:pathLst>
                  <a:path w="20366" h="10176" extrusionOk="0">
                    <a:moveTo>
                      <a:pt x="471" y="1"/>
                    </a:moveTo>
                    <a:cubicBezTo>
                      <a:pt x="466" y="1"/>
                      <a:pt x="460" y="2"/>
                      <a:pt x="456" y="3"/>
                    </a:cubicBezTo>
                    <a:cubicBezTo>
                      <a:pt x="335" y="64"/>
                      <a:pt x="0" y="398"/>
                      <a:pt x="2067" y="1887"/>
                    </a:cubicBezTo>
                    <a:cubicBezTo>
                      <a:pt x="3678" y="3012"/>
                      <a:pt x="4894" y="3346"/>
                      <a:pt x="5350" y="3468"/>
                    </a:cubicBezTo>
                    <a:cubicBezTo>
                      <a:pt x="5411" y="3498"/>
                      <a:pt x="5471" y="3620"/>
                      <a:pt x="5411" y="3711"/>
                    </a:cubicBezTo>
                    <a:cubicBezTo>
                      <a:pt x="5228" y="3954"/>
                      <a:pt x="5016" y="4471"/>
                      <a:pt x="4924" y="4623"/>
                    </a:cubicBezTo>
                    <a:cubicBezTo>
                      <a:pt x="4894" y="4653"/>
                      <a:pt x="4894" y="4714"/>
                      <a:pt x="4924" y="4775"/>
                    </a:cubicBezTo>
                    <a:cubicBezTo>
                      <a:pt x="5107" y="5018"/>
                      <a:pt x="5927" y="5687"/>
                      <a:pt x="6231" y="5900"/>
                    </a:cubicBezTo>
                    <a:cubicBezTo>
                      <a:pt x="6254" y="5933"/>
                      <a:pt x="6284" y="5946"/>
                      <a:pt x="6315" y="5946"/>
                    </a:cubicBezTo>
                    <a:cubicBezTo>
                      <a:pt x="6369" y="5946"/>
                      <a:pt x="6425" y="5908"/>
                      <a:pt x="6444" y="5869"/>
                    </a:cubicBezTo>
                    <a:cubicBezTo>
                      <a:pt x="6474" y="5778"/>
                      <a:pt x="6474" y="5717"/>
                      <a:pt x="6535" y="5626"/>
                    </a:cubicBezTo>
                    <a:cubicBezTo>
                      <a:pt x="6566" y="5474"/>
                      <a:pt x="6292" y="4957"/>
                      <a:pt x="6292" y="4805"/>
                    </a:cubicBezTo>
                    <a:cubicBezTo>
                      <a:pt x="6292" y="4702"/>
                      <a:pt x="6377" y="4655"/>
                      <a:pt x="6460" y="4655"/>
                    </a:cubicBezTo>
                    <a:cubicBezTo>
                      <a:pt x="6499" y="4655"/>
                      <a:pt x="6537" y="4665"/>
                      <a:pt x="6566" y="4684"/>
                    </a:cubicBezTo>
                    <a:cubicBezTo>
                      <a:pt x="6900" y="5079"/>
                      <a:pt x="8298" y="5474"/>
                      <a:pt x="8298" y="5474"/>
                    </a:cubicBezTo>
                    <a:lnTo>
                      <a:pt x="8815" y="5626"/>
                    </a:lnTo>
                    <a:cubicBezTo>
                      <a:pt x="8884" y="5667"/>
                      <a:pt x="8952" y="5684"/>
                      <a:pt x="9012" y="5684"/>
                    </a:cubicBezTo>
                    <a:cubicBezTo>
                      <a:pt x="9086" y="5684"/>
                      <a:pt x="9146" y="5660"/>
                      <a:pt x="9180" y="5626"/>
                    </a:cubicBezTo>
                    <a:cubicBezTo>
                      <a:pt x="9271" y="5626"/>
                      <a:pt x="9301" y="5626"/>
                      <a:pt x="9332" y="5687"/>
                    </a:cubicBezTo>
                    <a:cubicBezTo>
                      <a:pt x="9423" y="5748"/>
                      <a:pt x="9605" y="5839"/>
                      <a:pt x="9605" y="5869"/>
                    </a:cubicBezTo>
                    <a:cubicBezTo>
                      <a:pt x="9666" y="6082"/>
                      <a:pt x="9605" y="6295"/>
                      <a:pt x="9605" y="6295"/>
                    </a:cubicBezTo>
                    <a:cubicBezTo>
                      <a:pt x="9484" y="6629"/>
                      <a:pt x="9605" y="6994"/>
                      <a:pt x="9605" y="7055"/>
                    </a:cubicBezTo>
                    <a:cubicBezTo>
                      <a:pt x="9605" y="7085"/>
                      <a:pt x="8967" y="8423"/>
                      <a:pt x="8845" y="8635"/>
                    </a:cubicBezTo>
                    <a:cubicBezTo>
                      <a:pt x="8724" y="8787"/>
                      <a:pt x="8754" y="8970"/>
                      <a:pt x="8754" y="9061"/>
                    </a:cubicBezTo>
                    <a:cubicBezTo>
                      <a:pt x="8754" y="9091"/>
                      <a:pt x="8754" y="9091"/>
                      <a:pt x="8815" y="9122"/>
                    </a:cubicBezTo>
                    <a:lnTo>
                      <a:pt x="9909" y="10155"/>
                    </a:lnTo>
                    <a:cubicBezTo>
                      <a:pt x="9934" y="10168"/>
                      <a:pt x="9970" y="10175"/>
                      <a:pt x="10005" y="10175"/>
                    </a:cubicBezTo>
                    <a:cubicBezTo>
                      <a:pt x="10055" y="10175"/>
                      <a:pt x="10104" y="10160"/>
                      <a:pt x="10122" y="10125"/>
                    </a:cubicBezTo>
                    <a:cubicBezTo>
                      <a:pt x="10517" y="9517"/>
                      <a:pt x="10061" y="8939"/>
                      <a:pt x="9970" y="8818"/>
                    </a:cubicBezTo>
                    <a:cubicBezTo>
                      <a:pt x="9940" y="8666"/>
                      <a:pt x="9970" y="8666"/>
                      <a:pt x="9970" y="8666"/>
                    </a:cubicBezTo>
                    <a:cubicBezTo>
                      <a:pt x="10730" y="7723"/>
                      <a:pt x="11095" y="6933"/>
                      <a:pt x="11155" y="6812"/>
                    </a:cubicBezTo>
                    <a:cubicBezTo>
                      <a:pt x="11186" y="6751"/>
                      <a:pt x="11277" y="6508"/>
                      <a:pt x="11307" y="6356"/>
                    </a:cubicBezTo>
                    <a:cubicBezTo>
                      <a:pt x="11338" y="6295"/>
                      <a:pt x="11399" y="6234"/>
                      <a:pt x="11459" y="6234"/>
                    </a:cubicBezTo>
                    <a:lnTo>
                      <a:pt x="12098" y="6234"/>
                    </a:lnTo>
                    <a:cubicBezTo>
                      <a:pt x="12189" y="6234"/>
                      <a:pt x="12250" y="6295"/>
                      <a:pt x="12250" y="6356"/>
                    </a:cubicBezTo>
                    <a:cubicBezTo>
                      <a:pt x="12310" y="6538"/>
                      <a:pt x="12341" y="6903"/>
                      <a:pt x="12493" y="7085"/>
                    </a:cubicBezTo>
                    <a:cubicBezTo>
                      <a:pt x="12596" y="7217"/>
                      <a:pt x="12713" y="7272"/>
                      <a:pt x="12834" y="7272"/>
                    </a:cubicBezTo>
                    <a:cubicBezTo>
                      <a:pt x="12963" y="7272"/>
                      <a:pt x="13097" y="7210"/>
                      <a:pt x="13222" y="7116"/>
                    </a:cubicBezTo>
                    <a:cubicBezTo>
                      <a:pt x="13405" y="6964"/>
                      <a:pt x="13283" y="6447"/>
                      <a:pt x="13222" y="6204"/>
                    </a:cubicBezTo>
                    <a:cubicBezTo>
                      <a:pt x="13162" y="6143"/>
                      <a:pt x="13222" y="6052"/>
                      <a:pt x="13283" y="6021"/>
                    </a:cubicBezTo>
                    <a:lnTo>
                      <a:pt x="13526" y="5900"/>
                    </a:lnTo>
                    <a:cubicBezTo>
                      <a:pt x="13537" y="5894"/>
                      <a:pt x="13550" y="5892"/>
                      <a:pt x="13563" y="5892"/>
                    </a:cubicBezTo>
                    <a:cubicBezTo>
                      <a:pt x="13626" y="5892"/>
                      <a:pt x="13709" y="5946"/>
                      <a:pt x="13709" y="6021"/>
                    </a:cubicBezTo>
                    <a:cubicBezTo>
                      <a:pt x="13739" y="6082"/>
                      <a:pt x="13739" y="6234"/>
                      <a:pt x="13830" y="6325"/>
                    </a:cubicBezTo>
                    <a:cubicBezTo>
                      <a:pt x="13869" y="6403"/>
                      <a:pt x="13959" y="6442"/>
                      <a:pt x="14062" y="6442"/>
                    </a:cubicBezTo>
                    <a:cubicBezTo>
                      <a:pt x="14201" y="6442"/>
                      <a:pt x="14364" y="6373"/>
                      <a:pt x="14469" y="6234"/>
                    </a:cubicBezTo>
                    <a:cubicBezTo>
                      <a:pt x="14621" y="6052"/>
                      <a:pt x="14499" y="5748"/>
                      <a:pt x="14438" y="5596"/>
                    </a:cubicBezTo>
                    <a:cubicBezTo>
                      <a:pt x="14438" y="5565"/>
                      <a:pt x="14438" y="5505"/>
                      <a:pt x="14469" y="5444"/>
                    </a:cubicBezTo>
                    <a:cubicBezTo>
                      <a:pt x="14590" y="5353"/>
                      <a:pt x="14833" y="5049"/>
                      <a:pt x="15076" y="4805"/>
                    </a:cubicBezTo>
                    <a:cubicBezTo>
                      <a:pt x="15380" y="4502"/>
                      <a:pt x="15684" y="4289"/>
                      <a:pt x="15684" y="4289"/>
                    </a:cubicBezTo>
                    <a:cubicBezTo>
                      <a:pt x="16414" y="3711"/>
                      <a:pt x="17539" y="3438"/>
                      <a:pt x="17782" y="3407"/>
                    </a:cubicBezTo>
                    <a:lnTo>
                      <a:pt x="17842" y="3407"/>
                    </a:lnTo>
                    <a:cubicBezTo>
                      <a:pt x="18450" y="3681"/>
                      <a:pt x="18937" y="4805"/>
                      <a:pt x="18937" y="4805"/>
                    </a:cubicBezTo>
                    <a:cubicBezTo>
                      <a:pt x="19362" y="5596"/>
                      <a:pt x="19757" y="5869"/>
                      <a:pt x="19909" y="5961"/>
                    </a:cubicBezTo>
                    <a:lnTo>
                      <a:pt x="20001" y="5961"/>
                    </a:lnTo>
                    <a:cubicBezTo>
                      <a:pt x="20244" y="5839"/>
                      <a:pt x="20244" y="5657"/>
                      <a:pt x="20244" y="5657"/>
                    </a:cubicBezTo>
                    <a:cubicBezTo>
                      <a:pt x="20365" y="5383"/>
                      <a:pt x="19636" y="3742"/>
                      <a:pt x="19636" y="3742"/>
                    </a:cubicBezTo>
                    <a:cubicBezTo>
                      <a:pt x="19545" y="3620"/>
                      <a:pt x="19757" y="3103"/>
                      <a:pt x="19788" y="2982"/>
                    </a:cubicBezTo>
                    <a:cubicBezTo>
                      <a:pt x="19818" y="2860"/>
                      <a:pt x="19818" y="2769"/>
                      <a:pt x="19757" y="2647"/>
                    </a:cubicBezTo>
                    <a:cubicBezTo>
                      <a:pt x="19544" y="2248"/>
                      <a:pt x="19075" y="2059"/>
                      <a:pt x="18962" y="2059"/>
                    </a:cubicBezTo>
                    <a:cubicBezTo>
                      <a:pt x="18946" y="2059"/>
                      <a:pt x="18937" y="2062"/>
                      <a:pt x="18937" y="2070"/>
                    </a:cubicBezTo>
                    <a:cubicBezTo>
                      <a:pt x="18684" y="1923"/>
                      <a:pt x="18335" y="1868"/>
                      <a:pt x="17953" y="1868"/>
                    </a:cubicBezTo>
                    <a:cubicBezTo>
                      <a:pt x="16911" y="1868"/>
                      <a:pt x="15625" y="2277"/>
                      <a:pt x="15380" y="2343"/>
                    </a:cubicBezTo>
                    <a:cubicBezTo>
                      <a:pt x="15337" y="2352"/>
                      <a:pt x="15288" y="2357"/>
                      <a:pt x="15233" y="2357"/>
                    </a:cubicBezTo>
                    <a:cubicBezTo>
                      <a:pt x="14908" y="2357"/>
                      <a:pt x="14376" y="2204"/>
                      <a:pt x="13466" y="1918"/>
                    </a:cubicBezTo>
                    <a:cubicBezTo>
                      <a:pt x="12685" y="1673"/>
                      <a:pt x="11807" y="1640"/>
                      <a:pt x="11274" y="1640"/>
                    </a:cubicBezTo>
                    <a:cubicBezTo>
                      <a:pt x="11081" y="1640"/>
                      <a:pt x="10933" y="1644"/>
                      <a:pt x="10851" y="1644"/>
                    </a:cubicBezTo>
                    <a:cubicBezTo>
                      <a:pt x="10842" y="1643"/>
                      <a:pt x="10830" y="1643"/>
                      <a:pt x="10816" y="1643"/>
                    </a:cubicBezTo>
                    <a:cubicBezTo>
                      <a:pt x="10401" y="1643"/>
                      <a:pt x="8233" y="2071"/>
                      <a:pt x="8085" y="2100"/>
                    </a:cubicBezTo>
                    <a:lnTo>
                      <a:pt x="8055" y="2100"/>
                    </a:lnTo>
                    <a:cubicBezTo>
                      <a:pt x="7750" y="2118"/>
                      <a:pt x="7455" y="2127"/>
                      <a:pt x="7171" y="2127"/>
                    </a:cubicBezTo>
                    <a:cubicBezTo>
                      <a:pt x="3115" y="2127"/>
                      <a:pt x="1117" y="421"/>
                      <a:pt x="1003" y="307"/>
                    </a:cubicBezTo>
                    <a:cubicBezTo>
                      <a:pt x="974" y="278"/>
                      <a:pt x="587" y="1"/>
                      <a:pt x="4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668" name="Google Shape;668;p33"/>
            <p:cNvSpPr/>
            <p:nvPr/>
          </p:nvSpPr>
          <p:spPr>
            <a:xfrm rot="-1981052">
              <a:off x="226720" y="-356352"/>
              <a:ext cx="587983" cy="1153962"/>
            </a:xfrm>
            <a:custGeom>
              <a:avLst/>
              <a:gdLst/>
              <a:ahLst/>
              <a:cxnLst/>
              <a:rect l="l" t="t" r="r" b="b"/>
              <a:pathLst>
                <a:path w="18816" h="36485" extrusionOk="0">
                  <a:moveTo>
                    <a:pt x="12230" y="0"/>
                  </a:moveTo>
                  <a:cubicBezTo>
                    <a:pt x="11907" y="0"/>
                    <a:pt x="11230" y="559"/>
                    <a:pt x="10091" y="3835"/>
                  </a:cubicBezTo>
                  <a:cubicBezTo>
                    <a:pt x="8967" y="7148"/>
                    <a:pt x="8967" y="9337"/>
                    <a:pt x="9028" y="10188"/>
                  </a:cubicBezTo>
                  <a:cubicBezTo>
                    <a:pt x="9082" y="10351"/>
                    <a:pt x="8917" y="10466"/>
                    <a:pt x="8794" y="10466"/>
                  </a:cubicBezTo>
                  <a:cubicBezTo>
                    <a:pt x="8780" y="10466"/>
                    <a:pt x="8767" y="10464"/>
                    <a:pt x="8754" y="10461"/>
                  </a:cubicBezTo>
                  <a:cubicBezTo>
                    <a:pt x="8207" y="10340"/>
                    <a:pt x="7295" y="10188"/>
                    <a:pt x="6991" y="10096"/>
                  </a:cubicBezTo>
                  <a:cubicBezTo>
                    <a:pt x="6968" y="10089"/>
                    <a:pt x="6947" y="10085"/>
                    <a:pt x="6927" y="10085"/>
                  </a:cubicBezTo>
                  <a:cubicBezTo>
                    <a:pt x="6868" y="10085"/>
                    <a:pt x="6816" y="10119"/>
                    <a:pt x="6748" y="10188"/>
                  </a:cubicBezTo>
                  <a:cubicBezTo>
                    <a:pt x="6414" y="10644"/>
                    <a:pt x="5715" y="12346"/>
                    <a:pt x="5471" y="12954"/>
                  </a:cubicBezTo>
                  <a:cubicBezTo>
                    <a:pt x="5441" y="13106"/>
                    <a:pt x="5502" y="13258"/>
                    <a:pt x="5654" y="13288"/>
                  </a:cubicBezTo>
                  <a:cubicBezTo>
                    <a:pt x="5806" y="13349"/>
                    <a:pt x="5958" y="13349"/>
                    <a:pt x="6110" y="13349"/>
                  </a:cubicBezTo>
                  <a:cubicBezTo>
                    <a:pt x="6383" y="13349"/>
                    <a:pt x="7143" y="12619"/>
                    <a:pt x="7325" y="12528"/>
                  </a:cubicBezTo>
                  <a:cubicBezTo>
                    <a:pt x="7349" y="12522"/>
                    <a:pt x="7372" y="12519"/>
                    <a:pt x="7394" y="12519"/>
                  </a:cubicBezTo>
                  <a:cubicBezTo>
                    <a:pt x="7601" y="12519"/>
                    <a:pt x="7739" y="12759"/>
                    <a:pt x="7629" y="12923"/>
                  </a:cubicBezTo>
                  <a:cubicBezTo>
                    <a:pt x="7173" y="13683"/>
                    <a:pt x="7173" y="16267"/>
                    <a:pt x="7173" y="16267"/>
                  </a:cubicBezTo>
                  <a:lnTo>
                    <a:pt x="7173" y="17179"/>
                  </a:lnTo>
                  <a:cubicBezTo>
                    <a:pt x="7143" y="17513"/>
                    <a:pt x="7265" y="17756"/>
                    <a:pt x="7356" y="17847"/>
                  </a:cubicBezTo>
                  <a:cubicBezTo>
                    <a:pt x="7447" y="17939"/>
                    <a:pt x="7447" y="18060"/>
                    <a:pt x="7417" y="18121"/>
                  </a:cubicBezTo>
                  <a:cubicBezTo>
                    <a:pt x="7325" y="18303"/>
                    <a:pt x="7265" y="18607"/>
                    <a:pt x="7204" y="18668"/>
                  </a:cubicBezTo>
                  <a:cubicBezTo>
                    <a:pt x="6870" y="18850"/>
                    <a:pt x="6505" y="18850"/>
                    <a:pt x="6505" y="18850"/>
                  </a:cubicBezTo>
                  <a:cubicBezTo>
                    <a:pt x="5836" y="18850"/>
                    <a:pt x="5289" y="19185"/>
                    <a:pt x="5198" y="19215"/>
                  </a:cubicBezTo>
                  <a:cubicBezTo>
                    <a:pt x="5193" y="19219"/>
                    <a:pt x="5177" y="19221"/>
                    <a:pt x="5149" y="19221"/>
                  </a:cubicBezTo>
                  <a:cubicBezTo>
                    <a:pt x="4787" y="19221"/>
                    <a:pt x="2552" y="18872"/>
                    <a:pt x="2128" y="18759"/>
                  </a:cubicBezTo>
                  <a:cubicBezTo>
                    <a:pt x="2064" y="18748"/>
                    <a:pt x="2001" y="18743"/>
                    <a:pt x="1941" y="18743"/>
                  </a:cubicBezTo>
                  <a:cubicBezTo>
                    <a:pt x="1684" y="18743"/>
                    <a:pt x="1466" y="18832"/>
                    <a:pt x="1368" y="18881"/>
                  </a:cubicBezTo>
                  <a:lnTo>
                    <a:pt x="1246" y="19002"/>
                  </a:lnTo>
                  <a:lnTo>
                    <a:pt x="61" y="21434"/>
                  </a:lnTo>
                  <a:cubicBezTo>
                    <a:pt x="0" y="21556"/>
                    <a:pt x="61" y="21738"/>
                    <a:pt x="213" y="21768"/>
                  </a:cubicBezTo>
                  <a:cubicBezTo>
                    <a:pt x="381" y="21812"/>
                    <a:pt x="538" y="21832"/>
                    <a:pt x="686" y="21832"/>
                  </a:cubicBezTo>
                  <a:cubicBezTo>
                    <a:pt x="1664" y="21832"/>
                    <a:pt x="2209" y="20989"/>
                    <a:pt x="2341" y="20857"/>
                  </a:cubicBezTo>
                  <a:cubicBezTo>
                    <a:pt x="2432" y="20747"/>
                    <a:pt x="2501" y="20725"/>
                    <a:pt x="2542" y="20725"/>
                  </a:cubicBezTo>
                  <a:cubicBezTo>
                    <a:pt x="2569" y="20725"/>
                    <a:pt x="2584" y="20735"/>
                    <a:pt x="2584" y="20735"/>
                  </a:cubicBezTo>
                  <a:cubicBezTo>
                    <a:pt x="4559" y="21495"/>
                    <a:pt x="6079" y="21738"/>
                    <a:pt x="6353" y="21768"/>
                  </a:cubicBezTo>
                  <a:cubicBezTo>
                    <a:pt x="6403" y="21779"/>
                    <a:pt x="6488" y="21782"/>
                    <a:pt x="6587" y="21782"/>
                  </a:cubicBezTo>
                  <a:cubicBezTo>
                    <a:pt x="6785" y="21782"/>
                    <a:pt x="7042" y="21768"/>
                    <a:pt x="7204" y="21768"/>
                  </a:cubicBezTo>
                  <a:cubicBezTo>
                    <a:pt x="7325" y="21768"/>
                    <a:pt x="7447" y="21860"/>
                    <a:pt x="7477" y="21951"/>
                  </a:cubicBezTo>
                  <a:cubicBezTo>
                    <a:pt x="7569" y="22224"/>
                    <a:pt x="7751" y="22771"/>
                    <a:pt x="7812" y="23015"/>
                  </a:cubicBezTo>
                  <a:cubicBezTo>
                    <a:pt x="7873" y="23136"/>
                    <a:pt x="7812" y="23258"/>
                    <a:pt x="7721" y="23319"/>
                  </a:cubicBezTo>
                  <a:cubicBezTo>
                    <a:pt x="7447" y="23471"/>
                    <a:pt x="6900" y="23744"/>
                    <a:pt x="6657" y="24078"/>
                  </a:cubicBezTo>
                  <a:cubicBezTo>
                    <a:pt x="6292" y="24534"/>
                    <a:pt x="6505" y="25051"/>
                    <a:pt x="6961" y="25294"/>
                  </a:cubicBezTo>
                  <a:cubicBezTo>
                    <a:pt x="7025" y="25341"/>
                    <a:pt x="7106" y="25361"/>
                    <a:pt x="7199" y="25361"/>
                  </a:cubicBezTo>
                  <a:cubicBezTo>
                    <a:pt x="7593" y="25361"/>
                    <a:pt x="8191" y="25005"/>
                    <a:pt x="8511" y="24808"/>
                  </a:cubicBezTo>
                  <a:cubicBezTo>
                    <a:pt x="8566" y="24781"/>
                    <a:pt x="8626" y="24766"/>
                    <a:pt x="8682" y="24766"/>
                  </a:cubicBezTo>
                  <a:cubicBezTo>
                    <a:pt x="8751" y="24766"/>
                    <a:pt x="8812" y="24788"/>
                    <a:pt x="8845" y="24838"/>
                  </a:cubicBezTo>
                  <a:cubicBezTo>
                    <a:pt x="8936" y="24930"/>
                    <a:pt x="9028" y="25051"/>
                    <a:pt x="9119" y="25142"/>
                  </a:cubicBezTo>
                  <a:cubicBezTo>
                    <a:pt x="9240" y="25264"/>
                    <a:pt x="9180" y="25446"/>
                    <a:pt x="9028" y="25537"/>
                  </a:cubicBezTo>
                  <a:cubicBezTo>
                    <a:pt x="8845" y="25598"/>
                    <a:pt x="8663" y="25720"/>
                    <a:pt x="8541" y="25872"/>
                  </a:cubicBezTo>
                  <a:cubicBezTo>
                    <a:pt x="8329" y="26176"/>
                    <a:pt x="8541" y="26753"/>
                    <a:pt x="8997" y="26936"/>
                  </a:cubicBezTo>
                  <a:cubicBezTo>
                    <a:pt x="9057" y="26961"/>
                    <a:pt x="9119" y="26972"/>
                    <a:pt x="9181" y="26972"/>
                  </a:cubicBezTo>
                  <a:cubicBezTo>
                    <a:pt x="9497" y="26972"/>
                    <a:pt x="9828" y="26688"/>
                    <a:pt x="10031" y="26510"/>
                  </a:cubicBezTo>
                  <a:cubicBezTo>
                    <a:pt x="10084" y="26474"/>
                    <a:pt x="10138" y="26460"/>
                    <a:pt x="10191" y="26460"/>
                  </a:cubicBezTo>
                  <a:cubicBezTo>
                    <a:pt x="10229" y="26460"/>
                    <a:pt x="10266" y="26467"/>
                    <a:pt x="10304" y="26480"/>
                  </a:cubicBezTo>
                  <a:cubicBezTo>
                    <a:pt x="10578" y="26632"/>
                    <a:pt x="11155" y="26936"/>
                    <a:pt x="11702" y="27209"/>
                  </a:cubicBezTo>
                  <a:cubicBezTo>
                    <a:pt x="12432" y="27574"/>
                    <a:pt x="12949" y="27999"/>
                    <a:pt x="12949" y="27999"/>
                  </a:cubicBezTo>
                  <a:cubicBezTo>
                    <a:pt x="14286" y="29003"/>
                    <a:pt x="15289" y="30735"/>
                    <a:pt x="15502" y="31130"/>
                  </a:cubicBezTo>
                  <a:cubicBezTo>
                    <a:pt x="15532" y="31161"/>
                    <a:pt x="15532" y="31221"/>
                    <a:pt x="15532" y="31282"/>
                  </a:cubicBezTo>
                  <a:cubicBezTo>
                    <a:pt x="15380" y="32437"/>
                    <a:pt x="13709" y="33896"/>
                    <a:pt x="13709" y="33896"/>
                  </a:cubicBezTo>
                  <a:cubicBezTo>
                    <a:pt x="12584" y="35021"/>
                    <a:pt x="12310" y="35781"/>
                    <a:pt x="12280" y="36054"/>
                  </a:cubicBezTo>
                  <a:cubicBezTo>
                    <a:pt x="12219" y="36145"/>
                    <a:pt x="12280" y="36206"/>
                    <a:pt x="12310" y="36237"/>
                  </a:cubicBezTo>
                  <a:cubicBezTo>
                    <a:pt x="12506" y="36454"/>
                    <a:pt x="12732" y="36485"/>
                    <a:pt x="12846" y="36485"/>
                  </a:cubicBezTo>
                  <a:cubicBezTo>
                    <a:pt x="12891" y="36485"/>
                    <a:pt x="12918" y="36480"/>
                    <a:pt x="12918" y="36480"/>
                  </a:cubicBezTo>
                  <a:cubicBezTo>
                    <a:pt x="12926" y="36481"/>
                    <a:pt x="12934" y="36481"/>
                    <a:pt x="12942" y="36481"/>
                  </a:cubicBezTo>
                  <a:cubicBezTo>
                    <a:pt x="13505" y="36481"/>
                    <a:pt x="15836" y="34504"/>
                    <a:pt x="15836" y="34504"/>
                  </a:cubicBezTo>
                  <a:cubicBezTo>
                    <a:pt x="15946" y="34395"/>
                    <a:pt x="16362" y="34373"/>
                    <a:pt x="16716" y="34373"/>
                  </a:cubicBezTo>
                  <a:cubicBezTo>
                    <a:pt x="16952" y="34373"/>
                    <a:pt x="17162" y="34383"/>
                    <a:pt x="17234" y="34383"/>
                  </a:cubicBezTo>
                  <a:cubicBezTo>
                    <a:pt x="17447" y="34383"/>
                    <a:pt x="17630" y="34261"/>
                    <a:pt x="17782" y="34109"/>
                  </a:cubicBezTo>
                  <a:cubicBezTo>
                    <a:pt x="18410" y="33480"/>
                    <a:pt x="18508" y="32528"/>
                    <a:pt x="18424" y="32528"/>
                  </a:cubicBezTo>
                  <a:cubicBezTo>
                    <a:pt x="18423" y="32528"/>
                    <a:pt x="18421" y="32528"/>
                    <a:pt x="18420" y="32528"/>
                  </a:cubicBezTo>
                  <a:cubicBezTo>
                    <a:pt x="18815" y="30613"/>
                    <a:pt x="16444" y="27088"/>
                    <a:pt x="16140" y="26601"/>
                  </a:cubicBezTo>
                  <a:cubicBezTo>
                    <a:pt x="15836" y="26115"/>
                    <a:pt x="15836" y="25112"/>
                    <a:pt x="15867" y="23136"/>
                  </a:cubicBezTo>
                  <a:cubicBezTo>
                    <a:pt x="15927" y="21160"/>
                    <a:pt x="15168" y="19063"/>
                    <a:pt x="15016" y="18577"/>
                  </a:cubicBezTo>
                  <a:cubicBezTo>
                    <a:pt x="14894" y="18091"/>
                    <a:pt x="12949" y="14413"/>
                    <a:pt x="12797" y="14139"/>
                  </a:cubicBezTo>
                  <a:lnTo>
                    <a:pt x="12797" y="14109"/>
                  </a:lnTo>
                  <a:cubicBezTo>
                    <a:pt x="9940" y="6358"/>
                    <a:pt x="12128" y="1525"/>
                    <a:pt x="12219" y="1282"/>
                  </a:cubicBezTo>
                  <a:lnTo>
                    <a:pt x="12219" y="1251"/>
                  </a:lnTo>
                  <a:cubicBezTo>
                    <a:pt x="12280" y="1130"/>
                    <a:pt x="12523" y="309"/>
                    <a:pt x="12432" y="96"/>
                  </a:cubicBezTo>
                  <a:cubicBezTo>
                    <a:pt x="12396" y="53"/>
                    <a:pt x="12330" y="0"/>
                    <a:pt x="122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669" name="Google Shape;669;p33"/>
            <p:cNvGrpSpPr/>
            <p:nvPr/>
          </p:nvGrpSpPr>
          <p:grpSpPr>
            <a:xfrm>
              <a:off x="884069" y="-1158024"/>
              <a:ext cx="5196411" cy="2022644"/>
              <a:chOff x="3134640" y="3960283"/>
              <a:chExt cx="4157129" cy="1598802"/>
            </a:xfrm>
          </p:grpSpPr>
          <p:sp>
            <p:nvSpPr>
              <p:cNvPr id="670" name="Google Shape;670;p33"/>
              <p:cNvSpPr/>
              <p:nvPr/>
            </p:nvSpPr>
            <p:spPr>
              <a:xfrm>
                <a:off x="3134640" y="4685020"/>
                <a:ext cx="929375" cy="625425"/>
              </a:xfrm>
              <a:custGeom>
                <a:avLst/>
                <a:gdLst/>
                <a:ahLst/>
                <a:cxnLst/>
                <a:rect l="l" t="t" r="r" b="b"/>
                <a:pathLst>
                  <a:path w="37175" h="25017" extrusionOk="0">
                    <a:moveTo>
                      <a:pt x="22737" y="1"/>
                    </a:moveTo>
                    <a:cubicBezTo>
                      <a:pt x="21369" y="1"/>
                      <a:pt x="21065" y="2858"/>
                      <a:pt x="21065" y="2858"/>
                    </a:cubicBezTo>
                    <a:cubicBezTo>
                      <a:pt x="21065" y="2858"/>
                      <a:pt x="21156" y="3800"/>
                      <a:pt x="20883" y="3952"/>
                    </a:cubicBezTo>
                    <a:cubicBezTo>
                      <a:pt x="20883" y="3952"/>
                      <a:pt x="19967" y="3403"/>
                      <a:pt x="19318" y="3403"/>
                    </a:cubicBezTo>
                    <a:cubicBezTo>
                      <a:pt x="19173" y="3403"/>
                      <a:pt x="19042" y="3430"/>
                      <a:pt x="18937" y="3496"/>
                    </a:cubicBezTo>
                    <a:cubicBezTo>
                      <a:pt x="18329" y="3861"/>
                      <a:pt x="18694" y="6080"/>
                      <a:pt x="18633" y="6080"/>
                    </a:cubicBezTo>
                    <a:cubicBezTo>
                      <a:pt x="18632" y="6082"/>
                      <a:pt x="18628" y="6084"/>
                      <a:pt x="18622" y="6084"/>
                    </a:cubicBezTo>
                    <a:cubicBezTo>
                      <a:pt x="18484" y="6084"/>
                      <a:pt x="17213" y="5564"/>
                      <a:pt x="16738" y="5564"/>
                    </a:cubicBezTo>
                    <a:cubicBezTo>
                      <a:pt x="16676" y="5564"/>
                      <a:pt x="16627" y="5573"/>
                      <a:pt x="16597" y="5594"/>
                    </a:cubicBezTo>
                    <a:cubicBezTo>
                      <a:pt x="16293" y="5776"/>
                      <a:pt x="16050" y="6505"/>
                      <a:pt x="16110" y="6931"/>
                    </a:cubicBezTo>
                    <a:cubicBezTo>
                      <a:pt x="16110" y="6931"/>
                      <a:pt x="15832" y="6805"/>
                      <a:pt x="15512" y="6805"/>
                    </a:cubicBezTo>
                    <a:cubicBezTo>
                      <a:pt x="15336" y="6805"/>
                      <a:pt x="15148" y="6843"/>
                      <a:pt x="14986" y="6961"/>
                    </a:cubicBezTo>
                    <a:cubicBezTo>
                      <a:pt x="14530" y="7296"/>
                      <a:pt x="14347" y="8329"/>
                      <a:pt x="14347" y="8329"/>
                    </a:cubicBezTo>
                    <a:cubicBezTo>
                      <a:pt x="14347" y="8329"/>
                      <a:pt x="13791" y="7896"/>
                      <a:pt x="13306" y="7896"/>
                    </a:cubicBezTo>
                    <a:cubicBezTo>
                      <a:pt x="13202" y="7896"/>
                      <a:pt x="13101" y="7916"/>
                      <a:pt x="13010" y="7964"/>
                    </a:cubicBezTo>
                    <a:cubicBezTo>
                      <a:pt x="12524" y="8208"/>
                      <a:pt x="12615" y="9028"/>
                      <a:pt x="12615" y="9028"/>
                    </a:cubicBezTo>
                    <a:cubicBezTo>
                      <a:pt x="12615" y="9028"/>
                      <a:pt x="12290" y="8567"/>
                      <a:pt x="11921" y="8567"/>
                    </a:cubicBezTo>
                    <a:cubicBezTo>
                      <a:pt x="11899" y="8567"/>
                      <a:pt x="11877" y="8569"/>
                      <a:pt x="11855" y="8572"/>
                    </a:cubicBezTo>
                    <a:cubicBezTo>
                      <a:pt x="11429" y="8633"/>
                      <a:pt x="11277" y="9393"/>
                      <a:pt x="10974" y="9484"/>
                    </a:cubicBezTo>
                    <a:cubicBezTo>
                      <a:pt x="10974" y="9484"/>
                      <a:pt x="10852" y="8785"/>
                      <a:pt x="10335" y="8664"/>
                    </a:cubicBezTo>
                    <a:cubicBezTo>
                      <a:pt x="10305" y="8659"/>
                      <a:pt x="10272" y="8656"/>
                      <a:pt x="10236" y="8656"/>
                    </a:cubicBezTo>
                    <a:cubicBezTo>
                      <a:pt x="9614" y="8656"/>
                      <a:pt x="8147" y="9363"/>
                      <a:pt x="8147" y="9363"/>
                    </a:cubicBezTo>
                    <a:cubicBezTo>
                      <a:pt x="8056" y="9302"/>
                      <a:pt x="5016" y="8633"/>
                      <a:pt x="1429" y="6505"/>
                    </a:cubicBezTo>
                    <a:cubicBezTo>
                      <a:pt x="1429" y="6505"/>
                      <a:pt x="1181" y="6406"/>
                      <a:pt x="905" y="6406"/>
                    </a:cubicBezTo>
                    <a:cubicBezTo>
                      <a:pt x="652" y="6406"/>
                      <a:pt x="375" y="6490"/>
                      <a:pt x="244" y="6809"/>
                    </a:cubicBezTo>
                    <a:cubicBezTo>
                      <a:pt x="1" y="7509"/>
                      <a:pt x="1460" y="9241"/>
                      <a:pt x="2767" y="10062"/>
                    </a:cubicBezTo>
                    <a:cubicBezTo>
                      <a:pt x="4066" y="10859"/>
                      <a:pt x="8436" y="12833"/>
                      <a:pt x="12502" y="12833"/>
                    </a:cubicBezTo>
                    <a:cubicBezTo>
                      <a:pt x="12621" y="12833"/>
                      <a:pt x="12740" y="12831"/>
                      <a:pt x="12858" y="12828"/>
                    </a:cubicBezTo>
                    <a:lnTo>
                      <a:pt x="12858" y="12828"/>
                    </a:lnTo>
                    <a:cubicBezTo>
                      <a:pt x="12858" y="12828"/>
                      <a:pt x="12706" y="13162"/>
                      <a:pt x="12402" y="13557"/>
                    </a:cubicBezTo>
                    <a:cubicBezTo>
                      <a:pt x="12068" y="13922"/>
                      <a:pt x="12250" y="14560"/>
                      <a:pt x="12706" y="14864"/>
                    </a:cubicBezTo>
                    <a:cubicBezTo>
                      <a:pt x="13116" y="15137"/>
                      <a:pt x="14631" y="16025"/>
                      <a:pt x="15331" y="16025"/>
                    </a:cubicBezTo>
                    <a:cubicBezTo>
                      <a:pt x="15409" y="16025"/>
                      <a:pt x="15478" y="16013"/>
                      <a:pt x="15533" y="15989"/>
                    </a:cubicBezTo>
                    <a:cubicBezTo>
                      <a:pt x="16050" y="15715"/>
                      <a:pt x="15594" y="14986"/>
                      <a:pt x="15594" y="14986"/>
                    </a:cubicBezTo>
                    <a:cubicBezTo>
                      <a:pt x="15594" y="14986"/>
                      <a:pt x="16483" y="13830"/>
                      <a:pt x="16885" y="13830"/>
                    </a:cubicBezTo>
                    <a:cubicBezTo>
                      <a:pt x="16891" y="13830"/>
                      <a:pt x="16896" y="13830"/>
                      <a:pt x="16901" y="13831"/>
                    </a:cubicBezTo>
                    <a:cubicBezTo>
                      <a:pt x="17235" y="13892"/>
                      <a:pt x="17965" y="13740"/>
                      <a:pt x="18907" y="14378"/>
                    </a:cubicBezTo>
                    <a:cubicBezTo>
                      <a:pt x="19515" y="14803"/>
                      <a:pt x="17965" y="16931"/>
                      <a:pt x="17843" y="17296"/>
                    </a:cubicBezTo>
                    <a:cubicBezTo>
                      <a:pt x="17782" y="17843"/>
                      <a:pt x="17326" y="18481"/>
                      <a:pt x="18329" y="19089"/>
                    </a:cubicBezTo>
                    <a:cubicBezTo>
                      <a:pt x="19384" y="19689"/>
                      <a:pt x="19872" y="19929"/>
                      <a:pt x="20165" y="19929"/>
                    </a:cubicBezTo>
                    <a:cubicBezTo>
                      <a:pt x="20244" y="19929"/>
                      <a:pt x="20308" y="19912"/>
                      <a:pt x="20366" y="19880"/>
                    </a:cubicBezTo>
                    <a:cubicBezTo>
                      <a:pt x="20609" y="19728"/>
                      <a:pt x="21065" y="19393"/>
                      <a:pt x="20731" y="18907"/>
                    </a:cubicBezTo>
                    <a:cubicBezTo>
                      <a:pt x="20396" y="18390"/>
                      <a:pt x="20001" y="17782"/>
                      <a:pt x="20366" y="17296"/>
                    </a:cubicBezTo>
                    <a:cubicBezTo>
                      <a:pt x="20700" y="16810"/>
                      <a:pt x="21369" y="16323"/>
                      <a:pt x="21764" y="15776"/>
                    </a:cubicBezTo>
                    <a:lnTo>
                      <a:pt x="22129" y="15746"/>
                    </a:lnTo>
                    <a:lnTo>
                      <a:pt x="23466" y="16475"/>
                    </a:lnTo>
                    <a:cubicBezTo>
                      <a:pt x="23466" y="16475"/>
                      <a:pt x="23193" y="18907"/>
                      <a:pt x="23193" y="19059"/>
                    </a:cubicBezTo>
                    <a:cubicBezTo>
                      <a:pt x="23193" y="19211"/>
                      <a:pt x="22372" y="20366"/>
                      <a:pt x="22645" y="20761"/>
                    </a:cubicBezTo>
                    <a:cubicBezTo>
                      <a:pt x="22925" y="21097"/>
                      <a:pt x="24388" y="21998"/>
                      <a:pt x="25425" y="21998"/>
                    </a:cubicBezTo>
                    <a:cubicBezTo>
                      <a:pt x="25516" y="21998"/>
                      <a:pt x="25602" y="21991"/>
                      <a:pt x="25685" y="21977"/>
                    </a:cubicBezTo>
                    <a:cubicBezTo>
                      <a:pt x="25685" y="21977"/>
                      <a:pt x="26080" y="21399"/>
                      <a:pt x="25624" y="20609"/>
                    </a:cubicBezTo>
                    <a:lnTo>
                      <a:pt x="25837" y="19120"/>
                    </a:lnTo>
                    <a:cubicBezTo>
                      <a:pt x="25837" y="19120"/>
                      <a:pt x="26171" y="20214"/>
                      <a:pt x="26293" y="20518"/>
                    </a:cubicBezTo>
                    <a:cubicBezTo>
                      <a:pt x="26384" y="20883"/>
                      <a:pt x="26779" y="22494"/>
                      <a:pt x="26840" y="22858"/>
                    </a:cubicBezTo>
                    <a:cubicBezTo>
                      <a:pt x="26931" y="23162"/>
                      <a:pt x="27083" y="23922"/>
                      <a:pt x="27874" y="24439"/>
                    </a:cubicBezTo>
                    <a:cubicBezTo>
                      <a:pt x="28664" y="24986"/>
                      <a:pt x="29424" y="25016"/>
                      <a:pt x="29424" y="25016"/>
                    </a:cubicBezTo>
                    <a:cubicBezTo>
                      <a:pt x="29424" y="25016"/>
                      <a:pt x="30153" y="24773"/>
                      <a:pt x="29545" y="24013"/>
                    </a:cubicBezTo>
                    <a:cubicBezTo>
                      <a:pt x="28937" y="23253"/>
                      <a:pt x="28603" y="23314"/>
                      <a:pt x="28633" y="22494"/>
                    </a:cubicBezTo>
                    <a:cubicBezTo>
                      <a:pt x="28664" y="21703"/>
                      <a:pt x="28451" y="21247"/>
                      <a:pt x="28937" y="20883"/>
                    </a:cubicBezTo>
                    <a:cubicBezTo>
                      <a:pt x="28937" y="20883"/>
                      <a:pt x="29585" y="21151"/>
                      <a:pt x="31014" y="21151"/>
                    </a:cubicBezTo>
                    <a:cubicBezTo>
                      <a:pt x="31252" y="21151"/>
                      <a:pt x="31512" y="21143"/>
                      <a:pt x="31795" y="21126"/>
                    </a:cubicBezTo>
                    <a:lnTo>
                      <a:pt x="34226" y="22129"/>
                    </a:lnTo>
                    <a:cubicBezTo>
                      <a:pt x="34226" y="22129"/>
                      <a:pt x="35249" y="22859"/>
                      <a:pt x="35432" y="22859"/>
                    </a:cubicBezTo>
                    <a:cubicBezTo>
                      <a:pt x="35436" y="22859"/>
                      <a:pt x="35439" y="22859"/>
                      <a:pt x="35442" y="22858"/>
                    </a:cubicBezTo>
                    <a:cubicBezTo>
                      <a:pt x="35442" y="22858"/>
                      <a:pt x="35500" y="22868"/>
                      <a:pt x="35584" y="22868"/>
                    </a:cubicBezTo>
                    <a:cubicBezTo>
                      <a:pt x="35710" y="22868"/>
                      <a:pt x="35892" y="22846"/>
                      <a:pt x="36020" y="22737"/>
                    </a:cubicBezTo>
                    <a:cubicBezTo>
                      <a:pt x="36020" y="22737"/>
                      <a:pt x="36165" y="22868"/>
                      <a:pt x="36326" y="22868"/>
                    </a:cubicBezTo>
                    <a:cubicBezTo>
                      <a:pt x="36397" y="22868"/>
                      <a:pt x="36471" y="22842"/>
                      <a:pt x="36536" y="22767"/>
                    </a:cubicBezTo>
                    <a:cubicBezTo>
                      <a:pt x="36779" y="22554"/>
                      <a:pt x="37175" y="22159"/>
                      <a:pt x="36962" y="21339"/>
                    </a:cubicBezTo>
                    <a:cubicBezTo>
                      <a:pt x="36719" y="20487"/>
                      <a:pt x="36111" y="19880"/>
                      <a:pt x="35928" y="19241"/>
                    </a:cubicBezTo>
                    <a:cubicBezTo>
                      <a:pt x="35928" y="19241"/>
                      <a:pt x="35655" y="18633"/>
                      <a:pt x="34895" y="18329"/>
                    </a:cubicBezTo>
                    <a:cubicBezTo>
                      <a:pt x="34441" y="18130"/>
                      <a:pt x="34150" y="18049"/>
                      <a:pt x="33853" y="18049"/>
                    </a:cubicBezTo>
                    <a:cubicBezTo>
                      <a:pt x="33653" y="18049"/>
                      <a:pt x="33450" y="18086"/>
                      <a:pt x="33193" y="18147"/>
                    </a:cubicBezTo>
                    <a:cubicBezTo>
                      <a:pt x="33193" y="18147"/>
                      <a:pt x="32889" y="16992"/>
                      <a:pt x="32463" y="16810"/>
                    </a:cubicBezTo>
                    <a:cubicBezTo>
                      <a:pt x="32384" y="16773"/>
                      <a:pt x="32276" y="16759"/>
                      <a:pt x="32153" y="16759"/>
                    </a:cubicBezTo>
                    <a:cubicBezTo>
                      <a:pt x="31663" y="16759"/>
                      <a:pt x="30944" y="16992"/>
                      <a:pt x="30944" y="16992"/>
                    </a:cubicBezTo>
                    <a:lnTo>
                      <a:pt x="30761" y="16566"/>
                    </a:lnTo>
                    <a:cubicBezTo>
                      <a:pt x="30761" y="16566"/>
                      <a:pt x="31673" y="15776"/>
                      <a:pt x="31460" y="15351"/>
                    </a:cubicBezTo>
                    <a:cubicBezTo>
                      <a:pt x="31187" y="14955"/>
                      <a:pt x="30396" y="14743"/>
                      <a:pt x="30396" y="14743"/>
                    </a:cubicBezTo>
                    <a:lnTo>
                      <a:pt x="30396" y="13922"/>
                    </a:lnTo>
                    <a:cubicBezTo>
                      <a:pt x="30396" y="13922"/>
                      <a:pt x="30769" y="14006"/>
                      <a:pt x="31276" y="14006"/>
                    </a:cubicBezTo>
                    <a:cubicBezTo>
                      <a:pt x="31909" y="14006"/>
                      <a:pt x="32754" y="13875"/>
                      <a:pt x="33345" y="13284"/>
                    </a:cubicBezTo>
                    <a:cubicBezTo>
                      <a:pt x="33436" y="13193"/>
                      <a:pt x="33892" y="12402"/>
                      <a:pt x="32706" y="12220"/>
                    </a:cubicBezTo>
                    <a:cubicBezTo>
                      <a:pt x="32706" y="12220"/>
                      <a:pt x="33679" y="11764"/>
                      <a:pt x="33649" y="11156"/>
                    </a:cubicBezTo>
                    <a:cubicBezTo>
                      <a:pt x="33649" y="10852"/>
                      <a:pt x="32737" y="10366"/>
                      <a:pt x="32737" y="10366"/>
                    </a:cubicBezTo>
                    <a:cubicBezTo>
                      <a:pt x="32737" y="10366"/>
                      <a:pt x="33983" y="9150"/>
                      <a:pt x="33831" y="8785"/>
                    </a:cubicBezTo>
                    <a:cubicBezTo>
                      <a:pt x="33744" y="8494"/>
                      <a:pt x="33461" y="8175"/>
                      <a:pt x="32771" y="8175"/>
                    </a:cubicBezTo>
                    <a:cubicBezTo>
                      <a:pt x="32740" y="8175"/>
                      <a:pt x="32708" y="8176"/>
                      <a:pt x="32676" y="8177"/>
                    </a:cubicBezTo>
                    <a:cubicBezTo>
                      <a:pt x="31916" y="8268"/>
                      <a:pt x="30944" y="8360"/>
                      <a:pt x="30944" y="8360"/>
                    </a:cubicBezTo>
                    <a:cubicBezTo>
                      <a:pt x="30944" y="8360"/>
                      <a:pt x="32615" y="7265"/>
                      <a:pt x="32463" y="6536"/>
                    </a:cubicBezTo>
                    <a:cubicBezTo>
                      <a:pt x="32403" y="6293"/>
                      <a:pt x="31977" y="6080"/>
                      <a:pt x="31612" y="5928"/>
                    </a:cubicBezTo>
                    <a:cubicBezTo>
                      <a:pt x="31035" y="5685"/>
                      <a:pt x="30427" y="5533"/>
                      <a:pt x="30427" y="5533"/>
                    </a:cubicBezTo>
                    <a:cubicBezTo>
                      <a:pt x="30427" y="5533"/>
                      <a:pt x="30609" y="3314"/>
                      <a:pt x="30488" y="3192"/>
                    </a:cubicBezTo>
                    <a:cubicBezTo>
                      <a:pt x="30403" y="3150"/>
                      <a:pt x="30319" y="2713"/>
                      <a:pt x="29910" y="2713"/>
                    </a:cubicBezTo>
                    <a:cubicBezTo>
                      <a:pt x="29729" y="2713"/>
                      <a:pt x="29485" y="2798"/>
                      <a:pt x="29150" y="3040"/>
                    </a:cubicBezTo>
                    <a:cubicBezTo>
                      <a:pt x="29150" y="3040"/>
                      <a:pt x="27539" y="4712"/>
                      <a:pt x="26992" y="4834"/>
                    </a:cubicBezTo>
                    <a:cubicBezTo>
                      <a:pt x="26992" y="4834"/>
                      <a:pt x="27539" y="1916"/>
                      <a:pt x="25898" y="1186"/>
                    </a:cubicBezTo>
                    <a:cubicBezTo>
                      <a:pt x="25801" y="1145"/>
                      <a:pt x="25709" y="1126"/>
                      <a:pt x="25623" y="1126"/>
                    </a:cubicBezTo>
                    <a:cubicBezTo>
                      <a:pt x="24755" y="1126"/>
                      <a:pt x="24378" y="3010"/>
                      <a:pt x="24378" y="3010"/>
                    </a:cubicBezTo>
                    <a:cubicBezTo>
                      <a:pt x="24378" y="3010"/>
                      <a:pt x="24104" y="1"/>
                      <a:pt x="227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71" name="Google Shape;671;p33"/>
              <p:cNvSpPr/>
              <p:nvPr/>
            </p:nvSpPr>
            <p:spPr>
              <a:xfrm rot="1381892">
                <a:off x="6478554" y="4667367"/>
                <a:ext cx="747563" cy="478180"/>
              </a:xfrm>
              <a:custGeom>
                <a:avLst/>
                <a:gdLst/>
                <a:ahLst/>
                <a:cxnLst/>
                <a:rect l="l" t="t" r="r" b="b"/>
                <a:pathLst>
                  <a:path w="25837" h="17509" extrusionOk="0">
                    <a:moveTo>
                      <a:pt x="15746" y="0"/>
                    </a:moveTo>
                    <a:cubicBezTo>
                      <a:pt x="14773" y="0"/>
                      <a:pt x="14560" y="1976"/>
                      <a:pt x="14560" y="1976"/>
                    </a:cubicBezTo>
                    <a:cubicBezTo>
                      <a:pt x="14560" y="1976"/>
                      <a:pt x="14591" y="2675"/>
                      <a:pt x="14408" y="2736"/>
                    </a:cubicBezTo>
                    <a:cubicBezTo>
                      <a:pt x="14408" y="2736"/>
                      <a:pt x="13792" y="2358"/>
                      <a:pt x="13331" y="2358"/>
                    </a:cubicBezTo>
                    <a:cubicBezTo>
                      <a:pt x="13222" y="2358"/>
                      <a:pt x="13122" y="2380"/>
                      <a:pt x="13040" y="2432"/>
                    </a:cubicBezTo>
                    <a:cubicBezTo>
                      <a:pt x="12615" y="2705"/>
                      <a:pt x="12858" y="4225"/>
                      <a:pt x="12797" y="4256"/>
                    </a:cubicBezTo>
                    <a:cubicBezTo>
                      <a:pt x="12796" y="4257"/>
                      <a:pt x="12795" y="4257"/>
                      <a:pt x="12792" y="4257"/>
                    </a:cubicBezTo>
                    <a:cubicBezTo>
                      <a:pt x="12710" y="4257"/>
                      <a:pt x="11833" y="3893"/>
                      <a:pt x="11486" y="3893"/>
                    </a:cubicBezTo>
                    <a:cubicBezTo>
                      <a:pt x="11433" y="3893"/>
                      <a:pt x="11392" y="3902"/>
                      <a:pt x="11369" y="3921"/>
                    </a:cubicBezTo>
                    <a:cubicBezTo>
                      <a:pt x="11186" y="4073"/>
                      <a:pt x="10974" y="4560"/>
                      <a:pt x="11034" y="4833"/>
                    </a:cubicBezTo>
                    <a:cubicBezTo>
                      <a:pt x="11034" y="4833"/>
                      <a:pt x="10850" y="4747"/>
                      <a:pt x="10637" y="4747"/>
                    </a:cubicBezTo>
                    <a:cubicBezTo>
                      <a:pt x="10516" y="4747"/>
                      <a:pt x="10385" y="4775"/>
                      <a:pt x="10274" y="4864"/>
                    </a:cubicBezTo>
                    <a:cubicBezTo>
                      <a:pt x="9910" y="5107"/>
                      <a:pt x="9818" y="5806"/>
                      <a:pt x="9818" y="5806"/>
                    </a:cubicBezTo>
                    <a:cubicBezTo>
                      <a:pt x="9818" y="5806"/>
                      <a:pt x="9439" y="5506"/>
                      <a:pt x="9117" y="5506"/>
                    </a:cubicBezTo>
                    <a:cubicBezTo>
                      <a:pt x="9042" y="5506"/>
                      <a:pt x="8970" y="5522"/>
                      <a:pt x="8907" y="5563"/>
                    </a:cubicBezTo>
                    <a:cubicBezTo>
                      <a:pt x="8542" y="5745"/>
                      <a:pt x="8603" y="6323"/>
                      <a:pt x="8603" y="6323"/>
                    </a:cubicBezTo>
                    <a:cubicBezTo>
                      <a:pt x="8603" y="6323"/>
                      <a:pt x="8395" y="6012"/>
                      <a:pt x="8125" y="6012"/>
                    </a:cubicBezTo>
                    <a:cubicBezTo>
                      <a:pt x="8102" y="6012"/>
                      <a:pt x="8079" y="6014"/>
                      <a:pt x="8056" y="6019"/>
                    </a:cubicBezTo>
                    <a:cubicBezTo>
                      <a:pt x="7782" y="6049"/>
                      <a:pt x="7630" y="6566"/>
                      <a:pt x="7448" y="6657"/>
                    </a:cubicBezTo>
                    <a:cubicBezTo>
                      <a:pt x="7448" y="6657"/>
                      <a:pt x="7387" y="6140"/>
                      <a:pt x="6992" y="6079"/>
                    </a:cubicBezTo>
                    <a:cubicBezTo>
                      <a:pt x="6982" y="6076"/>
                      <a:pt x="6969" y="6075"/>
                      <a:pt x="6955" y="6075"/>
                    </a:cubicBezTo>
                    <a:cubicBezTo>
                      <a:pt x="6674" y="6075"/>
                      <a:pt x="5654" y="6626"/>
                      <a:pt x="5654" y="6626"/>
                    </a:cubicBezTo>
                    <a:cubicBezTo>
                      <a:pt x="5593" y="6566"/>
                      <a:pt x="3466" y="6110"/>
                      <a:pt x="1004" y="4651"/>
                    </a:cubicBezTo>
                    <a:cubicBezTo>
                      <a:pt x="1004" y="4651"/>
                      <a:pt x="816" y="4574"/>
                      <a:pt x="617" y="4574"/>
                    </a:cubicBezTo>
                    <a:cubicBezTo>
                      <a:pt x="441" y="4574"/>
                      <a:pt x="255" y="4635"/>
                      <a:pt x="183" y="4864"/>
                    </a:cubicBezTo>
                    <a:cubicBezTo>
                      <a:pt x="1" y="5350"/>
                      <a:pt x="1034" y="6535"/>
                      <a:pt x="1946" y="7113"/>
                    </a:cubicBezTo>
                    <a:cubicBezTo>
                      <a:pt x="2839" y="7678"/>
                      <a:pt x="5947" y="9060"/>
                      <a:pt x="8787" y="9060"/>
                    </a:cubicBezTo>
                    <a:cubicBezTo>
                      <a:pt x="8847" y="9060"/>
                      <a:pt x="8907" y="9059"/>
                      <a:pt x="8967" y="9058"/>
                    </a:cubicBezTo>
                    <a:lnTo>
                      <a:pt x="8967" y="9058"/>
                    </a:lnTo>
                    <a:cubicBezTo>
                      <a:pt x="8967" y="9058"/>
                      <a:pt x="8846" y="9271"/>
                      <a:pt x="8633" y="9544"/>
                    </a:cubicBezTo>
                    <a:cubicBezTo>
                      <a:pt x="8390" y="9818"/>
                      <a:pt x="8511" y="10274"/>
                      <a:pt x="8815" y="10456"/>
                    </a:cubicBezTo>
                    <a:cubicBezTo>
                      <a:pt x="9091" y="10649"/>
                      <a:pt x="10192" y="11267"/>
                      <a:pt x="10666" y="11267"/>
                    </a:cubicBezTo>
                    <a:cubicBezTo>
                      <a:pt x="10715" y="11267"/>
                      <a:pt x="10757" y="11261"/>
                      <a:pt x="10791" y="11247"/>
                    </a:cubicBezTo>
                    <a:cubicBezTo>
                      <a:pt x="11186" y="11064"/>
                      <a:pt x="10822" y="10578"/>
                      <a:pt x="10822" y="10578"/>
                    </a:cubicBezTo>
                    <a:cubicBezTo>
                      <a:pt x="10822" y="10578"/>
                      <a:pt x="11490" y="9757"/>
                      <a:pt x="11703" y="9757"/>
                    </a:cubicBezTo>
                    <a:cubicBezTo>
                      <a:pt x="11761" y="9757"/>
                      <a:pt x="11826" y="9755"/>
                      <a:pt x="11900" y="9755"/>
                    </a:cubicBezTo>
                    <a:cubicBezTo>
                      <a:pt x="12178" y="9755"/>
                      <a:pt x="12573" y="9792"/>
                      <a:pt x="13101" y="10152"/>
                    </a:cubicBezTo>
                    <a:cubicBezTo>
                      <a:pt x="13527" y="10426"/>
                      <a:pt x="12433" y="11946"/>
                      <a:pt x="12402" y="12189"/>
                    </a:cubicBezTo>
                    <a:cubicBezTo>
                      <a:pt x="12311" y="12584"/>
                      <a:pt x="12007" y="13010"/>
                      <a:pt x="12736" y="13465"/>
                    </a:cubicBezTo>
                    <a:cubicBezTo>
                      <a:pt x="13453" y="13871"/>
                      <a:pt x="13794" y="14052"/>
                      <a:pt x="13996" y="14052"/>
                    </a:cubicBezTo>
                    <a:cubicBezTo>
                      <a:pt x="14051" y="14052"/>
                      <a:pt x="14096" y="14039"/>
                      <a:pt x="14135" y="14013"/>
                    </a:cubicBezTo>
                    <a:cubicBezTo>
                      <a:pt x="14317" y="13921"/>
                      <a:pt x="14621" y="13678"/>
                      <a:pt x="14408" y="13344"/>
                    </a:cubicBezTo>
                    <a:cubicBezTo>
                      <a:pt x="14165" y="13010"/>
                      <a:pt x="13922" y="12584"/>
                      <a:pt x="14135" y="12250"/>
                    </a:cubicBezTo>
                    <a:cubicBezTo>
                      <a:pt x="14378" y="11885"/>
                      <a:pt x="14864" y="11551"/>
                      <a:pt x="15138" y="11186"/>
                    </a:cubicBezTo>
                    <a:lnTo>
                      <a:pt x="15381" y="11125"/>
                    </a:lnTo>
                    <a:lnTo>
                      <a:pt x="16354" y="11642"/>
                    </a:lnTo>
                    <a:cubicBezTo>
                      <a:pt x="16354" y="11642"/>
                      <a:pt x="16141" y="13344"/>
                      <a:pt x="16141" y="13405"/>
                    </a:cubicBezTo>
                    <a:cubicBezTo>
                      <a:pt x="16141" y="13526"/>
                      <a:pt x="15533" y="14377"/>
                      <a:pt x="15776" y="14590"/>
                    </a:cubicBezTo>
                    <a:cubicBezTo>
                      <a:pt x="15942" y="14838"/>
                      <a:pt x="16958" y="15462"/>
                      <a:pt x="17689" y="15462"/>
                    </a:cubicBezTo>
                    <a:cubicBezTo>
                      <a:pt x="17764" y="15462"/>
                      <a:pt x="17836" y="15455"/>
                      <a:pt x="17904" y="15441"/>
                    </a:cubicBezTo>
                    <a:cubicBezTo>
                      <a:pt x="17904" y="15441"/>
                      <a:pt x="18208" y="15016"/>
                      <a:pt x="17873" y="14469"/>
                    </a:cubicBezTo>
                    <a:lnTo>
                      <a:pt x="18025" y="13405"/>
                    </a:lnTo>
                    <a:cubicBezTo>
                      <a:pt x="18025" y="13405"/>
                      <a:pt x="18238" y="14165"/>
                      <a:pt x="18329" y="14408"/>
                    </a:cubicBezTo>
                    <a:cubicBezTo>
                      <a:pt x="18390" y="14621"/>
                      <a:pt x="18664" y="15806"/>
                      <a:pt x="18694" y="15988"/>
                    </a:cubicBezTo>
                    <a:cubicBezTo>
                      <a:pt x="18724" y="16231"/>
                      <a:pt x="18846" y="16748"/>
                      <a:pt x="19424" y="17113"/>
                    </a:cubicBezTo>
                    <a:cubicBezTo>
                      <a:pt x="20001" y="17447"/>
                      <a:pt x="20487" y="17508"/>
                      <a:pt x="20487" y="17508"/>
                    </a:cubicBezTo>
                    <a:cubicBezTo>
                      <a:pt x="20487" y="17508"/>
                      <a:pt x="20974" y="17356"/>
                      <a:pt x="20548" y="16839"/>
                    </a:cubicBezTo>
                    <a:cubicBezTo>
                      <a:pt x="20153" y="16292"/>
                      <a:pt x="19879" y="16353"/>
                      <a:pt x="19910" y="15776"/>
                    </a:cubicBezTo>
                    <a:cubicBezTo>
                      <a:pt x="19940" y="15198"/>
                      <a:pt x="19788" y="14894"/>
                      <a:pt x="20092" y="14621"/>
                    </a:cubicBezTo>
                    <a:cubicBezTo>
                      <a:pt x="20092" y="14621"/>
                      <a:pt x="20585" y="14842"/>
                      <a:pt x="21680" y="14842"/>
                    </a:cubicBezTo>
                    <a:cubicBezTo>
                      <a:pt x="21802" y="14842"/>
                      <a:pt x="21931" y="14839"/>
                      <a:pt x="22068" y="14833"/>
                    </a:cubicBezTo>
                    <a:lnTo>
                      <a:pt x="23801" y="15502"/>
                    </a:lnTo>
                    <a:cubicBezTo>
                      <a:pt x="23801" y="15502"/>
                      <a:pt x="24500" y="16019"/>
                      <a:pt x="24621" y="16019"/>
                    </a:cubicBezTo>
                    <a:cubicBezTo>
                      <a:pt x="24621" y="16019"/>
                      <a:pt x="24690" y="16034"/>
                      <a:pt x="24777" y="16034"/>
                    </a:cubicBezTo>
                    <a:cubicBezTo>
                      <a:pt x="24864" y="16034"/>
                      <a:pt x="24971" y="16019"/>
                      <a:pt x="25047" y="15958"/>
                    </a:cubicBezTo>
                    <a:cubicBezTo>
                      <a:pt x="25047" y="15958"/>
                      <a:pt x="25128" y="16039"/>
                      <a:pt x="25227" y="16039"/>
                    </a:cubicBezTo>
                    <a:cubicBezTo>
                      <a:pt x="25276" y="16039"/>
                      <a:pt x="25330" y="16019"/>
                      <a:pt x="25381" y="15958"/>
                    </a:cubicBezTo>
                    <a:cubicBezTo>
                      <a:pt x="25533" y="15806"/>
                      <a:pt x="25837" y="15532"/>
                      <a:pt x="25685" y="14924"/>
                    </a:cubicBezTo>
                    <a:cubicBezTo>
                      <a:pt x="25533" y="14317"/>
                      <a:pt x="25077" y="13921"/>
                      <a:pt x="25016" y="13496"/>
                    </a:cubicBezTo>
                    <a:cubicBezTo>
                      <a:pt x="25016" y="13496"/>
                      <a:pt x="24804" y="13070"/>
                      <a:pt x="24287" y="12858"/>
                    </a:cubicBezTo>
                    <a:cubicBezTo>
                      <a:pt x="23960" y="12712"/>
                      <a:pt x="23753" y="12643"/>
                      <a:pt x="23542" y="12643"/>
                    </a:cubicBezTo>
                    <a:cubicBezTo>
                      <a:pt x="23399" y="12643"/>
                      <a:pt x="23255" y="12675"/>
                      <a:pt x="23071" y="12736"/>
                    </a:cubicBezTo>
                    <a:cubicBezTo>
                      <a:pt x="23071" y="12736"/>
                      <a:pt x="22828" y="11915"/>
                      <a:pt x="22585" y="11824"/>
                    </a:cubicBezTo>
                    <a:cubicBezTo>
                      <a:pt x="22524" y="11800"/>
                      <a:pt x="22445" y="11790"/>
                      <a:pt x="22357" y="11790"/>
                    </a:cubicBezTo>
                    <a:cubicBezTo>
                      <a:pt x="22007" y="11790"/>
                      <a:pt x="21521" y="11946"/>
                      <a:pt x="21521" y="11946"/>
                    </a:cubicBezTo>
                    <a:lnTo>
                      <a:pt x="21399" y="11642"/>
                    </a:lnTo>
                    <a:cubicBezTo>
                      <a:pt x="21399" y="11642"/>
                      <a:pt x="22038" y="11064"/>
                      <a:pt x="21855" y="10791"/>
                    </a:cubicBezTo>
                    <a:cubicBezTo>
                      <a:pt x="21673" y="10517"/>
                      <a:pt x="21095" y="10365"/>
                      <a:pt x="21095" y="10365"/>
                    </a:cubicBezTo>
                    <a:lnTo>
                      <a:pt x="21065" y="9757"/>
                    </a:lnTo>
                    <a:lnTo>
                      <a:pt x="21065" y="9757"/>
                    </a:lnTo>
                    <a:cubicBezTo>
                      <a:pt x="21065" y="9757"/>
                      <a:pt x="21323" y="9817"/>
                      <a:pt x="21677" y="9817"/>
                    </a:cubicBezTo>
                    <a:cubicBezTo>
                      <a:pt x="22119" y="9817"/>
                      <a:pt x="22710" y="9723"/>
                      <a:pt x="23132" y="9301"/>
                    </a:cubicBezTo>
                    <a:cubicBezTo>
                      <a:pt x="23193" y="9241"/>
                      <a:pt x="23527" y="8693"/>
                      <a:pt x="22676" y="8541"/>
                    </a:cubicBezTo>
                    <a:cubicBezTo>
                      <a:pt x="22676" y="8541"/>
                      <a:pt x="23375" y="8237"/>
                      <a:pt x="23345" y="7782"/>
                    </a:cubicBezTo>
                    <a:cubicBezTo>
                      <a:pt x="23345" y="7599"/>
                      <a:pt x="22676" y="7234"/>
                      <a:pt x="22676" y="7234"/>
                    </a:cubicBezTo>
                    <a:cubicBezTo>
                      <a:pt x="22676" y="7234"/>
                      <a:pt x="23557" y="6353"/>
                      <a:pt x="23436" y="6140"/>
                    </a:cubicBezTo>
                    <a:cubicBezTo>
                      <a:pt x="23379" y="5941"/>
                      <a:pt x="23162" y="5742"/>
                      <a:pt x="22712" y="5742"/>
                    </a:cubicBezTo>
                    <a:cubicBezTo>
                      <a:pt x="22681" y="5742"/>
                      <a:pt x="22648" y="5743"/>
                      <a:pt x="22615" y="5745"/>
                    </a:cubicBezTo>
                    <a:cubicBezTo>
                      <a:pt x="22068" y="5775"/>
                      <a:pt x="21430" y="5836"/>
                      <a:pt x="21430" y="5836"/>
                    </a:cubicBezTo>
                    <a:cubicBezTo>
                      <a:pt x="21430" y="5836"/>
                      <a:pt x="22615" y="5076"/>
                      <a:pt x="22493" y="4560"/>
                    </a:cubicBezTo>
                    <a:cubicBezTo>
                      <a:pt x="22463" y="4377"/>
                      <a:pt x="22159" y="4256"/>
                      <a:pt x="21886" y="4134"/>
                    </a:cubicBezTo>
                    <a:cubicBezTo>
                      <a:pt x="21460" y="3952"/>
                      <a:pt x="21065" y="3830"/>
                      <a:pt x="21065" y="3830"/>
                    </a:cubicBezTo>
                    <a:cubicBezTo>
                      <a:pt x="21065" y="3830"/>
                      <a:pt x="21156" y="2280"/>
                      <a:pt x="21126" y="2250"/>
                    </a:cubicBezTo>
                    <a:cubicBezTo>
                      <a:pt x="21084" y="2187"/>
                      <a:pt x="21014" y="1895"/>
                      <a:pt x="20738" y="1895"/>
                    </a:cubicBezTo>
                    <a:cubicBezTo>
                      <a:pt x="20612" y="1895"/>
                      <a:pt x="20443" y="1956"/>
                      <a:pt x="20214" y="2128"/>
                    </a:cubicBezTo>
                    <a:cubicBezTo>
                      <a:pt x="20214" y="2128"/>
                      <a:pt x="19089" y="3253"/>
                      <a:pt x="18694" y="3374"/>
                    </a:cubicBezTo>
                    <a:cubicBezTo>
                      <a:pt x="18694" y="3374"/>
                      <a:pt x="19089" y="1338"/>
                      <a:pt x="17934" y="821"/>
                    </a:cubicBezTo>
                    <a:cubicBezTo>
                      <a:pt x="17866" y="789"/>
                      <a:pt x="17800" y="775"/>
                      <a:pt x="17739" y="775"/>
                    </a:cubicBezTo>
                    <a:cubicBezTo>
                      <a:pt x="17145" y="775"/>
                      <a:pt x="16870" y="2098"/>
                      <a:pt x="16870" y="2098"/>
                    </a:cubicBezTo>
                    <a:cubicBezTo>
                      <a:pt x="16870" y="2098"/>
                      <a:pt x="16688" y="0"/>
                      <a:pt x="157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72" name="Google Shape;672;p33"/>
              <p:cNvSpPr/>
              <p:nvPr/>
            </p:nvSpPr>
            <p:spPr>
              <a:xfrm rot="6887842">
                <a:off x="4295300" y="4121723"/>
                <a:ext cx="1159524" cy="1239131"/>
              </a:xfrm>
              <a:custGeom>
                <a:avLst/>
                <a:gdLst/>
                <a:ahLst/>
                <a:cxnLst/>
                <a:rect l="l" t="t" r="r" b="b"/>
                <a:pathLst>
                  <a:path w="46840" h="49075" extrusionOk="0">
                    <a:moveTo>
                      <a:pt x="655" y="0"/>
                    </a:moveTo>
                    <a:cubicBezTo>
                      <a:pt x="487" y="0"/>
                      <a:pt x="374" y="30"/>
                      <a:pt x="334" y="97"/>
                    </a:cubicBezTo>
                    <a:cubicBezTo>
                      <a:pt x="0" y="705"/>
                      <a:pt x="851" y="1525"/>
                      <a:pt x="2249" y="2133"/>
                    </a:cubicBezTo>
                    <a:cubicBezTo>
                      <a:pt x="3648" y="2741"/>
                      <a:pt x="5714" y="3896"/>
                      <a:pt x="6170" y="4565"/>
                    </a:cubicBezTo>
                    <a:cubicBezTo>
                      <a:pt x="6322" y="4839"/>
                      <a:pt x="6687" y="5295"/>
                      <a:pt x="6687" y="5295"/>
                    </a:cubicBezTo>
                    <a:lnTo>
                      <a:pt x="8936" y="8061"/>
                    </a:lnTo>
                    <a:cubicBezTo>
                      <a:pt x="8936" y="8061"/>
                      <a:pt x="13192" y="14535"/>
                      <a:pt x="14012" y="16875"/>
                    </a:cubicBezTo>
                    <a:cubicBezTo>
                      <a:pt x="14012" y="16875"/>
                      <a:pt x="15897" y="21252"/>
                      <a:pt x="16444" y="21951"/>
                    </a:cubicBezTo>
                    <a:cubicBezTo>
                      <a:pt x="16991" y="22620"/>
                      <a:pt x="17599" y="24322"/>
                      <a:pt x="20456" y="25812"/>
                    </a:cubicBezTo>
                    <a:lnTo>
                      <a:pt x="20760" y="25963"/>
                    </a:lnTo>
                    <a:cubicBezTo>
                      <a:pt x="20760" y="25963"/>
                      <a:pt x="24773" y="27726"/>
                      <a:pt x="28116" y="27818"/>
                    </a:cubicBezTo>
                    <a:cubicBezTo>
                      <a:pt x="28614" y="27836"/>
                      <a:pt x="29090" y="27847"/>
                      <a:pt x="29558" y="27847"/>
                    </a:cubicBezTo>
                    <a:cubicBezTo>
                      <a:pt x="31379" y="27847"/>
                      <a:pt x="33085" y="27681"/>
                      <a:pt x="35502" y="27149"/>
                    </a:cubicBezTo>
                    <a:cubicBezTo>
                      <a:pt x="35502" y="27149"/>
                      <a:pt x="36262" y="27179"/>
                      <a:pt x="36475" y="27514"/>
                    </a:cubicBezTo>
                    <a:cubicBezTo>
                      <a:pt x="36718" y="27818"/>
                      <a:pt x="38603" y="30128"/>
                      <a:pt x="39059" y="32985"/>
                    </a:cubicBezTo>
                    <a:cubicBezTo>
                      <a:pt x="39514" y="35842"/>
                      <a:pt x="39514" y="39216"/>
                      <a:pt x="37691" y="42590"/>
                    </a:cubicBezTo>
                    <a:cubicBezTo>
                      <a:pt x="37660" y="42681"/>
                      <a:pt x="37387" y="43167"/>
                      <a:pt x="36596" y="43775"/>
                    </a:cubicBezTo>
                    <a:cubicBezTo>
                      <a:pt x="36307" y="44007"/>
                      <a:pt x="35662" y="44177"/>
                      <a:pt x="34918" y="44177"/>
                    </a:cubicBezTo>
                    <a:cubicBezTo>
                      <a:pt x="34491" y="44177"/>
                      <a:pt x="34031" y="44121"/>
                      <a:pt x="33587" y="43988"/>
                    </a:cubicBezTo>
                    <a:cubicBezTo>
                      <a:pt x="33387" y="43923"/>
                      <a:pt x="33204" y="43896"/>
                      <a:pt x="33039" y="43896"/>
                    </a:cubicBezTo>
                    <a:cubicBezTo>
                      <a:pt x="32197" y="43896"/>
                      <a:pt x="31794" y="44596"/>
                      <a:pt x="31794" y="44596"/>
                    </a:cubicBezTo>
                    <a:cubicBezTo>
                      <a:pt x="31794" y="44596"/>
                      <a:pt x="31338" y="44596"/>
                      <a:pt x="31156" y="44778"/>
                    </a:cubicBezTo>
                    <a:cubicBezTo>
                      <a:pt x="30973" y="44961"/>
                      <a:pt x="30578" y="45660"/>
                      <a:pt x="31277" y="46359"/>
                    </a:cubicBezTo>
                    <a:cubicBezTo>
                      <a:pt x="31800" y="46929"/>
                      <a:pt x="33750" y="49075"/>
                      <a:pt x="35809" y="49075"/>
                    </a:cubicBezTo>
                    <a:cubicBezTo>
                      <a:pt x="36387" y="49075"/>
                      <a:pt x="36973" y="48906"/>
                      <a:pt x="37539" y="48487"/>
                    </a:cubicBezTo>
                    <a:cubicBezTo>
                      <a:pt x="40122" y="46632"/>
                      <a:pt x="40852" y="44474"/>
                      <a:pt x="41581" y="42073"/>
                    </a:cubicBezTo>
                    <a:cubicBezTo>
                      <a:pt x="42341" y="39672"/>
                      <a:pt x="44226" y="29945"/>
                      <a:pt x="40001" y="22559"/>
                    </a:cubicBezTo>
                    <a:cubicBezTo>
                      <a:pt x="40001" y="22559"/>
                      <a:pt x="40457" y="20006"/>
                      <a:pt x="40305" y="19003"/>
                    </a:cubicBezTo>
                    <a:lnTo>
                      <a:pt x="42402" y="16267"/>
                    </a:lnTo>
                    <a:cubicBezTo>
                      <a:pt x="42402" y="16267"/>
                      <a:pt x="42949" y="15599"/>
                      <a:pt x="43496" y="15477"/>
                    </a:cubicBezTo>
                    <a:cubicBezTo>
                      <a:pt x="44074" y="15355"/>
                      <a:pt x="46384" y="15355"/>
                      <a:pt x="46627" y="14444"/>
                    </a:cubicBezTo>
                    <a:cubicBezTo>
                      <a:pt x="46840" y="13532"/>
                      <a:pt x="43132" y="13197"/>
                      <a:pt x="43132" y="13197"/>
                    </a:cubicBezTo>
                    <a:cubicBezTo>
                      <a:pt x="43132" y="13197"/>
                      <a:pt x="42818" y="13073"/>
                      <a:pt x="42388" y="13073"/>
                    </a:cubicBezTo>
                    <a:cubicBezTo>
                      <a:pt x="41890" y="13073"/>
                      <a:pt x="41236" y="13240"/>
                      <a:pt x="40730" y="13957"/>
                    </a:cubicBezTo>
                    <a:cubicBezTo>
                      <a:pt x="39826" y="15241"/>
                      <a:pt x="38809" y="16273"/>
                      <a:pt x="38460" y="16273"/>
                    </a:cubicBezTo>
                    <a:cubicBezTo>
                      <a:pt x="38446" y="16273"/>
                      <a:pt x="38432" y="16271"/>
                      <a:pt x="38420" y="16267"/>
                    </a:cubicBezTo>
                    <a:cubicBezTo>
                      <a:pt x="38382" y="16260"/>
                      <a:pt x="38330" y="16256"/>
                      <a:pt x="38268" y="16256"/>
                    </a:cubicBezTo>
                    <a:cubicBezTo>
                      <a:pt x="37831" y="16256"/>
                      <a:pt x="36900" y="16419"/>
                      <a:pt x="36900" y="16419"/>
                    </a:cubicBezTo>
                    <a:lnTo>
                      <a:pt x="36141" y="16389"/>
                    </a:lnTo>
                    <a:lnTo>
                      <a:pt x="36505" y="15112"/>
                    </a:lnTo>
                    <a:cubicBezTo>
                      <a:pt x="36505" y="15112"/>
                      <a:pt x="38633" y="12559"/>
                      <a:pt x="38694" y="11982"/>
                    </a:cubicBezTo>
                    <a:cubicBezTo>
                      <a:pt x="38724" y="11404"/>
                      <a:pt x="36353" y="10887"/>
                      <a:pt x="36110" y="10796"/>
                    </a:cubicBezTo>
                    <a:cubicBezTo>
                      <a:pt x="35837" y="10705"/>
                      <a:pt x="34438" y="10705"/>
                      <a:pt x="34226" y="10614"/>
                    </a:cubicBezTo>
                    <a:cubicBezTo>
                      <a:pt x="34117" y="10578"/>
                      <a:pt x="33868" y="10531"/>
                      <a:pt x="33698" y="10531"/>
                    </a:cubicBezTo>
                    <a:cubicBezTo>
                      <a:pt x="33582" y="10531"/>
                      <a:pt x="33502" y="10552"/>
                      <a:pt x="33527" y="10614"/>
                    </a:cubicBezTo>
                    <a:cubicBezTo>
                      <a:pt x="33557" y="10796"/>
                      <a:pt x="33770" y="11070"/>
                      <a:pt x="33739" y="11161"/>
                    </a:cubicBezTo>
                    <a:cubicBezTo>
                      <a:pt x="33709" y="11222"/>
                      <a:pt x="31916" y="13927"/>
                      <a:pt x="31429" y="15325"/>
                    </a:cubicBezTo>
                    <a:cubicBezTo>
                      <a:pt x="31429" y="15325"/>
                      <a:pt x="30183" y="14596"/>
                      <a:pt x="29940" y="14504"/>
                    </a:cubicBezTo>
                    <a:cubicBezTo>
                      <a:pt x="29940" y="14504"/>
                      <a:pt x="29666" y="12924"/>
                      <a:pt x="30061" y="12225"/>
                    </a:cubicBezTo>
                    <a:cubicBezTo>
                      <a:pt x="30700" y="10948"/>
                      <a:pt x="31764" y="10614"/>
                      <a:pt x="31885" y="9975"/>
                    </a:cubicBezTo>
                    <a:cubicBezTo>
                      <a:pt x="31946" y="9519"/>
                      <a:pt x="31703" y="9489"/>
                      <a:pt x="31095" y="9337"/>
                    </a:cubicBezTo>
                    <a:cubicBezTo>
                      <a:pt x="30487" y="9185"/>
                      <a:pt x="29028" y="8820"/>
                      <a:pt x="29028" y="8820"/>
                    </a:cubicBezTo>
                    <a:lnTo>
                      <a:pt x="27751" y="8425"/>
                    </a:lnTo>
                    <a:cubicBezTo>
                      <a:pt x="27751" y="8425"/>
                      <a:pt x="26870" y="8729"/>
                      <a:pt x="26444" y="9793"/>
                    </a:cubicBezTo>
                    <a:cubicBezTo>
                      <a:pt x="26019" y="10857"/>
                      <a:pt x="25472" y="11465"/>
                      <a:pt x="24742" y="11982"/>
                    </a:cubicBezTo>
                    <a:cubicBezTo>
                      <a:pt x="24013" y="12529"/>
                      <a:pt x="23830" y="12681"/>
                      <a:pt x="23830" y="12681"/>
                    </a:cubicBezTo>
                    <a:cubicBezTo>
                      <a:pt x="23830" y="12681"/>
                      <a:pt x="23131" y="12437"/>
                      <a:pt x="23040" y="12225"/>
                    </a:cubicBezTo>
                    <a:cubicBezTo>
                      <a:pt x="22918" y="11982"/>
                      <a:pt x="22766" y="10857"/>
                      <a:pt x="22766" y="10857"/>
                    </a:cubicBezTo>
                    <a:cubicBezTo>
                      <a:pt x="22766" y="10857"/>
                      <a:pt x="22645" y="9337"/>
                      <a:pt x="23222" y="8364"/>
                    </a:cubicBezTo>
                    <a:cubicBezTo>
                      <a:pt x="23222" y="8364"/>
                      <a:pt x="23830" y="7969"/>
                      <a:pt x="23253" y="7422"/>
                    </a:cubicBezTo>
                    <a:cubicBezTo>
                      <a:pt x="22675" y="6905"/>
                      <a:pt x="20396" y="6450"/>
                      <a:pt x="20244" y="6450"/>
                    </a:cubicBezTo>
                    <a:cubicBezTo>
                      <a:pt x="20155" y="6450"/>
                      <a:pt x="19839" y="6305"/>
                      <a:pt x="19560" y="6305"/>
                    </a:cubicBezTo>
                    <a:cubicBezTo>
                      <a:pt x="19362" y="6305"/>
                      <a:pt x="19182" y="6379"/>
                      <a:pt x="19119" y="6632"/>
                    </a:cubicBezTo>
                    <a:cubicBezTo>
                      <a:pt x="18967" y="7240"/>
                      <a:pt x="19241" y="7209"/>
                      <a:pt x="19180" y="7757"/>
                    </a:cubicBezTo>
                    <a:cubicBezTo>
                      <a:pt x="19119" y="8334"/>
                      <a:pt x="18845" y="11313"/>
                      <a:pt x="18845" y="11556"/>
                    </a:cubicBezTo>
                    <a:cubicBezTo>
                      <a:pt x="18845" y="11556"/>
                      <a:pt x="18055" y="11100"/>
                      <a:pt x="17751" y="10948"/>
                    </a:cubicBezTo>
                    <a:cubicBezTo>
                      <a:pt x="17022" y="10553"/>
                      <a:pt x="10791" y="3471"/>
                      <a:pt x="8815" y="2711"/>
                    </a:cubicBezTo>
                    <a:cubicBezTo>
                      <a:pt x="8815" y="2711"/>
                      <a:pt x="7447" y="2103"/>
                      <a:pt x="7265" y="2042"/>
                    </a:cubicBezTo>
                    <a:cubicBezTo>
                      <a:pt x="7102" y="1961"/>
                      <a:pt x="2025" y="0"/>
                      <a:pt x="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73" name="Google Shape;673;p33"/>
              <p:cNvSpPr/>
              <p:nvPr/>
            </p:nvSpPr>
            <p:spPr>
              <a:xfrm flipH="1">
                <a:off x="5443630" y="4644910"/>
                <a:ext cx="1287275" cy="914175"/>
              </a:xfrm>
              <a:custGeom>
                <a:avLst/>
                <a:gdLst/>
                <a:ahLst/>
                <a:cxnLst/>
                <a:rect l="l" t="t" r="r" b="b"/>
                <a:pathLst>
                  <a:path w="51491" h="36567" extrusionOk="0">
                    <a:moveTo>
                      <a:pt x="46232" y="16050"/>
                    </a:moveTo>
                    <a:cubicBezTo>
                      <a:pt x="46415" y="16506"/>
                      <a:pt x="46263" y="17661"/>
                      <a:pt x="45655" y="18633"/>
                    </a:cubicBezTo>
                    <a:cubicBezTo>
                      <a:pt x="45047" y="19576"/>
                      <a:pt x="45746" y="20305"/>
                      <a:pt x="45746" y="20305"/>
                    </a:cubicBezTo>
                    <a:cubicBezTo>
                      <a:pt x="45746" y="20305"/>
                      <a:pt x="45624" y="20670"/>
                      <a:pt x="45776" y="20913"/>
                    </a:cubicBezTo>
                    <a:cubicBezTo>
                      <a:pt x="45898" y="21126"/>
                      <a:pt x="46384" y="21582"/>
                      <a:pt x="47174" y="21217"/>
                    </a:cubicBezTo>
                    <a:cubicBezTo>
                      <a:pt x="47995" y="20792"/>
                      <a:pt x="51491" y="19089"/>
                      <a:pt x="50518" y="16415"/>
                    </a:cubicBezTo>
                    <a:cubicBezTo>
                      <a:pt x="49576" y="13770"/>
                      <a:pt x="47934" y="12646"/>
                      <a:pt x="46080" y="11430"/>
                    </a:cubicBezTo>
                    <a:cubicBezTo>
                      <a:pt x="44226" y="10214"/>
                      <a:pt x="36475" y="6232"/>
                      <a:pt x="29180" y="7995"/>
                    </a:cubicBezTo>
                    <a:cubicBezTo>
                      <a:pt x="29180" y="7995"/>
                      <a:pt x="27113" y="6962"/>
                      <a:pt x="26293" y="6840"/>
                    </a:cubicBezTo>
                    <a:lnTo>
                      <a:pt x="24469" y="4408"/>
                    </a:lnTo>
                    <a:cubicBezTo>
                      <a:pt x="24469" y="4408"/>
                      <a:pt x="24013" y="3800"/>
                      <a:pt x="24043" y="3314"/>
                    </a:cubicBezTo>
                    <a:cubicBezTo>
                      <a:pt x="24074" y="2828"/>
                      <a:pt x="24651" y="852"/>
                      <a:pt x="23922" y="427"/>
                    </a:cubicBezTo>
                    <a:cubicBezTo>
                      <a:pt x="23223" y="1"/>
                      <a:pt x="22037" y="3041"/>
                      <a:pt x="22037" y="3041"/>
                    </a:cubicBezTo>
                    <a:cubicBezTo>
                      <a:pt x="22037" y="3041"/>
                      <a:pt x="21186" y="4104"/>
                      <a:pt x="22098" y="5259"/>
                    </a:cubicBezTo>
                    <a:cubicBezTo>
                      <a:pt x="22979" y="6384"/>
                      <a:pt x="23679" y="7539"/>
                      <a:pt x="23527" y="7752"/>
                    </a:cubicBezTo>
                    <a:cubicBezTo>
                      <a:pt x="23375" y="7995"/>
                      <a:pt x="23283" y="9089"/>
                      <a:pt x="23283" y="9089"/>
                    </a:cubicBezTo>
                    <a:lnTo>
                      <a:pt x="23071" y="9728"/>
                    </a:lnTo>
                    <a:lnTo>
                      <a:pt x="22037" y="9089"/>
                    </a:lnTo>
                    <a:cubicBezTo>
                      <a:pt x="22037" y="9089"/>
                      <a:pt x="20396" y="6688"/>
                      <a:pt x="19940" y="6506"/>
                    </a:cubicBezTo>
                    <a:cubicBezTo>
                      <a:pt x="19484" y="6354"/>
                      <a:pt x="18450" y="8208"/>
                      <a:pt x="18299" y="8390"/>
                    </a:cubicBezTo>
                    <a:cubicBezTo>
                      <a:pt x="18147" y="8603"/>
                      <a:pt x="17812" y="9758"/>
                      <a:pt x="17691" y="9971"/>
                    </a:cubicBezTo>
                    <a:cubicBezTo>
                      <a:pt x="17599" y="10123"/>
                      <a:pt x="17387" y="10579"/>
                      <a:pt x="17539" y="10609"/>
                    </a:cubicBezTo>
                    <a:cubicBezTo>
                      <a:pt x="17691" y="10639"/>
                      <a:pt x="17995" y="10487"/>
                      <a:pt x="18055" y="10518"/>
                    </a:cubicBezTo>
                    <a:cubicBezTo>
                      <a:pt x="18086" y="10579"/>
                      <a:pt x="19940" y="12737"/>
                      <a:pt x="21004" y="13527"/>
                    </a:cubicBezTo>
                    <a:cubicBezTo>
                      <a:pt x="21004" y="13527"/>
                      <a:pt x="20092" y="14408"/>
                      <a:pt x="19940" y="14591"/>
                    </a:cubicBezTo>
                    <a:cubicBezTo>
                      <a:pt x="19940" y="14591"/>
                      <a:pt x="18542" y="14439"/>
                      <a:pt x="18055" y="13953"/>
                    </a:cubicBezTo>
                    <a:cubicBezTo>
                      <a:pt x="17143" y="13071"/>
                      <a:pt x="17083" y="12129"/>
                      <a:pt x="16596" y="11855"/>
                    </a:cubicBezTo>
                    <a:cubicBezTo>
                      <a:pt x="16262" y="11673"/>
                      <a:pt x="16140" y="11886"/>
                      <a:pt x="15836" y="12342"/>
                    </a:cubicBezTo>
                    <a:cubicBezTo>
                      <a:pt x="15563" y="12798"/>
                      <a:pt x="14925" y="13953"/>
                      <a:pt x="14925" y="13953"/>
                    </a:cubicBezTo>
                    <a:lnTo>
                      <a:pt x="14256" y="14925"/>
                    </a:lnTo>
                    <a:cubicBezTo>
                      <a:pt x="14256" y="14925"/>
                      <a:pt x="14286" y="15776"/>
                      <a:pt x="15077" y="16384"/>
                    </a:cubicBezTo>
                    <a:cubicBezTo>
                      <a:pt x="15867" y="16992"/>
                      <a:pt x="16262" y="17630"/>
                      <a:pt x="16536" y="18360"/>
                    </a:cubicBezTo>
                    <a:cubicBezTo>
                      <a:pt x="16840" y="19089"/>
                      <a:pt x="16870" y="19302"/>
                      <a:pt x="16870" y="19302"/>
                    </a:cubicBezTo>
                    <a:cubicBezTo>
                      <a:pt x="16870" y="19302"/>
                      <a:pt x="16536" y="19789"/>
                      <a:pt x="16292" y="19880"/>
                    </a:cubicBezTo>
                    <a:cubicBezTo>
                      <a:pt x="16080" y="19940"/>
                      <a:pt x="15077" y="19758"/>
                      <a:pt x="15077" y="19758"/>
                    </a:cubicBezTo>
                    <a:cubicBezTo>
                      <a:pt x="15077" y="19758"/>
                      <a:pt x="13800" y="19485"/>
                      <a:pt x="13101" y="18785"/>
                    </a:cubicBezTo>
                    <a:cubicBezTo>
                      <a:pt x="13101" y="18785"/>
                      <a:pt x="12888" y="18178"/>
                      <a:pt x="12311" y="18512"/>
                    </a:cubicBezTo>
                    <a:cubicBezTo>
                      <a:pt x="11733" y="18846"/>
                      <a:pt x="10791" y="20670"/>
                      <a:pt x="10700" y="20822"/>
                    </a:cubicBezTo>
                    <a:cubicBezTo>
                      <a:pt x="10639" y="20944"/>
                      <a:pt x="10122" y="21551"/>
                      <a:pt x="10608" y="21825"/>
                    </a:cubicBezTo>
                    <a:cubicBezTo>
                      <a:pt x="11064" y="22068"/>
                      <a:pt x="11095" y="21855"/>
                      <a:pt x="11551" y="22038"/>
                    </a:cubicBezTo>
                    <a:cubicBezTo>
                      <a:pt x="12007" y="22220"/>
                      <a:pt x="14438" y="23223"/>
                      <a:pt x="14651" y="23254"/>
                    </a:cubicBezTo>
                    <a:lnTo>
                      <a:pt x="13861" y="24044"/>
                    </a:lnTo>
                    <a:cubicBezTo>
                      <a:pt x="13344" y="24561"/>
                      <a:pt x="5806" y="28117"/>
                      <a:pt x="4712" y="29606"/>
                    </a:cubicBezTo>
                    <a:cubicBezTo>
                      <a:pt x="4712" y="29606"/>
                      <a:pt x="3861" y="30579"/>
                      <a:pt x="3769" y="30731"/>
                    </a:cubicBezTo>
                    <a:cubicBezTo>
                      <a:pt x="3648" y="30883"/>
                      <a:pt x="0" y="35685"/>
                      <a:pt x="456" y="36141"/>
                    </a:cubicBezTo>
                    <a:cubicBezTo>
                      <a:pt x="912" y="36567"/>
                      <a:pt x="1763" y="36050"/>
                      <a:pt x="2645" y="35047"/>
                    </a:cubicBezTo>
                    <a:cubicBezTo>
                      <a:pt x="3526" y="33983"/>
                      <a:pt x="4955" y="32524"/>
                      <a:pt x="5654" y="32311"/>
                    </a:cubicBezTo>
                    <a:cubicBezTo>
                      <a:pt x="5927" y="32220"/>
                      <a:pt x="6383" y="32008"/>
                      <a:pt x="6383" y="32008"/>
                    </a:cubicBezTo>
                    <a:lnTo>
                      <a:pt x="9271" y="30792"/>
                    </a:lnTo>
                    <a:cubicBezTo>
                      <a:pt x="9271" y="30792"/>
                      <a:pt x="15806" y="28755"/>
                      <a:pt x="17964" y="28603"/>
                    </a:cubicBezTo>
                    <a:cubicBezTo>
                      <a:pt x="17964" y="28603"/>
                      <a:pt x="22098" y="28086"/>
                      <a:pt x="22827" y="27783"/>
                    </a:cubicBezTo>
                    <a:cubicBezTo>
                      <a:pt x="23557" y="27479"/>
                      <a:pt x="25138" y="27387"/>
                      <a:pt x="27083" y="25351"/>
                    </a:cubicBezTo>
                    <a:lnTo>
                      <a:pt x="27296" y="25108"/>
                    </a:lnTo>
                    <a:cubicBezTo>
                      <a:pt x="27296" y="25108"/>
                      <a:pt x="29788" y="22129"/>
                      <a:pt x="30700" y="19333"/>
                    </a:cubicBezTo>
                    <a:cubicBezTo>
                      <a:pt x="31338" y="17296"/>
                      <a:pt x="31764" y="15655"/>
                      <a:pt x="31916" y="12949"/>
                    </a:cubicBezTo>
                    <a:cubicBezTo>
                      <a:pt x="31916" y="12949"/>
                      <a:pt x="32129" y="12311"/>
                      <a:pt x="32463" y="12190"/>
                    </a:cubicBezTo>
                    <a:cubicBezTo>
                      <a:pt x="32828" y="12098"/>
                      <a:pt x="35199" y="11065"/>
                      <a:pt x="37752" y="11369"/>
                    </a:cubicBezTo>
                    <a:cubicBezTo>
                      <a:pt x="40305" y="11673"/>
                      <a:pt x="43101" y="12494"/>
                      <a:pt x="45533" y="14895"/>
                    </a:cubicBezTo>
                    <a:cubicBezTo>
                      <a:pt x="45594" y="14895"/>
                      <a:pt x="45928" y="15229"/>
                      <a:pt x="46232" y="1605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479"/>
                  <a:t> </a:t>
                </a:r>
                <a:endParaRPr sz="2479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93448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34"/>
          <p:cNvSpPr txBox="1">
            <a:spLocks noGrp="1"/>
          </p:cNvSpPr>
          <p:nvPr>
            <p:ph type="ctrTitle"/>
          </p:nvPr>
        </p:nvSpPr>
        <p:spPr>
          <a:xfrm>
            <a:off x="5554800" y="1780305"/>
            <a:ext cx="6439200" cy="184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300"/>
              <a:buNone/>
              <a:defRPr sz="12369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676" name="Google Shape;676;p34"/>
          <p:cNvSpPr txBox="1">
            <a:spLocks noGrp="1"/>
          </p:cNvSpPr>
          <p:nvPr>
            <p:ph type="subTitle" idx="1"/>
          </p:nvPr>
        </p:nvSpPr>
        <p:spPr>
          <a:xfrm>
            <a:off x="6957600" y="3203705"/>
            <a:ext cx="3633600" cy="10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Condensed"/>
              <a:buNone/>
              <a:def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grpSp>
        <p:nvGrpSpPr>
          <p:cNvPr id="677" name="Google Shape;677;p34"/>
          <p:cNvGrpSpPr/>
          <p:nvPr/>
        </p:nvGrpSpPr>
        <p:grpSpPr>
          <a:xfrm>
            <a:off x="-268531" y="4896284"/>
            <a:ext cx="12905275" cy="3077736"/>
            <a:chOff x="-40211" y="-1158024"/>
            <a:chExt cx="9678956" cy="2308302"/>
          </a:xfrm>
        </p:grpSpPr>
        <p:grpSp>
          <p:nvGrpSpPr>
            <p:cNvPr id="678" name="Google Shape;678;p34"/>
            <p:cNvGrpSpPr/>
            <p:nvPr/>
          </p:nvGrpSpPr>
          <p:grpSpPr>
            <a:xfrm>
              <a:off x="6080478" y="-565569"/>
              <a:ext cx="3558268" cy="1715847"/>
              <a:chOff x="6186603" y="-816369"/>
              <a:chExt cx="3558268" cy="1715847"/>
            </a:xfrm>
          </p:grpSpPr>
          <p:grpSp>
            <p:nvGrpSpPr>
              <p:cNvPr id="679" name="Google Shape;679;p34"/>
              <p:cNvGrpSpPr/>
              <p:nvPr/>
            </p:nvGrpSpPr>
            <p:grpSpPr>
              <a:xfrm>
                <a:off x="7366217" y="-816369"/>
                <a:ext cx="2378653" cy="1715847"/>
                <a:chOff x="6492440" y="137823"/>
                <a:chExt cx="1902923" cy="1356293"/>
              </a:xfrm>
            </p:grpSpPr>
            <p:sp>
              <p:nvSpPr>
                <p:cNvPr id="680" name="Google Shape;680;p34"/>
                <p:cNvSpPr/>
                <p:nvPr/>
              </p:nvSpPr>
              <p:spPr>
                <a:xfrm rot="2679705" flipH="1">
                  <a:off x="7381041" y="633679"/>
                  <a:ext cx="923928" cy="629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75" h="25017" extrusionOk="0">
                      <a:moveTo>
                        <a:pt x="22737" y="1"/>
                      </a:moveTo>
                      <a:cubicBezTo>
                        <a:pt x="21369" y="1"/>
                        <a:pt x="21065" y="2858"/>
                        <a:pt x="21065" y="2858"/>
                      </a:cubicBezTo>
                      <a:cubicBezTo>
                        <a:pt x="21065" y="2858"/>
                        <a:pt x="21156" y="3800"/>
                        <a:pt x="20883" y="3952"/>
                      </a:cubicBezTo>
                      <a:cubicBezTo>
                        <a:pt x="20883" y="3952"/>
                        <a:pt x="19967" y="3403"/>
                        <a:pt x="19318" y="3403"/>
                      </a:cubicBezTo>
                      <a:cubicBezTo>
                        <a:pt x="19173" y="3403"/>
                        <a:pt x="19042" y="3430"/>
                        <a:pt x="18937" y="3496"/>
                      </a:cubicBezTo>
                      <a:cubicBezTo>
                        <a:pt x="18329" y="3861"/>
                        <a:pt x="18694" y="6080"/>
                        <a:pt x="18633" y="6080"/>
                      </a:cubicBezTo>
                      <a:cubicBezTo>
                        <a:pt x="18632" y="6082"/>
                        <a:pt x="18628" y="6084"/>
                        <a:pt x="18622" y="6084"/>
                      </a:cubicBezTo>
                      <a:cubicBezTo>
                        <a:pt x="18484" y="6084"/>
                        <a:pt x="17213" y="5564"/>
                        <a:pt x="16738" y="5564"/>
                      </a:cubicBezTo>
                      <a:cubicBezTo>
                        <a:pt x="16676" y="5564"/>
                        <a:pt x="16627" y="5573"/>
                        <a:pt x="16597" y="5594"/>
                      </a:cubicBezTo>
                      <a:cubicBezTo>
                        <a:pt x="16293" y="5776"/>
                        <a:pt x="16050" y="6505"/>
                        <a:pt x="16110" y="6931"/>
                      </a:cubicBezTo>
                      <a:cubicBezTo>
                        <a:pt x="16110" y="6931"/>
                        <a:pt x="15832" y="6805"/>
                        <a:pt x="15512" y="6805"/>
                      </a:cubicBezTo>
                      <a:cubicBezTo>
                        <a:pt x="15336" y="6805"/>
                        <a:pt x="15148" y="6843"/>
                        <a:pt x="14986" y="6961"/>
                      </a:cubicBezTo>
                      <a:cubicBezTo>
                        <a:pt x="14530" y="7296"/>
                        <a:pt x="14347" y="8329"/>
                        <a:pt x="14347" y="8329"/>
                      </a:cubicBezTo>
                      <a:cubicBezTo>
                        <a:pt x="14347" y="8329"/>
                        <a:pt x="13791" y="7896"/>
                        <a:pt x="13306" y="7896"/>
                      </a:cubicBezTo>
                      <a:cubicBezTo>
                        <a:pt x="13202" y="7896"/>
                        <a:pt x="13101" y="7916"/>
                        <a:pt x="13010" y="7964"/>
                      </a:cubicBezTo>
                      <a:cubicBezTo>
                        <a:pt x="12524" y="8208"/>
                        <a:pt x="12615" y="9028"/>
                        <a:pt x="12615" y="9028"/>
                      </a:cubicBezTo>
                      <a:cubicBezTo>
                        <a:pt x="12615" y="9028"/>
                        <a:pt x="12290" y="8567"/>
                        <a:pt x="11921" y="8567"/>
                      </a:cubicBezTo>
                      <a:cubicBezTo>
                        <a:pt x="11899" y="8567"/>
                        <a:pt x="11877" y="8569"/>
                        <a:pt x="11855" y="8572"/>
                      </a:cubicBezTo>
                      <a:cubicBezTo>
                        <a:pt x="11429" y="8633"/>
                        <a:pt x="11277" y="9393"/>
                        <a:pt x="10974" y="9484"/>
                      </a:cubicBezTo>
                      <a:cubicBezTo>
                        <a:pt x="10974" y="9484"/>
                        <a:pt x="10852" y="8785"/>
                        <a:pt x="10335" y="8664"/>
                      </a:cubicBezTo>
                      <a:cubicBezTo>
                        <a:pt x="10305" y="8659"/>
                        <a:pt x="10272" y="8656"/>
                        <a:pt x="10236" y="8656"/>
                      </a:cubicBezTo>
                      <a:cubicBezTo>
                        <a:pt x="9614" y="8656"/>
                        <a:pt x="8147" y="9363"/>
                        <a:pt x="8147" y="9363"/>
                      </a:cubicBezTo>
                      <a:cubicBezTo>
                        <a:pt x="8056" y="9302"/>
                        <a:pt x="5016" y="8633"/>
                        <a:pt x="1429" y="6505"/>
                      </a:cubicBezTo>
                      <a:cubicBezTo>
                        <a:pt x="1429" y="6505"/>
                        <a:pt x="1181" y="6406"/>
                        <a:pt x="905" y="6406"/>
                      </a:cubicBezTo>
                      <a:cubicBezTo>
                        <a:pt x="652" y="6406"/>
                        <a:pt x="375" y="6490"/>
                        <a:pt x="244" y="6809"/>
                      </a:cubicBezTo>
                      <a:cubicBezTo>
                        <a:pt x="1" y="7509"/>
                        <a:pt x="1460" y="9241"/>
                        <a:pt x="2767" y="10062"/>
                      </a:cubicBezTo>
                      <a:cubicBezTo>
                        <a:pt x="4066" y="10859"/>
                        <a:pt x="8436" y="12833"/>
                        <a:pt x="12502" y="12833"/>
                      </a:cubicBezTo>
                      <a:cubicBezTo>
                        <a:pt x="12621" y="12833"/>
                        <a:pt x="12740" y="12831"/>
                        <a:pt x="12858" y="12828"/>
                      </a:cubicBezTo>
                      <a:lnTo>
                        <a:pt x="12858" y="12828"/>
                      </a:lnTo>
                      <a:cubicBezTo>
                        <a:pt x="12858" y="12828"/>
                        <a:pt x="12706" y="13162"/>
                        <a:pt x="12402" y="13557"/>
                      </a:cubicBezTo>
                      <a:cubicBezTo>
                        <a:pt x="12068" y="13922"/>
                        <a:pt x="12250" y="14560"/>
                        <a:pt x="12706" y="14864"/>
                      </a:cubicBezTo>
                      <a:cubicBezTo>
                        <a:pt x="13116" y="15137"/>
                        <a:pt x="14631" y="16025"/>
                        <a:pt x="15331" y="16025"/>
                      </a:cubicBezTo>
                      <a:cubicBezTo>
                        <a:pt x="15409" y="16025"/>
                        <a:pt x="15478" y="16013"/>
                        <a:pt x="15533" y="15989"/>
                      </a:cubicBezTo>
                      <a:cubicBezTo>
                        <a:pt x="16050" y="15715"/>
                        <a:pt x="15594" y="14986"/>
                        <a:pt x="15594" y="14986"/>
                      </a:cubicBezTo>
                      <a:cubicBezTo>
                        <a:pt x="15594" y="14986"/>
                        <a:pt x="16483" y="13830"/>
                        <a:pt x="16885" y="13830"/>
                      </a:cubicBezTo>
                      <a:cubicBezTo>
                        <a:pt x="16891" y="13830"/>
                        <a:pt x="16896" y="13830"/>
                        <a:pt x="16901" y="13831"/>
                      </a:cubicBezTo>
                      <a:cubicBezTo>
                        <a:pt x="17235" y="13892"/>
                        <a:pt x="17965" y="13740"/>
                        <a:pt x="18907" y="14378"/>
                      </a:cubicBezTo>
                      <a:cubicBezTo>
                        <a:pt x="19515" y="14803"/>
                        <a:pt x="17965" y="16931"/>
                        <a:pt x="17843" y="17296"/>
                      </a:cubicBezTo>
                      <a:cubicBezTo>
                        <a:pt x="17782" y="17843"/>
                        <a:pt x="17326" y="18481"/>
                        <a:pt x="18329" y="19089"/>
                      </a:cubicBezTo>
                      <a:cubicBezTo>
                        <a:pt x="19384" y="19689"/>
                        <a:pt x="19872" y="19929"/>
                        <a:pt x="20165" y="19929"/>
                      </a:cubicBezTo>
                      <a:cubicBezTo>
                        <a:pt x="20244" y="19929"/>
                        <a:pt x="20308" y="19912"/>
                        <a:pt x="20366" y="19880"/>
                      </a:cubicBezTo>
                      <a:cubicBezTo>
                        <a:pt x="20609" y="19728"/>
                        <a:pt x="21065" y="19393"/>
                        <a:pt x="20731" y="18907"/>
                      </a:cubicBezTo>
                      <a:cubicBezTo>
                        <a:pt x="20396" y="18390"/>
                        <a:pt x="20001" y="17782"/>
                        <a:pt x="20366" y="17296"/>
                      </a:cubicBezTo>
                      <a:cubicBezTo>
                        <a:pt x="20700" y="16810"/>
                        <a:pt x="21369" y="16323"/>
                        <a:pt x="21764" y="15776"/>
                      </a:cubicBezTo>
                      <a:lnTo>
                        <a:pt x="22129" y="15746"/>
                      </a:lnTo>
                      <a:lnTo>
                        <a:pt x="23466" y="16475"/>
                      </a:lnTo>
                      <a:cubicBezTo>
                        <a:pt x="23466" y="16475"/>
                        <a:pt x="23193" y="18907"/>
                        <a:pt x="23193" y="19059"/>
                      </a:cubicBezTo>
                      <a:cubicBezTo>
                        <a:pt x="23193" y="19211"/>
                        <a:pt x="22372" y="20366"/>
                        <a:pt x="22645" y="20761"/>
                      </a:cubicBezTo>
                      <a:cubicBezTo>
                        <a:pt x="22925" y="21097"/>
                        <a:pt x="24388" y="21998"/>
                        <a:pt x="25425" y="21998"/>
                      </a:cubicBezTo>
                      <a:cubicBezTo>
                        <a:pt x="25516" y="21998"/>
                        <a:pt x="25602" y="21991"/>
                        <a:pt x="25685" y="21977"/>
                      </a:cubicBezTo>
                      <a:cubicBezTo>
                        <a:pt x="25685" y="21977"/>
                        <a:pt x="26080" y="21399"/>
                        <a:pt x="25624" y="20609"/>
                      </a:cubicBezTo>
                      <a:lnTo>
                        <a:pt x="25837" y="19120"/>
                      </a:lnTo>
                      <a:cubicBezTo>
                        <a:pt x="25837" y="19120"/>
                        <a:pt x="26171" y="20214"/>
                        <a:pt x="26293" y="20518"/>
                      </a:cubicBezTo>
                      <a:cubicBezTo>
                        <a:pt x="26384" y="20883"/>
                        <a:pt x="26779" y="22494"/>
                        <a:pt x="26840" y="22858"/>
                      </a:cubicBezTo>
                      <a:cubicBezTo>
                        <a:pt x="26931" y="23162"/>
                        <a:pt x="27083" y="23922"/>
                        <a:pt x="27874" y="24439"/>
                      </a:cubicBezTo>
                      <a:cubicBezTo>
                        <a:pt x="28664" y="24986"/>
                        <a:pt x="29424" y="25016"/>
                        <a:pt x="29424" y="25016"/>
                      </a:cubicBezTo>
                      <a:cubicBezTo>
                        <a:pt x="29424" y="25016"/>
                        <a:pt x="30153" y="24773"/>
                        <a:pt x="29545" y="24013"/>
                      </a:cubicBezTo>
                      <a:cubicBezTo>
                        <a:pt x="28937" y="23253"/>
                        <a:pt x="28603" y="23314"/>
                        <a:pt x="28633" y="22494"/>
                      </a:cubicBezTo>
                      <a:cubicBezTo>
                        <a:pt x="28664" y="21703"/>
                        <a:pt x="28451" y="21247"/>
                        <a:pt x="28937" y="20883"/>
                      </a:cubicBezTo>
                      <a:cubicBezTo>
                        <a:pt x="28937" y="20883"/>
                        <a:pt x="29585" y="21151"/>
                        <a:pt x="31014" y="21151"/>
                      </a:cubicBezTo>
                      <a:cubicBezTo>
                        <a:pt x="31252" y="21151"/>
                        <a:pt x="31512" y="21143"/>
                        <a:pt x="31795" y="21126"/>
                      </a:cubicBezTo>
                      <a:lnTo>
                        <a:pt x="34226" y="22129"/>
                      </a:lnTo>
                      <a:cubicBezTo>
                        <a:pt x="34226" y="22129"/>
                        <a:pt x="35249" y="22859"/>
                        <a:pt x="35432" y="22859"/>
                      </a:cubicBezTo>
                      <a:cubicBezTo>
                        <a:pt x="35436" y="22859"/>
                        <a:pt x="35439" y="22859"/>
                        <a:pt x="35442" y="22858"/>
                      </a:cubicBezTo>
                      <a:cubicBezTo>
                        <a:pt x="35442" y="22858"/>
                        <a:pt x="35500" y="22868"/>
                        <a:pt x="35584" y="22868"/>
                      </a:cubicBezTo>
                      <a:cubicBezTo>
                        <a:pt x="35710" y="22868"/>
                        <a:pt x="35892" y="22846"/>
                        <a:pt x="36020" y="22737"/>
                      </a:cubicBezTo>
                      <a:cubicBezTo>
                        <a:pt x="36020" y="22737"/>
                        <a:pt x="36165" y="22868"/>
                        <a:pt x="36326" y="22868"/>
                      </a:cubicBezTo>
                      <a:cubicBezTo>
                        <a:pt x="36397" y="22868"/>
                        <a:pt x="36471" y="22842"/>
                        <a:pt x="36536" y="22767"/>
                      </a:cubicBezTo>
                      <a:cubicBezTo>
                        <a:pt x="36779" y="22554"/>
                        <a:pt x="37175" y="22159"/>
                        <a:pt x="36962" y="21339"/>
                      </a:cubicBezTo>
                      <a:cubicBezTo>
                        <a:pt x="36719" y="20487"/>
                        <a:pt x="36111" y="19880"/>
                        <a:pt x="35928" y="19241"/>
                      </a:cubicBezTo>
                      <a:cubicBezTo>
                        <a:pt x="35928" y="19241"/>
                        <a:pt x="35655" y="18633"/>
                        <a:pt x="34895" y="18329"/>
                      </a:cubicBezTo>
                      <a:cubicBezTo>
                        <a:pt x="34441" y="18130"/>
                        <a:pt x="34150" y="18049"/>
                        <a:pt x="33853" y="18049"/>
                      </a:cubicBezTo>
                      <a:cubicBezTo>
                        <a:pt x="33653" y="18049"/>
                        <a:pt x="33450" y="18086"/>
                        <a:pt x="33193" y="18147"/>
                      </a:cubicBezTo>
                      <a:cubicBezTo>
                        <a:pt x="33193" y="18147"/>
                        <a:pt x="32889" y="16992"/>
                        <a:pt x="32463" y="16810"/>
                      </a:cubicBezTo>
                      <a:cubicBezTo>
                        <a:pt x="32384" y="16773"/>
                        <a:pt x="32276" y="16759"/>
                        <a:pt x="32153" y="16759"/>
                      </a:cubicBezTo>
                      <a:cubicBezTo>
                        <a:pt x="31663" y="16759"/>
                        <a:pt x="30944" y="16992"/>
                        <a:pt x="30944" y="16992"/>
                      </a:cubicBezTo>
                      <a:lnTo>
                        <a:pt x="30761" y="16566"/>
                      </a:lnTo>
                      <a:cubicBezTo>
                        <a:pt x="30761" y="16566"/>
                        <a:pt x="31673" y="15776"/>
                        <a:pt x="31460" y="15351"/>
                      </a:cubicBezTo>
                      <a:cubicBezTo>
                        <a:pt x="31187" y="14955"/>
                        <a:pt x="30396" y="14743"/>
                        <a:pt x="30396" y="14743"/>
                      </a:cubicBezTo>
                      <a:lnTo>
                        <a:pt x="30396" y="13922"/>
                      </a:lnTo>
                      <a:cubicBezTo>
                        <a:pt x="30396" y="13922"/>
                        <a:pt x="30769" y="14006"/>
                        <a:pt x="31276" y="14006"/>
                      </a:cubicBezTo>
                      <a:cubicBezTo>
                        <a:pt x="31909" y="14006"/>
                        <a:pt x="32754" y="13875"/>
                        <a:pt x="33345" y="13284"/>
                      </a:cubicBezTo>
                      <a:cubicBezTo>
                        <a:pt x="33436" y="13193"/>
                        <a:pt x="33892" y="12402"/>
                        <a:pt x="32706" y="12220"/>
                      </a:cubicBezTo>
                      <a:cubicBezTo>
                        <a:pt x="32706" y="12220"/>
                        <a:pt x="33679" y="11764"/>
                        <a:pt x="33649" y="11156"/>
                      </a:cubicBezTo>
                      <a:cubicBezTo>
                        <a:pt x="33649" y="10852"/>
                        <a:pt x="32737" y="10366"/>
                        <a:pt x="32737" y="10366"/>
                      </a:cubicBezTo>
                      <a:cubicBezTo>
                        <a:pt x="32737" y="10366"/>
                        <a:pt x="33983" y="9150"/>
                        <a:pt x="33831" y="8785"/>
                      </a:cubicBezTo>
                      <a:cubicBezTo>
                        <a:pt x="33744" y="8494"/>
                        <a:pt x="33461" y="8175"/>
                        <a:pt x="32771" y="8175"/>
                      </a:cubicBezTo>
                      <a:cubicBezTo>
                        <a:pt x="32740" y="8175"/>
                        <a:pt x="32708" y="8176"/>
                        <a:pt x="32676" y="8177"/>
                      </a:cubicBezTo>
                      <a:cubicBezTo>
                        <a:pt x="31916" y="8268"/>
                        <a:pt x="30944" y="8360"/>
                        <a:pt x="30944" y="8360"/>
                      </a:cubicBezTo>
                      <a:cubicBezTo>
                        <a:pt x="30944" y="8360"/>
                        <a:pt x="32615" y="7265"/>
                        <a:pt x="32463" y="6536"/>
                      </a:cubicBezTo>
                      <a:cubicBezTo>
                        <a:pt x="32403" y="6293"/>
                        <a:pt x="31977" y="6080"/>
                        <a:pt x="31612" y="5928"/>
                      </a:cubicBezTo>
                      <a:cubicBezTo>
                        <a:pt x="31035" y="5685"/>
                        <a:pt x="30427" y="5533"/>
                        <a:pt x="30427" y="5533"/>
                      </a:cubicBezTo>
                      <a:cubicBezTo>
                        <a:pt x="30427" y="5533"/>
                        <a:pt x="30609" y="3314"/>
                        <a:pt x="30488" y="3192"/>
                      </a:cubicBezTo>
                      <a:cubicBezTo>
                        <a:pt x="30403" y="3150"/>
                        <a:pt x="30319" y="2713"/>
                        <a:pt x="29910" y="2713"/>
                      </a:cubicBezTo>
                      <a:cubicBezTo>
                        <a:pt x="29729" y="2713"/>
                        <a:pt x="29485" y="2798"/>
                        <a:pt x="29150" y="3040"/>
                      </a:cubicBezTo>
                      <a:cubicBezTo>
                        <a:pt x="29150" y="3040"/>
                        <a:pt x="27539" y="4712"/>
                        <a:pt x="26992" y="4834"/>
                      </a:cubicBezTo>
                      <a:cubicBezTo>
                        <a:pt x="26992" y="4834"/>
                        <a:pt x="27539" y="1916"/>
                        <a:pt x="25898" y="1186"/>
                      </a:cubicBezTo>
                      <a:cubicBezTo>
                        <a:pt x="25801" y="1145"/>
                        <a:pt x="25709" y="1126"/>
                        <a:pt x="25623" y="1126"/>
                      </a:cubicBezTo>
                      <a:cubicBezTo>
                        <a:pt x="24755" y="1126"/>
                        <a:pt x="24378" y="3010"/>
                        <a:pt x="24378" y="3010"/>
                      </a:cubicBezTo>
                      <a:cubicBezTo>
                        <a:pt x="24378" y="3010"/>
                        <a:pt x="24104" y="1"/>
                        <a:pt x="2273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681" name="Google Shape;681;p34"/>
                <p:cNvSpPr/>
                <p:nvPr/>
              </p:nvSpPr>
              <p:spPr>
                <a:xfrm rot="-901843">
                  <a:off x="6570454" y="256136"/>
                  <a:ext cx="1011644" cy="719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75" h="31278" extrusionOk="0">
                      <a:moveTo>
                        <a:pt x="39637" y="13739"/>
                      </a:moveTo>
                      <a:cubicBezTo>
                        <a:pt x="39788" y="14164"/>
                        <a:pt x="39667" y="15137"/>
                        <a:pt x="39150" y="15958"/>
                      </a:cubicBezTo>
                      <a:cubicBezTo>
                        <a:pt x="38603" y="16748"/>
                        <a:pt x="39211" y="17356"/>
                        <a:pt x="39211" y="17356"/>
                      </a:cubicBezTo>
                      <a:cubicBezTo>
                        <a:pt x="39211" y="17356"/>
                        <a:pt x="39150" y="17690"/>
                        <a:pt x="39211" y="17842"/>
                      </a:cubicBezTo>
                      <a:cubicBezTo>
                        <a:pt x="39333" y="18025"/>
                        <a:pt x="39728" y="18450"/>
                        <a:pt x="40396" y="18116"/>
                      </a:cubicBezTo>
                      <a:cubicBezTo>
                        <a:pt x="41035" y="17782"/>
                        <a:pt x="44074" y="16292"/>
                        <a:pt x="43254" y="14012"/>
                      </a:cubicBezTo>
                      <a:cubicBezTo>
                        <a:pt x="42433" y="11733"/>
                        <a:pt x="41035" y="10791"/>
                        <a:pt x="39454" y="9757"/>
                      </a:cubicBezTo>
                      <a:cubicBezTo>
                        <a:pt x="37843" y="8724"/>
                        <a:pt x="31247" y="5319"/>
                        <a:pt x="24955" y="6778"/>
                      </a:cubicBezTo>
                      <a:cubicBezTo>
                        <a:pt x="24955" y="6778"/>
                        <a:pt x="23223" y="5927"/>
                        <a:pt x="22493" y="5836"/>
                      </a:cubicBezTo>
                      <a:lnTo>
                        <a:pt x="20943" y="3739"/>
                      </a:lnTo>
                      <a:cubicBezTo>
                        <a:pt x="20943" y="3739"/>
                        <a:pt x="20548" y="3222"/>
                        <a:pt x="20609" y="2797"/>
                      </a:cubicBezTo>
                      <a:cubicBezTo>
                        <a:pt x="20639" y="2371"/>
                        <a:pt x="21095" y="669"/>
                        <a:pt x="20487" y="334"/>
                      </a:cubicBezTo>
                      <a:cubicBezTo>
                        <a:pt x="19879" y="0"/>
                        <a:pt x="18846" y="2584"/>
                        <a:pt x="18846" y="2584"/>
                      </a:cubicBezTo>
                      <a:cubicBezTo>
                        <a:pt x="18846" y="2584"/>
                        <a:pt x="18116" y="3496"/>
                        <a:pt x="18937" y="4468"/>
                      </a:cubicBezTo>
                      <a:cubicBezTo>
                        <a:pt x="19697" y="5471"/>
                        <a:pt x="20244" y="6414"/>
                        <a:pt x="20092" y="6626"/>
                      </a:cubicBezTo>
                      <a:cubicBezTo>
                        <a:pt x="19940" y="6870"/>
                        <a:pt x="19910" y="7781"/>
                        <a:pt x="19910" y="7781"/>
                      </a:cubicBezTo>
                      <a:lnTo>
                        <a:pt x="19727" y="8298"/>
                      </a:lnTo>
                      <a:lnTo>
                        <a:pt x="18846" y="7721"/>
                      </a:lnTo>
                      <a:cubicBezTo>
                        <a:pt x="18846" y="7721"/>
                        <a:pt x="17448" y="5684"/>
                        <a:pt x="17053" y="5532"/>
                      </a:cubicBezTo>
                      <a:cubicBezTo>
                        <a:pt x="16657" y="5380"/>
                        <a:pt x="15776" y="6961"/>
                        <a:pt x="15654" y="7173"/>
                      </a:cubicBezTo>
                      <a:cubicBezTo>
                        <a:pt x="15533" y="7325"/>
                        <a:pt x="15229" y="8359"/>
                        <a:pt x="15138" y="8480"/>
                      </a:cubicBezTo>
                      <a:cubicBezTo>
                        <a:pt x="15046" y="8602"/>
                        <a:pt x="14864" y="9028"/>
                        <a:pt x="14955" y="9028"/>
                      </a:cubicBezTo>
                      <a:cubicBezTo>
                        <a:pt x="15077" y="9058"/>
                        <a:pt x="15350" y="8906"/>
                        <a:pt x="15381" y="8997"/>
                      </a:cubicBezTo>
                      <a:cubicBezTo>
                        <a:pt x="15411" y="9028"/>
                        <a:pt x="17022" y="10882"/>
                        <a:pt x="17934" y="11520"/>
                      </a:cubicBezTo>
                      <a:lnTo>
                        <a:pt x="17022" y="12432"/>
                      </a:lnTo>
                      <a:cubicBezTo>
                        <a:pt x="17022" y="12432"/>
                        <a:pt x="15837" y="12280"/>
                        <a:pt x="15381" y="11885"/>
                      </a:cubicBezTo>
                      <a:cubicBezTo>
                        <a:pt x="14621" y="11155"/>
                        <a:pt x="14590" y="10304"/>
                        <a:pt x="14165" y="10091"/>
                      </a:cubicBezTo>
                      <a:cubicBezTo>
                        <a:pt x="13861" y="9939"/>
                        <a:pt x="13739" y="10122"/>
                        <a:pt x="13527" y="10547"/>
                      </a:cubicBezTo>
                      <a:cubicBezTo>
                        <a:pt x="13283" y="10973"/>
                        <a:pt x="12736" y="11915"/>
                        <a:pt x="12736" y="11915"/>
                      </a:cubicBezTo>
                      <a:lnTo>
                        <a:pt x="12159" y="12736"/>
                      </a:lnTo>
                      <a:cubicBezTo>
                        <a:pt x="12159" y="12736"/>
                        <a:pt x="12189" y="13465"/>
                        <a:pt x="12888" y="13952"/>
                      </a:cubicBezTo>
                      <a:cubicBezTo>
                        <a:pt x="13557" y="14499"/>
                        <a:pt x="13861" y="15016"/>
                        <a:pt x="14135" y="15684"/>
                      </a:cubicBezTo>
                      <a:cubicBezTo>
                        <a:pt x="14378" y="16292"/>
                        <a:pt x="14438" y="16475"/>
                        <a:pt x="14438" y="16475"/>
                      </a:cubicBezTo>
                      <a:cubicBezTo>
                        <a:pt x="14438" y="16475"/>
                        <a:pt x="14135" y="16900"/>
                        <a:pt x="13952" y="16961"/>
                      </a:cubicBezTo>
                      <a:cubicBezTo>
                        <a:pt x="13770" y="16991"/>
                        <a:pt x="12888" y="16900"/>
                        <a:pt x="12888" y="16900"/>
                      </a:cubicBezTo>
                      <a:cubicBezTo>
                        <a:pt x="12888" y="16900"/>
                        <a:pt x="11764" y="16657"/>
                        <a:pt x="11217" y="16049"/>
                      </a:cubicBezTo>
                      <a:cubicBezTo>
                        <a:pt x="11217" y="16049"/>
                        <a:pt x="11004" y="15532"/>
                        <a:pt x="10517" y="15836"/>
                      </a:cubicBezTo>
                      <a:cubicBezTo>
                        <a:pt x="10031" y="16140"/>
                        <a:pt x="9241" y="17690"/>
                        <a:pt x="9150" y="17812"/>
                      </a:cubicBezTo>
                      <a:cubicBezTo>
                        <a:pt x="9119" y="17903"/>
                        <a:pt x="8663" y="18420"/>
                        <a:pt x="9028" y="18663"/>
                      </a:cubicBezTo>
                      <a:cubicBezTo>
                        <a:pt x="9454" y="18906"/>
                        <a:pt x="9454" y="18724"/>
                        <a:pt x="9879" y="18876"/>
                      </a:cubicBezTo>
                      <a:cubicBezTo>
                        <a:pt x="10305" y="19028"/>
                        <a:pt x="12341" y="19848"/>
                        <a:pt x="12524" y="19879"/>
                      </a:cubicBezTo>
                      <a:lnTo>
                        <a:pt x="11855" y="20578"/>
                      </a:lnTo>
                      <a:cubicBezTo>
                        <a:pt x="11399" y="21003"/>
                        <a:pt x="4985" y="24073"/>
                        <a:pt x="4013" y="25320"/>
                      </a:cubicBezTo>
                      <a:cubicBezTo>
                        <a:pt x="4013" y="25320"/>
                        <a:pt x="3314" y="26201"/>
                        <a:pt x="3222" y="26323"/>
                      </a:cubicBezTo>
                      <a:cubicBezTo>
                        <a:pt x="3101" y="26414"/>
                        <a:pt x="1" y="30517"/>
                        <a:pt x="365" y="30912"/>
                      </a:cubicBezTo>
                      <a:cubicBezTo>
                        <a:pt x="760" y="31277"/>
                        <a:pt x="1520" y="30821"/>
                        <a:pt x="2280" y="29970"/>
                      </a:cubicBezTo>
                      <a:cubicBezTo>
                        <a:pt x="3010" y="29058"/>
                        <a:pt x="4256" y="27842"/>
                        <a:pt x="4864" y="27630"/>
                      </a:cubicBezTo>
                      <a:cubicBezTo>
                        <a:pt x="5077" y="27569"/>
                        <a:pt x="5472" y="27387"/>
                        <a:pt x="5472" y="27387"/>
                      </a:cubicBezTo>
                      <a:lnTo>
                        <a:pt x="7934" y="26353"/>
                      </a:lnTo>
                      <a:cubicBezTo>
                        <a:pt x="7934" y="26353"/>
                        <a:pt x="13527" y="24590"/>
                        <a:pt x="15381" y="24499"/>
                      </a:cubicBezTo>
                      <a:cubicBezTo>
                        <a:pt x="15381" y="24499"/>
                        <a:pt x="18907" y="24043"/>
                        <a:pt x="19575" y="23800"/>
                      </a:cubicBezTo>
                      <a:cubicBezTo>
                        <a:pt x="20183" y="23557"/>
                        <a:pt x="21551" y="23466"/>
                        <a:pt x="23223" y="21733"/>
                      </a:cubicBezTo>
                      <a:lnTo>
                        <a:pt x="23405" y="21520"/>
                      </a:lnTo>
                      <a:cubicBezTo>
                        <a:pt x="23405" y="21520"/>
                        <a:pt x="25533" y="18997"/>
                        <a:pt x="26293" y="16596"/>
                      </a:cubicBezTo>
                      <a:cubicBezTo>
                        <a:pt x="26870" y="14833"/>
                        <a:pt x="27205" y="13435"/>
                        <a:pt x="27326" y="11125"/>
                      </a:cubicBezTo>
                      <a:cubicBezTo>
                        <a:pt x="27326" y="11125"/>
                        <a:pt x="27509" y="10578"/>
                        <a:pt x="27782" y="10487"/>
                      </a:cubicBezTo>
                      <a:cubicBezTo>
                        <a:pt x="28025" y="10365"/>
                        <a:pt x="30123" y="9484"/>
                        <a:pt x="32281" y="9757"/>
                      </a:cubicBezTo>
                      <a:cubicBezTo>
                        <a:pt x="34469" y="10031"/>
                        <a:pt x="36901" y="10730"/>
                        <a:pt x="38968" y="12766"/>
                      </a:cubicBezTo>
                      <a:cubicBezTo>
                        <a:pt x="39059" y="12766"/>
                        <a:pt x="39363" y="13070"/>
                        <a:pt x="39637" y="1373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sp>
            <p:nvSpPr>
              <p:cNvPr id="682" name="Google Shape;682;p34"/>
              <p:cNvSpPr/>
              <p:nvPr/>
            </p:nvSpPr>
            <p:spPr>
              <a:xfrm rot="-3001153">
                <a:off x="6206155" y="-402798"/>
                <a:ext cx="1300351" cy="657657"/>
              </a:xfrm>
              <a:custGeom>
                <a:avLst/>
                <a:gdLst/>
                <a:ahLst/>
                <a:cxnLst/>
                <a:rect l="l" t="t" r="r" b="b"/>
                <a:pathLst>
                  <a:path w="20366" h="10176" extrusionOk="0">
                    <a:moveTo>
                      <a:pt x="471" y="1"/>
                    </a:moveTo>
                    <a:cubicBezTo>
                      <a:pt x="466" y="1"/>
                      <a:pt x="460" y="2"/>
                      <a:pt x="456" y="3"/>
                    </a:cubicBezTo>
                    <a:cubicBezTo>
                      <a:pt x="335" y="64"/>
                      <a:pt x="0" y="398"/>
                      <a:pt x="2067" y="1887"/>
                    </a:cubicBezTo>
                    <a:cubicBezTo>
                      <a:pt x="3678" y="3012"/>
                      <a:pt x="4894" y="3346"/>
                      <a:pt x="5350" y="3468"/>
                    </a:cubicBezTo>
                    <a:cubicBezTo>
                      <a:pt x="5411" y="3498"/>
                      <a:pt x="5471" y="3620"/>
                      <a:pt x="5411" y="3711"/>
                    </a:cubicBezTo>
                    <a:cubicBezTo>
                      <a:pt x="5228" y="3954"/>
                      <a:pt x="5016" y="4471"/>
                      <a:pt x="4924" y="4623"/>
                    </a:cubicBezTo>
                    <a:cubicBezTo>
                      <a:pt x="4894" y="4653"/>
                      <a:pt x="4894" y="4714"/>
                      <a:pt x="4924" y="4775"/>
                    </a:cubicBezTo>
                    <a:cubicBezTo>
                      <a:pt x="5107" y="5018"/>
                      <a:pt x="5927" y="5687"/>
                      <a:pt x="6231" y="5900"/>
                    </a:cubicBezTo>
                    <a:cubicBezTo>
                      <a:pt x="6254" y="5933"/>
                      <a:pt x="6284" y="5946"/>
                      <a:pt x="6315" y="5946"/>
                    </a:cubicBezTo>
                    <a:cubicBezTo>
                      <a:pt x="6369" y="5946"/>
                      <a:pt x="6425" y="5908"/>
                      <a:pt x="6444" y="5869"/>
                    </a:cubicBezTo>
                    <a:cubicBezTo>
                      <a:pt x="6474" y="5778"/>
                      <a:pt x="6474" y="5717"/>
                      <a:pt x="6535" y="5626"/>
                    </a:cubicBezTo>
                    <a:cubicBezTo>
                      <a:pt x="6566" y="5474"/>
                      <a:pt x="6292" y="4957"/>
                      <a:pt x="6292" y="4805"/>
                    </a:cubicBezTo>
                    <a:cubicBezTo>
                      <a:pt x="6292" y="4702"/>
                      <a:pt x="6377" y="4655"/>
                      <a:pt x="6460" y="4655"/>
                    </a:cubicBezTo>
                    <a:cubicBezTo>
                      <a:pt x="6499" y="4655"/>
                      <a:pt x="6537" y="4665"/>
                      <a:pt x="6566" y="4684"/>
                    </a:cubicBezTo>
                    <a:cubicBezTo>
                      <a:pt x="6900" y="5079"/>
                      <a:pt x="8298" y="5474"/>
                      <a:pt x="8298" y="5474"/>
                    </a:cubicBezTo>
                    <a:lnTo>
                      <a:pt x="8815" y="5626"/>
                    </a:lnTo>
                    <a:cubicBezTo>
                      <a:pt x="8884" y="5667"/>
                      <a:pt x="8952" y="5684"/>
                      <a:pt x="9012" y="5684"/>
                    </a:cubicBezTo>
                    <a:cubicBezTo>
                      <a:pt x="9086" y="5684"/>
                      <a:pt x="9146" y="5660"/>
                      <a:pt x="9180" y="5626"/>
                    </a:cubicBezTo>
                    <a:cubicBezTo>
                      <a:pt x="9271" y="5626"/>
                      <a:pt x="9301" y="5626"/>
                      <a:pt x="9332" y="5687"/>
                    </a:cubicBezTo>
                    <a:cubicBezTo>
                      <a:pt x="9423" y="5748"/>
                      <a:pt x="9605" y="5839"/>
                      <a:pt x="9605" y="5869"/>
                    </a:cubicBezTo>
                    <a:cubicBezTo>
                      <a:pt x="9666" y="6082"/>
                      <a:pt x="9605" y="6295"/>
                      <a:pt x="9605" y="6295"/>
                    </a:cubicBezTo>
                    <a:cubicBezTo>
                      <a:pt x="9484" y="6629"/>
                      <a:pt x="9605" y="6994"/>
                      <a:pt x="9605" y="7055"/>
                    </a:cubicBezTo>
                    <a:cubicBezTo>
                      <a:pt x="9605" y="7085"/>
                      <a:pt x="8967" y="8423"/>
                      <a:pt x="8845" y="8635"/>
                    </a:cubicBezTo>
                    <a:cubicBezTo>
                      <a:pt x="8724" y="8787"/>
                      <a:pt x="8754" y="8970"/>
                      <a:pt x="8754" y="9061"/>
                    </a:cubicBezTo>
                    <a:cubicBezTo>
                      <a:pt x="8754" y="9091"/>
                      <a:pt x="8754" y="9091"/>
                      <a:pt x="8815" y="9122"/>
                    </a:cubicBezTo>
                    <a:lnTo>
                      <a:pt x="9909" y="10155"/>
                    </a:lnTo>
                    <a:cubicBezTo>
                      <a:pt x="9934" y="10168"/>
                      <a:pt x="9970" y="10175"/>
                      <a:pt x="10005" y="10175"/>
                    </a:cubicBezTo>
                    <a:cubicBezTo>
                      <a:pt x="10055" y="10175"/>
                      <a:pt x="10104" y="10160"/>
                      <a:pt x="10122" y="10125"/>
                    </a:cubicBezTo>
                    <a:cubicBezTo>
                      <a:pt x="10517" y="9517"/>
                      <a:pt x="10061" y="8939"/>
                      <a:pt x="9970" y="8818"/>
                    </a:cubicBezTo>
                    <a:cubicBezTo>
                      <a:pt x="9940" y="8666"/>
                      <a:pt x="9970" y="8666"/>
                      <a:pt x="9970" y="8666"/>
                    </a:cubicBezTo>
                    <a:cubicBezTo>
                      <a:pt x="10730" y="7723"/>
                      <a:pt x="11095" y="6933"/>
                      <a:pt x="11155" y="6812"/>
                    </a:cubicBezTo>
                    <a:cubicBezTo>
                      <a:pt x="11186" y="6751"/>
                      <a:pt x="11277" y="6508"/>
                      <a:pt x="11307" y="6356"/>
                    </a:cubicBezTo>
                    <a:cubicBezTo>
                      <a:pt x="11338" y="6295"/>
                      <a:pt x="11399" y="6234"/>
                      <a:pt x="11459" y="6234"/>
                    </a:cubicBezTo>
                    <a:lnTo>
                      <a:pt x="12098" y="6234"/>
                    </a:lnTo>
                    <a:cubicBezTo>
                      <a:pt x="12189" y="6234"/>
                      <a:pt x="12250" y="6295"/>
                      <a:pt x="12250" y="6356"/>
                    </a:cubicBezTo>
                    <a:cubicBezTo>
                      <a:pt x="12310" y="6538"/>
                      <a:pt x="12341" y="6903"/>
                      <a:pt x="12493" y="7085"/>
                    </a:cubicBezTo>
                    <a:cubicBezTo>
                      <a:pt x="12596" y="7217"/>
                      <a:pt x="12713" y="7272"/>
                      <a:pt x="12834" y="7272"/>
                    </a:cubicBezTo>
                    <a:cubicBezTo>
                      <a:pt x="12963" y="7272"/>
                      <a:pt x="13097" y="7210"/>
                      <a:pt x="13222" y="7116"/>
                    </a:cubicBezTo>
                    <a:cubicBezTo>
                      <a:pt x="13405" y="6964"/>
                      <a:pt x="13283" y="6447"/>
                      <a:pt x="13222" y="6204"/>
                    </a:cubicBezTo>
                    <a:cubicBezTo>
                      <a:pt x="13162" y="6143"/>
                      <a:pt x="13222" y="6052"/>
                      <a:pt x="13283" y="6021"/>
                    </a:cubicBezTo>
                    <a:lnTo>
                      <a:pt x="13526" y="5900"/>
                    </a:lnTo>
                    <a:cubicBezTo>
                      <a:pt x="13537" y="5894"/>
                      <a:pt x="13550" y="5892"/>
                      <a:pt x="13563" y="5892"/>
                    </a:cubicBezTo>
                    <a:cubicBezTo>
                      <a:pt x="13626" y="5892"/>
                      <a:pt x="13709" y="5946"/>
                      <a:pt x="13709" y="6021"/>
                    </a:cubicBezTo>
                    <a:cubicBezTo>
                      <a:pt x="13739" y="6082"/>
                      <a:pt x="13739" y="6234"/>
                      <a:pt x="13830" y="6325"/>
                    </a:cubicBezTo>
                    <a:cubicBezTo>
                      <a:pt x="13869" y="6403"/>
                      <a:pt x="13959" y="6442"/>
                      <a:pt x="14062" y="6442"/>
                    </a:cubicBezTo>
                    <a:cubicBezTo>
                      <a:pt x="14201" y="6442"/>
                      <a:pt x="14364" y="6373"/>
                      <a:pt x="14469" y="6234"/>
                    </a:cubicBezTo>
                    <a:cubicBezTo>
                      <a:pt x="14621" y="6052"/>
                      <a:pt x="14499" y="5748"/>
                      <a:pt x="14438" y="5596"/>
                    </a:cubicBezTo>
                    <a:cubicBezTo>
                      <a:pt x="14438" y="5565"/>
                      <a:pt x="14438" y="5505"/>
                      <a:pt x="14469" y="5444"/>
                    </a:cubicBezTo>
                    <a:cubicBezTo>
                      <a:pt x="14590" y="5353"/>
                      <a:pt x="14833" y="5049"/>
                      <a:pt x="15076" y="4805"/>
                    </a:cubicBezTo>
                    <a:cubicBezTo>
                      <a:pt x="15380" y="4502"/>
                      <a:pt x="15684" y="4289"/>
                      <a:pt x="15684" y="4289"/>
                    </a:cubicBezTo>
                    <a:cubicBezTo>
                      <a:pt x="16414" y="3711"/>
                      <a:pt x="17539" y="3438"/>
                      <a:pt x="17782" y="3407"/>
                    </a:cubicBezTo>
                    <a:lnTo>
                      <a:pt x="17842" y="3407"/>
                    </a:lnTo>
                    <a:cubicBezTo>
                      <a:pt x="18450" y="3681"/>
                      <a:pt x="18937" y="4805"/>
                      <a:pt x="18937" y="4805"/>
                    </a:cubicBezTo>
                    <a:cubicBezTo>
                      <a:pt x="19362" y="5596"/>
                      <a:pt x="19757" y="5869"/>
                      <a:pt x="19909" y="5961"/>
                    </a:cubicBezTo>
                    <a:lnTo>
                      <a:pt x="20001" y="5961"/>
                    </a:lnTo>
                    <a:cubicBezTo>
                      <a:pt x="20244" y="5839"/>
                      <a:pt x="20244" y="5657"/>
                      <a:pt x="20244" y="5657"/>
                    </a:cubicBezTo>
                    <a:cubicBezTo>
                      <a:pt x="20365" y="5383"/>
                      <a:pt x="19636" y="3742"/>
                      <a:pt x="19636" y="3742"/>
                    </a:cubicBezTo>
                    <a:cubicBezTo>
                      <a:pt x="19545" y="3620"/>
                      <a:pt x="19757" y="3103"/>
                      <a:pt x="19788" y="2982"/>
                    </a:cubicBezTo>
                    <a:cubicBezTo>
                      <a:pt x="19818" y="2860"/>
                      <a:pt x="19818" y="2769"/>
                      <a:pt x="19757" y="2647"/>
                    </a:cubicBezTo>
                    <a:cubicBezTo>
                      <a:pt x="19544" y="2248"/>
                      <a:pt x="19075" y="2059"/>
                      <a:pt x="18962" y="2059"/>
                    </a:cubicBezTo>
                    <a:cubicBezTo>
                      <a:pt x="18946" y="2059"/>
                      <a:pt x="18937" y="2062"/>
                      <a:pt x="18937" y="2070"/>
                    </a:cubicBezTo>
                    <a:cubicBezTo>
                      <a:pt x="18684" y="1923"/>
                      <a:pt x="18335" y="1868"/>
                      <a:pt x="17953" y="1868"/>
                    </a:cubicBezTo>
                    <a:cubicBezTo>
                      <a:pt x="16911" y="1868"/>
                      <a:pt x="15625" y="2277"/>
                      <a:pt x="15380" y="2343"/>
                    </a:cubicBezTo>
                    <a:cubicBezTo>
                      <a:pt x="15337" y="2352"/>
                      <a:pt x="15288" y="2357"/>
                      <a:pt x="15233" y="2357"/>
                    </a:cubicBezTo>
                    <a:cubicBezTo>
                      <a:pt x="14908" y="2357"/>
                      <a:pt x="14376" y="2204"/>
                      <a:pt x="13466" y="1918"/>
                    </a:cubicBezTo>
                    <a:cubicBezTo>
                      <a:pt x="12685" y="1673"/>
                      <a:pt x="11807" y="1640"/>
                      <a:pt x="11274" y="1640"/>
                    </a:cubicBezTo>
                    <a:cubicBezTo>
                      <a:pt x="11081" y="1640"/>
                      <a:pt x="10933" y="1644"/>
                      <a:pt x="10851" y="1644"/>
                    </a:cubicBezTo>
                    <a:cubicBezTo>
                      <a:pt x="10842" y="1643"/>
                      <a:pt x="10830" y="1643"/>
                      <a:pt x="10816" y="1643"/>
                    </a:cubicBezTo>
                    <a:cubicBezTo>
                      <a:pt x="10401" y="1643"/>
                      <a:pt x="8233" y="2071"/>
                      <a:pt x="8085" y="2100"/>
                    </a:cubicBezTo>
                    <a:lnTo>
                      <a:pt x="8055" y="2100"/>
                    </a:lnTo>
                    <a:cubicBezTo>
                      <a:pt x="7750" y="2118"/>
                      <a:pt x="7455" y="2127"/>
                      <a:pt x="7171" y="2127"/>
                    </a:cubicBezTo>
                    <a:cubicBezTo>
                      <a:pt x="3115" y="2127"/>
                      <a:pt x="1117" y="421"/>
                      <a:pt x="1003" y="307"/>
                    </a:cubicBezTo>
                    <a:cubicBezTo>
                      <a:pt x="974" y="278"/>
                      <a:pt x="587" y="1"/>
                      <a:pt x="4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683" name="Google Shape;683;p34"/>
            <p:cNvSpPr/>
            <p:nvPr/>
          </p:nvSpPr>
          <p:spPr>
            <a:xfrm rot="-1981052">
              <a:off x="226720" y="-356352"/>
              <a:ext cx="587983" cy="1153962"/>
            </a:xfrm>
            <a:custGeom>
              <a:avLst/>
              <a:gdLst/>
              <a:ahLst/>
              <a:cxnLst/>
              <a:rect l="l" t="t" r="r" b="b"/>
              <a:pathLst>
                <a:path w="18816" h="36485" extrusionOk="0">
                  <a:moveTo>
                    <a:pt x="12230" y="0"/>
                  </a:moveTo>
                  <a:cubicBezTo>
                    <a:pt x="11907" y="0"/>
                    <a:pt x="11230" y="559"/>
                    <a:pt x="10091" y="3835"/>
                  </a:cubicBezTo>
                  <a:cubicBezTo>
                    <a:pt x="8967" y="7148"/>
                    <a:pt x="8967" y="9337"/>
                    <a:pt x="9028" y="10188"/>
                  </a:cubicBezTo>
                  <a:cubicBezTo>
                    <a:pt x="9082" y="10351"/>
                    <a:pt x="8917" y="10466"/>
                    <a:pt x="8794" y="10466"/>
                  </a:cubicBezTo>
                  <a:cubicBezTo>
                    <a:pt x="8780" y="10466"/>
                    <a:pt x="8767" y="10464"/>
                    <a:pt x="8754" y="10461"/>
                  </a:cubicBezTo>
                  <a:cubicBezTo>
                    <a:pt x="8207" y="10340"/>
                    <a:pt x="7295" y="10188"/>
                    <a:pt x="6991" y="10096"/>
                  </a:cubicBezTo>
                  <a:cubicBezTo>
                    <a:pt x="6968" y="10089"/>
                    <a:pt x="6947" y="10085"/>
                    <a:pt x="6927" y="10085"/>
                  </a:cubicBezTo>
                  <a:cubicBezTo>
                    <a:pt x="6868" y="10085"/>
                    <a:pt x="6816" y="10119"/>
                    <a:pt x="6748" y="10188"/>
                  </a:cubicBezTo>
                  <a:cubicBezTo>
                    <a:pt x="6414" y="10644"/>
                    <a:pt x="5715" y="12346"/>
                    <a:pt x="5471" y="12954"/>
                  </a:cubicBezTo>
                  <a:cubicBezTo>
                    <a:pt x="5441" y="13106"/>
                    <a:pt x="5502" y="13258"/>
                    <a:pt x="5654" y="13288"/>
                  </a:cubicBezTo>
                  <a:cubicBezTo>
                    <a:pt x="5806" y="13349"/>
                    <a:pt x="5958" y="13349"/>
                    <a:pt x="6110" y="13349"/>
                  </a:cubicBezTo>
                  <a:cubicBezTo>
                    <a:pt x="6383" y="13349"/>
                    <a:pt x="7143" y="12619"/>
                    <a:pt x="7325" y="12528"/>
                  </a:cubicBezTo>
                  <a:cubicBezTo>
                    <a:pt x="7349" y="12522"/>
                    <a:pt x="7372" y="12519"/>
                    <a:pt x="7394" y="12519"/>
                  </a:cubicBezTo>
                  <a:cubicBezTo>
                    <a:pt x="7601" y="12519"/>
                    <a:pt x="7739" y="12759"/>
                    <a:pt x="7629" y="12923"/>
                  </a:cubicBezTo>
                  <a:cubicBezTo>
                    <a:pt x="7173" y="13683"/>
                    <a:pt x="7173" y="16267"/>
                    <a:pt x="7173" y="16267"/>
                  </a:cubicBezTo>
                  <a:lnTo>
                    <a:pt x="7173" y="17179"/>
                  </a:lnTo>
                  <a:cubicBezTo>
                    <a:pt x="7143" y="17513"/>
                    <a:pt x="7265" y="17756"/>
                    <a:pt x="7356" y="17847"/>
                  </a:cubicBezTo>
                  <a:cubicBezTo>
                    <a:pt x="7447" y="17939"/>
                    <a:pt x="7447" y="18060"/>
                    <a:pt x="7417" y="18121"/>
                  </a:cubicBezTo>
                  <a:cubicBezTo>
                    <a:pt x="7325" y="18303"/>
                    <a:pt x="7265" y="18607"/>
                    <a:pt x="7204" y="18668"/>
                  </a:cubicBezTo>
                  <a:cubicBezTo>
                    <a:pt x="6870" y="18850"/>
                    <a:pt x="6505" y="18850"/>
                    <a:pt x="6505" y="18850"/>
                  </a:cubicBezTo>
                  <a:cubicBezTo>
                    <a:pt x="5836" y="18850"/>
                    <a:pt x="5289" y="19185"/>
                    <a:pt x="5198" y="19215"/>
                  </a:cubicBezTo>
                  <a:cubicBezTo>
                    <a:pt x="5193" y="19219"/>
                    <a:pt x="5177" y="19221"/>
                    <a:pt x="5149" y="19221"/>
                  </a:cubicBezTo>
                  <a:cubicBezTo>
                    <a:pt x="4787" y="19221"/>
                    <a:pt x="2552" y="18872"/>
                    <a:pt x="2128" y="18759"/>
                  </a:cubicBezTo>
                  <a:cubicBezTo>
                    <a:pt x="2064" y="18748"/>
                    <a:pt x="2001" y="18743"/>
                    <a:pt x="1941" y="18743"/>
                  </a:cubicBezTo>
                  <a:cubicBezTo>
                    <a:pt x="1684" y="18743"/>
                    <a:pt x="1466" y="18832"/>
                    <a:pt x="1368" y="18881"/>
                  </a:cubicBezTo>
                  <a:lnTo>
                    <a:pt x="1246" y="19002"/>
                  </a:lnTo>
                  <a:lnTo>
                    <a:pt x="61" y="21434"/>
                  </a:lnTo>
                  <a:cubicBezTo>
                    <a:pt x="0" y="21556"/>
                    <a:pt x="61" y="21738"/>
                    <a:pt x="213" y="21768"/>
                  </a:cubicBezTo>
                  <a:cubicBezTo>
                    <a:pt x="381" y="21812"/>
                    <a:pt x="538" y="21832"/>
                    <a:pt x="686" y="21832"/>
                  </a:cubicBezTo>
                  <a:cubicBezTo>
                    <a:pt x="1664" y="21832"/>
                    <a:pt x="2209" y="20989"/>
                    <a:pt x="2341" y="20857"/>
                  </a:cubicBezTo>
                  <a:cubicBezTo>
                    <a:pt x="2432" y="20747"/>
                    <a:pt x="2501" y="20725"/>
                    <a:pt x="2542" y="20725"/>
                  </a:cubicBezTo>
                  <a:cubicBezTo>
                    <a:pt x="2569" y="20725"/>
                    <a:pt x="2584" y="20735"/>
                    <a:pt x="2584" y="20735"/>
                  </a:cubicBezTo>
                  <a:cubicBezTo>
                    <a:pt x="4559" y="21495"/>
                    <a:pt x="6079" y="21738"/>
                    <a:pt x="6353" y="21768"/>
                  </a:cubicBezTo>
                  <a:cubicBezTo>
                    <a:pt x="6403" y="21779"/>
                    <a:pt x="6488" y="21782"/>
                    <a:pt x="6587" y="21782"/>
                  </a:cubicBezTo>
                  <a:cubicBezTo>
                    <a:pt x="6785" y="21782"/>
                    <a:pt x="7042" y="21768"/>
                    <a:pt x="7204" y="21768"/>
                  </a:cubicBezTo>
                  <a:cubicBezTo>
                    <a:pt x="7325" y="21768"/>
                    <a:pt x="7447" y="21860"/>
                    <a:pt x="7477" y="21951"/>
                  </a:cubicBezTo>
                  <a:cubicBezTo>
                    <a:pt x="7569" y="22224"/>
                    <a:pt x="7751" y="22771"/>
                    <a:pt x="7812" y="23015"/>
                  </a:cubicBezTo>
                  <a:cubicBezTo>
                    <a:pt x="7873" y="23136"/>
                    <a:pt x="7812" y="23258"/>
                    <a:pt x="7721" y="23319"/>
                  </a:cubicBezTo>
                  <a:cubicBezTo>
                    <a:pt x="7447" y="23471"/>
                    <a:pt x="6900" y="23744"/>
                    <a:pt x="6657" y="24078"/>
                  </a:cubicBezTo>
                  <a:cubicBezTo>
                    <a:pt x="6292" y="24534"/>
                    <a:pt x="6505" y="25051"/>
                    <a:pt x="6961" y="25294"/>
                  </a:cubicBezTo>
                  <a:cubicBezTo>
                    <a:pt x="7025" y="25341"/>
                    <a:pt x="7106" y="25361"/>
                    <a:pt x="7199" y="25361"/>
                  </a:cubicBezTo>
                  <a:cubicBezTo>
                    <a:pt x="7593" y="25361"/>
                    <a:pt x="8191" y="25005"/>
                    <a:pt x="8511" y="24808"/>
                  </a:cubicBezTo>
                  <a:cubicBezTo>
                    <a:pt x="8566" y="24781"/>
                    <a:pt x="8626" y="24766"/>
                    <a:pt x="8682" y="24766"/>
                  </a:cubicBezTo>
                  <a:cubicBezTo>
                    <a:pt x="8751" y="24766"/>
                    <a:pt x="8812" y="24788"/>
                    <a:pt x="8845" y="24838"/>
                  </a:cubicBezTo>
                  <a:cubicBezTo>
                    <a:pt x="8936" y="24930"/>
                    <a:pt x="9028" y="25051"/>
                    <a:pt x="9119" y="25142"/>
                  </a:cubicBezTo>
                  <a:cubicBezTo>
                    <a:pt x="9240" y="25264"/>
                    <a:pt x="9180" y="25446"/>
                    <a:pt x="9028" y="25537"/>
                  </a:cubicBezTo>
                  <a:cubicBezTo>
                    <a:pt x="8845" y="25598"/>
                    <a:pt x="8663" y="25720"/>
                    <a:pt x="8541" y="25872"/>
                  </a:cubicBezTo>
                  <a:cubicBezTo>
                    <a:pt x="8329" y="26176"/>
                    <a:pt x="8541" y="26753"/>
                    <a:pt x="8997" y="26936"/>
                  </a:cubicBezTo>
                  <a:cubicBezTo>
                    <a:pt x="9057" y="26961"/>
                    <a:pt x="9119" y="26972"/>
                    <a:pt x="9181" y="26972"/>
                  </a:cubicBezTo>
                  <a:cubicBezTo>
                    <a:pt x="9497" y="26972"/>
                    <a:pt x="9828" y="26688"/>
                    <a:pt x="10031" y="26510"/>
                  </a:cubicBezTo>
                  <a:cubicBezTo>
                    <a:pt x="10084" y="26474"/>
                    <a:pt x="10138" y="26460"/>
                    <a:pt x="10191" y="26460"/>
                  </a:cubicBezTo>
                  <a:cubicBezTo>
                    <a:pt x="10229" y="26460"/>
                    <a:pt x="10266" y="26467"/>
                    <a:pt x="10304" y="26480"/>
                  </a:cubicBezTo>
                  <a:cubicBezTo>
                    <a:pt x="10578" y="26632"/>
                    <a:pt x="11155" y="26936"/>
                    <a:pt x="11702" y="27209"/>
                  </a:cubicBezTo>
                  <a:cubicBezTo>
                    <a:pt x="12432" y="27574"/>
                    <a:pt x="12949" y="27999"/>
                    <a:pt x="12949" y="27999"/>
                  </a:cubicBezTo>
                  <a:cubicBezTo>
                    <a:pt x="14286" y="29003"/>
                    <a:pt x="15289" y="30735"/>
                    <a:pt x="15502" y="31130"/>
                  </a:cubicBezTo>
                  <a:cubicBezTo>
                    <a:pt x="15532" y="31161"/>
                    <a:pt x="15532" y="31221"/>
                    <a:pt x="15532" y="31282"/>
                  </a:cubicBezTo>
                  <a:cubicBezTo>
                    <a:pt x="15380" y="32437"/>
                    <a:pt x="13709" y="33896"/>
                    <a:pt x="13709" y="33896"/>
                  </a:cubicBezTo>
                  <a:cubicBezTo>
                    <a:pt x="12584" y="35021"/>
                    <a:pt x="12310" y="35781"/>
                    <a:pt x="12280" y="36054"/>
                  </a:cubicBezTo>
                  <a:cubicBezTo>
                    <a:pt x="12219" y="36145"/>
                    <a:pt x="12280" y="36206"/>
                    <a:pt x="12310" y="36237"/>
                  </a:cubicBezTo>
                  <a:cubicBezTo>
                    <a:pt x="12506" y="36454"/>
                    <a:pt x="12732" y="36485"/>
                    <a:pt x="12846" y="36485"/>
                  </a:cubicBezTo>
                  <a:cubicBezTo>
                    <a:pt x="12891" y="36485"/>
                    <a:pt x="12918" y="36480"/>
                    <a:pt x="12918" y="36480"/>
                  </a:cubicBezTo>
                  <a:cubicBezTo>
                    <a:pt x="12926" y="36481"/>
                    <a:pt x="12934" y="36481"/>
                    <a:pt x="12942" y="36481"/>
                  </a:cubicBezTo>
                  <a:cubicBezTo>
                    <a:pt x="13505" y="36481"/>
                    <a:pt x="15836" y="34504"/>
                    <a:pt x="15836" y="34504"/>
                  </a:cubicBezTo>
                  <a:cubicBezTo>
                    <a:pt x="15946" y="34395"/>
                    <a:pt x="16362" y="34373"/>
                    <a:pt x="16716" y="34373"/>
                  </a:cubicBezTo>
                  <a:cubicBezTo>
                    <a:pt x="16952" y="34373"/>
                    <a:pt x="17162" y="34383"/>
                    <a:pt x="17234" y="34383"/>
                  </a:cubicBezTo>
                  <a:cubicBezTo>
                    <a:pt x="17447" y="34383"/>
                    <a:pt x="17630" y="34261"/>
                    <a:pt x="17782" y="34109"/>
                  </a:cubicBezTo>
                  <a:cubicBezTo>
                    <a:pt x="18410" y="33480"/>
                    <a:pt x="18508" y="32528"/>
                    <a:pt x="18424" y="32528"/>
                  </a:cubicBezTo>
                  <a:cubicBezTo>
                    <a:pt x="18423" y="32528"/>
                    <a:pt x="18421" y="32528"/>
                    <a:pt x="18420" y="32528"/>
                  </a:cubicBezTo>
                  <a:cubicBezTo>
                    <a:pt x="18815" y="30613"/>
                    <a:pt x="16444" y="27088"/>
                    <a:pt x="16140" y="26601"/>
                  </a:cubicBezTo>
                  <a:cubicBezTo>
                    <a:pt x="15836" y="26115"/>
                    <a:pt x="15836" y="25112"/>
                    <a:pt x="15867" y="23136"/>
                  </a:cubicBezTo>
                  <a:cubicBezTo>
                    <a:pt x="15927" y="21160"/>
                    <a:pt x="15168" y="19063"/>
                    <a:pt x="15016" y="18577"/>
                  </a:cubicBezTo>
                  <a:cubicBezTo>
                    <a:pt x="14894" y="18091"/>
                    <a:pt x="12949" y="14413"/>
                    <a:pt x="12797" y="14139"/>
                  </a:cubicBezTo>
                  <a:lnTo>
                    <a:pt x="12797" y="14109"/>
                  </a:lnTo>
                  <a:cubicBezTo>
                    <a:pt x="9940" y="6358"/>
                    <a:pt x="12128" y="1525"/>
                    <a:pt x="12219" y="1282"/>
                  </a:cubicBezTo>
                  <a:lnTo>
                    <a:pt x="12219" y="1251"/>
                  </a:lnTo>
                  <a:cubicBezTo>
                    <a:pt x="12280" y="1130"/>
                    <a:pt x="12523" y="309"/>
                    <a:pt x="12432" y="96"/>
                  </a:cubicBezTo>
                  <a:cubicBezTo>
                    <a:pt x="12396" y="53"/>
                    <a:pt x="12330" y="0"/>
                    <a:pt x="122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684" name="Google Shape;684;p34"/>
            <p:cNvGrpSpPr/>
            <p:nvPr/>
          </p:nvGrpSpPr>
          <p:grpSpPr>
            <a:xfrm>
              <a:off x="884069" y="-1158024"/>
              <a:ext cx="5196411" cy="2022644"/>
              <a:chOff x="3134640" y="3960283"/>
              <a:chExt cx="4157129" cy="1598802"/>
            </a:xfrm>
          </p:grpSpPr>
          <p:sp>
            <p:nvSpPr>
              <p:cNvPr id="685" name="Google Shape;685;p34"/>
              <p:cNvSpPr/>
              <p:nvPr/>
            </p:nvSpPr>
            <p:spPr>
              <a:xfrm>
                <a:off x="3134640" y="4685020"/>
                <a:ext cx="929375" cy="625425"/>
              </a:xfrm>
              <a:custGeom>
                <a:avLst/>
                <a:gdLst/>
                <a:ahLst/>
                <a:cxnLst/>
                <a:rect l="l" t="t" r="r" b="b"/>
                <a:pathLst>
                  <a:path w="37175" h="25017" extrusionOk="0">
                    <a:moveTo>
                      <a:pt x="22737" y="1"/>
                    </a:moveTo>
                    <a:cubicBezTo>
                      <a:pt x="21369" y="1"/>
                      <a:pt x="21065" y="2858"/>
                      <a:pt x="21065" y="2858"/>
                    </a:cubicBezTo>
                    <a:cubicBezTo>
                      <a:pt x="21065" y="2858"/>
                      <a:pt x="21156" y="3800"/>
                      <a:pt x="20883" y="3952"/>
                    </a:cubicBezTo>
                    <a:cubicBezTo>
                      <a:pt x="20883" y="3952"/>
                      <a:pt x="19967" y="3403"/>
                      <a:pt x="19318" y="3403"/>
                    </a:cubicBezTo>
                    <a:cubicBezTo>
                      <a:pt x="19173" y="3403"/>
                      <a:pt x="19042" y="3430"/>
                      <a:pt x="18937" y="3496"/>
                    </a:cubicBezTo>
                    <a:cubicBezTo>
                      <a:pt x="18329" y="3861"/>
                      <a:pt x="18694" y="6080"/>
                      <a:pt x="18633" y="6080"/>
                    </a:cubicBezTo>
                    <a:cubicBezTo>
                      <a:pt x="18632" y="6082"/>
                      <a:pt x="18628" y="6084"/>
                      <a:pt x="18622" y="6084"/>
                    </a:cubicBezTo>
                    <a:cubicBezTo>
                      <a:pt x="18484" y="6084"/>
                      <a:pt x="17213" y="5564"/>
                      <a:pt x="16738" y="5564"/>
                    </a:cubicBezTo>
                    <a:cubicBezTo>
                      <a:pt x="16676" y="5564"/>
                      <a:pt x="16627" y="5573"/>
                      <a:pt x="16597" y="5594"/>
                    </a:cubicBezTo>
                    <a:cubicBezTo>
                      <a:pt x="16293" y="5776"/>
                      <a:pt x="16050" y="6505"/>
                      <a:pt x="16110" y="6931"/>
                    </a:cubicBezTo>
                    <a:cubicBezTo>
                      <a:pt x="16110" y="6931"/>
                      <a:pt x="15832" y="6805"/>
                      <a:pt x="15512" y="6805"/>
                    </a:cubicBezTo>
                    <a:cubicBezTo>
                      <a:pt x="15336" y="6805"/>
                      <a:pt x="15148" y="6843"/>
                      <a:pt x="14986" y="6961"/>
                    </a:cubicBezTo>
                    <a:cubicBezTo>
                      <a:pt x="14530" y="7296"/>
                      <a:pt x="14347" y="8329"/>
                      <a:pt x="14347" y="8329"/>
                    </a:cubicBezTo>
                    <a:cubicBezTo>
                      <a:pt x="14347" y="8329"/>
                      <a:pt x="13791" y="7896"/>
                      <a:pt x="13306" y="7896"/>
                    </a:cubicBezTo>
                    <a:cubicBezTo>
                      <a:pt x="13202" y="7896"/>
                      <a:pt x="13101" y="7916"/>
                      <a:pt x="13010" y="7964"/>
                    </a:cubicBezTo>
                    <a:cubicBezTo>
                      <a:pt x="12524" y="8208"/>
                      <a:pt x="12615" y="9028"/>
                      <a:pt x="12615" y="9028"/>
                    </a:cubicBezTo>
                    <a:cubicBezTo>
                      <a:pt x="12615" y="9028"/>
                      <a:pt x="12290" y="8567"/>
                      <a:pt x="11921" y="8567"/>
                    </a:cubicBezTo>
                    <a:cubicBezTo>
                      <a:pt x="11899" y="8567"/>
                      <a:pt x="11877" y="8569"/>
                      <a:pt x="11855" y="8572"/>
                    </a:cubicBezTo>
                    <a:cubicBezTo>
                      <a:pt x="11429" y="8633"/>
                      <a:pt x="11277" y="9393"/>
                      <a:pt x="10974" y="9484"/>
                    </a:cubicBezTo>
                    <a:cubicBezTo>
                      <a:pt x="10974" y="9484"/>
                      <a:pt x="10852" y="8785"/>
                      <a:pt x="10335" y="8664"/>
                    </a:cubicBezTo>
                    <a:cubicBezTo>
                      <a:pt x="10305" y="8659"/>
                      <a:pt x="10272" y="8656"/>
                      <a:pt x="10236" y="8656"/>
                    </a:cubicBezTo>
                    <a:cubicBezTo>
                      <a:pt x="9614" y="8656"/>
                      <a:pt x="8147" y="9363"/>
                      <a:pt x="8147" y="9363"/>
                    </a:cubicBezTo>
                    <a:cubicBezTo>
                      <a:pt x="8056" y="9302"/>
                      <a:pt x="5016" y="8633"/>
                      <a:pt x="1429" y="6505"/>
                    </a:cubicBezTo>
                    <a:cubicBezTo>
                      <a:pt x="1429" y="6505"/>
                      <a:pt x="1181" y="6406"/>
                      <a:pt x="905" y="6406"/>
                    </a:cubicBezTo>
                    <a:cubicBezTo>
                      <a:pt x="652" y="6406"/>
                      <a:pt x="375" y="6490"/>
                      <a:pt x="244" y="6809"/>
                    </a:cubicBezTo>
                    <a:cubicBezTo>
                      <a:pt x="1" y="7509"/>
                      <a:pt x="1460" y="9241"/>
                      <a:pt x="2767" y="10062"/>
                    </a:cubicBezTo>
                    <a:cubicBezTo>
                      <a:pt x="4066" y="10859"/>
                      <a:pt x="8436" y="12833"/>
                      <a:pt x="12502" y="12833"/>
                    </a:cubicBezTo>
                    <a:cubicBezTo>
                      <a:pt x="12621" y="12833"/>
                      <a:pt x="12740" y="12831"/>
                      <a:pt x="12858" y="12828"/>
                    </a:cubicBezTo>
                    <a:lnTo>
                      <a:pt x="12858" y="12828"/>
                    </a:lnTo>
                    <a:cubicBezTo>
                      <a:pt x="12858" y="12828"/>
                      <a:pt x="12706" y="13162"/>
                      <a:pt x="12402" y="13557"/>
                    </a:cubicBezTo>
                    <a:cubicBezTo>
                      <a:pt x="12068" y="13922"/>
                      <a:pt x="12250" y="14560"/>
                      <a:pt x="12706" y="14864"/>
                    </a:cubicBezTo>
                    <a:cubicBezTo>
                      <a:pt x="13116" y="15137"/>
                      <a:pt x="14631" y="16025"/>
                      <a:pt x="15331" y="16025"/>
                    </a:cubicBezTo>
                    <a:cubicBezTo>
                      <a:pt x="15409" y="16025"/>
                      <a:pt x="15478" y="16013"/>
                      <a:pt x="15533" y="15989"/>
                    </a:cubicBezTo>
                    <a:cubicBezTo>
                      <a:pt x="16050" y="15715"/>
                      <a:pt x="15594" y="14986"/>
                      <a:pt x="15594" y="14986"/>
                    </a:cubicBezTo>
                    <a:cubicBezTo>
                      <a:pt x="15594" y="14986"/>
                      <a:pt x="16483" y="13830"/>
                      <a:pt x="16885" y="13830"/>
                    </a:cubicBezTo>
                    <a:cubicBezTo>
                      <a:pt x="16891" y="13830"/>
                      <a:pt x="16896" y="13830"/>
                      <a:pt x="16901" y="13831"/>
                    </a:cubicBezTo>
                    <a:cubicBezTo>
                      <a:pt x="17235" y="13892"/>
                      <a:pt x="17965" y="13740"/>
                      <a:pt x="18907" y="14378"/>
                    </a:cubicBezTo>
                    <a:cubicBezTo>
                      <a:pt x="19515" y="14803"/>
                      <a:pt x="17965" y="16931"/>
                      <a:pt x="17843" y="17296"/>
                    </a:cubicBezTo>
                    <a:cubicBezTo>
                      <a:pt x="17782" y="17843"/>
                      <a:pt x="17326" y="18481"/>
                      <a:pt x="18329" y="19089"/>
                    </a:cubicBezTo>
                    <a:cubicBezTo>
                      <a:pt x="19384" y="19689"/>
                      <a:pt x="19872" y="19929"/>
                      <a:pt x="20165" y="19929"/>
                    </a:cubicBezTo>
                    <a:cubicBezTo>
                      <a:pt x="20244" y="19929"/>
                      <a:pt x="20308" y="19912"/>
                      <a:pt x="20366" y="19880"/>
                    </a:cubicBezTo>
                    <a:cubicBezTo>
                      <a:pt x="20609" y="19728"/>
                      <a:pt x="21065" y="19393"/>
                      <a:pt x="20731" y="18907"/>
                    </a:cubicBezTo>
                    <a:cubicBezTo>
                      <a:pt x="20396" y="18390"/>
                      <a:pt x="20001" y="17782"/>
                      <a:pt x="20366" y="17296"/>
                    </a:cubicBezTo>
                    <a:cubicBezTo>
                      <a:pt x="20700" y="16810"/>
                      <a:pt x="21369" y="16323"/>
                      <a:pt x="21764" y="15776"/>
                    </a:cubicBezTo>
                    <a:lnTo>
                      <a:pt x="22129" y="15746"/>
                    </a:lnTo>
                    <a:lnTo>
                      <a:pt x="23466" y="16475"/>
                    </a:lnTo>
                    <a:cubicBezTo>
                      <a:pt x="23466" y="16475"/>
                      <a:pt x="23193" y="18907"/>
                      <a:pt x="23193" y="19059"/>
                    </a:cubicBezTo>
                    <a:cubicBezTo>
                      <a:pt x="23193" y="19211"/>
                      <a:pt x="22372" y="20366"/>
                      <a:pt x="22645" y="20761"/>
                    </a:cubicBezTo>
                    <a:cubicBezTo>
                      <a:pt x="22925" y="21097"/>
                      <a:pt x="24388" y="21998"/>
                      <a:pt x="25425" y="21998"/>
                    </a:cubicBezTo>
                    <a:cubicBezTo>
                      <a:pt x="25516" y="21998"/>
                      <a:pt x="25602" y="21991"/>
                      <a:pt x="25685" y="21977"/>
                    </a:cubicBezTo>
                    <a:cubicBezTo>
                      <a:pt x="25685" y="21977"/>
                      <a:pt x="26080" y="21399"/>
                      <a:pt x="25624" y="20609"/>
                    </a:cubicBezTo>
                    <a:lnTo>
                      <a:pt x="25837" y="19120"/>
                    </a:lnTo>
                    <a:cubicBezTo>
                      <a:pt x="25837" y="19120"/>
                      <a:pt x="26171" y="20214"/>
                      <a:pt x="26293" y="20518"/>
                    </a:cubicBezTo>
                    <a:cubicBezTo>
                      <a:pt x="26384" y="20883"/>
                      <a:pt x="26779" y="22494"/>
                      <a:pt x="26840" y="22858"/>
                    </a:cubicBezTo>
                    <a:cubicBezTo>
                      <a:pt x="26931" y="23162"/>
                      <a:pt x="27083" y="23922"/>
                      <a:pt x="27874" y="24439"/>
                    </a:cubicBezTo>
                    <a:cubicBezTo>
                      <a:pt x="28664" y="24986"/>
                      <a:pt x="29424" y="25016"/>
                      <a:pt x="29424" y="25016"/>
                    </a:cubicBezTo>
                    <a:cubicBezTo>
                      <a:pt x="29424" y="25016"/>
                      <a:pt x="30153" y="24773"/>
                      <a:pt x="29545" y="24013"/>
                    </a:cubicBezTo>
                    <a:cubicBezTo>
                      <a:pt x="28937" y="23253"/>
                      <a:pt x="28603" y="23314"/>
                      <a:pt x="28633" y="22494"/>
                    </a:cubicBezTo>
                    <a:cubicBezTo>
                      <a:pt x="28664" y="21703"/>
                      <a:pt x="28451" y="21247"/>
                      <a:pt x="28937" y="20883"/>
                    </a:cubicBezTo>
                    <a:cubicBezTo>
                      <a:pt x="28937" y="20883"/>
                      <a:pt x="29585" y="21151"/>
                      <a:pt x="31014" y="21151"/>
                    </a:cubicBezTo>
                    <a:cubicBezTo>
                      <a:pt x="31252" y="21151"/>
                      <a:pt x="31512" y="21143"/>
                      <a:pt x="31795" y="21126"/>
                    </a:cubicBezTo>
                    <a:lnTo>
                      <a:pt x="34226" y="22129"/>
                    </a:lnTo>
                    <a:cubicBezTo>
                      <a:pt x="34226" y="22129"/>
                      <a:pt x="35249" y="22859"/>
                      <a:pt x="35432" y="22859"/>
                    </a:cubicBezTo>
                    <a:cubicBezTo>
                      <a:pt x="35436" y="22859"/>
                      <a:pt x="35439" y="22859"/>
                      <a:pt x="35442" y="22858"/>
                    </a:cubicBezTo>
                    <a:cubicBezTo>
                      <a:pt x="35442" y="22858"/>
                      <a:pt x="35500" y="22868"/>
                      <a:pt x="35584" y="22868"/>
                    </a:cubicBezTo>
                    <a:cubicBezTo>
                      <a:pt x="35710" y="22868"/>
                      <a:pt x="35892" y="22846"/>
                      <a:pt x="36020" y="22737"/>
                    </a:cubicBezTo>
                    <a:cubicBezTo>
                      <a:pt x="36020" y="22737"/>
                      <a:pt x="36165" y="22868"/>
                      <a:pt x="36326" y="22868"/>
                    </a:cubicBezTo>
                    <a:cubicBezTo>
                      <a:pt x="36397" y="22868"/>
                      <a:pt x="36471" y="22842"/>
                      <a:pt x="36536" y="22767"/>
                    </a:cubicBezTo>
                    <a:cubicBezTo>
                      <a:pt x="36779" y="22554"/>
                      <a:pt x="37175" y="22159"/>
                      <a:pt x="36962" y="21339"/>
                    </a:cubicBezTo>
                    <a:cubicBezTo>
                      <a:pt x="36719" y="20487"/>
                      <a:pt x="36111" y="19880"/>
                      <a:pt x="35928" y="19241"/>
                    </a:cubicBezTo>
                    <a:cubicBezTo>
                      <a:pt x="35928" y="19241"/>
                      <a:pt x="35655" y="18633"/>
                      <a:pt x="34895" y="18329"/>
                    </a:cubicBezTo>
                    <a:cubicBezTo>
                      <a:pt x="34441" y="18130"/>
                      <a:pt x="34150" y="18049"/>
                      <a:pt x="33853" y="18049"/>
                    </a:cubicBezTo>
                    <a:cubicBezTo>
                      <a:pt x="33653" y="18049"/>
                      <a:pt x="33450" y="18086"/>
                      <a:pt x="33193" y="18147"/>
                    </a:cubicBezTo>
                    <a:cubicBezTo>
                      <a:pt x="33193" y="18147"/>
                      <a:pt x="32889" y="16992"/>
                      <a:pt x="32463" y="16810"/>
                    </a:cubicBezTo>
                    <a:cubicBezTo>
                      <a:pt x="32384" y="16773"/>
                      <a:pt x="32276" y="16759"/>
                      <a:pt x="32153" y="16759"/>
                    </a:cubicBezTo>
                    <a:cubicBezTo>
                      <a:pt x="31663" y="16759"/>
                      <a:pt x="30944" y="16992"/>
                      <a:pt x="30944" y="16992"/>
                    </a:cubicBezTo>
                    <a:lnTo>
                      <a:pt x="30761" y="16566"/>
                    </a:lnTo>
                    <a:cubicBezTo>
                      <a:pt x="30761" y="16566"/>
                      <a:pt x="31673" y="15776"/>
                      <a:pt x="31460" y="15351"/>
                    </a:cubicBezTo>
                    <a:cubicBezTo>
                      <a:pt x="31187" y="14955"/>
                      <a:pt x="30396" y="14743"/>
                      <a:pt x="30396" y="14743"/>
                    </a:cubicBezTo>
                    <a:lnTo>
                      <a:pt x="30396" y="13922"/>
                    </a:lnTo>
                    <a:cubicBezTo>
                      <a:pt x="30396" y="13922"/>
                      <a:pt x="30769" y="14006"/>
                      <a:pt x="31276" y="14006"/>
                    </a:cubicBezTo>
                    <a:cubicBezTo>
                      <a:pt x="31909" y="14006"/>
                      <a:pt x="32754" y="13875"/>
                      <a:pt x="33345" y="13284"/>
                    </a:cubicBezTo>
                    <a:cubicBezTo>
                      <a:pt x="33436" y="13193"/>
                      <a:pt x="33892" y="12402"/>
                      <a:pt x="32706" y="12220"/>
                    </a:cubicBezTo>
                    <a:cubicBezTo>
                      <a:pt x="32706" y="12220"/>
                      <a:pt x="33679" y="11764"/>
                      <a:pt x="33649" y="11156"/>
                    </a:cubicBezTo>
                    <a:cubicBezTo>
                      <a:pt x="33649" y="10852"/>
                      <a:pt x="32737" y="10366"/>
                      <a:pt x="32737" y="10366"/>
                    </a:cubicBezTo>
                    <a:cubicBezTo>
                      <a:pt x="32737" y="10366"/>
                      <a:pt x="33983" y="9150"/>
                      <a:pt x="33831" y="8785"/>
                    </a:cubicBezTo>
                    <a:cubicBezTo>
                      <a:pt x="33744" y="8494"/>
                      <a:pt x="33461" y="8175"/>
                      <a:pt x="32771" y="8175"/>
                    </a:cubicBezTo>
                    <a:cubicBezTo>
                      <a:pt x="32740" y="8175"/>
                      <a:pt x="32708" y="8176"/>
                      <a:pt x="32676" y="8177"/>
                    </a:cubicBezTo>
                    <a:cubicBezTo>
                      <a:pt x="31916" y="8268"/>
                      <a:pt x="30944" y="8360"/>
                      <a:pt x="30944" y="8360"/>
                    </a:cubicBezTo>
                    <a:cubicBezTo>
                      <a:pt x="30944" y="8360"/>
                      <a:pt x="32615" y="7265"/>
                      <a:pt x="32463" y="6536"/>
                    </a:cubicBezTo>
                    <a:cubicBezTo>
                      <a:pt x="32403" y="6293"/>
                      <a:pt x="31977" y="6080"/>
                      <a:pt x="31612" y="5928"/>
                    </a:cubicBezTo>
                    <a:cubicBezTo>
                      <a:pt x="31035" y="5685"/>
                      <a:pt x="30427" y="5533"/>
                      <a:pt x="30427" y="5533"/>
                    </a:cubicBezTo>
                    <a:cubicBezTo>
                      <a:pt x="30427" y="5533"/>
                      <a:pt x="30609" y="3314"/>
                      <a:pt x="30488" y="3192"/>
                    </a:cubicBezTo>
                    <a:cubicBezTo>
                      <a:pt x="30403" y="3150"/>
                      <a:pt x="30319" y="2713"/>
                      <a:pt x="29910" y="2713"/>
                    </a:cubicBezTo>
                    <a:cubicBezTo>
                      <a:pt x="29729" y="2713"/>
                      <a:pt x="29485" y="2798"/>
                      <a:pt x="29150" y="3040"/>
                    </a:cubicBezTo>
                    <a:cubicBezTo>
                      <a:pt x="29150" y="3040"/>
                      <a:pt x="27539" y="4712"/>
                      <a:pt x="26992" y="4834"/>
                    </a:cubicBezTo>
                    <a:cubicBezTo>
                      <a:pt x="26992" y="4834"/>
                      <a:pt x="27539" y="1916"/>
                      <a:pt x="25898" y="1186"/>
                    </a:cubicBezTo>
                    <a:cubicBezTo>
                      <a:pt x="25801" y="1145"/>
                      <a:pt x="25709" y="1126"/>
                      <a:pt x="25623" y="1126"/>
                    </a:cubicBezTo>
                    <a:cubicBezTo>
                      <a:pt x="24755" y="1126"/>
                      <a:pt x="24378" y="3010"/>
                      <a:pt x="24378" y="3010"/>
                    </a:cubicBezTo>
                    <a:cubicBezTo>
                      <a:pt x="24378" y="3010"/>
                      <a:pt x="24104" y="1"/>
                      <a:pt x="227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86" name="Google Shape;686;p34"/>
              <p:cNvSpPr/>
              <p:nvPr/>
            </p:nvSpPr>
            <p:spPr>
              <a:xfrm rot="1381892">
                <a:off x="6478554" y="4667367"/>
                <a:ext cx="747563" cy="478180"/>
              </a:xfrm>
              <a:custGeom>
                <a:avLst/>
                <a:gdLst/>
                <a:ahLst/>
                <a:cxnLst/>
                <a:rect l="l" t="t" r="r" b="b"/>
                <a:pathLst>
                  <a:path w="25837" h="17509" extrusionOk="0">
                    <a:moveTo>
                      <a:pt x="15746" y="0"/>
                    </a:moveTo>
                    <a:cubicBezTo>
                      <a:pt x="14773" y="0"/>
                      <a:pt x="14560" y="1976"/>
                      <a:pt x="14560" y="1976"/>
                    </a:cubicBezTo>
                    <a:cubicBezTo>
                      <a:pt x="14560" y="1976"/>
                      <a:pt x="14591" y="2675"/>
                      <a:pt x="14408" y="2736"/>
                    </a:cubicBezTo>
                    <a:cubicBezTo>
                      <a:pt x="14408" y="2736"/>
                      <a:pt x="13792" y="2358"/>
                      <a:pt x="13331" y="2358"/>
                    </a:cubicBezTo>
                    <a:cubicBezTo>
                      <a:pt x="13222" y="2358"/>
                      <a:pt x="13122" y="2380"/>
                      <a:pt x="13040" y="2432"/>
                    </a:cubicBezTo>
                    <a:cubicBezTo>
                      <a:pt x="12615" y="2705"/>
                      <a:pt x="12858" y="4225"/>
                      <a:pt x="12797" y="4256"/>
                    </a:cubicBezTo>
                    <a:cubicBezTo>
                      <a:pt x="12796" y="4257"/>
                      <a:pt x="12795" y="4257"/>
                      <a:pt x="12792" y="4257"/>
                    </a:cubicBezTo>
                    <a:cubicBezTo>
                      <a:pt x="12710" y="4257"/>
                      <a:pt x="11833" y="3893"/>
                      <a:pt x="11486" y="3893"/>
                    </a:cubicBezTo>
                    <a:cubicBezTo>
                      <a:pt x="11433" y="3893"/>
                      <a:pt x="11392" y="3902"/>
                      <a:pt x="11369" y="3921"/>
                    </a:cubicBezTo>
                    <a:cubicBezTo>
                      <a:pt x="11186" y="4073"/>
                      <a:pt x="10974" y="4560"/>
                      <a:pt x="11034" y="4833"/>
                    </a:cubicBezTo>
                    <a:cubicBezTo>
                      <a:pt x="11034" y="4833"/>
                      <a:pt x="10850" y="4747"/>
                      <a:pt x="10637" y="4747"/>
                    </a:cubicBezTo>
                    <a:cubicBezTo>
                      <a:pt x="10516" y="4747"/>
                      <a:pt x="10385" y="4775"/>
                      <a:pt x="10274" y="4864"/>
                    </a:cubicBezTo>
                    <a:cubicBezTo>
                      <a:pt x="9910" y="5107"/>
                      <a:pt x="9818" y="5806"/>
                      <a:pt x="9818" y="5806"/>
                    </a:cubicBezTo>
                    <a:cubicBezTo>
                      <a:pt x="9818" y="5806"/>
                      <a:pt x="9439" y="5506"/>
                      <a:pt x="9117" y="5506"/>
                    </a:cubicBezTo>
                    <a:cubicBezTo>
                      <a:pt x="9042" y="5506"/>
                      <a:pt x="8970" y="5522"/>
                      <a:pt x="8907" y="5563"/>
                    </a:cubicBezTo>
                    <a:cubicBezTo>
                      <a:pt x="8542" y="5745"/>
                      <a:pt x="8603" y="6323"/>
                      <a:pt x="8603" y="6323"/>
                    </a:cubicBezTo>
                    <a:cubicBezTo>
                      <a:pt x="8603" y="6323"/>
                      <a:pt x="8395" y="6012"/>
                      <a:pt x="8125" y="6012"/>
                    </a:cubicBezTo>
                    <a:cubicBezTo>
                      <a:pt x="8102" y="6012"/>
                      <a:pt x="8079" y="6014"/>
                      <a:pt x="8056" y="6019"/>
                    </a:cubicBezTo>
                    <a:cubicBezTo>
                      <a:pt x="7782" y="6049"/>
                      <a:pt x="7630" y="6566"/>
                      <a:pt x="7448" y="6657"/>
                    </a:cubicBezTo>
                    <a:cubicBezTo>
                      <a:pt x="7448" y="6657"/>
                      <a:pt x="7387" y="6140"/>
                      <a:pt x="6992" y="6079"/>
                    </a:cubicBezTo>
                    <a:cubicBezTo>
                      <a:pt x="6982" y="6076"/>
                      <a:pt x="6969" y="6075"/>
                      <a:pt x="6955" y="6075"/>
                    </a:cubicBezTo>
                    <a:cubicBezTo>
                      <a:pt x="6674" y="6075"/>
                      <a:pt x="5654" y="6626"/>
                      <a:pt x="5654" y="6626"/>
                    </a:cubicBezTo>
                    <a:cubicBezTo>
                      <a:pt x="5593" y="6566"/>
                      <a:pt x="3466" y="6110"/>
                      <a:pt x="1004" y="4651"/>
                    </a:cubicBezTo>
                    <a:cubicBezTo>
                      <a:pt x="1004" y="4651"/>
                      <a:pt x="816" y="4574"/>
                      <a:pt x="617" y="4574"/>
                    </a:cubicBezTo>
                    <a:cubicBezTo>
                      <a:pt x="441" y="4574"/>
                      <a:pt x="255" y="4635"/>
                      <a:pt x="183" y="4864"/>
                    </a:cubicBezTo>
                    <a:cubicBezTo>
                      <a:pt x="1" y="5350"/>
                      <a:pt x="1034" y="6535"/>
                      <a:pt x="1946" y="7113"/>
                    </a:cubicBezTo>
                    <a:cubicBezTo>
                      <a:pt x="2839" y="7678"/>
                      <a:pt x="5947" y="9060"/>
                      <a:pt x="8787" y="9060"/>
                    </a:cubicBezTo>
                    <a:cubicBezTo>
                      <a:pt x="8847" y="9060"/>
                      <a:pt x="8907" y="9059"/>
                      <a:pt x="8967" y="9058"/>
                    </a:cubicBezTo>
                    <a:lnTo>
                      <a:pt x="8967" y="9058"/>
                    </a:lnTo>
                    <a:cubicBezTo>
                      <a:pt x="8967" y="9058"/>
                      <a:pt x="8846" y="9271"/>
                      <a:pt x="8633" y="9544"/>
                    </a:cubicBezTo>
                    <a:cubicBezTo>
                      <a:pt x="8390" y="9818"/>
                      <a:pt x="8511" y="10274"/>
                      <a:pt x="8815" y="10456"/>
                    </a:cubicBezTo>
                    <a:cubicBezTo>
                      <a:pt x="9091" y="10649"/>
                      <a:pt x="10192" y="11267"/>
                      <a:pt x="10666" y="11267"/>
                    </a:cubicBezTo>
                    <a:cubicBezTo>
                      <a:pt x="10715" y="11267"/>
                      <a:pt x="10757" y="11261"/>
                      <a:pt x="10791" y="11247"/>
                    </a:cubicBezTo>
                    <a:cubicBezTo>
                      <a:pt x="11186" y="11064"/>
                      <a:pt x="10822" y="10578"/>
                      <a:pt x="10822" y="10578"/>
                    </a:cubicBezTo>
                    <a:cubicBezTo>
                      <a:pt x="10822" y="10578"/>
                      <a:pt x="11490" y="9757"/>
                      <a:pt x="11703" y="9757"/>
                    </a:cubicBezTo>
                    <a:cubicBezTo>
                      <a:pt x="11761" y="9757"/>
                      <a:pt x="11826" y="9755"/>
                      <a:pt x="11900" y="9755"/>
                    </a:cubicBezTo>
                    <a:cubicBezTo>
                      <a:pt x="12178" y="9755"/>
                      <a:pt x="12573" y="9792"/>
                      <a:pt x="13101" y="10152"/>
                    </a:cubicBezTo>
                    <a:cubicBezTo>
                      <a:pt x="13527" y="10426"/>
                      <a:pt x="12433" y="11946"/>
                      <a:pt x="12402" y="12189"/>
                    </a:cubicBezTo>
                    <a:cubicBezTo>
                      <a:pt x="12311" y="12584"/>
                      <a:pt x="12007" y="13010"/>
                      <a:pt x="12736" y="13465"/>
                    </a:cubicBezTo>
                    <a:cubicBezTo>
                      <a:pt x="13453" y="13871"/>
                      <a:pt x="13794" y="14052"/>
                      <a:pt x="13996" y="14052"/>
                    </a:cubicBezTo>
                    <a:cubicBezTo>
                      <a:pt x="14051" y="14052"/>
                      <a:pt x="14096" y="14039"/>
                      <a:pt x="14135" y="14013"/>
                    </a:cubicBezTo>
                    <a:cubicBezTo>
                      <a:pt x="14317" y="13921"/>
                      <a:pt x="14621" y="13678"/>
                      <a:pt x="14408" y="13344"/>
                    </a:cubicBezTo>
                    <a:cubicBezTo>
                      <a:pt x="14165" y="13010"/>
                      <a:pt x="13922" y="12584"/>
                      <a:pt x="14135" y="12250"/>
                    </a:cubicBezTo>
                    <a:cubicBezTo>
                      <a:pt x="14378" y="11885"/>
                      <a:pt x="14864" y="11551"/>
                      <a:pt x="15138" y="11186"/>
                    </a:cubicBezTo>
                    <a:lnTo>
                      <a:pt x="15381" y="11125"/>
                    </a:lnTo>
                    <a:lnTo>
                      <a:pt x="16354" y="11642"/>
                    </a:lnTo>
                    <a:cubicBezTo>
                      <a:pt x="16354" y="11642"/>
                      <a:pt x="16141" y="13344"/>
                      <a:pt x="16141" y="13405"/>
                    </a:cubicBezTo>
                    <a:cubicBezTo>
                      <a:pt x="16141" y="13526"/>
                      <a:pt x="15533" y="14377"/>
                      <a:pt x="15776" y="14590"/>
                    </a:cubicBezTo>
                    <a:cubicBezTo>
                      <a:pt x="15942" y="14838"/>
                      <a:pt x="16958" y="15462"/>
                      <a:pt x="17689" y="15462"/>
                    </a:cubicBezTo>
                    <a:cubicBezTo>
                      <a:pt x="17764" y="15462"/>
                      <a:pt x="17836" y="15455"/>
                      <a:pt x="17904" y="15441"/>
                    </a:cubicBezTo>
                    <a:cubicBezTo>
                      <a:pt x="17904" y="15441"/>
                      <a:pt x="18208" y="15016"/>
                      <a:pt x="17873" y="14469"/>
                    </a:cubicBezTo>
                    <a:lnTo>
                      <a:pt x="18025" y="13405"/>
                    </a:lnTo>
                    <a:cubicBezTo>
                      <a:pt x="18025" y="13405"/>
                      <a:pt x="18238" y="14165"/>
                      <a:pt x="18329" y="14408"/>
                    </a:cubicBezTo>
                    <a:cubicBezTo>
                      <a:pt x="18390" y="14621"/>
                      <a:pt x="18664" y="15806"/>
                      <a:pt x="18694" y="15988"/>
                    </a:cubicBezTo>
                    <a:cubicBezTo>
                      <a:pt x="18724" y="16231"/>
                      <a:pt x="18846" y="16748"/>
                      <a:pt x="19424" y="17113"/>
                    </a:cubicBezTo>
                    <a:cubicBezTo>
                      <a:pt x="20001" y="17447"/>
                      <a:pt x="20487" y="17508"/>
                      <a:pt x="20487" y="17508"/>
                    </a:cubicBezTo>
                    <a:cubicBezTo>
                      <a:pt x="20487" y="17508"/>
                      <a:pt x="20974" y="17356"/>
                      <a:pt x="20548" y="16839"/>
                    </a:cubicBezTo>
                    <a:cubicBezTo>
                      <a:pt x="20153" y="16292"/>
                      <a:pt x="19879" y="16353"/>
                      <a:pt x="19910" y="15776"/>
                    </a:cubicBezTo>
                    <a:cubicBezTo>
                      <a:pt x="19940" y="15198"/>
                      <a:pt x="19788" y="14894"/>
                      <a:pt x="20092" y="14621"/>
                    </a:cubicBezTo>
                    <a:cubicBezTo>
                      <a:pt x="20092" y="14621"/>
                      <a:pt x="20585" y="14842"/>
                      <a:pt x="21680" y="14842"/>
                    </a:cubicBezTo>
                    <a:cubicBezTo>
                      <a:pt x="21802" y="14842"/>
                      <a:pt x="21931" y="14839"/>
                      <a:pt x="22068" y="14833"/>
                    </a:cubicBezTo>
                    <a:lnTo>
                      <a:pt x="23801" y="15502"/>
                    </a:lnTo>
                    <a:cubicBezTo>
                      <a:pt x="23801" y="15502"/>
                      <a:pt x="24500" y="16019"/>
                      <a:pt x="24621" y="16019"/>
                    </a:cubicBezTo>
                    <a:cubicBezTo>
                      <a:pt x="24621" y="16019"/>
                      <a:pt x="24690" y="16034"/>
                      <a:pt x="24777" y="16034"/>
                    </a:cubicBezTo>
                    <a:cubicBezTo>
                      <a:pt x="24864" y="16034"/>
                      <a:pt x="24971" y="16019"/>
                      <a:pt x="25047" y="15958"/>
                    </a:cubicBezTo>
                    <a:cubicBezTo>
                      <a:pt x="25047" y="15958"/>
                      <a:pt x="25128" y="16039"/>
                      <a:pt x="25227" y="16039"/>
                    </a:cubicBezTo>
                    <a:cubicBezTo>
                      <a:pt x="25276" y="16039"/>
                      <a:pt x="25330" y="16019"/>
                      <a:pt x="25381" y="15958"/>
                    </a:cubicBezTo>
                    <a:cubicBezTo>
                      <a:pt x="25533" y="15806"/>
                      <a:pt x="25837" y="15532"/>
                      <a:pt x="25685" y="14924"/>
                    </a:cubicBezTo>
                    <a:cubicBezTo>
                      <a:pt x="25533" y="14317"/>
                      <a:pt x="25077" y="13921"/>
                      <a:pt x="25016" y="13496"/>
                    </a:cubicBezTo>
                    <a:cubicBezTo>
                      <a:pt x="25016" y="13496"/>
                      <a:pt x="24804" y="13070"/>
                      <a:pt x="24287" y="12858"/>
                    </a:cubicBezTo>
                    <a:cubicBezTo>
                      <a:pt x="23960" y="12712"/>
                      <a:pt x="23753" y="12643"/>
                      <a:pt x="23542" y="12643"/>
                    </a:cubicBezTo>
                    <a:cubicBezTo>
                      <a:pt x="23399" y="12643"/>
                      <a:pt x="23255" y="12675"/>
                      <a:pt x="23071" y="12736"/>
                    </a:cubicBezTo>
                    <a:cubicBezTo>
                      <a:pt x="23071" y="12736"/>
                      <a:pt x="22828" y="11915"/>
                      <a:pt x="22585" y="11824"/>
                    </a:cubicBezTo>
                    <a:cubicBezTo>
                      <a:pt x="22524" y="11800"/>
                      <a:pt x="22445" y="11790"/>
                      <a:pt x="22357" y="11790"/>
                    </a:cubicBezTo>
                    <a:cubicBezTo>
                      <a:pt x="22007" y="11790"/>
                      <a:pt x="21521" y="11946"/>
                      <a:pt x="21521" y="11946"/>
                    </a:cubicBezTo>
                    <a:lnTo>
                      <a:pt x="21399" y="11642"/>
                    </a:lnTo>
                    <a:cubicBezTo>
                      <a:pt x="21399" y="11642"/>
                      <a:pt x="22038" y="11064"/>
                      <a:pt x="21855" y="10791"/>
                    </a:cubicBezTo>
                    <a:cubicBezTo>
                      <a:pt x="21673" y="10517"/>
                      <a:pt x="21095" y="10365"/>
                      <a:pt x="21095" y="10365"/>
                    </a:cubicBezTo>
                    <a:lnTo>
                      <a:pt x="21065" y="9757"/>
                    </a:lnTo>
                    <a:lnTo>
                      <a:pt x="21065" y="9757"/>
                    </a:lnTo>
                    <a:cubicBezTo>
                      <a:pt x="21065" y="9757"/>
                      <a:pt x="21323" y="9817"/>
                      <a:pt x="21677" y="9817"/>
                    </a:cubicBezTo>
                    <a:cubicBezTo>
                      <a:pt x="22119" y="9817"/>
                      <a:pt x="22710" y="9723"/>
                      <a:pt x="23132" y="9301"/>
                    </a:cubicBezTo>
                    <a:cubicBezTo>
                      <a:pt x="23193" y="9241"/>
                      <a:pt x="23527" y="8693"/>
                      <a:pt x="22676" y="8541"/>
                    </a:cubicBezTo>
                    <a:cubicBezTo>
                      <a:pt x="22676" y="8541"/>
                      <a:pt x="23375" y="8237"/>
                      <a:pt x="23345" y="7782"/>
                    </a:cubicBezTo>
                    <a:cubicBezTo>
                      <a:pt x="23345" y="7599"/>
                      <a:pt x="22676" y="7234"/>
                      <a:pt x="22676" y="7234"/>
                    </a:cubicBezTo>
                    <a:cubicBezTo>
                      <a:pt x="22676" y="7234"/>
                      <a:pt x="23557" y="6353"/>
                      <a:pt x="23436" y="6140"/>
                    </a:cubicBezTo>
                    <a:cubicBezTo>
                      <a:pt x="23379" y="5941"/>
                      <a:pt x="23162" y="5742"/>
                      <a:pt x="22712" y="5742"/>
                    </a:cubicBezTo>
                    <a:cubicBezTo>
                      <a:pt x="22681" y="5742"/>
                      <a:pt x="22648" y="5743"/>
                      <a:pt x="22615" y="5745"/>
                    </a:cubicBezTo>
                    <a:cubicBezTo>
                      <a:pt x="22068" y="5775"/>
                      <a:pt x="21430" y="5836"/>
                      <a:pt x="21430" y="5836"/>
                    </a:cubicBezTo>
                    <a:cubicBezTo>
                      <a:pt x="21430" y="5836"/>
                      <a:pt x="22615" y="5076"/>
                      <a:pt x="22493" y="4560"/>
                    </a:cubicBezTo>
                    <a:cubicBezTo>
                      <a:pt x="22463" y="4377"/>
                      <a:pt x="22159" y="4256"/>
                      <a:pt x="21886" y="4134"/>
                    </a:cubicBezTo>
                    <a:cubicBezTo>
                      <a:pt x="21460" y="3952"/>
                      <a:pt x="21065" y="3830"/>
                      <a:pt x="21065" y="3830"/>
                    </a:cubicBezTo>
                    <a:cubicBezTo>
                      <a:pt x="21065" y="3830"/>
                      <a:pt x="21156" y="2280"/>
                      <a:pt x="21126" y="2250"/>
                    </a:cubicBezTo>
                    <a:cubicBezTo>
                      <a:pt x="21084" y="2187"/>
                      <a:pt x="21014" y="1895"/>
                      <a:pt x="20738" y="1895"/>
                    </a:cubicBezTo>
                    <a:cubicBezTo>
                      <a:pt x="20612" y="1895"/>
                      <a:pt x="20443" y="1956"/>
                      <a:pt x="20214" y="2128"/>
                    </a:cubicBezTo>
                    <a:cubicBezTo>
                      <a:pt x="20214" y="2128"/>
                      <a:pt x="19089" y="3253"/>
                      <a:pt x="18694" y="3374"/>
                    </a:cubicBezTo>
                    <a:cubicBezTo>
                      <a:pt x="18694" y="3374"/>
                      <a:pt x="19089" y="1338"/>
                      <a:pt x="17934" y="821"/>
                    </a:cubicBezTo>
                    <a:cubicBezTo>
                      <a:pt x="17866" y="789"/>
                      <a:pt x="17800" y="775"/>
                      <a:pt x="17739" y="775"/>
                    </a:cubicBezTo>
                    <a:cubicBezTo>
                      <a:pt x="17145" y="775"/>
                      <a:pt x="16870" y="2098"/>
                      <a:pt x="16870" y="2098"/>
                    </a:cubicBezTo>
                    <a:cubicBezTo>
                      <a:pt x="16870" y="2098"/>
                      <a:pt x="16688" y="0"/>
                      <a:pt x="157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87" name="Google Shape;687;p34"/>
              <p:cNvSpPr/>
              <p:nvPr/>
            </p:nvSpPr>
            <p:spPr>
              <a:xfrm rot="6887842">
                <a:off x="4295300" y="4121723"/>
                <a:ext cx="1159524" cy="1239131"/>
              </a:xfrm>
              <a:custGeom>
                <a:avLst/>
                <a:gdLst/>
                <a:ahLst/>
                <a:cxnLst/>
                <a:rect l="l" t="t" r="r" b="b"/>
                <a:pathLst>
                  <a:path w="46840" h="49075" extrusionOk="0">
                    <a:moveTo>
                      <a:pt x="655" y="0"/>
                    </a:moveTo>
                    <a:cubicBezTo>
                      <a:pt x="487" y="0"/>
                      <a:pt x="374" y="30"/>
                      <a:pt x="334" y="97"/>
                    </a:cubicBezTo>
                    <a:cubicBezTo>
                      <a:pt x="0" y="705"/>
                      <a:pt x="851" y="1525"/>
                      <a:pt x="2249" y="2133"/>
                    </a:cubicBezTo>
                    <a:cubicBezTo>
                      <a:pt x="3648" y="2741"/>
                      <a:pt x="5714" y="3896"/>
                      <a:pt x="6170" y="4565"/>
                    </a:cubicBezTo>
                    <a:cubicBezTo>
                      <a:pt x="6322" y="4839"/>
                      <a:pt x="6687" y="5295"/>
                      <a:pt x="6687" y="5295"/>
                    </a:cubicBezTo>
                    <a:lnTo>
                      <a:pt x="8936" y="8061"/>
                    </a:lnTo>
                    <a:cubicBezTo>
                      <a:pt x="8936" y="8061"/>
                      <a:pt x="13192" y="14535"/>
                      <a:pt x="14012" y="16875"/>
                    </a:cubicBezTo>
                    <a:cubicBezTo>
                      <a:pt x="14012" y="16875"/>
                      <a:pt x="15897" y="21252"/>
                      <a:pt x="16444" y="21951"/>
                    </a:cubicBezTo>
                    <a:cubicBezTo>
                      <a:pt x="16991" y="22620"/>
                      <a:pt x="17599" y="24322"/>
                      <a:pt x="20456" y="25812"/>
                    </a:cubicBezTo>
                    <a:lnTo>
                      <a:pt x="20760" y="25963"/>
                    </a:lnTo>
                    <a:cubicBezTo>
                      <a:pt x="20760" y="25963"/>
                      <a:pt x="24773" y="27726"/>
                      <a:pt x="28116" y="27818"/>
                    </a:cubicBezTo>
                    <a:cubicBezTo>
                      <a:pt x="28614" y="27836"/>
                      <a:pt x="29090" y="27847"/>
                      <a:pt x="29558" y="27847"/>
                    </a:cubicBezTo>
                    <a:cubicBezTo>
                      <a:pt x="31379" y="27847"/>
                      <a:pt x="33085" y="27681"/>
                      <a:pt x="35502" y="27149"/>
                    </a:cubicBezTo>
                    <a:cubicBezTo>
                      <a:pt x="35502" y="27149"/>
                      <a:pt x="36262" y="27179"/>
                      <a:pt x="36475" y="27514"/>
                    </a:cubicBezTo>
                    <a:cubicBezTo>
                      <a:pt x="36718" y="27818"/>
                      <a:pt x="38603" y="30128"/>
                      <a:pt x="39059" y="32985"/>
                    </a:cubicBezTo>
                    <a:cubicBezTo>
                      <a:pt x="39514" y="35842"/>
                      <a:pt x="39514" y="39216"/>
                      <a:pt x="37691" y="42590"/>
                    </a:cubicBezTo>
                    <a:cubicBezTo>
                      <a:pt x="37660" y="42681"/>
                      <a:pt x="37387" y="43167"/>
                      <a:pt x="36596" y="43775"/>
                    </a:cubicBezTo>
                    <a:cubicBezTo>
                      <a:pt x="36307" y="44007"/>
                      <a:pt x="35662" y="44177"/>
                      <a:pt x="34918" y="44177"/>
                    </a:cubicBezTo>
                    <a:cubicBezTo>
                      <a:pt x="34491" y="44177"/>
                      <a:pt x="34031" y="44121"/>
                      <a:pt x="33587" y="43988"/>
                    </a:cubicBezTo>
                    <a:cubicBezTo>
                      <a:pt x="33387" y="43923"/>
                      <a:pt x="33204" y="43896"/>
                      <a:pt x="33039" y="43896"/>
                    </a:cubicBezTo>
                    <a:cubicBezTo>
                      <a:pt x="32197" y="43896"/>
                      <a:pt x="31794" y="44596"/>
                      <a:pt x="31794" y="44596"/>
                    </a:cubicBezTo>
                    <a:cubicBezTo>
                      <a:pt x="31794" y="44596"/>
                      <a:pt x="31338" y="44596"/>
                      <a:pt x="31156" y="44778"/>
                    </a:cubicBezTo>
                    <a:cubicBezTo>
                      <a:pt x="30973" y="44961"/>
                      <a:pt x="30578" y="45660"/>
                      <a:pt x="31277" y="46359"/>
                    </a:cubicBezTo>
                    <a:cubicBezTo>
                      <a:pt x="31800" y="46929"/>
                      <a:pt x="33750" y="49075"/>
                      <a:pt x="35809" y="49075"/>
                    </a:cubicBezTo>
                    <a:cubicBezTo>
                      <a:pt x="36387" y="49075"/>
                      <a:pt x="36973" y="48906"/>
                      <a:pt x="37539" y="48487"/>
                    </a:cubicBezTo>
                    <a:cubicBezTo>
                      <a:pt x="40122" y="46632"/>
                      <a:pt x="40852" y="44474"/>
                      <a:pt x="41581" y="42073"/>
                    </a:cubicBezTo>
                    <a:cubicBezTo>
                      <a:pt x="42341" y="39672"/>
                      <a:pt x="44226" y="29945"/>
                      <a:pt x="40001" y="22559"/>
                    </a:cubicBezTo>
                    <a:cubicBezTo>
                      <a:pt x="40001" y="22559"/>
                      <a:pt x="40457" y="20006"/>
                      <a:pt x="40305" y="19003"/>
                    </a:cubicBezTo>
                    <a:lnTo>
                      <a:pt x="42402" y="16267"/>
                    </a:lnTo>
                    <a:cubicBezTo>
                      <a:pt x="42402" y="16267"/>
                      <a:pt x="42949" y="15599"/>
                      <a:pt x="43496" y="15477"/>
                    </a:cubicBezTo>
                    <a:cubicBezTo>
                      <a:pt x="44074" y="15355"/>
                      <a:pt x="46384" y="15355"/>
                      <a:pt x="46627" y="14444"/>
                    </a:cubicBezTo>
                    <a:cubicBezTo>
                      <a:pt x="46840" y="13532"/>
                      <a:pt x="43132" y="13197"/>
                      <a:pt x="43132" y="13197"/>
                    </a:cubicBezTo>
                    <a:cubicBezTo>
                      <a:pt x="43132" y="13197"/>
                      <a:pt x="42818" y="13073"/>
                      <a:pt x="42388" y="13073"/>
                    </a:cubicBezTo>
                    <a:cubicBezTo>
                      <a:pt x="41890" y="13073"/>
                      <a:pt x="41236" y="13240"/>
                      <a:pt x="40730" y="13957"/>
                    </a:cubicBezTo>
                    <a:cubicBezTo>
                      <a:pt x="39826" y="15241"/>
                      <a:pt x="38809" y="16273"/>
                      <a:pt x="38460" y="16273"/>
                    </a:cubicBezTo>
                    <a:cubicBezTo>
                      <a:pt x="38446" y="16273"/>
                      <a:pt x="38432" y="16271"/>
                      <a:pt x="38420" y="16267"/>
                    </a:cubicBezTo>
                    <a:cubicBezTo>
                      <a:pt x="38382" y="16260"/>
                      <a:pt x="38330" y="16256"/>
                      <a:pt x="38268" y="16256"/>
                    </a:cubicBezTo>
                    <a:cubicBezTo>
                      <a:pt x="37831" y="16256"/>
                      <a:pt x="36900" y="16419"/>
                      <a:pt x="36900" y="16419"/>
                    </a:cubicBezTo>
                    <a:lnTo>
                      <a:pt x="36141" y="16389"/>
                    </a:lnTo>
                    <a:lnTo>
                      <a:pt x="36505" y="15112"/>
                    </a:lnTo>
                    <a:cubicBezTo>
                      <a:pt x="36505" y="15112"/>
                      <a:pt x="38633" y="12559"/>
                      <a:pt x="38694" y="11982"/>
                    </a:cubicBezTo>
                    <a:cubicBezTo>
                      <a:pt x="38724" y="11404"/>
                      <a:pt x="36353" y="10887"/>
                      <a:pt x="36110" y="10796"/>
                    </a:cubicBezTo>
                    <a:cubicBezTo>
                      <a:pt x="35837" y="10705"/>
                      <a:pt x="34438" y="10705"/>
                      <a:pt x="34226" y="10614"/>
                    </a:cubicBezTo>
                    <a:cubicBezTo>
                      <a:pt x="34117" y="10578"/>
                      <a:pt x="33868" y="10531"/>
                      <a:pt x="33698" y="10531"/>
                    </a:cubicBezTo>
                    <a:cubicBezTo>
                      <a:pt x="33582" y="10531"/>
                      <a:pt x="33502" y="10552"/>
                      <a:pt x="33527" y="10614"/>
                    </a:cubicBezTo>
                    <a:cubicBezTo>
                      <a:pt x="33557" y="10796"/>
                      <a:pt x="33770" y="11070"/>
                      <a:pt x="33739" y="11161"/>
                    </a:cubicBezTo>
                    <a:cubicBezTo>
                      <a:pt x="33709" y="11222"/>
                      <a:pt x="31916" y="13927"/>
                      <a:pt x="31429" y="15325"/>
                    </a:cubicBezTo>
                    <a:cubicBezTo>
                      <a:pt x="31429" y="15325"/>
                      <a:pt x="30183" y="14596"/>
                      <a:pt x="29940" y="14504"/>
                    </a:cubicBezTo>
                    <a:cubicBezTo>
                      <a:pt x="29940" y="14504"/>
                      <a:pt x="29666" y="12924"/>
                      <a:pt x="30061" y="12225"/>
                    </a:cubicBezTo>
                    <a:cubicBezTo>
                      <a:pt x="30700" y="10948"/>
                      <a:pt x="31764" y="10614"/>
                      <a:pt x="31885" y="9975"/>
                    </a:cubicBezTo>
                    <a:cubicBezTo>
                      <a:pt x="31946" y="9519"/>
                      <a:pt x="31703" y="9489"/>
                      <a:pt x="31095" y="9337"/>
                    </a:cubicBezTo>
                    <a:cubicBezTo>
                      <a:pt x="30487" y="9185"/>
                      <a:pt x="29028" y="8820"/>
                      <a:pt x="29028" y="8820"/>
                    </a:cubicBezTo>
                    <a:lnTo>
                      <a:pt x="27751" y="8425"/>
                    </a:lnTo>
                    <a:cubicBezTo>
                      <a:pt x="27751" y="8425"/>
                      <a:pt x="26870" y="8729"/>
                      <a:pt x="26444" y="9793"/>
                    </a:cubicBezTo>
                    <a:cubicBezTo>
                      <a:pt x="26019" y="10857"/>
                      <a:pt x="25472" y="11465"/>
                      <a:pt x="24742" y="11982"/>
                    </a:cubicBezTo>
                    <a:cubicBezTo>
                      <a:pt x="24013" y="12529"/>
                      <a:pt x="23830" y="12681"/>
                      <a:pt x="23830" y="12681"/>
                    </a:cubicBezTo>
                    <a:cubicBezTo>
                      <a:pt x="23830" y="12681"/>
                      <a:pt x="23131" y="12437"/>
                      <a:pt x="23040" y="12225"/>
                    </a:cubicBezTo>
                    <a:cubicBezTo>
                      <a:pt x="22918" y="11982"/>
                      <a:pt x="22766" y="10857"/>
                      <a:pt x="22766" y="10857"/>
                    </a:cubicBezTo>
                    <a:cubicBezTo>
                      <a:pt x="22766" y="10857"/>
                      <a:pt x="22645" y="9337"/>
                      <a:pt x="23222" y="8364"/>
                    </a:cubicBezTo>
                    <a:cubicBezTo>
                      <a:pt x="23222" y="8364"/>
                      <a:pt x="23830" y="7969"/>
                      <a:pt x="23253" y="7422"/>
                    </a:cubicBezTo>
                    <a:cubicBezTo>
                      <a:pt x="22675" y="6905"/>
                      <a:pt x="20396" y="6450"/>
                      <a:pt x="20244" y="6450"/>
                    </a:cubicBezTo>
                    <a:cubicBezTo>
                      <a:pt x="20155" y="6450"/>
                      <a:pt x="19839" y="6305"/>
                      <a:pt x="19560" y="6305"/>
                    </a:cubicBezTo>
                    <a:cubicBezTo>
                      <a:pt x="19362" y="6305"/>
                      <a:pt x="19182" y="6379"/>
                      <a:pt x="19119" y="6632"/>
                    </a:cubicBezTo>
                    <a:cubicBezTo>
                      <a:pt x="18967" y="7240"/>
                      <a:pt x="19241" y="7209"/>
                      <a:pt x="19180" y="7757"/>
                    </a:cubicBezTo>
                    <a:cubicBezTo>
                      <a:pt x="19119" y="8334"/>
                      <a:pt x="18845" y="11313"/>
                      <a:pt x="18845" y="11556"/>
                    </a:cubicBezTo>
                    <a:cubicBezTo>
                      <a:pt x="18845" y="11556"/>
                      <a:pt x="18055" y="11100"/>
                      <a:pt x="17751" y="10948"/>
                    </a:cubicBezTo>
                    <a:cubicBezTo>
                      <a:pt x="17022" y="10553"/>
                      <a:pt x="10791" y="3471"/>
                      <a:pt x="8815" y="2711"/>
                    </a:cubicBezTo>
                    <a:cubicBezTo>
                      <a:pt x="8815" y="2711"/>
                      <a:pt x="7447" y="2103"/>
                      <a:pt x="7265" y="2042"/>
                    </a:cubicBezTo>
                    <a:cubicBezTo>
                      <a:pt x="7102" y="1961"/>
                      <a:pt x="2025" y="0"/>
                      <a:pt x="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88" name="Google Shape;688;p34"/>
              <p:cNvSpPr/>
              <p:nvPr/>
            </p:nvSpPr>
            <p:spPr>
              <a:xfrm flipH="1">
                <a:off x="5443630" y="4644910"/>
                <a:ext cx="1287275" cy="914175"/>
              </a:xfrm>
              <a:custGeom>
                <a:avLst/>
                <a:gdLst/>
                <a:ahLst/>
                <a:cxnLst/>
                <a:rect l="l" t="t" r="r" b="b"/>
                <a:pathLst>
                  <a:path w="51491" h="36567" extrusionOk="0">
                    <a:moveTo>
                      <a:pt x="46232" y="16050"/>
                    </a:moveTo>
                    <a:cubicBezTo>
                      <a:pt x="46415" y="16506"/>
                      <a:pt x="46263" y="17661"/>
                      <a:pt x="45655" y="18633"/>
                    </a:cubicBezTo>
                    <a:cubicBezTo>
                      <a:pt x="45047" y="19576"/>
                      <a:pt x="45746" y="20305"/>
                      <a:pt x="45746" y="20305"/>
                    </a:cubicBezTo>
                    <a:cubicBezTo>
                      <a:pt x="45746" y="20305"/>
                      <a:pt x="45624" y="20670"/>
                      <a:pt x="45776" y="20913"/>
                    </a:cubicBezTo>
                    <a:cubicBezTo>
                      <a:pt x="45898" y="21126"/>
                      <a:pt x="46384" y="21582"/>
                      <a:pt x="47174" y="21217"/>
                    </a:cubicBezTo>
                    <a:cubicBezTo>
                      <a:pt x="47995" y="20792"/>
                      <a:pt x="51491" y="19089"/>
                      <a:pt x="50518" y="16415"/>
                    </a:cubicBezTo>
                    <a:cubicBezTo>
                      <a:pt x="49576" y="13770"/>
                      <a:pt x="47934" y="12646"/>
                      <a:pt x="46080" y="11430"/>
                    </a:cubicBezTo>
                    <a:cubicBezTo>
                      <a:pt x="44226" y="10214"/>
                      <a:pt x="36475" y="6232"/>
                      <a:pt x="29180" y="7995"/>
                    </a:cubicBezTo>
                    <a:cubicBezTo>
                      <a:pt x="29180" y="7995"/>
                      <a:pt x="27113" y="6962"/>
                      <a:pt x="26293" y="6840"/>
                    </a:cubicBezTo>
                    <a:lnTo>
                      <a:pt x="24469" y="4408"/>
                    </a:lnTo>
                    <a:cubicBezTo>
                      <a:pt x="24469" y="4408"/>
                      <a:pt x="24013" y="3800"/>
                      <a:pt x="24043" y="3314"/>
                    </a:cubicBezTo>
                    <a:cubicBezTo>
                      <a:pt x="24074" y="2828"/>
                      <a:pt x="24651" y="852"/>
                      <a:pt x="23922" y="427"/>
                    </a:cubicBezTo>
                    <a:cubicBezTo>
                      <a:pt x="23223" y="1"/>
                      <a:pt x="22037" y="3041"/>
                      <a:pt x="22037" y="3041"/>
                    </a:cubicBezTo>
                    <a:cubicBezTo>
                      <a:pt x="22037" y="3041"/>
                      <a:pt x="21186" y="4104"/>
                      <a:pt x="22098" y="5259"/>
                    </a:cubicBezTo>
                    <a:cubicBezTo>
                      <a:pt x="22979" y="6384"/>
                      <a:pt x="23679" y="7539"/>
                      <a:pt x="23527" y="7752"/>
                    </a:cubicBezTo>
                    <a:cubicBezTo>
                      <a:pt x="23375" y="7995"/>
                      <a:pt x="23283" y="9089"/>
                      <a:pt x="23283" y="9089"/>
                    </a:cubicBezTo>
                    <a:lnTo>
                      <a:pt x="23071" y="9728"/>
                    </a:lnTo>
                    <a:lnTo>
                      <a:pt x="22037" y="9089"/>
                    </a:lnTo>
                    <a:cubicBezTo>
                      <a:pt x="22037" y="9089"/>
                      <a:pt x="20396" y="6688"/>
                      <a:pt x="19940" y="6506"/>
                    </a:cubicBezTo>
                    <a:cubicBezTo>
                      <a:pt x="19484" y="6354"/>
                      <a:pt x="18450" y="8208"/>
                      <a:pt x="18299" y="8390"/>
                    </a:cubicBezTo>
                    <a:cubicBezTo>
                      <a:pt x="18147" y="8603"/>
                      <a:pt x="17812" y="9758"/>
                      <a:pt x="17691" y="9971"/>
                    </a:cubicBezTo>
                    <a:cubicBezTo>
                      <a:pt x="17599" y="10123"/>
                      <a:pt x="17387" y="10579"/>
                      <a:pt x="17539" y="10609"/>
                    </a:cubicBezTo>
                    <a:cubicBezTo>
                      <a:pt x="17691" y="10639"/>
                      <a:pt x="17995" y="10487"/>
                      <a:pt x="18055" y="10518"/>
                    </a:cubicBezTo>
                    <a:cubicBezTo>
                      <a:pt x="18086" y="10579"/>
                      <a:pt x="19940" y="12737"/>
                      <a:pt x="21004" y="13527"/>
                    </a:cubicBezTo>
                    <a:cubicBezTo>
                      <a:pt x="21004" y="13527"/>
                      <a:pt x="20092" y="14408"/>
                      <a:pt x="19940" y="14591"/>
                    </a:cubicBezTo>
                    <a:cubicBezTo>
                      <a:pt x="19940" y="14591"/>
                      <a:pt x="18542" y="14439"/>
                      <a:pt x="18055" y="13953"/>
                    </a:cubicBezTo>
                    <a:cubicBezTo>
                      <a:pt x="17143" y="13071"/>
                      <a:pt x="17083" y="12129"/>
                      <a:pt x="16596" y="11855"/>
                    </a:cubicBezTo>
                    <a:cubicBezTo>
                      <a:pt x="16262" y="11673"/>
                      <a:pt x="16140" y="11886"/>
                      <a:pt x="15836" y="12342"/>
                    </a:cubicBezTo>
                    <a:cubicBezTo>
                      <a:pt x="15563" y="12798"/>
                      <a:pt x="14925" y="13953"/>
                      <a:pt x="14925" y="13953"/>
                    </a:cubicBezTo>
                    <a:lnTo>
                      <a:pt x="14256" y="14925"/>
                    </a:lnTo>
                    <a:cubicBezTo>
                      <a:pt x="14256" y="14925"/>
                      <a:pt x="14286" y="15776"/>
                      <a:pt x="15077" y="16384"/>
                    </a:cubicBezTo>
                    <a:cubicBezTo>
                      <a:pt x="15867" y="16992"/>
                      <a:pt x="16262" y="17630"/>
                      <a:pt x="16536" y="18360"/>
                    </a:cubicBezTo>
                    <a:cubicBezTo>
                      <a:pt x="16840" y="19089"/>
                      <a:pt x="16870" y="19302"/>
                      <a:pt x="16870" y="19302"/>
                    </a:cubicBezTo>
                    <a:cubicBezTo>
                      <a:pt x="16870" y="19302"/>
                      <a:pt x="16536" y="19789"/>
                      <a:pt x="16292" y="19880"/>
                    </a:cubicBezTo>
                    <a:cubicBezTo>
                      <a:pt x="16080" y="19940"/>
                      <a:pt x="15077" y="19758"/>
                      <a:pt x="15077" y="19758"/>
                    </a:cubicBezTo>
                    <a:cubicBezTo>
                      <a:pt x="15077" y="19758"/>
                      <a:pt x="13800" y="19485"/>
                      <a:pt x="13101" y="18785"/>
                    </a:cubicBezTo>
                    <a:cubicBezTo>
                      <a:pt x="13101" y="18785"/>
                      <a:pt x="12888" y="18178"/>
                      <a:pt x="12311" y="18512"/>
                    </a:cubicBezTo>
                    <a:cubicBezTo>
                      <a:pt x="11733" y="18846"/>
                      <a:pt x="10791" y="20670"/>
                      <a:pt x="10700" y="20822"/>
                    </a:cubicBezTo>
                    <a:cubicBezTo>
                      <a:pt x="10639" y="20944"/>
                      <a:pt x="10122" y="21551"/>
                      <a:pt x="10608" y="21825"/>
                    </a:cubicBezTo>
                    <a:cubicBezTo>
                      <a:pt x="11064" y="22068"/>
                      <a:pt x="11095" y="21855"/>
                      <a:pt x="11551" y="22038"/>
                    </a:cubicBezTo>
                    <a:cubicBezTo>
                      <a:pt x="12007" y="22220"/>
                      <a:pt x="14438" y="23223"/>
                      <a:pt x="14651" y="23254"/>
                    </a:cubicBezTo>
                    <a:lnTo>
                      <a:pt x="13861" y="24044"/>
                    </a:lnTo>
                    <a:cubicBezTo>
                      <a:pt x="13344" y="24561"/>
                      <a:pt x="5806" y="28117"/>
                      <a:pt x="4712" y="29606"/>
                    </a:cubicBezTo>
                    <a:cubicBezTo>
                      <a:pt x="4712" y="29606"/>
                      <a:pt x="3861" y="30579"/>
                      <a:pt x="3769" y="30731"/>
                    </a:cubicBezTo>
                    <a:cubicBezTo>
                      <a:pt x="3648" y="30883"/>
                      <a:pt x="0" y="35685"/>
                      <a:pt x="456" y="36141"/>
                    </a:cubicBezTo>
                    <a:cubicBezTo>
                      <a:pt x="912" y="36567"/>
                      <a:pt x="1763" y="36050"/>
                      <a:pt x="2645" y="35047"/>
                    </a:cubicBezTo>
                    <a:cubicBezTo>
                      <a:pt x="3526" y="33983"/>
                      <a:pt x="4955" y="32524"/>
                      <a:pt x="5654" y="32311"/>
                    </a:cubicBezTo>
                    <a:cubicBezTo>
                      <a:pt x="5927" y="32220"/>
                      <a:pt x="6383" y="32008"/>
                      <a:pt x="6383" y="32008"/>
                    </a:cubicBezTo>
                    <a:lnTo>
                      <a:pt x="9271" y="30792"/>
                    </a:lnTo>
                    <a:cubicBezTo>
                      <a:pt x="9271" y="30792"/>
                      <a:pt x="15806" y="28755"/>
                      <a:pt x="17964" y="28603"/>
                    </a:cubicBezTo>
                    <a:cubicBezTo>
                      <a:pt x="17964" y="28603"/>
                      <a:pt x="22098" y="28086"/>
                      <a:pt x="22827" y="27783"/>
                    </a:cubicBezTo>
                    <a:cubicBezTo>
                      <a:pt x="23557" y="27479"/>
                      <a:pt x="25138" y="27387"/>
                      <a:pt x="27083" y="25351"/>
                    </a:cubicBezTo>
                    <a:lnTo>
                      <a:pt x="27296" y="25108"/>
                    </a:lnTo>
                    <a:cubicBezTo>
                      <a:pt x="27296" y="25108"/>
                      <a:pt x="29788" y="22129"/>
                      <a:pt x="30700" y="19333"/>
                    </a:cubicBezTo>
                    <a:cubicBezTo>
                      <a:pt x="31338" y="17296"/>
                      <a:pt x="31764" y="15655"/>
                      <a:pt x="31916" y="12949"/>
                    </a:cubicBezTo>
                    <a:cubicBezTo>
                      <a:pt x="31916" y="12949"/>
                      <a:pt x="32129" y="12311"/>
                      <a:pt x="32463" y="12190"/>
                    </a:cubicBezTo>
                    <a:cubicBezTo>
                      <a:pt x="32828" y="12098"/>
                      <a:pt x="35199" y="11065"/>
                      <a:pt x="37752" y="11369"/>
                    </a:cubicBezTo>
                    <a:cubicBezTo>
                      <a:pt x="40305" y="11673"/>
                      <a:pt x="43101" y="12494"/>
                      <a:pt x="45533" y="14895"/>
                    </a:cubicBezTo>
                    <a:cubicBezTo>
                      <a:pt x="45594" y="14895"/>
                      <a:pt x="45928" y="15229"/>
                      <a:pt x="46232" y="1605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479"/>
                  <a:t> </a:t>
                </a:r>
                <a:endParaRPr sz="2479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41520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35"/>
          <p:cNvSpPr/>
          <p:nvPr/>
        </p:nvSpPr>
        <p:spPr>
          <a:xfrm rot="-923733">
            <a:off x="6685889" y="280817"/>
            <a:ext cx="5806054" cy="3355932"/>
          </a:xfrm>
          <a:custGeom>
            <a:avLst/>
            <a:gdLst/>
            <a:ahLst/>
            <a:cxnLst/>
            <a:rect l="l" t="t" r="r" b="b"/>
            <a:pathLst>
              <a:path w="64216" h="49977" extrusionOk="0">
                <a:moveTo>
                  <a:pt x="30696" y="1"/>
                </a:moveTo>
                <a:cubicBezTo>
                  <a:pt x="18783" y="1"/>
                  <a:pt x="6566" y="3786"/>
                  <a:pt x="4506" y="10331"/>
                </a:cubicBezTo>
                <a:cubicBezTo>
                  <a:pt x="1" y="24614"/>
                  <a:pt x="18236" y="49977"/>
                  <a:pt x="38104" y="49977"/>
                </a:cubicBezTo>
                <a:cubicBezTo>
                  <a:pt x="38977" y="49977"/>
                  <a:pt x="39854" y="49928"/>
                  <a:pt x="40732" y="49826"/>
                </a:cubicBezTo>
                <a:cubicBezTo>
                  <a:pt x="54008" y="48259"/>
                  <a:pt x="64215" y="25743"/>
                  <a:pt x="53741" y="8397"/>
                </a:cubicBezTo>
                <a:cubicBezTo>
                  <a:pt x="50248" y="2604"/>
                  <a:pt x="40576" y="1"/>
                  <a:pt x="3069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91" name="Google Shape;691;p35"/>
          <p:cNvSpPr txBox="1">
            <a:spLocks noGrp="1"/>
          </p:cNvSpPr>
          <p:nvPr>
            <p:ph type="title"/>
          </p:nvPr>
        </p:nvSpPr>
        <p:spPr>
          <a:xfrm>
            <a:off x="7913434" y="593367"/>
            <a:ext cx="3318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Londrina Solid"/>
              <a:buNone/>
              <a:defRPr sz="399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92" name="Google Shape;692;p35"/>
          <p:cNvGrpSpPr/>
          <p:nvPr/>
        </p:nvGrpSpPr>
        <p:grpSpPr>
          <a:xfrm>
            <a:off x="-1037034" y="-562367"/>
            <a:ext cx="3674797" cy="3383725"/>
            <a:chOff x="-777776" y="-421775"/>
            <a:chExt cx="2756098" cy="2537794"/>
          </a:xfrm>
        </p:grpSpPr>
        <p:sp>
          <p:nvSpPr>
            <p:cNvPr id="693" name="Google Shape;693;p35"/>
            <p:cNvSpPr/>
            <p:nvPr/>
          </p:nvSpPr>
          <p:spPr>
            <a:xfrm rot="-376129">
              <a:off x="-524908" y="1263757"/>
              <a:ext cx="1161788" cy="791194"/>
            </a:xfrm>
            <a:custGeom>
              <a:avLst/>
              <a:gdLst/>
              <a:ahLst/>
              <a:cxnLst/>
              <a:rect l="l" t="t" r="r" b="b"/>
              <a:pathLst>
                <a:path w="37175" h="25017" extrusionOk="0">
                  <a:moveTo>
                    <a:pt x="22737" y="1"/>
                  </a:moveTo>
                  <a:cubicBezTo>
                    <a:pt x="21369" y="1"/>
                    <a:pt x="21065" y="2858"/>
                    <a:pt x="21065" y="2858"/>
                  </a:cubicBezTo>
                  <a:cubicBezTo>
                    <a:pt x="21065" y="2858"/>
                    <a:pt x="21156" y="3800"/>
                    <a:pt x="20883" y="3952"/>
                  </a:cubicBezTo>
                  <a:cubicBezTo>
                    <a:pt x="20883" y="3952"/>
                    <a:pt x="19967" y="3403"/>
                    <a:pt x="19318" y="3403"/>
                  </a:cubicBezTo>
                  <a:cubicBezTo>
                    <a:pt x="19173" y="3403"/>
                    <a:pt x="19042" y="3430"/>
                    <a:pt x="18937" y="3496"/>
                  </a:cubicBezTo>
                  <a:cubicBezTo>
                    <a:pt x="18329" y="3861"/>
                    <a:pt x="18694" y="6080"/>
                    <a:pt x="18633" y="6080"/>
                  </a:cubicBezTo>
                  <a:cubicBezTo>
                    <a:pt x="18632" y="6082"/>
                    <a:pt x="18628" y="6084"/>
                    <a:pt x="18622" y="6084"/>
                  </a:cubicBezTo>
                  <a:cubicBezTo>
                    <a:pt x="18484" y="6084"/>
                    <a:pt x="17213" y="5564"/>
                    <a:pt x="16738" y="5564"/>
                  </a:cubicBezTo>
                  <a:cubicBezTo>
                    <a:pt x="16676" y="5564"/>
                    <a:pt x="16627" y="5573"/>
                    <a:pt x="16597" y="5594"/>
                  </a:cubicBezTo>
                  <a:cubicBezTo>
                    <a:pt x="16293" y="5776"/>
                    <a:pt x="16050" y="6505"/>
                    <a:pt x="16110" y="6931"/>
                  </a:cubicBezTo>
                  <a:cubicBezTo>
                    <a:pt x="16110" y="6931"/>
                    <a:pt x="15832" y="6805"/>
                    <a:pt x="15512" y="6805"/>
                  </a:cubicBezTo>
                  <a:cubicBezTo>
                    <a:pt x="15336" y="6805"/>
                    <a:pt x="15148" y="6843"/>
                    <a:pt x="14986" y="6961"/>
                  </a:cubicBezTo>
                  <a:cubicBezTo>
                    <a:pt x="14530" y="7296"/>
                    <a:pt x="14347" y="8329"/>
                    <a:pt x="14347" y="8329"/>
                  </a:cubicBezTo>
                  <a:cubicBezTo>
                    <a:pt x="14347" y="8329"/>
                    <a:pt x="13791" y="7896"/>
                    <a:pt x="13306" y="7896"/>
                  </a:cubicBezTo>
                  <a:cubicBezTo>
                    <a:pt x="13202" y="7896"/>
                    <a:pt x="13101" y="7916"/>
                    <a:pt x="13010" y="7964"/>
                  </a:cubicBezTo>
                  <a:cubicBezTo>
                    <a:pt x="12524" y="8208"/>
                    <a:pt x="12615" y="9028"/>
                    <a:pt x="12615" y="9028"/>
                  </a:cubicBezTo>
                  <a:cubicBezTo>
                    <a:pt x="12615" y="9028"/>
                    <a:pt x="12290" y="8567"/>
                    <a:pt x="11921" y="8567"/>
                  </a:cubicBezTo>
                  <a:cubicBezTo>
                    <a:pt x="11899" y="8567"/>
                    <a:pt x="11877" y="8569"/>
                    <a:pt x="11855" y="8572"/>
                  </a:cubicBezTo>
                  <a:cubicBezTo>
                    <a:pt x="11429" y="8633"/>
                    <a:pt x="11277" y="9393"/>
                    <a:pt x="10974" y="9484"/>
                  </a:cubicBezTo>
                  <a:cubicBezTo>
                    <a:pt x="10974" y="9484"/>
                    <a:pt x="10852" y="8785"/>
                    <a:pt x="10335" y="8664"/>
                  </a:cubicBezTo>
                  <a:cubicBezTo>
                    <a:pt x="10305" y="8659"/>
                    <a:pt x="10272" y="8656"/>
                    <a:pt x="10236" y="8656"/>
                  </a:cubicBezTo>
                  <a:cubicBezTo>
                    <a:pt x="9614" y="8656"/>
                    <a:pt x="8147" y="9363"/>
                    <a:pt x="8147" y="9363"/>
                  </a:cubicBezTo>
                  <a:cubicBezTo>
                    <a:pt x="8056" y="9302"/>
                    <a:pt x="5016" y="8633"/>
                    <a:pt x="1429" y="6505"/>
                  </a:cubicBezTo>
                  <a:cubicBezTo>
                    <a:pt x="1429" y="6505"/>
                    <a:pt x="1181" y="6406"/>
                    <a:pt x="905" y="6406"/>
                  </a:cubicBezTo>
                  <a:cubicBezTo>
                    <a:pt x="652" y="6406"/>
                    <a:pt x="375" y="6490"/>
                    <a:pt x="244" y="6809"/>
                  </a:cubicBezTo>
                  <a:cubicBezTo>
                    <a:pt x="1" y="7509"/>
                    <a:pt x="1460" y="9241"/>
                    <a:pt x="2767" y="10062"/>
                  </a:cubicBezTo>
                  <a:cubicBezTo>
                    <a:pt x="4066" y="10859"/>
                    <a:pt x="8436" y="12833"/>
                    <a:pt x="12502" y="12833"/>
                  </a:cubicBezTo>
                  <a:cubicBezTo>
                    <a:pt x="12621" y="12833"/>
                    <a:pt x="12740" y="12831"/>
                    <a:pt x="12858" y="12828"/>
                  </a:cubicBezTo>
                  <a:lnTo>
                    <a:pt x="12858" y="12828"/>
                  </a:lnTo>
                  <a:cubicBezTo>
                    <a:pt x="12858" y="12828"/>
                    <a:pt x="12706" y="13162"/>
                    <a:pt x="12402" y="13557"/>
                  </a:cubicBezTo>
                  <a:cubicBezTo>
                    <a:pt x="12068" y="13922"/>
                    <a:pt x="12250" y="14560"/>
                    <a:pt x="12706" y="14864"/>
                  </a:cubicBezTo>
                  <a:cubicBezTo>
                    <a:pt x="13116" y="15137"/>
                    <a:pt x="14631" y="16025"/>
                    <a:pt x="15331" y="16025"/>
                  </a:cubicBezTo>
                  <a:cubicBezTo>
                    <a:pt x="15409" y="16025"/>
                    <a:pt x="15478" y="16013"/>
                    <a:pt x="15533" y="15989"/>
                  </a:cubicBezTo>
                  <a:cubicBezTo>
                    <a:pt x="16050" y="15715"/>
                    <a:pt x="15594" y="14986"/>
                    <a:pt x="15594" y="14986"/>
                  </a:cubicBezTo>
                  <a:cubicBezTo>
                    <a:pt x="15594" y="14986"/>
                    <a:pt x="16483" y="13830"/>
                    <a:pt x="16885" y="13830"/>
                  </a:cubicBezTo>
                  <a:cubicBezTo>
                    <a:pt x="16891" y="13830"/>
                    <a:pt x="16896" y="13830"/>
                    <a:pt x="16901" y="13831"/>
                  </a:cubicBezTo>
                  <a:cubicBezTo>
                    <a:pt x="17235" y="13892"/>
                    <a:pt x="17965" y="13740"/>
                    <a:pt x="18907" y="14378"/>
                  </a:cubicBezTo>
                  <a:cubicBezTo>
                    <a:pt x="19515" y="14803"/>
                    <a:pt x="17965" y="16931"/>
                    <a:pt x="17843" y="17296"/>
                  </a:cubicBezTo>
                  <a:cubicBezTo>
                    <a:pt x="17782" y="17843"/>
                    <a:pt x="17326" y="18481"/>
                    <a:pt x="18329" y="19089"/>
                  </a:cubicBezTo>
                  <a:cubicBezTo>
                    <a:pt x="19384" y="19689"/>
                    <a:pt x="19872" y="19929"/>
                    <a:pt x="20165" y="19929"/>
                  </a:cubicBezTo>
                  <a:cubicBezTo>
                    <a:pt x="20244" y="19929"/>
                    <a:pt x="20308" y="19912"/>
                    <a:pt x="20366" y="19880"/>
                  </a:cubicBezTo>
                  <a:cubicBezTo>
                    <a:pt x="20609" y="19728"/>
                    <a:pt x="21065" y="19393"/>
                    <a:pt x="20731" y="18907"/>
                  </a:cubicBezTo>
                  <a:cubicBezTo>
                    <a:pt x="20396" y="18390"/>
                    <a:pt x="20001" y="17782"/>
                    <a:pt x="20366" y="17296"/>
                  </a:cubicBezTo>
                  <a:cubicBezTo>
                    <a:pt x="20700" y="16810"/>
                    <a:pt x="21369" y="16323"/>
                    <a:pt x="21764" y="15776"/>
                  </a:cubicBezTo>
                  <a:lnTo>
                    <a:pt x="22129" y="15746"/>
                  </a:lnTo>
                  <a:lnTo>
                    <a:pt x="23466" y="16475"/>
                  </a:lnTo>
                  <a:cubicBezTo>
                    <a:pt x="23466" y="16475"/>
                    <a:pt x="23193" y="18907"/>
                    <a:pt x="23193" y="19059"/>
                  </a:cubicBezTo>
                  <a:cubicBezTo>
                    <a:pt x="23193" y="19211"/>
                    <a:pt x="22372" y="20366"/>
                    <a:pt x="22645" y="20761"/>
                  </a:cubicBezTo>
                  <a:cubicBezTo>
                    <a:pt x="22925" y="21097"/>
                    <a:pt x="24388" y="21998"/>
                    <a:pt x="25425" y="21998"/>
                  </a:cubicBezTo>
                  <a:cubicBezTo>
                    <a:pt x="25516" y="21998"/>
                    <a:pt x="25602" y="21991"/>
                    <a:pt x="25685" y="21977"/>
                  </a:cubicBezTo>
                  <a:cubicBezTo>
                    <a:pt x="25685" y="21977"/>
                    <a:pt x="26080" y="21399"/>
                    <a:pt x="25624" y="20609"/>
                  </a:cubicBezTo>
                  <a:lnTo>
                    <a:pt x="25837" y="19120"/>
                  </a:lnTo>
                  <a:cubicBezTo>
                    <a:pt x="25837" y="19120"/>
                    <a:pt x="26171" y="20214"/>
                    <a:pt x="26293" y="20518"/>
                  </a:cubicBezTo>
                  <a:cubicBezTo>
                    <a:pt x="26384" y="20883"/>
                    <a:pt x="26779" y="22494"/>
                    <a:pt x="26840" y="22858"/>
                  </a:cubicBezTo>
                  <a:cubicBezTo>
                    <a:pt x="26931" y="23162"/>
                    <a:pt x="27083" y="23922"/>
                    <a:pt x="27874" y="24439"/>
                  </a:cubicBezTo>
                  <a:cubicBezTo>
                    <a:pt x="28664" y="24986"/>
                    <a:pt x="29424" y="25016"/>
                    <a:pt x="29424" y="25016"/>
                  </a:cubicBezTo>
                  <a:cubicBezTo>
                    <a:pt x="29424" y="25016"/>
                    <a:pt x="30153" y="24773"/>
                    <a:pt x="29545" y="24013"/>
                  </a:cubicBezTo>
                  <a:cubicBezTo>
                    <a:pt x="28937" y="23253"/>
                    <a:pt x="28603" y="23314"/>
                    <a:pt x="28633" y="22494"/>
                  </a:cubicBezTo>
                  <a:cubicBezTo>
                    <a:pt x="28664" y="21703"/>
                    <a:pt x="28451" y="21247"/>
                    <a:pt x="28937" y="20883"/>
                  </a:cubicBezTo>
                  <a:cubicBezTo>
                    <a:pt x="28937" y="20883"/>
                    <a:pt x="29585" y="21151"/>
                    <a:pt x="31014" y="21151"/>
                  </a:cubicBezTo>
                  <a:cubicBezTo>
                    <a:pt x="31252" y="21151"/>
                    <a:pt x="31512" y="21143"/>
                    <a:pt x="31795" y="21126"/>
                  </a:cubicBezTo>
                  <a:lnTo>
                    <a:pt x="34226" y="22129"/>
                  </a:lnTo>
                  <a:cubicBezTo>
                    <a:pt x="34226" y="22129"/>
                    <a:pt x="35249" y="22859"/>
                    <a:pt x="35432" y="22859"/>
                  </a:cubicBezTo>
                  <a:cubicBezTo>
                    <a:pt x="35436" y="22859"/>
                    <a:pt x="35439" y="22859"/>
                    <a:pt x="35442" y="22858"/>
                  </a:cubicBezTo>
                  <a:cubicBezTo>
                    <a:pt x="35442" y="22858"/>
                    <a:pt x="35500" y="22868"/>
                    <a:pt x="35584" y="22868"/>
                  </a:cubicBezTo>
                  <a:cubicBezTo>
                    <a:pt x="35710" y="22868"/>
                    <a:pt x="35892" y="22846"/>
                    <a:pt x="36020" y="22737"/>
                  </a:cubicBezTo>
                  <a:cubicBezTo>
                    <a:pt x="36020" y="22737"/>
                    <a:pt x="36165" y="22868"/>
                    <a:pt x="36326" y="22868"/>
                  </a:cubicBezTo>
                  <a:cubicBezTo>
                    <a:pt x="36397" y="22868"/>
                    <a:pt x="36471" y="22842"/>
                    <a:pt x="36536" y="22767"/>
                  </a:cubicBezTo>
                  <a:cubicBezTo>
                    <a:pt x="36779" y="22554"/>
                    <a:pt x="37175" y="22159"/>
                    <a:pt x="36962" y="21339"/>
                  </a:cubicBezTo>
                  <a:cubicBezTo>
                    <a:pt x="36719" y="20487"/>
                    <a:pt x="36111" y="19880"/>
                    <a:pt x="35928" y="19241"/>
                  </a:cubicBezTo>
                  <a:cubicBezTo>
                    <a:pt x="35928" y="19241"/>
                    <a:pt x="35655" y="18633"/>
                    <a:pt x="34895" y="18329"/>
                  </a:cubicBezTo>
                  <a:cubicBezTo>
                    <a:pt x="34441" y="18130"/>
                    <a:pt x="34150" y="18049"/>
                    <a:pt x="33853" y="18049"/>
                  </a:cubicBezTo>
                  <a:cubicBezTo>
                    <a:pt x="33653" y="18049"/>
                    <a:pt x="33450" y="18086"/>
                    <a:pt x="33193" y="18147"/>
                  </a:cubicBezTo>
                  <a:cubicBezTo>
                    <a:pt x="33193" y="18147"/>
                    <a:pt x="32889" y="16992"/>
                    <a:pt x="32463" y="16810"/>
                  </a:cubicBezTo>
                  <a:cubicBezTo>
                    <a:pt x="32384" y="16773"/>
                    <a:pt x="32276" y="16759"/>
                    <a:pt x="32153" y="16759"/>
                  </a:cubicBezTo>
                  <a:cubicBezTo>
                    <a:pt x="31663" y="16759"/>
                    <a:pt x="30944" y="16992"/>
                    <a:pt x="30944" y="16992"/>
                  </a:cubicBezTo>
                  <a:lnTo>
                    <a:pt x="30761" y="16566"/>
                  </a:lnTo>
                  <a:cubicBezTo>
                    <a:pt x="30761" y="16566"/>
                    <a:pt x="31673" y="15776"/>
                    <a:pt x="31460" y="15351"/>
                  </a:cubicBezTo>
                  <a:cubicBezTo>
                    <a:pt x="31187" y="14955"/>
                    <a:pt x="30396" y="14743"/>
                    <a:pt x="30396" y="14743"/>
                  </a:cubicBezTo>
                  <a:lnTo>
                    <a:pt x="30396" y="13922"/>
                  </a:lnTo>
                  <a:cubicBezTo>
                    <a:pt x="30396" y="13922"/>
                    <a:pt x="30769" y="14006"/>
                    <a:pt x="31276" y="14006"/>
                  </a:cubicBezTo>
                  <a:cubicBezTo>
                    <a:pt x="31909" y="14006"/>
                    <a:pt x="32754" y="13875"/>
                    <a:pt x="33345" y="13284"/>
                  </a:cubicBezTo>
                  <a:cubicBezTo>
                    <a:pt x="33436" y="13193"/>
                    <a:pt x="33892" y="12402"/>
                    <a:pt x="32706" y="12220"/>
                  </a:cubicBezTo>
                  <a:cubicBezTo>
                    <a:pt x="32706" y="12220"/>
                    <a:pt x="33679" y="11764"/>
                    <a:pt x="33649" y="11156"/>
                  </a:cubicBezTo>
                  <a:cubicBezTo>
                    <a:pt x="33649" y="10852"/>
                    <a:pt x="32737" y="10366"/>
                    <a:pt x="32737" y="10366"/>
                  </a:cubicBezTo>
                  <a:cubicBezTo>
                    <a:pt x="32737" y="10366"/>
                    <a:pt x="33983" y="9150"/>
                    <a:pt x="33831" y="8785"/>
                  </a:cubicBezTo>
                  <a:cubicBezTo>
                    <a:pt x="33744" y="8494"/>
                    <a:pt x="33461" y="8175"/>
                    <a:pt x="32771" y="8175"/>
                  </a:cubicBezTo>
                  <a:cubicBezTo>
                    <a:pt x="32740" y="8175"/>
                    <a:pt x="32708" y="8176"/>
                    <a:pt x="32676" y="8177"/>
                  </a:cubicBezTo>
                  <a:cubicBezTo>
                    <a:pt x="31916" y="8268"/>
                    <a:pt x="30944" y="8360"/>
                    <a:pt x="30944" y="8360"/>
                  </a:cubicBezTo>
                  <a:cubicBezTo>
                    <a:pt x="30944" y="8360"/>
                    <a:pt x="32615" y="7265"/>
                    <a:pt x="32463" y="6536"/>
                  </a:cubicBezTo>
                  <a:cubicBezTo>
                    <a:pt x="32403" y="6293"/>
                    <a:pt x="31977" y="6080"/>
                    <a:pt x="31612" y="5928"/>
                  </a:cubicBezTo>
                  <a:cubicBezTo>
                    <a:pt x="31035" y="5685"/>
                    <a:pt x="30427" y="5533"/>
                    <a:pt x="30427" y="5533"/>
                  </a:cubicBezTo>
                  <a:cubicBezTo>
                    <a:pt x="30427" y="5533"/>
                    <a:pt x="30609" y="3314"/>
                    <a:pt x="30488" y="3192"/>
                  </a:cubicBezTo>
                  <a:cubicBezTo>
                    <a:pt x="30403" y="3150"/>
                    <a:pt x="30319" y="2713"/>
                    <a:pt x="29910" y="2713"/>
                  </a:cubicBezTo>
                  <a:cubicBezTo>
                    <a:pt x="29729" y="2713"/>
                    <a:pt x="29485" y="2798"/>
                    <a:pt x="29150" y="3040"/>
                  </a:cubicBezTo>
                  <a:cubicBezTo>
                    <a:pt x="29150" y="3040"/>
                    <a:pt x="27539" y="4712"/>
                    <a:pt x="26992" y="4834"/>
                  </a:cubicBezTo>
                  <a:cubicBezTo>
                    <a:pt x="26992" y="4834"/>
                    <a:pt x="27539" y="1916"/>
                    <a:pt x="25898" y="1186"/>
                  </a:cubicBezTo>
                  <a:cubicBezTo>
                    <a:pt x="25801" y="1145"/>
                    <a:pt x="25709" y="1126"/>
                    <a:pt x="25623" y="1126"/>
                  </a:cubicBezTo>
                  <a:cubicBezTo>
                    <a:pt x="24755" y="1126"/>
                    <a:pt x="24378" y="3010"/>
                    <a:pt x="24378" y="3010"/>
                  </a:cubicBezTo>
                  <a:cubicBezTo>
                    <a:pt x="24378" y="3010"/>
                    <a:pt x="24104" y="1"/>
                    <a:pt x="227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4" name="Google Shape;694;p35"/>
            <p:cNvSpPr/>
            <p:nvPr/>
          </p:nvSpPr>
          <p:spPr>
            <a:xfrm rot="-10126955" flipH="1">
              <a:off x="233113" y="-272949"/>
              <a:ext cx="1646023" cy="1182185"/>
            </a:xfrm>
            <a:custGeom>
              <a:avLst/>
              <a:gdLst/>
              <a:ahLst/>
              <a:cxnLst/>
              <a:rect l="l" t="t" r="r" b="b"/>
              <a:pathLst>
                <a:path w="44075" h="31278" extrusionOk="0">
                  <a:moveTo>
                    <a:pt x="39637" y="13739"/>
                  </a:moveTo>
                  <a:cubicBezTo>
                    <a:pt x="39788" y="14164"/>
                    <a:pt x="39667" y="15137"/>
                    <a:pt x="39150" y="15958"/>
                  </a:cubicBezTo>
                  <a:cubicBezTo>
                    <a:pt x="38603" y="16748"/>
                    <a:pt x="39211" y="17356"/>
                    <a:pt x="39211" y="17356"/>
                  </a:cubicBezTo>
                  <a:cubicBezTo>
                    <a:pt x="39211" y="17356"/>
                    <a:pt x="39150" y="17690"/>
                    <a:pt x="39211" y="17842"/>
                  </a:cubicBezTo>
                  <a:cubicBezTo>
                    <a:pt x="39333" y="18025"/>
                    <a:pt x="39728" y="18450"/>
                    <a:pt x="40396" y="18116"/>
                  </a:cubicBezTo>
                  <a:cubicBezTo>
                    <a:pt x="41035" y="17782"/>
                    <a:pt x="44074" y="16292"/>
                    <a:pt x="43254" y="14012"/>
                  </a:cubicBezTo>
                  <a:cubicBezTo>
                    <a:pt x="42433" y="11733"/>
                    <a:pt x="41035" y="10791"/>
                    <a:pt x="39454" y="9757"/>
                  </a:cubicBezTo>
                  <a:cubicBezTo>
                    <a:pt x="37843" y="8724"/>
                    <a:pt x="31247" y="5319"/>
                    <a:pt x="24955" y="6778"/>
                  </a:cubicBezTo>
                  <a:cubicBezTo>
                    <a:pt x="24955" y="6778"/>
                    <a:pt x="23223" y="5927"/>
                    <a:pt x="22493" y="5836"/>
                  </a:cubicBezTo>
                  <a:lnTo>
                    <a:pt x="20943" y="3739"/>
                  </a:lnTo>
                  <a:cubicBezTo>
                    <a:pt x="20943" y="3739"/>
                    <a:pt x="20548" y="3222"/>
                    <a:pt x="20609" y="2797"/>
                  </a:cubicBezTo>
                  <a:cubicBezTo>
                    <a:pt x="20639" y="2371"/>
                    <a:pt x="21095" y="669"/>
                    <a:pt x="20487" y="334"/>
                  </a:cubicBezTo>
                  <a:cubicBezTo>
                    <a:pt x="19879" y="0"/>
                    <a:pt x="18846" y="2584"/>
                    <a:pt x="18846" y="2584"/>
                  </a:cubicBezTo>
                  <a:cubicBezTo>
                    <a:pt x="18846" y="2584"/>
                    <a:pt x="18116" y="3496"/>
                    <a:pt x="18937" y="4468"/>
                  </a:cubicBezTo>
                  <a:cubicBezTo>
                    <a:pt x="19697" y="5471"/>
                    <a:pt x="20244" y="6414"/>
                    <a:pt x="20092" y="6626"/>
                  </a:cubicBezTo>
                  <a:cubicBezTo>
                    <a:pt x="19940" y="6870"/>
                    <a:pt x="19910" y="7781"/>
                    <a:pt x="19910" y="7781"/>
                  </a:cubicBezTo>
                  <a:lnTo>
                    <a:pt x="19727" y="8298"/>
                  </a:lnTo>
                  <a:lnTo>
                    <a:pt x="18846" y="7721"/>
                  </a:lnTo>
                  <a:cubicBezTo>
                    <a:pt x="18846" y="7721"/>
                    <a:pt x="17448" y="5684"/>
                    <a:pt x="17053" y="5532"/>
                  </a:cubicBezTo>
                  <a:cubicBezTo>
                    <a:pt x="16657" y="5380"/>
                    <a:pt x="15776" y="6961"/>
                    <a:pt x="15654" y="7173"/>
                  </a:cubicBezTo>
                  <a:cubicBezTo>
                    <a:pt x="15533" y="7325"/>
                    <a:pt x="15229" y="8359"/>
                    <a:pt x="15138" y="8480"/>
                  </a:cubicBezTo>
                  <a:cubicBezTo>
                    <a:pt x="15046" y="8602"/>
                    <a:pt x="14864" y="9028"/>
                    <a:pt x="14955" y="9028"/>
                  </a:cubicBezTo>
                  <a:cubicBezTo>
                    <a:pt x="15077" y="9058"/>
                    <a:pt x="15350" y="8906"/>
                    <a:pt x="15381" y="8997"/>
                  </a:cubicBezTo>
                  <a:cubicBezTo>
                    <a:pt x="15411" y="9028"/>
                    <a:pt x="17022" y="10882"/>
                    <a:pt x="17934" y="11520"/>
                  </a:cubicBezTo>
                  <a:lnTo>
                    <a:pt x="17022" y="12432"/>
                  </a:lnTo>
                  <a:cubicBezTo>
                    <a:pt x="17022" y="12432"/>
                    <a:pt x="15837" y="12280"/>
                    <a:pt x="15381" y="11885"/>
                  </a:cubicBezTo>
                  <a:cubicBezTo>
                    <a:pt x="14621" y="11155"/>
                    <a:pt x="14590" y="10304"/>
                    <a:pt x="14165" y="10091"/>
                  </a:cubicBezTo>
                  <a:cubicBezTo>
                    <a:pt x="13861" y="9939"/>
                    <a:pt x="13739" y="10122"/>
                    <a:pt x="13527" y="10547"/>
                  </a:cubicBezTo>
                  <a:cubicBezTo>
                    <a:pt x="13283" y="10973"/>
                    <a:pt x="12736" y="11915"/>
                    <a:pt x="12736" y="11915"/>
                  </a:cubicBezTo>
                  <a:lnTo>
                    <a:pt x="12159" y="12736"/>
                  </a:lnTo>
                  <a:cubicBezTo>
                    <a:pt x="12159" y="12736"/>
                    <a:pt x="12189" y="13465"/>
                    <a:pt x="12888" y="13952"/>
                  </a:cubicBezTo>
                  <a:cubicBezTo>
                    <a:pt x="13557" y="14499"/>
                    <a:pt x="13861" y="15016"/>
                    <a:pt x="14135" y="15684"/>
                  </a:cubicBezTo>
                  <a:cubicBezTo>
                    <a:pt x="14378" y="16292"/>
                    <a:pt x="14438" y="16475"/>
                    <a:pt x="14438" y="16475"/>
                  </a:cubicBezTo>
                  <a:cubicBezTo>
                    <a:pt x="14438" y="16475"/>
                    <a:pt x="14135" y="16900"/>
                    <a:pt x="13952" y="16961"/>
                  </a:cubicBezTo>
                  <a:cubicBezTo>
                    <a:pt x="13770" y="16991"/>
                    <a:pt x="12888" y="16900"/>
                    <a:pt x="12888" y="16900"/>
                  </a:cubicBezTo>
                  <a:cubicBezTo>
                    <a:pt x="12888" y="16900"/>
                    <a:pt x="11764" y="16657"/>
                    <a:pt x="11217" y="16049"/>
                  </a:cubicBezTo>
                  <a:cubicBezTo>
                    <a:pt x="11217" y="16049"/>
                    <a:pt x="11004" y="15532"/>
                    <a:pt x="10517" y="15836"/>
                  </a:cubicBezTo>
                  <a:cubicBezTo>
                    <a:pt x="10031" y="16140"/>
                    <a:pt x="9241" y="17690"/>
                    <a:pt x="9150" y="17812"/>
                  </a:cubicBezTo>
                  <a:cubicBezTo>
                    <a:pt x="9119" y="17903"/>
                    <a:pt x="8663" y="18420"/>
                    <a:pt x="9028" y="18663"/>
                  </a:cubicBezTo>
                  <a:cubicBezTo>
                    <a:pt x="9454" y="18906"/>
                    <a:pt x="9454" y="18724"/>
                    <a:pt x="9879" y="18876"/>
                  </a:cubicBezTo>
                  <a:cubicBezTo>
                    <a:pt x="10305" y="19028"/>
                    <a:pt x="12341" y="19848"/>
                    <a:pt x="12524" y="19879"/>
                  </a:cubicBezTo>
                  <a:lnTo>
                    <a:pt x="11855" y="20578"/>
                  </a:lnTo>
                  <a:cubicBezTo>
                    <a:pt x="11399" y="21003"/>
                    <a:pt x="4985" y="24073"/>
                    <a:pt x="4013" y="25320"/>
                  </a:cubicBezTo>
                  <a:cubicBezTo>
                    <a:pt x="4013" y="25320"/>
                    <a:pt x="3314" y="26201"/>
                    <a:pt x="3222" y="26323"/>
                  </a:cubicBezTo>
                  <a:cubicBezTo>
                    <a:pt x="3101" y="26414"/>
                    <a:pt x="1" y="30517"/>
                    <a:pt x="365" y="30912"/>
                  </a:cubicBezTo>
                  <a:cubicBezTo>
                    <a:pt x="760" y="31277"/>
                    <a:pt x="1520" y="30821"/>
                    <a:pt x="2280" y="29970"/>
                  </a:cubicBezTo>
                  <a:cubicBezTo>
                    <a:pt x="3010" y="29058"/>
                    <a:pt x="4256" y="27842"/>
                    <a:pt x="4864" y="27630"/>
                  </a:cubicBezTo>
                  <a:cubicBezTo>
                    <a:pt x="5077" y="27569"/>
                    <a:pt x="5472" y="27387"/>
                    <a:pt x="5472" y="27387"/>
                  </a:cubicBezTo>
                  <a:lnTo>
                    <a:pt x="7934" y="26353"/>
                  </a:lnTo>
                  <a:cubicBezTo>
                    <a:pt x="7934" y="26353"/>
                    <a:pt x="13527" y="24590"/>
                    <a:pt x="15381" y="24499"/>
                  </a:cubicBezTo>
                  <a:cubicBezTo>
                    <a:pt x="15381" y="24499"/>
                    <a:pt x="18907" y="24043"/>
                    <a:pt x="19575" y="23800"/>
                  </a:cubicBezTo>
                  <a:cubicBezTo>
                    <a:pt x="20183" y="23557"/>
                    <a:pt x="21551" y="23466"/>
                    <a:pt x="23223" y="21733"/>
                  </a:cubicBezTo>
                  <a:lnTo>
                    <a:pt x="23405" y="21520"/>
                  </a:lnTo>
                  <a:cubicBezTo>
                    <a:pt x="23405" y="21520"/>
                    <a:pt x="25533" y="18997"/>
                    <a:pt x="26293" y="16596"/>
                  </a:cubicBezTo>
                  <a:cubicBezTo>
                    <a:pt x="26870" y="14833"/>
                    <a:pt x="27205" y="13435"/>
                    <a:pt x="27326" y="11125"/>
                  </a:cubicBezTo>
                  <a:cubicBezTo>
                    <a:pt x="27326" y="11125"/>
                    <a:pt x="27509" y="10578"/>
                    <a:pt x="27782" y="10487"/>
                  </a:cubicBezTo>
                  <a:cubicBezTo>
                    <a:pt x="28025" y="10365"/>
                    <a:pt x="30123" y="9484"/>
                    <a:pt x="32281" y="9757"/>
                  </a:cubicBezTo>
                  <a:cubicBezTo>
                    <a:pt x="34469" y="10031"/>
                    <a:pt x="36901" y="10730"/>
                    <a:pt x="38968" y="12766"/>
                  </a:cubicBezTo>
                  <a:cubicBezTo>
                    <a:pt x="39059" y="12766"/>
                    <a:pt x="39363" y="13070"/>
                    <a:pt x="39637" y="1373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5" name="Google Shape;695;p35"/>
            <p:cNvSpPr/>
            <p:nvPr/>
          </p:nvSpPr>
          <p:spPr>
            <a:xfrm rot="1824513">
              <a:off x="-700773" y="283867"/>
              <a:ext cx="1300330" cy="657676"/>
            </a:xfrm>
            <a:custGeom>
              <a:avLst/>
              <a:gdLst/>
              <a:ahLst/>
              <a:cxnLst/>
              <a:rect l="l" t="t" r="r" b="b"/>
              <a:pathLst>
                <a:path w="20366" h="10176" extrusionOk="0">
                  <a:moveTo>
                    <a:pt x="471" y="1"/>
                  </a:moveTo>
                  <a:cubicBezTo>
                    <a:pt x="466" y="1"/>
                    <a:pt x="460" y="2"/>
                    <a:pt x="456" y="3"/>
                  </a:cubicBezTo>
                  <a:cubicBezTo>
                    <a:pt x="335" y="64"/>
                    <a:pt x="0" y="398"/>
                    <a:pt x="2067" y="1887"/>
                  </a:cubicBezTo>
                  <a:cubicBezTo>
                    <a:pt x="3678" y="3012"/>
                    <a:pt x="4894" y="3346"/>
                    <a:pt x="5350" y="3468"/>
                  </a:cubicBezTo>
                  <a:cubicBezTo>
                    <a:pt x="5411" y="3498"/>
                    <a:pt x="5471" y="3620"/>
                    <a:pt x="5411" y="3711"/>
                  </a:cubicBezTo>
                  <a:cubicBezTo>
                    <a:pt x="5228" y="3954"/>
                    <a:pt x="5016" y="4471"/>
                    <a:pt x="4924" y="4623"/>
                  </a:cubicBezTo>
                  <a:cubicBezTo>
                    <a:pt x="4894" y="4653"/>
                    <a:pt x="4894" y="4714"/>
                    <a:pt x="4924" y="4775"/>
                  </a:cubicBezTo>
                  <a:cubicBezTo>
                    <a:pt x="5107" y="5018"/>
                    <a:pt x="5927" y="5687"/>
                    <a:pt x="6231" y="5900"/>
                  </a:cubicBezTo>
                  <a:cubicBezTo>
                    <a:pt x="6254" y="5933"/>
                    <a:pt x="6284" y="5946"/>
                    <a:pt x="6315" y="5946"/>
                  </a:cubicBezTo>
                  <a:cubicBezTo>
                    <a:pt x="6369" y="5946"/>
                    <a:pt x="6425" y="5908"/>
                    <a:pt x="6444" y="5869"/>
                  </a:cubicBezTo>
                  <a:cubicBezTo>
                    <a:pt x="6474" y="5778"/>
                    <a:pt x="6474" y="5717"/>
                    <a:pt x="6535" y="5626"/>
                  </a:cubicBezTo>
                  <a:cubicBezTo>
                    <a:pt x="6566" y="5474"/>
                    <a:pt x="6292" y="4957"/>
                    <a:pt x="6292" y="4805"/>
                  </a:cubicBezTo>
                  <a:cubicBezTo>
                    <a:pt x="6292" y="4702"/>
                    <a:pt x="6377" y="4655"/>
                    <a:pt x="6460" y="4655"/>
                  </a:cubicBezTo>
                  <a:cubicBezTo>
                    <a:pt x="6499" y="4655"/>
                    <a:pt x="6537" y="4665"/>
                    <a:pt x="6566" y="4684"/>
                  </a:cubicBezTo>
                  <a:cubicBezTo>
                    <a:pt x="6900" y="5079"/>
                    <a:pt x="8298" y="5474"/>
                    <a:pt x="8298" y="5474"/>
                  </a:cubicBezTo>
                  <a:lnTo>
                    <a:pt x="8815" y="5626"/>
                  </a:lnTo>
                  <a:cubicBezTo>
                    <a:pt x="8884" y="5667"/>
                    <a:pt x="8952" y="5684"/>
                    <a:pt x="9012" y="5684"/>
                  </a:cubicBezTo>
                  <a:cubicBezTo>
                    <a:pt x="9086" y="5684"/>
                    <a:pt x="9146" y="5660"/>
                    <a:pt x="9180" y="5626"/>
                  </a:cubicBezTo>
                  <a:cubicBezTo>
                    <a:pt x="9271" y="5626"/>
                    <a:pt x="9301" y="5626"/>
                    <a:pt x="9332" y="5687"/>
                  </a:cubicBezTo>
                  <a:cubicBezTo>
                    <a:pt x="9423" y="5748"/>
                    <a:pt x="9605" y="5839"/>
                    <a:pt x="9605" y="5869"/>
                  </a:cubicBezTo>
                  <a:cubicBezTo>
                    <a:pt x="9666" y="6082"/>
                    <a:pt x="9605" y="6295"/>
                    <a:pt x="9605" y="6295"/>
                  </a:cubicBezTo>
                  <a:cubicBezTo>
                    <a:pt x="9484" y="6629"/>
                    <a:pt x="9605" y="6994"/>
                    <a:pt x="9605" y="7055"/>
                  </a:cubicBezTo>
                  <a:cubicBezTo>
                    <a:pt x="9605" y="7085"/>
                    <a:pt x="8967" y="8423"/>
                    <a:pt x="8845" y="8635"/>
                  </a:cubicBezTo>
                  <a:cubicBezTo>
                    <a:pt x="8724" y="8787"/>
                    <a:pt x="8754" y="8970"/>
                    <a:pt x="8754" y="9061"/>
                  </a:cubicBezTo>
                  <a:cubicBezTo>
                    <a:pt x="8754" y="9091"/>
                    <a:pt x="8754" y="9091"/>
                    <a:pt x="8815" y="9122"/>
                  </a:cubicBezTo>
                  <a:lnTo>
                    <a:pt x="9909" y="10155"/>
                  </a:lnTo>
                  <a:cubicBezTo>
                    <a:pt x="9934" y="10168"/>
                    <a:pt x="9970" y="10175"/>
                    <a:pt x="10005" y="10175"/>
                  </a:cubicBezTo>
                  <a:cubicBezTo>
                    <a:pt x="10055" y="10175"/>
                    <a:pt x="10104" y="10160"/>
                    <a:pt x="10122" y="10125"/>
                  </a:cubicBezTo>
                  <a:cubicBezTo>
                    <a:pt x="10517" y="9517"/>
                    <a:pt x="10061" y="8939"/>
                    <a:pt x="9970" y="8818"/>
                  </a:cubicBezTo>
                  <a:cubicBezTo>
                    <a:pt x="9940" y="8666"/>
                    <a:pt x="9970" y="8666"/>
                    <a:pt x="9970" y="8666"/>
                  </a:cubicBezTo>
                  <a:cubicBezTo>
                    <a:pt x="10730" y="7723"/>
                    <a:pt x="11095" y="6933"/>
                    <a:pt x="11155" y="6812"/>
                  </a:cubicBezTo>
                  <a:cubicBezTo>
                    <a:pt x="11186" y="6751"/>
                    <a:pt x="11277" y="6508"/>
                    <a:pt x="11307" y="6356"/>
                  </a:cubicBezTo>
                  <a:cubicBezTo>
                    <a:pt x="11338" y="6295"/>
                    <a:pt x="11399" y="6234"/>
                    <a:pt x="11459" y="6234"/>
                  </a:cubicBezTo>
                  <a:lnTo>
                    <a:pt x="12098" y="6234"/>
                  </a:lnTo>
                  <a:cubicBezTo>
                    <a:pt x="12189" y="6234"/>
                    <a:pt x="12250" y="6295"/>
                    <a:pt x="12250" y="6356"/>
                  </a:cubicBezTo>
                  <a:cubicBezTo>
                    <a:pt x="12310" y="6538"/>
                    <a:pt x="12341" y="6903"/>
                    <a:pt x="12493" y="7085"/>
                  </a:cubicBezTo>
                  <a:cubicBezTo>
                    <a:pt x="12596" y="7217"/>
                    <a:pt x="12713" y="7272"/>
                    <a:pt x="12834" y="7272"/>
                  </a:cubicBezTo>
                  <a:cubicBezTo>
                    <a:pt x="12963" y="7272"/>
                    <a:pt x="13097" y="7210"/>
                    <a:pt x="13222" y="7116"/>
                  </a:cubicBezTo>
                  <a:cubicBezTo>
                    <a:pt x="13405" y="6964"/>
                    <a:pt x="13283" y="6447"/>
                    <a:pt x="13222" y="6204"/>
                  </a:cubicBezTo>
                  <a:cubicBezTo>
                    <a:pt x="13162" y="6143"/>
                    <a:pt x="13222" y="6052"/>
                    <a:pt x="13283" y="6021"/>
                  </a:cubicBezTo>
                  <a:lnTo>
                    <a:pt x="13526" y="5900"/>
                  </a:lnTo>
                  <a:cubicBezTo>
                    <a:pt x="13537" y="5894"/>
                    <a:pt x="13550" y="5892"/>
                    <a:pt x="13563" y="5892"/>
                  </a:cubicBezTo>
                  <a:cubicBezTo>
                    <a:pt x="13626" y="5892"/>
                    <a:pt x="13709" y="5946"/>
                    <a:pt x="13709" y="6021"/>
                  </a:cubicBezTo>
                  <a:cubicBezTo>
                    <a:pt x="13739" y="6082"/>
                    <a:pt x="13739" y="6234"/>
                    <a:pt x="13830" y="6325"/>
                  </a:cubicBezTo>
                  <a:cubicBezTo>
                    <a:pt x="13869" y="6403"/>
                    <a:pt x="13959" y="6442"/>
                    <a:pt x="14062" y="6442"/>
                  </a:cubicBezTo>
                  <a:cubicBezTo>
                    <a:pt x="14201" y="6442"/>
                    <a:pt x="14364" y="6373"/>
                    <a:pt x="14469" y="6234"/>
                  </a:cubicBezTo>
                  <a:cubicBezTo>
                    <a:pt x="14621" y="6052"/>
                    <a:pt x="14499" y="5748"/>
                    <a:pt x="14438" y="5596"/>
                  </a:cubicBezTo>
                  <a:cubicBezTo>
                    <a:pt x="14438" y="5565"/>
                    <a:pt x="14438" y="5505"/>
                    <a:pt x="14469" y="5444"/>
                  </a:cubicBezTo>
                  <a:cubicBezTo>
                    <a:pt x="14590" y="5353"/>
                    <a:pt x="14833" y="5049"/>
                    <a:pt x="15076" y="4805"/>
                  </a:cubicBezTo>
                  <a:cubicBezTo>
                    <a:pt x="15380" y="4502"/>
                    <a:pt x="15684" y="4289"/>
                    <a:pt x="15684" y="4289"/>
                  </a:cubicBezTo>
                  <a:cubicBezTo>
                    <a:pt x="16414" y="3711"/>
                    <a:pt x="17539" y="3438"/>
                    <a:pt x="17782" y="3407"/>
                  </a:cubicBezTo>
                  <a:lnTo>
                    <a:pt x="17842" y="3407"/>
                  </a:lnTo>
                  <a:cubicBezTo>
                    <a:pt x="18450" y="3681"/>
                    <a:pt x="18937" y="4805"/>
                    <a:pt x="18937" y="4805"/>
                  </a:cubicBezTo>
                  <a:cubicBezTo>
                    <a:pt x="19362" y="5596"/>
                    <a:pt x="19757" y="5869"/>
                    <a:pt x="19909" y="5961"/>
                  </a:cubicBezTo>
                  <a:lnTo>
                    <a:pt x="20001" y="5961"/>
                  </a:lnTo>
                  <a:cubicBezTo>
                    <a:pt x="20244" y="5839"/>
                    <a:pt x="20244" y="5657"/>
                    <a:pt x="20244" y="5657"/>
                  </a:cubicBezTo>
                  <a:cubicBezTo>
                    <a:pt x="20365" y="5383"/>
                    <a:pt x="19636" y="3742"/>
                    <a:pt x="19636" y="3742"/>
                  </a:cubicBezTo>
                  <a:cubicBezTo>
                    <a:pt x="19545" y="3620"/>
                    <a:pt x="19757" y="3103"/>
                    <a:pt x="19788" y="2982"/>
                  </a:cubicBezTo>
                  <a:cubicBezTo>
                    <a:pt x="19818" y="2860"/>
                    <a:pt x="19818" y="2769"/>
                    <a:pt x="19757" y="2647"/>
                  </a:cubicBezTo>
                  <a:cubicBezTo>
                    <a:pt x="19544" y="2248"/>
                    <a:pt x="19075" y="2059"/>
                    <a:pt x="18962" y="2059"/>
                  </a:cubicBezTo>
                  <a:cubicBezTo>
                    <a:pt x="18946" y="2059"/>
                    <a:pt x="18937" y="2062"/>
                    <a:pt x="18937" y="2070"/>
                  </a:cubicBezTo>
                  <a:cubicBezTo>
                    <a:pt x="18684" y="1923"/>
                    <a:pt x="18335" y="1868"/>
                    <a:pt x="17953" y="1868"/>
                  </a:cubicBezTo>
                  <a:cubicBezTo>
                    <a:pt x="16911" y="1868"/>
                    <a:pt x="15625" y="2277"/>
                    <a:pt x="15380" y="2343"/>
                  </a:cubicBezTo>
                  <a:cubicBezTo>
                    <a:pt x="15337" y="2352"/>
                    <a:pt x="15288" y="2357"/>
                    <a:pt x="15233" y="2357"/>
                  </a:cubicBezTo>
                  <a:cubicBezTo>
                    <a:pt x="14908" y="2357"/>
                    <a:pt x="14376" y="2204"/>
                    <a:pt x="13466" y="1918"/>
                  </a:cubicBezTo>
                  <a:cubicBezTo>
                    <a:pt x="12685" y="1673"/>
                    <a:pt x="11807" y="1640"/>
                    <a:pt x="11274" y="1640"/>
                  </a:cubicBezTo>
                  <a:cubicBezTo>
                    <a:pt x="11081" y="1640"/>
                    <a:pt x="10933" y="1644"/>
                    <a:pt x="10851" y="1644"/>
                  </a:cubicBezTo>
                  <a:cubicBezTo>
                    <a:pt x="10842" y="1643"/>
                    <a:pt x="10830" y="1643"/>
                    <a:pt x="10816" y="1643"/>
                  </a:cubicBezTo>
                  <a:cubicBezTo>
                    <a:pt x="10401" y="1643"/>
                    <a:pt x="8233" y="2071"/>
                    <a:pt x="8085" y="2100"/>
                  </a:cubicBezTo>
                  <a:lnTo>
                    <a:pt x="8055" y="2100"/>
                  </a:lnTo>
                  <a:cubicBezTo>
                    <a:pt x="7750" y="2118"/>
                    <a:pt x="7455" y="2127"/>
                    <a:pt x="7171" y="2127"/>
                  </a:cubicBezTo>
                  <a:cubicBezTo>
                    <a:pt x="3115" y="2127"/>
                    <a:pt x="1117" y="421"/>
                    <a:pt x="1003" y="307"/>
                  </a:cubicBezTo>
                  <a:cubicBezTo>
                    <a:pt x="974" y="278"/>
                    <a:pt x="587" y="1"/>
                    <a:pt x="4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35251455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36"/>
          <p:cNvGrpSpPr/>
          <p:nvPr/>
        </p:nvGrpSpPr>
        <p:grpSpPr>
          <a:xfrm flipH="1">
            <a:off x="-850707" y="-1393794"/>
            <a:ext cx="13893417" cy="9645587"/>
            <a:chOff x="-292300" y="-36275"/>
            <a:chExt cx="8336050" cy="5718275"/>
          </a:xfrm>
        </p:grpSpPr>
        <p:sp>
          <p:nvSpPr>
            <p:cNvPr id="698" name="Google Shape;698;p36"/>
            <p:cNvSpPr/>
            <p:nvPr/>
          </p:nvSpPr>
          <p:spPr>
            <a:xfrm>
              <a:off x="1437975" y="164800"/>
              <a:ext cx="754600" cy="778400"/>
            </a:xfrm>
            <a:custGeom>
              <a:avLst/>
              <a:gdLst/>
              <a:ahLst/>
              <a:cxnLst/>
              <a:rect l="l" t="t" r="r" b="b"/>
              <a:pathLst>
                <a:path w="30184" h="31136" extrusionOk="0">
                  <a:moveTo>
                    <a:pt x="976" y="0"/>
                  </a:moveTo>
                  <a:cubicBezTo>
                    <a:pt x="828" y="0"/>
                    <a:pt x="670" y="54"/>
                    <a:pt x="518" y="198"/>
                  </a:cubicBezTo>
                  <a:cubicBezTo>
                    <a:pt x="1" y="715"/>
                    <a:pt x="518" y="2934"/>
                    <a:pt x="1369" y="4302"/>
                  </a:cubicBezTo>
                  <a:cubicBezTo>
                    <a:pt x="2189" y="5609"/>
                    <a:pt x="5442" y="9621"/>
                    <a:pt x="9302" y="11384"/>
                  </a:cubicBezTo>
                  <a:cubicBezTo>
                    <a:pt x="9302" y="11384"/>
                    <a:pt x="9028" y="11627"/>
                    <a:pt x="8542" y="11840"/>
                  </a:cubicBezTo>
                  <a:cubicBezTo>
                    <a:pt x="8086" y="12053"/>
                    <a:pt x="7934" y="12721"/>
                    <a:pt x="8208" y="13177"/>
                  </a:cubicBezTo>
                  <a:cubicBezTo>
                    <a:pt x="8481" y="13664"/>
                    <a:pt x="9636" y="15457"/>
                    <a:pt x="10244" y="15457"/>
                  </a:cubicBezTo>
                  <a:cubicBezTo>
                    <a:pt x="10852" y="15457"/>
                    <a:pt x="10761" y="14575"/>
                    <a:pt x="10761" y="14575"/>
                  </a:cubicBezTo>
                  <a:cubicBezTo>
                    <a:pt x="10761" y="14575"/>
                    <a:pt x="11808" y="14087"/>
                    <a:pt x="12274" y="14087"/>
                  </a:cubicBezTo>
                  <a:cubicBezTo>
                    <a:pt x="12340" y="14087"/>
                    <a:pt x="12395" y="14097"/>
                    <a:pt x="12433" y="14120"/>
                  </a:cubicBezTo>
                  <a:cubicBezTo>
                    <a:pt x="12737" y="14332"/>
                    <a:pt x="13436" y="14515"/>
                    <a:pt x="14013" y="15548"/>
                  </a:cubicBezTo>
                  <a:cubicBezTo>
                    <a:pt x="14408" y="16186"/>
                    <a:pt x="12007" y="17433"/>
                    <a:pt x="11734" y="17737"/>
                  </a:cubicBezTo>
                  <a:cubicBezTo>
                    <a:pt x="11430" y="18162"/>
                    <a:pt x="10700" y="18527"/>
                    <a:pt x="11399" y="19591"/>
                  </a:cubicBezTo>
                  <a:cubicBezTo>
                    <a:pt x="12220" y="20898"/>
                    <a:pt x="12524" y="21262"/>
                    <a:pt x="12889" y="21262"/>
                  </a:cubicBezTo>
                  <a:cubicBezTo>
                    <a:pt x="13223" y="21262"/>
                    <a:pt x="13800" y="21171"/>
                    <a:pt x="13679" y="20563"/>
                  </a:cubicBezTo>
                  <a:cubicBezTo>
                    <a:pt x="13588" y="19986"/>
                    <a:pt x="13527" y="19226"/>
                    <a:pt x="14044" y="18922"/>
                  </a:cubicBezTo>
                  <a:cubicBezTo>
                    <a:pt x="14591" y="18618"/>
                    <a:pt x="15472" y="18466"/>
                    <a:pt x="15989" y="18162"/>
                  </a:cubicBezTo>
                  <a:lnTo>
                    <a:pt x="16384" y="18284"/>
                  </a:lnTo>
                  <a:lnTo>
                    <a:pt x="17296" y="19530"/>
                  </a:lnTo>
                  <a:cubicBezTo>
                    <a:pt x="17296" y="19530"/>
                    <a:pt x="15959" y="21627"/>
                    <a:pt x="15867" y="21749"/>
                  </a:cubicBezTo>
                  <a:cubicBezTo>
                    <a:pt x="15807" y="21840"/>
                    <a:pt x="14500" y="22569"/>
                    <a:pt x="14591" y="23025"/>
                  </a:cubicBezTo>
                  <a:cubicBezTo>
                    <a:pt x="14652" y="23512"/>
                    <a:pt x="15776" y="25214"/>
                    <a:pt x="16840" y="25548"/>
                  </a:cubicBezTo>
                  <a:cubicBezTo>
                    <a:pt x="16840" y="25548"/>
                    <a:pt x="17478" y="25184"/>
                    <a:pt x="17387" y="24272"/>
                  </a:cubicBezTo>
                  <a:lnTo>
                    <a:pt x="18269" y="22995"/>
                  </a:lnTo>
                  <a:lnTo>
                    <a:pt x="18269" y="22995"/>
                  </a:lnTo>
                  <a:cubicBezTo>
                    <a:pt x="18269" y="22995"/>
                    <a:pt x="18086" y="24120"/>
                    <a:pt x="18056" y="24484"/>
                  </a:cubicBezTo>
                  <a:cubicBezTo>
                    <a:pt x="17965" y="24819"/>
                    <a:pt x="17600" y="26521"/>
                    <a:pt x="17509" y="26825"/>
                  </a:cubicBezTo>
                  <a:cubicBezTo>
                    <a:pt x="17448" y="27129"/>
                    <a:pt x="17235" y="27889"/>
                    <a:pt x="17752" y="28740"/>
                  </a:cubicBezTo>
                  <a:cubicBezTo>
                    <a:pt x="18238" y="29560"/>
                    <a:pt x="18877" y="29956"/>
                    <a:pt x="18877" y="29956"/>
                  </a:cubicBezTo>
                  <a:cubicBezTo>
                    <a:pt x="18877" y="29956"/>
                    <a:pt x="18918" y="29964"/>
                    <a:pt x="18978" y="29964"/>
                  </a:cubicBezTo>
                  <a:cubicBezTo>
                    <a:pt x="19177" y="29964"/>
                    <a:pt x="19587" y="29874"/>
                    <a:pt x="19424" y="29105"/>
                  </a:cubicBezTo>
                  <a:cubicBezTo>
                    <a:pt x="19181" y="28132"/>
                    <a:pt x="18877" y="28041"/>
                    <a:pt x="19272" y="27311"/>
                  </a:cubicBezTo>
                  <a:cubicBezTo>
                    <a:pt x="19667" y="26612"/>
                    <a:pt x="19667" y="26095"/>
                    <a:pt x="20275" y="25943"/>
                  </a:cubicBezTo>
                  <a:cubicBezTo>
                    <a:pt x="20275" y="25943"/>
                    <a:pt x="20883" y="26703"/>
                    <a:pt x="22767" y="27463"/>
                  </a:cubicBezTo>
                  <a:lnTo>
                    <a:pt x="24500" y="29500"/>
                  </a:lnTo>
                  <a:cubicBezTo>
                    <a:pt x="24500" y="29500"/>
                    <a:pt x="25108" y="30655"/>
                    <a:pt x="25260" y="30716"/>
                  </a:cubicBezTo>
                  <a:cubicBezTo>
                    <a:pt x="25260" y="30716"/>
                    <a:pt x="25492" y="30878"/>
                    <a:pt x="25734" y="30878"/>
                  </a:cubicBezTo>
                  <a:cubicBezTo>
                    <a:pt x="25768" y="30878"/>
                    <a:pt x="25803" y="30875"/>
                    <a:pt x="25837" y="30867"/>
                  </a:cubicBezTo>
                  <a:cubicBezTo>
                    <a:pt x="25837" y="30867"/>
                    <a:pt x="25949" y="31135"/>
                    <a:pt x="26172" y="31135"/>
                  </a:cubicBezTo>
                  <a:cubicBezTo>
                    <a:pt x="26209" y="31135"/>
                    <a:pt x="26250" y="31128"/>
                    <a:pt x="26293" y="31111"/>
                  </a:cubicBezTo>
                  <a:cubicBezTo>
                    <a:pt x="26597" y="31019"/>
                    <a:pt x="27175" y="30867"/>
                    <a:pt x="27327" y="29986"/>
                  </a:cubicBezTo>
                  <a:cubicBezTo>
                    <a:pt x="27509" y="29105"/>
                    <a:pt x="27205" y="28284"/>
                    <a:pt x="27357" y="27615"/>
                  </a:cubicBezTo>
                  <a:cubicBezTo>
                    <a:pt x="27357" y="27615"/>
                    <a:pt x="27357" y="26946"/>
                    <a:pt x="26840" y="26308"/>
                  </a:cubicBezTo>
                  <a:cubicBezTo>
                    <a:pt x="26323" y="25639"/>
                    <a:pt x="26020" y="25487"/>
                    <a:pt x="25381" y="25335"/>
                  </a:cubicBezTo>
                  <a:cubicBezTo>
                    <a:pt x="25381" y="25335"/>
                    <a:pt x="25594" y="24180"/>
                    <a:pt x="25320" y="23816"/>
                  </a:cubicBezTo>
                  <a:cubicBezTo>
                    <a:pt x="25016" y="23481"/>
                    <a:pt x="23861" y="23299"/>
                    <a:pt x="23861" y="23299"/>
                  </a:cubicBezTo>
                  <a:lnTo>
                    <a:pt x="23892" y="22843"/>
                  </a:lnTo>
                  <a:cubicBezTo>
                    <a:pt x="23892" y="22843"/>
                    <a:pt x="25108" y="22539"/>
                    <a:pt x="25016" y="22053"/>
                  </a:cubicBezTo>
                  <a:cubicBezTo>
                    <a:pt x="24986" y="21536"/>
                    <a:pt x="24348" y="20989"/>
                    <a:pt x="24348" y="20989"/>
                  </a:cubicBezTo>
                  <a:lnTo>
                    <a:pt x="24682" y="20168"/>
                  </a:lnTo>
                  <a:cubicBezTo>
                    <a:pt x="24682" y="20168"/>
                    <a:pt x="25733" y="21051"/>
                    <a:pt x="26944" y="21051"/>
                  </a:cubicBezTo>
                  <a:cubicBezTo>
                    <a:pt x="27189" y="21051"/>
                    <a:pt x="27441" y="21015"/>
                    <a:pt x="27691" y="20928"/>
                  </a:cubicBezTo>
                  <a:cubicBezTo>
                    <a:pt x="27813" y="20898"/>
                    <a:pt x="28573" y="20411"/>
                    <a:pt x="27570" y="19652"/>
                  </a:cubicBezTo>
                  <a:lnTo>
                    <a:pt x="27570" y="19652"/>
                  </a:lnTo>
                  <a:cubicBezTo>
                    <a:pt x="27570" y="19652"/>
                    <a:pt x="27580" y="19652"/>
                    <a:pt x="27598" y="19652"/>
                  </a:cubicBezTo>
                  <a:cubicBezTo>
                    <a:pt x="27770" y="19652"/>
                    <a:pt x="28687" y="19627"/>
                    <a:pt x="28907" y="19104"/>
                  </a:cubicBezTo>
                  <a:cubicBezTo>
                    <a:pt x="29029" y="18861"/>
                    <a:pt x="28451" y="17980"/>
                    <a:pt x="28451" y="17980"/>
                  </a:cubicBezTo>
                  <a:cubicBezTo>
                    <a:pt x="28451" y="17980"/>
                    <a:pt x="30123" y="17402"/>
                    <a:pt x="30153" y="17068"/>
                  </a:cubicBezTo>
                  <a:cubicBezTo>
                    <a:pt x="30184" y="16734"/>
                    <a:pt x="30093" y="16278"/>
                    <a:pt x="29363" y="15974"/>
                  </a:cubicBezTo>
                  <a:cubicBezTo>
                    <a:pt x="28634" y="15670"/>
                    <a:pt x="27722" y="15366"/>
                    <a:pt x="27722" y="15366"/>
                  </a:cubicBezTo>
                  <a:cubicBezTo>
                    <a:pt x="27722" y="15366"/>
                    <a:pt x="29789" y="15123"/>
                    <a:pt x="29941" y="14363"/>
                  </a:cubicBezTo>
                  <a:cubicBezTo>
                    <a:pt x="30001" y="14089"/>
                    <a:pt x="29667" y="13724"/>
                    <a:pt x="29424" y="13420"/>
                  </a:cubicBezTo>
                  <a:cubicBezTo>
                    <a:pt x="29029" y="12934"/>
                    <a:pt x="28573" y="12509"/>
                    <a:pt x="28573" y="12509"/>
                  </a:cubicBezTo>
                  <a:cubicBezTo>
                    <a:pt x="28573" y="12509"/>
                    <a:pt x="29728" y="10563"/>
                    <a:pt x="29697" y="10442"/>
                  </a:cubicBezTo>
                  <a:cubicBezTo>
                    <a:pt x="29670" y="10360"/>
                    <a:pt x="29837" y="9649"/>
                    <a:pt x="28943" y="9649"/>
                  </a:cubicBezTo>
                  <a:cubicBezTo>
                    <a:pt x="28835" y="9649"/>
                    <a:pt x="28713" y="9659"/>
                    <a:pt x="28573" y="9682"/>
                  </a:cubicBezTo>
                  <a:cubicBezTo>
                    <a:pt x="28573" y="9682"/>
                    <a:pt x="26571" y="10358"/>
                    <a:pt x="25859" y="10358"/>
                  </a:cubicBezTo>
                  <a:cubicBezTo>
                    <a:pt x="25817" y="10358"/>
                    <a:pt x="25779" y="10356"/>
                    <a:pt x="25746" y="10350"/>
                  </a:cubicBezTo>
                  <a:cubicBezTo>
                    <a:pt x="25746" y="10350"/>
                    <a:pt x="27570" y="7919"/>
                    <a:pt x="26384" y="6490"/>
                  </a:cubicBezTo>
                  <a:cubicBezTo>
                    <a:pt x="26236" y="6313"/>
                    <a:pt x="26063" y="6241"/>
                    <a:pt x="25880" y="6241"/>
                  </a:cubicBezTo>
                  <a:cubicBezTo>
                    <a:pt x="25122" y="6241"/>
                    <a:pt x="24196" y="7463"/>
                    <a:pt x="24196" y="7463"/>
                  </a:cubicBezTo>
                  <a:cubicBezTo>
                    <a:pt x="24196" y="7463"/>
                    <a:pt x="25290" y="4606"/>
                    <a:pt x="24074" y="3998"/>
                  </a:cubicBezTo>
                  <a:cubicBezTo>
                    <a:pt x="23935" y="3925"/>
                    <a:pt x="23790" y="3892"/>
                    <a:pt x="23644" y="3892"/>
                  </a:cubicBezTo>
                  <a:cubicBezTo>
                    <a:pt x="22516" y="3892"/>
                    <a:pt x="21278" y="5822"/>
                    <a:pt x="21278" y="5822"/>
                  </a:cubicBezTo>
                  <a:cubicBezTo>
                    <a:pt x="21278" y="5822"/>
                    <a:pt x="20883" y="6733"/>
                    <a:pt x="20579" y="6733"/>
                  </a:cubicBezTo>
                  <a:cubicBezTo>
                    <a:pt x="20579" y="6733"/>
                    <a:pt x="19735" y="5424"/>
                    <a:pt x="19072" y="5424"/>
                  </a:cubicBezTo>
                  <a:cubicBezTo>
                    <a:pt x="19058" y="5424"/>
                    <a:pt x="19043" y="5425"/>
                    <a:pt x="19029" y="5426"/>
                  </a:cubicBezTo>
                  <a:cubicBezTo>
                    <a:pt x="18299" y="5487"/>
                    <a:pt x="17630" y="7645"/>
                    <a:pt x="17539" y="7645"/>
                  </a:cubicBezTo>
                  <a:cubicBezTo>
                    <a:pt x="17480" y="7645"/>
                    <a:pt x="16312" y="6245"/>
                    <a:pt x="15893" y="6245"/>
                  </a:cubicBezTo>
                  <a:cubicBezTo>
                    <a:pt x="15884" y="6245"/>
                    <a:pt x="15875" y="6246"/>
                    <a:pt x="15867" y="6247"/>
                  </a:cubicBezTo>
                  <a:cubicBezTo>
                    <a:pt x="15533" y="6277"/>
                    <a:pt x="14956" y="6794"/>
                    <a:pt x="14804" y="7220"/>
                  </a:cubicBezTo>
                  <a:cubicBezTo>
                    <a:pt x="14804" y="7220"/>
                    <a:pt x="14430" y="6747"/>
                    <a:pt x="13931" y="6747"/>
                  </a:cubicBezTo>
                  <a:cubicBezTo>
                    <a:pt x="13879" y="6747"/>
                    <a:pt x="13825" y="6752"/>
                    <a:pt x="13770" y="6764"/>
                  </a:cubicBezTo>
                  <a:cubicBezTo>
                    <a:pt x="13223" y="6885"/>
                    <a:pt x="12554" y="7767"/>
                    <a:pt x="12554" y="7767"/>
                  </a:cubicBezTo>
                  <a:cubicBezTo>
                    <a:pt x="12554" y="7767"/>
                    <a:pt x="12098" y="6794"/>
                    <a:pt x="11551" y="6794"/>
                  </a:cubicBezTo>
                  <a:cubicBezTo>
                    <a:pt x="10974" y="6794"/>
                    <a:pt x="10670" y="7554"/>
                    <a:pt x="10670" y="7554"/>
                  </a:cubicBezTo>
                  <a:cubicBezTo>
                    <a:pt x="10670" y="7554"/>
                    <a:pt x="10579" y="6946"/>
                    <a:pt x="10183" y="6794"/>
                  </a:cubicBezTo>
                  <a:cubicBezTo>
                    <a:pt x="10156" y="6788"/>
                    <a:pt x="10127" y="6785"/>
                    <a:pt x="10099" y="6785"/>
                  </a:cubicBezTo>
                  <a:cubicBezTo>
                    <a:pt x="9746" y="6785"/>
                    <a:pt x="9320" y="7229"/>
                    <a:pt x="9035" y="7229"/>
                  </a:cubicBezTo>
                  <a:cubicBezTo>
                    <a:pt x="9011" y="7229"/>
                    <a:pt x="8989" y="7226"/>
                    <a:pt x="8968" y="7220"/>
                  </a:cubicBezTo>
                  <a:cubicBezTo>
                    <a:pt x="8968" y="7220"/>
                    <a:pt x="9180" y="6551"/>
                    <a:pt x="8724" y="6186"/>
                  </a:cubicBezTo>
                  <a:cubicBezTo>
                    <a:pt x="8524" y="6077"/>
                    <a:pt x="7787" y="6055"/>
                    <a:pt x="7230" y="6055"/>
                  </a:cubicBezTo>
                  <a:cubicBezTo>
                    <a:pt x="6858" y="6055"/>
                    <a:pt x="6566" y="6065"/>
                    <a:pt x="6566" y="6065"/>
                  </a:cubicBezTo>
                  <a:cubicBezTo>
                    <a:pt x="6505" y="5974"/>
                    <a:pt x="4013" y="3998"/>
                    <a:pt x="1733" y="411"/>
                  </a:cubicBezTo>
                  <a:cubicBezTo>
                    <a:pt x="1733" y="411"/>
                    <a:pt x="1388" y="0"/>
                    <a:pt x="9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9" name="Google Shape;699;p36"/>
            <p:cNvSpPr/>
            <p:nvPr/>
          </p:nvSpPr>
          <p:spPr>
            <a:xfrm>
              <a:off x="-292300" y="3024550"/>
              <a:ext cx="964325" cy="873375"/>
            </a:xfrm>
            <a:custGeom>
              <a:avLst/>
              <a:gdLst/>
              <a:ahLst/>
              <a:cxnLst/>
              <a:rect l="l" t="t" r="r" b="b"/>
              <a:pathLst>
                <a:path w="38573" h="34935" extrusionOk="0">
                  <a:moveTo>
                    <a:pt x="21803" y="0"/>
                  </a:moveTo>
                  <a:cubicBezTo>
                    <a:pt x="21397" y="0"/>
                    <a:pt x="20912" y="167"/>
                    <a:pt x="20579" y="916"/>
                  </a:cubicBezTo>
                  <a:cubicBezTo>
                    <a:pt x="20184" y="1767"/>
                    <a:pt x="19758" y="2862"/>
                    <a:pt x="19758" y="2862"/>
                  </a:cubicBezTo>
                  <a:cubicBezTo>
                    <a:pt x="19758" y="2862"/>
                    <a:pt x="19545" y="430"/>
                    <a:pt x="18664" y="187"/>
                  </a:cubicBezTo>
                  <a:cubicBezTo>
                    <a:pt x="18640" y="183"/>
                    <a:pt x="18617" y="181"/>
                    <a:pt x="18592" y="181"/>
                  </a:cubicBezTo>
                  <a:cubicBezTo>
                    <a:pt x="18270" y="181"/>
                    <a:pt x="17878" y="538"/>
                    <a:pt x="17539" y="764"/>
                  </a:cubicBezTo>
                  <a:cubicBezTo>
                    <a:pt x="16931" y="1220"/>
                    <a:pt x="16384" y="1767"/>
                    <a:pt x="16384" y="1767"/>
                  </a:cubicBezTo>
                  <a:cubicBezTo>
                    <a:pt x="16384" y="1767"/>
                    <a:pt x="14266" y="365"/>
                    <a:pt x="14002" y="365"/>
                  </a:cubicBezTo>
                  <a:cubicBezTo>
                    <a:pt x="13994" y="365"/>
                    <a:pt x="13987" y="367"/>
                    <a:pt x="13983" y="369"/>
                  </a:cubicBezTo>
                  <a:cubicBezTo>
                    <a:pt x="13976" y="371"/>
                    <a:pt x="13967" y="372"/>
                    <a:pt x="13955" y="372"/>
                  </a:cubicBezTo>
                  <a:cubicBezTo>
                    <a:pt x="13913" y="372"/>
                    <a:pt x="13843" y="364"/>
                    <a:pt x="13759" y="364"/>
                  </a:cubicBezTo>
                  <a:cubicBezTo>
                    <a:pt x="13434" y="364"/>
                    <a:pt x="12904" y="483"/>
                    <a:pt x="13041" y="1646"/>
                  </a:cubicBezTo>
                  <a:cubicBezTo>
                    <a:pt x="13041" y="1646"/>
                    <a:pt x="13892" y="4351"/>
                    <a:pt x="13740" y="4989"/>
                  </a:cubicBezTo>
                  <a:cubicBezTo>
                    <a:pt x="13740" y="4989"/>
                    <a:pt x="12060" y="3653"/>
                    <a:pt x="10511" y="3653"/>
                  </a:cubicBezTo>
                  <a:cubicBezTo>
                    <a:pt x="10050" y="3653"/>
                    <a:pt x="9601" y="3771"/>
                    <a:pt x="9211" y="4078"/>
                  </a:cubicBezTo>
                  <a:cubicBezTo>
                    <a:pt x="8116" y="4929"/>
                    <a:pt x="10244" y="6752"/>
                    <a:pt x="10244" y="6752"/>
                  </a:cubicBezTo>
                  <a:cubicBezTo>
                    <a:pt x="10244" y="6752"/>
                    <a:pt x="8758" y="6104"/>
                    <a:pt x="7524" y="6104"/>
                  </a:cubicBezTo>
                  <a:cubicBezTo>
                    <a:pt x="6907" y="6104"/>
                    <a:pt x="6354" y="6266"/>
                    <a:pt x="6080" y="6752"/>
                  </a:cubicBezTo>
                  <a:cubicBezTo>
                    <a:pt x="5290" y="8181"/>
                    <a:pt x="8147" y="10157"/>
                    <a:pt x="8147" y="10157"/>
                  </a:cubicBezTo>
                  <a:cubicBezTo>
                    <a:pt x="8147" y="10157"/>
                    <a:pt x="9211" y="10613"/>
                    <a:pt x="9211" y="11008"/>
                  </a:cubicBezTo>
                  <a:cubicBezTo>
                    <a:pt x="9211" y="11008"/>
                    <a:pt x="7569" y="11980"/>
                    <a:pt x="7600" y="12831"/>
                  </a:cubicBezTo>
                  <a:cubicBezTo>
                    <a:pt x="7661" y="13652"/>
                    <a:pt x="10183" y="14564"/>
                    <a:pt x="10183" y="14655"/>
                  </a:cubicBezTo>
                  <a:cubicBezTo>
                    <a:pt x="10183" y="14716"/>
                    <a:pt x="8451" y="16114"/>
                    <a:pt x="8481" y="16540"/>
                  </a:cubicBezTo>
                  <a:cubicBezTo>
                    <a:pt x="8512" y="16965"/>
                    <a:pt x="9120" y="17634"/>
                    <a:pt x="9636" y="17847"/>
                  </a:cubicBezTo>
                  <a:cubicBezTo>
                    <a:pt x="9636" y="17847"/>
                    <a:pt x="8937" y="18333"/>
                    <a:pt x="9059" y="19063"/>
                  </a:cubicBezTo>
                  <a:cubicBezTo>
                    <a:pt x="9120" y="19731"/>
                    <a:pt x="10153" y="20491"/>
                    <a:pt x="10153" y="20491"/>
                  </a:cubicBezTo>
                  <a:cubicBezTo>
                    <a:pt x="10153" y="20491"/>
                    <a:pt x="9028" y="21038"/>
                    <a:pt x="8968" y="21677"/>
                  </a:cubicBezTo>
                  <a:cubicBezTo>
                    <a:pt x="8937" y="22315"/>
                    <a:pt x="9849" y="22740"/>
                    <a:pt x="9849" y="22740"/>
                  </a:cubicBezTo>
                  <a:cubicBezTo>
                    <a:pt x="9849" y="22740"/>
                    <a:pt x="9120" y="22801"/>
                    <a:pt x="8937" y="23257"/>
                  </a:cubicBezTo>
                  <a:cubicBezTo>
                    <a:pt x="8755" y="23713"/>
                    <a:pt x="9515" y="24382"/>
                    <a:pt x="9393" y="24747"/>
                  </a:cubicBezTo>
                  <a:cubicBezTo>
                    <a:pt x="9393" y="24747"/>
                    <a:pt x="9174" y="24662"/>
                    <a:pt x="8900" y="24662"/>
                  </a:cubicBezTo>
                  <a:cubicBezTo>
                    <a:pt x="8654" y="24662"/>
                    <a:pt x="8363" y="24731"/>
                    <a:pt x="8147" y="24990"/>
                  </a:cubicBezTo>
                  <a:cubicBezTo>
                    <a:pt x="7812" y="25506"/>
                    <a:pt x="7812" y="27665"/>
                    <a:pt x="7812" y="27665"/>
                  </a:cubicBezTo>
                  <a:cubicBezTo>
                    <a:pt x="7661" y="27756"/>
                    <a:pt x="5229" y="30643"/>
                    <a:pt x="913" y="33227"/>
                  </a:cubicBezTo>
                  <a:cubicBezTo>
                    <a:pt x="913" y="33227"/>
                    <a:pt x="1" y="33987"/>
                    <a:pt x="578" y="34625"/>
                  </a:cubicBezTo>
                  <a:cubicBezTo>
                    <a:pt x="765" y="34840"/>
                    <a:pt x="1148" y="34934"/>
                    <a:pt x="1635" y="34934"/>
                  </a:cubicBezTo>
                  <a:cubicBezTo>
                    <a:pt x="2731" y="34934"/>
                    <a:pt x="4357" y="34457"/>
                    <a:pt x="5472" y="33804"/>
                  </a:cubicBezTo>
                  <a:cubicBezTo>
                    <a:pt x="7113" y="32893"/>
                    <a:pt x="11977" y="29154"/>
                    <a:pt x="14226" y="24625"/>
                  </a:cubicBezTo>
                  <a:cubicBezTo>
                    <a:pt x="14226" y="24625"/>
                    <a:pt x="14500" y="24990"/>
                    <a:pt x="14712" y="25537"/>
                  </a:cubicBezTo>
                  <a:cubicBezTo>
                    <a:pt x="14877" y="25928"/>
                    <a:pt x="15279" y="26138"/>
                    <a:pt x="15711" y="26138"/>
                  </a:cubicBezTo>
                  <a:cubicBezTo>
                    <a:pt x="15916" y="26138"/>
                    <a:pt x="16127" y="26091"/>
                    <a:pt x="16323" y="25993"/>
                  </a:cubicBezTo>
                  <a:cubicBezTo>
                    <a:pt x="16931" y="25689"/>
                    <a:pt x="19089" y="24351"/>
                    <a:pt x="19120" y="23652"/>
                  </a:cubicBezTo>
                  <a:cubicBezTo>
                    <a:pt x="19168" y="23069"/>
                    <a:pt x="18517" y="23010"/>
                    <a:pt x="18254" y="23010"/>
                  </a:cubicBezTo>
                  <a:cubicBezTo>
                    <a:pt x="18188" y="23010"/>
                    <a:pt x="18147" y="23014"/>
                    <a:pt x="18147" y="23014"/>
                  </a:cubicBezTo>
                  <a:cubicBezTo>
                    <a:pt x="18147" y="23014"/>
                    <a:pt x="17418" y="21373"/>
                    <a:pt x="17661" y="20977"/>
                  </a:cubicBezTo>
                  <a:cubicBezTo>
                    <a:pt x="17873" y="20613"/>
                    <a:pt x="18147" y="19792"/>
                    <a:pt x="19363" y="19123"/>
                  </a:cubicBezTo>
                  <a:cubicBezTo>
                    <a:pt x="19415" y="19094"/>
                    <a:pt x="19470" y="19081"/>
                    <a:pt x="19527" y="19081"/>
                  </a:cubicBezTo>
                  <a:cubicBezTo>
                    <a:pt x="20309" y="19081"/>
                    <a:pt x="21544" y="21608"/>
                    <a:pt x="21855" y="21920"/>
                  </a:cubicBezTo>
                  <a:cubicBezTo>
                    <a:pt x="22219" y="22198"/>
                    <a:pt x="22553" y="22687"/>
                    <a:pt x="23153" y="22687"/>
                  </a:cubicBezTo>
                  <a:cubicBezTo>
                    <a:pt x="23406" y="22687"/>
                    <a:pt x="23705" y="22601"/>
                    <a:pt x="24074" y="22376"/>
                  </a:cubicBezTo>
                  <a:cubicBezTo>
                    <a:pt x="25655" y="21433"/>
                    <a:pt x="26080" y="21099"/>
                    <a:pt x="26080" y="20704"/>
                  </a:cubicBezTo>
                  <a:cubicBezTo>
                    <a:pt x="26080" y="20361"/>
                    <a:pt x="25973" y="19723"/>
                    <a:pt x="25405" y="19723"/>
                  </a:cubicBezTo>
                  <a:cubicBezTo>
                    <a:pt x="25369" y="19723"/>
                    <a:pt x="25330" y="19726"/>
                    <a:pt x="25290" y="19731"/>
                  </a:cubicBezTo>
                  <a:cubicBezTo>
                    <a:pt x="25072" y="19750"/>
                    <a:pt x="24839" y="19772"/>
                    <a:pt x="24611" y="19772"/>
                  </a:cubicBezTo>
                  <a:cubicBezTo>
                    <a:pt x="24108" y="19772"/>
                    <a:pt x="23626" y="19665"/>
                    <a:pt x="23375" y="19184"/>
                  </a:cubicBezTo>
                  <a:cubicBezTo>
                    <a:pt x="23041" y="18515"/>
                    <a:pt x="22889" y="17543"/>
                    <a:pt x="22585" y="16844"/>
                  </a:cubicBezTo>
                  <a:lnTo>
                    <a:pt x="22737" y="16418"/>
                  </a:lnTo>
                  <a:lnTo>
                    <a:pt x="24257" y="15385"/>
                  </a:lnTo>
                  <a:cubicBezTo>
                    <a:pt x="24257" y="15385"/>
                    <a:pt x="26688" y="17056"/>
                    <a:pt x="26840" y="17148"/>
                  </a:cubicBezTo>
                  <a:cubicBezTo>
                    <a:pt x="26989" y="17237"/>
                    <a:pt x="27753" y="18760"/>
                    <a:pt x="28327" y="18760"/>
                  </a:cubicBezTo>
                  <a:cubicBezTo>
                    <a:pt x="28338" y="18760"/>
                    <a:pt x="28349" y="18760"/>
                    <a:pt x="28360" y="18759"/>
                  </a:cubicBezTo>
                  <a:cubicBezTo>
                    <a:pt x="28938" y="18667"/>
                    <a:pt x="31035" y="17421"/>
                    <a:pt x="31400" y="16205"/>
                  </a:cubicBezTo>
                  <a:cubicBezTo>
                    <a:pt x="31400" y="16205"/>
                    <a:pt x="31072" y="15469"/>
                    <a:pt x="30133" y="15469"/>
                  </a:cubicBezTo>
                  <a:cubicBezTo>
                    <a:pt x="30081" y="15469"/>
                    <a:pt x="30027" y="15471"/>
                    <a:pt x="29971" y="15476"/>
                  </a:cubicBezTo>
                  <a:lnTo>
                    <a:pt x="28482" y="14412"/>
                  </a:lnTo>
                  <a:lnTo>
                    <a:pt x="28482" y="14412"/>
                  </a:lnTo>
                  <a:cubicBezTo>
                    <a:pt x="28482" y="14412"/>
                    <a:pt x="29849" y="14686"/>
                    <a:pt x="30275" y="14746"/>
                  </a:cubicBezTo>
                  <a:cubicBezTo>
                    <a:pt x="30670" y="14838"/>
                    <a:pt x="32646" y="15354"/>
                    <a:pt x="33041" y="15476"/>
                  </a:cubicBezTo>
                  <a:cubicBezTo>
                    <a:pt x="33231" y="15539"/>
                    <a:pt x="33563" y="15636"/>
                    <a:pt x="33983" y="15636"/>
                  </a:cubicBezTo>
                  <a:cubicBezTo>
                    <a:pt x="34367" y="15636"/>
                    <a:pt x="34827" y="15555"/>
                    <a:pt x="35321" y="15294"/>
                  </a:cubicBezTo>
                  <a:cubicBezTo>
                    <a:pt x="36354" y="14716"/>
                    <a:pt x="36840" y="13956"/>
                    <a:pt x="36840" y="13956"/>
                  </a:cubicBezTo>
                  <a:cubicBezTo>
                    <a:pt x="36840" y="13956"/>
                    <a:pt x="36987" y="13225"/>
                    <a:pt x="36166" y="13225"/>
                  </a:cubicBezTo>
                  <a:cubicBezTo>
                    <a:pt x="36070" y="13225"/>
                    <a:pt x="35961" y="13235"/>
                    <a:pt x="35837" y="13257"/>
                  </a:cubicBezTo>
                  <a:cubicBezTo>
                    <a:pt x="35098" y="13413"/>
                    <a:pt x="34782" y="13618"/>
                    <a:pt x="34427" y="13618"/>
                  </a:cubicBezTo>
                  <a:cubicBezTo>
                    <a:pt x="34227" y="13618"/>
                    <a:pt x="34016" y="13553"/>
                    <a:pt x="33710" y="13379"/>
                  </a:cubicBezTo>
                  <a:cubicBezTo>
                    <a:pt x="32889" y="12892"/>
                    <a:pt x="32281" y="12862"/>
                    <a:pt x="32129" y="12132"/>
                  </a:cubicBezTo>
                  <a:cubicBezTo>
                    <a:pt x="32129" y="12132"/>
                    <a:pt x="33041" y="11403"/>
                    <a:pt x="34014" y="9245"/>
                  </a:cubicBezTo>
                  <a:lnTo>
                    <a:pt x="36445" y="7239"/>
                  </a:lnTo>
                  <a:cubicBezTo>
                    <a:pt x="36445" y="7239"/>
                    <a:pt x="37874" y="6540"/>
                    <a:pt x="37935" y="6357"/>
                  </a:cubicBezTo>
                  <a:cubicBezTo>
                    <a:pt x="37935" y="6357"/>
                    <a:pt x="38239" y="6023"/>
                    <a:pt x="38117" y="5658"/>
                  </a:cubicBezTo>
                  <a:cubicBezTo>
                    <a:pt x="38117" y="5658"/>
                    <a:pt x="38573" y="5506"/>
                    <a:pt x="38421" y="5141"/>
                  </a:cubicBezTo>
                  <a:cubicBezTo>
                    <a:pt x="38330" y="4746"/>
                    <a:pt x="38147" y="4108"/>
                    <a:pt x="37114" y="3834"/>
                  </a:cubicBezTo>
                  <a:cubicBezTo>
                    <a:pt x="36811" y="3774"/>
                    <a:pt x="36514" y="3755"/>
                    <a:pt x="36226" y="3755"/>
                  </a:cubicBezTo>
                  <a:cubicBezTo>
                    <a:pt x="35759" y="3755"/>
                    <a:pt x="35318" y="3804"/>
                    <a:pt x="34923" y="3804"/>
                  </a:cubicBezTo>
                  <a:cubicBezTo>
                    <a:pt x="34706" y="3804"/>
                    <a:pt x="34503" y="3790"/>
                    <a:pt x="34318" y="3743"/>
                  </a:cubicBezTo>
                  <a:cubicBezTo>
                    <a:pt x="34318" y="3743"/>
                    <a:pt x="34296" y="3741"/>
                    <a:pt x="34255" y="3741"/>
                  </a:cubicBezTo>
                  <a:cubicBezTo>
                    <a:pt x="34054" y="3741"/>
                    <a:pt x="33396" y="3784"/>
                    <a:pt x="32737" y="4290"/>
                  </a:cubicBezTo>
                  <a:cubicBezTo>
                    <a:pt x="31947" y="4898"/>
                    <a:pt x="31734" y="5263"/>
                    <a:pt x="31552" y="6053"/>
                  </a:cubicBezTo>
                  <a:cubicBezTo>
                    <a:pt x="31552" y="6053"/>
                    <a:pt x="30930" y="5905"/>
                    <a:pt x="30390" y="5905"/>
                  </a:cubicBezTo>
                  <a:cubicBezTo>
                    <a:pt x="30120" y="5905"/>
                    <a:pt x="29870" y="5942"/>
                    <a:pt x="29728" y="6053"/>
                  </a:cubicBezTo>
                  <a:cubicBezTo>
                    <a:pt x="29302" y="6388"/>
                    <a:pt x="29059" y="7786"/>
                    <a:pt x="29059" y="7786"/>
                  </a:cubicBezTo>
                  <a:lnTo>
                    <a:pt x="28512" y="7755"/>
                  </a:lnTo>
                  <a:cubicBezTo>
                    <a:pt x="28512" y="7755"/>
                    <a:pt x="28214" y="6357"/>
                    <a:pt x="27619" y="6357"/>
                  </a:cubicBezTo>
                  <a:cubicBezTo>
                    <a:pt x="27613" y="6357"/>
                    <a:pt x="27606" y="6357"/>
                    <a:pt x="27600" y="6357"/>
                  </a:cubicBezTo>
                  <a:cubicBezTo>
                    <a:pt x="27023" y="6388"/>
                    <a:pt x="26354" y="7147"/>
                    <a:pt x="26354" y="7147"/>
                  </a:cubicBezTo>
                  <a:lnTo>
                    <a:pt x="25412" y="6692"/>
                  </a:lnTo>
                  <a:cubicBezTo>
                    <a:pt x="25412" y="6692"/>
                    <a:pt x="26962" y="4959"/>
                    <a:pt x="26384" y="3166"/>
                  </a:cubicBezTo>
                  <a:cubicBezTo>
                    <a:pt x="26365" y="3070"/>
                    <a:pt x="26129" y="2673"/>
                    <a:pt x="25729" y="2673"/>
                  </a:cubicBezTo>
                  <a:cubicBezTo>
                    <a:pt x="25494" y="2673"/>
                    <a:pt x="25202" y="2810"/>
                    <a:pt x="24864" y="3226"/>
                  </a:cubicBezTo>
                  <a:cubicBezTo>
                    <a:pt x="24864" y="3226"/>
                    <a:pt x="24925" y="1950"/>
                    <a:pt x="24257" y="1615"/>
                  </a:cubicBezTo>
                  <a:cubicBezTo>
                    <a:pt x="24224" y="1599"/>
                    <a:pt x="24183" y="1592"/>
                    <a:pt x="24136" y="1592"/>
                  </a:cubicBezTo>
                  <a:cubicBezTo>
                    <a:pt x="23738" y="1592"/>
                    <a:pt x="22889" y="2102"/>
                    <a:pt x="22889" y="2102"/>
                  </a:cubicBezTo>
                  <a:cubicBezTo>
                    <a:pt x="22889" y="2102"/>
                    <a:pt x="22281" y="96"/>
                    <a:pt x="21916" y="5"/>
                  </a:cubicBezTo>
                  <a:cubicBezTo>
                    <a:pt x="21879" y="2"/>
                    <a:pt x="21842" y="0"/>
                    <a:pt x="218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0" name="Google Shape;700;p36"/>
            <p:cNvSpPr/>
            <p:nvPr/>
          </p:nvSpPr>
          <p:spPr>
            <a:xfrm>
              <a:off x="1771575" y="1217650"/>
              <a:ext cx="655825" cy="426150"/>
            </a:xfrm>
            <a:custGeom>
              <a:avLst/>
              <a:gdLst/>
              <a:ahLst/>
              <a:cxnLst/>
              <a:rect l="l" t="t" r="r" b="b"/>
              <a:pathLst>
                <a:path w="26233" h="17046" extrusionOk="0">
                  <a:moveTo>
                    <a:pt x="13262" y="1"/>
                  </a:moveTo>
                  <a:cubicBezTo>
                    <a:pt x="13089" y="1"/>
                    <a:pt x="12898" y="112"/>
                    <a:pt x="12828" y="638"/>
                  </a:cubicBezTo>
                  <a:cubicBezTo>
                    <a:pt x="12828" y="638"/>
                    <a:pt x="12828" y="2280"/>
                    <a:pt x="12645" y="2583"/>
                  </a:cubicBezTo>
                  <a:cubicBezTo>
                    <a:pt x="12645" y="2583"/>
                    <a:pt x="11719" y="1230"/>
                    <a:pt x="10728" y="1230"/>
                  </a:cubicBezTo>
                  <a:cubicBezTo>
                    <a:pt x="10597" y="1230"/>
                    <a:pt x="10466" y="1254"/>
                    <a:pt x="10335" y="1307"/>
                  </a:cubicBezTo>
                  <a:cubicBezTo>
                    <a:pt x="9575" y="1580"/>
                    <a:pt x="10426" y="2948"/>
                    <a:pt x="10426" y="2948"/>
                  </a:cubicBezTo>
                  <a:cubicBezTo>
                    <a:pt x="10426" y="2948"/>
                    <a:pt x="9424" y="2081"/>
                    <a:pt x="8662" y="2081"/>
                  </a:cubicBezTo>
                  <a:cubicBezTo>
                    <a:pt x="8468" y="2081"/>
                    <a:pt x="8289" y="2137"/>
                    <a:pt x="8147" y="2280"/>
                  </a:cubicBezTo>
                  <a:cubicBezTo>
                    <a:pt x="7478" y="2948"/>
                    <a:pt x="8724" y="4498"/>
                    <a:pt x="8724" y="4498"/>
                  </a:cubicBezTo>
                  <a:cubicBezTo>
                    <a:pt x="8724" y="4498"/>
                    <a:pt x="9210" y="4954"/>
                    <a:pt x="9180" y="5167"/>
                  </a:cubicBezTo>
                  <a:cubicBezTo>
                    <a:pt x="9180" y="5167"/>
                    <a:pt x="8116" y="5410"/>
                    <a:pt x="7995" y="5866"/>
                  </a:cubicBezTo>
                  <a:cubicBezTo>
                    <a:pt x="7903" y="6322"/>
                    <a:pt x="9150" y="7295"/>
                    <a:pt x="9119" y="7325"/>
                  </a:cubicBezTo>
                  <a:cubicBezTo>
                    <a:pt x="9119" y="7356"/>
                    <a:pt x="7903" y="7842"/>
                    <a:pt x="7843" y="8085"/>
                  </a:cubicBezTo>
                  <a:cubicBezTo>
                    <a:pt x="7812" y="8298"/>
                    <a:pt x="8055" y="8815"/>
                    <a:pt x="8268" y="8997"/>
                  </a:cubicBezTo>
                  <a:cubicBezTo>
                    <a:pt x="8268" y="8997"/>
                    <a:pt x="7812" y="9149"/>
                    <a:pt x="7751" y="9574"/>
                  </a:cubicBezTo>
                  <a:cubicBezTo>
                    <a:pt x="7660" y="9970"/>
                    <a:pt x="8116" y="10547"/>
                    <a:pt x="8116" y="10547"/>
                  </a:cubicBezTo>
                  <a:cubicBezTo>
                    <a:pt x="8116" y="10547"/>
                    <a:pt x="7387" y="10638"/>
                    <a:pt x="7296" y="11003"/>
                  </a:cubicBezTo>
                  <a:cubicBezTo>
                    <a:pt x="7174" y="11398"/>
                    <a:pt x="7599" y="11733"/>
                    <a:pt x="7599" y="11733"/>
                  </a:cubicBezTo>
                  <a:cubicBezTo>
                    <a:pt x="7599" y="11733"/>
                    <a:pt x="7521" y="11716"/>
                    <a:pt x="7418" y="11716"/>
                  </a:cubicBezTo>
                  <a:cubicBezTo>
                    <a:pt x="7279" y="11716"/>
                    <a:pt x="7096" y="11746"/>
                    <a:pt x="6992" y="11885"/>
                  </a:cubicBezTo>
                  <a:cubicBezTo>
                    <a:pt x="6779" y="12097"/>
                    <a:pt x="7083" y="12553"/>
                    <a:pt x="6992" y="12766"/>
                  </a:cubicBezTo>
                  <a:cubicBezTo>
                    <a:pt x="6992" y="12766"/>
                    <a:pt x="6775" y="12599"/>
                    <a:pt x="6526" y="12599"/>
                  </a:cubicBezTo>
                  <a:cubicBezTo>
                    <a:pt x="6440" y="12599"/>
                    <a:pt x="6349" y="12620"/>
                    <a:pt x="6262" y="12675"/>
                  </a:cubicBezTo>
                  <a:cubicBezTo>
                    <a:pt x="5776" y="12766"/>
                    <a:pt x="5381" y="13982"/>
                    <a:pt x="5381" y="13982"/>
                  </a:cubicBezTo>
                  <a:cubicBezTo>
                    <a:pt x="5320" y="14012"/>
                    <a:pt x="3435" y="15137"/>
                    <a:pt x="639" y="15836"/>
                  </a:cubicBezTo>
                  <a:cubicBezTo>
                    <a:pt x="639" y="15836"/>
                    <a:pt x="1" y="16110"/>
                    <a:pt x="213" y="16565"/>
                  </a:cubicBezTo>
                  <a:cubicBezTo>
                    <a:pt x="379" y="16876"/>
                    <a:pt x="1150" y="17045"/>
                    <a:pt x="1960" y="17045"/>
                  </a:cubicBezTo>
                  <a:cubicBezTo>
                    <a:pt x="2341" y="17045"/>
                    <a:pt x="2731" y="17008"/>
                    <a:pt x="3070" y="16930"/>
                  </a:cubicBezTo>
                  <a:cubicBezTo>
                    <a:pt x="4134" y="16717"/>
                    <a:pt x="7447" y="15502"/>
                    <a:pt x="9454" y="13374"/>
                  </a:cubicBezTo>
                  <a:cubicBezTo>
                    <a:pt x="9454" y="13374"/>
                    <a:pt x="9514" y="13587"/>
                    <a:pt x="9575" y="13921"/>
                  </a:cubicBezTo>
                  <a:cubicBezTo>
                    <a:pt x="9604" y="14263"/>
                    <a:pt x="9926" y="14471"/>
                    <a:pt x="10291" y="14471"/>
                  </a:cubicBezTo>
                  <a:cubicBezTo>
                    <a:pt x="10316" y="14471"/>
                    <a:pt x="10340" y="14470"/>
                    <a:pt x="10365" y="14468"/>
                  </a:cubicBezTo>
                  <a:cubicBezTo>
                    <a:pt x="10730" y="14377"/>
                    <a:pt x="12159" y="14043"/>
                    <a:pt x="12311" y="13617"/>
                  </a:cubicBezTo>
                  <a:cubicBezTo>
                    <a:pt x="12463" y="13252"/>
                    <a:pt x="11855" y="13100"/>
                    <a:pt x="11855" y="13100"/>
                  </a:cubicBezTo>
                  <a:cubicBezTo>
                    <a:pt x="11855" y="13100"/>
                    <a:pt x="11733" y="12067"/>
                    <a:pt x="11916" y="11915"/>
                  </a:cubicBezTo>
                  <a:cubicBezTo>
                    <a:pt x="12098" y="11763"/>
                    <a:pt x="12372" y="11337"/>
                    <a:pt x="13162" y="11185"/>
                  </a:cubicBezTo>
                  <a:cubicBezTo>
                    <a:pt x="13170" y="11184"/>
                    <a:pt x="13179" y="11184"/>
                    <a:pt x="13187" y="11184"/>
                  </a:cubicBezTo>
                  <a:cubicBezTo>
                    <a:pt x="13687" y="11184"/>
                    <a:pt x="13924" y="12952"/>
                    <a:pt x="14074" y="13161"/>
                  </a:cubicBezTo>
                  <a:cubicBezTo>
                    <a:pt x="14283" y="13423"/>
                    <a:pt x="14358" y="13866"/>
                    <a:pt x="14920" y="13866"/>
                  </a:cubicBezTo>
                  <a:cubicBezTo>
                    <a:pt x="15009" y="13866"/>
                    <a:pt x="15112" y="13855"/>
                    <a:pt x="15229" y="13830"/>
                  </a:cubicBezTo>
                  <a:cubicBezTo>
                    <a:pt x="16262" y="13556"/>
                    <a:pt x="16566" y="13435"/>
                    <a:pt x="16627" y="13252"/>
                  </a:cubicBezTo>
                  <a:cubicBezTo>
                    <a:pt x="16718" y="13009"/>
                    <a:pt x="16749" y="12644"/>
                    <a:pt x="16353" y="12553"/>
                  </a:cubicBezTo>
                  <a:cubicBezTo>
                    <a:pt x="15989" y="12492"/>
                    <a:pt x="15502" y="12371"/>
                    <a:pt x="15411" y="11945"/>
                  </a:cubicBezTo>
                  <a:cubicBezTo>
                    <a:pt x="15350" y="11550"/>
                    <a:pt x="15442" y="10942"/>
                    <a:pt x="15381" y="10517"/>
                  </a:cubicBezTo>
                  <a:lnTo>
                    <a:pt x="15533" y="10274"/>
                  </a:lnTo>
                  <a:lnTo>
                    <a:pt x="16566" y="9970"/>
                  </a:lnTo>
                  <a:cubicBezTo>
                    <a:pt x="16566" y="9970"/>
                    <a:pt x="17630" y="11307"/>
                    <a:pt x="17691" y="11398"/>
                  </a:cubicBezTo>
                  <a:cubicBezTo>
                    <a:pt x="17782" y="11459"/>
                    <a:pt x="17934" y="12462"/>
                    <a:pt x="18268" y="12523"/>
                  </a:cubicBezTo>
                  <a:cubicBezTo>
                    <a:pt x="18284" y="12524"/>
                    <a:pt x="18301" y="12525"/>
                    <a:pt x="18320" y="12525"/>
                  </a:cubicBezTo>
                  <a:cubicBezTo>
                    <a:pt x="18723" y="12525"/>
                    <a:pt x="19961" y="12222"/>
                    <a:pt x="20396" y="11641"/>
                  </a:cubicBezTo>
                  <a:cubicBezTo>
                    <a:pt x="20396" y="11641"/>
                    <a:pt x="20305" y="11155"/>
                    <a:pt x="19697" y="11003"/>
                  </a:cubicBezTo>
                  <a:lnTo>
                    <a:pt x="19059" y="10182"/>
                  </a:lnTo>
                  <a:lnTo>
                    <a:pt x="19059" y="10182"/>
                  </a:lnTo>
                  <a:cubicBezTo>
                    <a:pt x="19059" y="10182"/>
                    <a:pt x="19758" y="10547"/>
                    <a:pt x="19971" y="10669"/>
                  </a:cubicBezTo>
                  <a:cubicBezTo>
                    <a:pt x="20214" y="10790"/>
                    <a:pt x="21186" y="11429"/>
                    <a:pt x="21369" y="11550"/>
                  </a:cubicBezTo>
                  <a:cubicBezTo>
                    <a:pt x="21540" y="11624"/>
                    <a:pt x="21869" y="11835"/>
                    <a:pt x="22325" y="11835"/>
                  </a:cubicBezTo>
                  <a:cubicBezTo>
                    <a:pt x="22434" y="11835"/>
                    <a:pt x="22552" y="11823"/>
                    <a:pt x="22676" y="11793"/>
                  </a:cubicBezTo>
                  <a:cubicBezTo>
                    <a:pt x="23314" y="11641"/>
                    <a:pt x="23740" y="11337"/>
                    <a:pt x="23740" y="11337"/>
                  </a:cubicBezTo>
                  <a:cubicBezTo>
                    <a:pt x="23740" y="11337"/>
                    <a:pt x="24013" y="10881"/>
                    <a:pt x="23314" y="10821"/>
                  </a:cubicBezTo>
                  <a:cubicBezTo>
                    <a:pt x="23155" y="10799"/>
                    <a:pt x="23026" y="10795"/>
                    <a:pt x="22916" y="10795"/>
                  </a:cubicBezTo>
                  <a:cubicBezTo>
                    <a:pt x="22836" y="10795"/>
                    <a:pt x="22767" y="10797"/>
                    <a:pt x="22704" y="10797"/>
                  </a:cubicBezTo>
                  <a:cubicBezTo>
                    <a:pt x="22486" y="10797"/>
                    <a:pt x="22345" y="10769"/>
                    <a:pt x="22129" y="10517"/>
                  </a:cubicBezTo>
                  <a:cubicBezTo>
                    <a:pt x="21764" y="10091"/>
                    <a:pt x="21430" y="9970"/>
                    <a:pt x="21490" y="9574"/>
                  </a:cubicBezTo>
                  <a:cubicBezTo>
                    <a:pt x="21490" y="9574"/>
                    <a:pt x="22129" y="9331"/>
                    <a:pt x="23040" y="8298"/>
                  </a:cubicBezTo>
                  <a:lnTo>
                    <a:pt x="24773" y="7629"/>
                  </a:lnTo>
                  <a:cubicBezTo>
                    <a:pt x="24773" y="7629"/>
                    <a:pt x="25685" y="7477"/>
                    <a:pt x="25715" y="7386"/>
                  </a:cubicBezTo>
                  <a:cubicBezTo>
                    <a:pt x="25715" y="7386"/>
                    <a:pt x="25928" y="7234"/>
                    <a:pt x="25928" y="7052"/>
                  </a:cubicBezTo>
                  <a:cubicBezTo>
                    <a:pt x="25928" y="7052"/>
                    <a:pt x="26202" y="7052"/>
                    <a:pt x="26202" y="6839"/>
                  </a:cubicBezTo>
                  <a:cubicBezTo>
                    <a:pt x="26202" y="6596"/>
                    <a:pt x="26232" y="6231"/>
                    <a:pt x="25715" y="5927"/>
                  </a:cubicBezTo>
                  <a:cubicBezTo>
                    <a:pt x="25168" y="5623"/>
                    <a:pt x="24560" y="5623"/>
                    <a:pt x="24196" y="5380"/>
                  </a:cubicBezTo>
                  <a:cubicBezTo>
                    <a:pt x="24196" y="5380"/>
                    <a:pt x="24029" y="5321"/>
                    <a:pt x="23778" y="5321"/>
                  </a:cubicBezTo>
                  <a:cubicBezTo>
                    <a:pt x="23628" y="5321"/>
                    <a:pt x="23447" y="5342"/>
                    <a:pt x="23253" y="5410"/>
                  </a:cubicBezTo>
                  <a:cubicBezTo>
                    <a:pt x="22706" y="5623"/>
                    <a:pt x="22524" y="5775"/>
                    <a:pt x="22281" y="6170"/>
                  </a:cubicBezTo>
                  <a:cubicBezTo>
                    <a:pt x="22281" y="6170"/>
                    <a:pt x="21719" y="5853"/>
                    <a:pt x="21405" y="5853"/>
                  </a:cubicBezTo>
                  <a:cubicBezTo>
                    <a:pt x="21369" y="5853"/>
                    <a:pt x="21336" y="5857"/>
                    <a:pt x="21308" y="5866"/>
                  </a:cubicBezTo>
                  <a:cubicBezTo>
                    <a:pt x="21034" y="5988"/>
                    <a:pt x="20609" y="6717"/>
                    <a:pt x="20609" y="6717"/>
                  </a:cubicBezTo>
                  <a:lnTo>
                    <a:pt x="20305" y="6596"/>
                  </a:lnTo>
                  <a:cubicBezTo>
                    <a:pt x="20305" y="6596"/>
                    <a:pt x="20396" y="5775"/>
                    <a:pt x="20062" y="5684"/>
                  </a:cubicBezTo>
                  <a:cubicBezTo>
                    <a:pt x="20034" y="5678"/>
                    <a:pt x="20004" y="5676"/>
                    <a:pt x="19973" y="5676"/>
                  </a:cubicBezTo>
                  <a:cubicBezTo>
                    <a:pt x="19663" y="5676"/>
                    <a:pt x="19211" y="5927"/>
                    <a:pt x="19211" y="5927"/>
                  </a:cubicBezTo>
                  <a:lnTo>
                    <a:pt x="18755" y="5501"/>
                  </a:lnTo>
                  <a:cubicBezTo>
                    <a:pt x="18755" y="5501"/>
                    <a:pt x="19910" y="4772"/>
                    <a:pt x="19910" y="3708"/>
                  </a:cubicBezTo>
                  <a:cubicBezTo>
                    <a:pt x="19910" y="3664"/>
                    <a:pt x="19829" y="3327"/>
                    <a:pt x="19500" y="3327"/>
                  </a:cubicBezTo>
                  <a:cubicBezTo>
                    <a:pt x="19379" y="3327"/>
                    <a:pt x="19225" y="3373"/>
                    <a:pt x="19028" y="3495"/>
                  </a:cubicBezTo>
                  <a:cubicBezTo>
                    <a:pt x="19028" y="3495"/>
                    <a:pt x="19302" y="2766"/>
                    <a:pt x="18998" y="2492"/>
                  </a:cubicBezTo>
                  <a:cubicBezTo>
                    <a:pt x="18953" y="2448"/>
                    <a:pt x="18861" y="2432"/>
                    <a:pt x="18753" y="2432"/>
                  </a:cubicBezTo>
                  <a:cubicBezTo>
                    <a:pt x="18495" y="2432"/>
                    <a:pt x="18147" y="2523"/>
                    <a:pt x="18147" y="2523"/>
                  </a:cubicBezTo>
                  <a:cubicBezTo>
                    <a:pt x="18147" y="2523"/>
                    <a:pt x="18147" y="1307"/>
                    <a:pt x="17964" y="1216"/>
                  </a:cubicBezTo>
                  <a:cubicBezTo>
                    <a:pt x="17898" y="1171"/>
                    <a:pt x="17806" y="1143"/>
                    <a:pt x="17701" y="1143"/>
                  </a:cubicBezTo>
                  <a:cubicBezTo>
                    <a:pt x="17519" y="1143"/>
                    <a:pt x="17295" y="1228"/>
                    <a:pt x="17083" y="1459"/>
                  </a:cubicBezTo>
                  <a:cubicBezTo>
                    <a:pt x="16749" y="1884"/>
                    <a:pt x="16323" y="2371"/>
                    <a:pt x="16323" y="2371"/>
                  </a:cubicBezTo>
                  <a:cubicBezTo>
                    <a:pt x="16323" y="2371"/>
                    <a:pt x="16627" y="1003"/>
                    <a:pt x="16171" y="760"/>
                  </a:cubicBezTo>
                  <a:cubicBezTo>
                    <a:pt x="16130" y="727"/>
                    <a:pt x="16077" y="714"/>
                    <a:pt x="16017" y="714"/>
                  </a:cubicBezTo>
                  <a:cubicBezTo>
                    <a:pt x="15856" y="714"/>
                    <a:pt x="15641" y="807"/>
                    <a:pt x="15442" y="851"/>
                  </a:cubicBezTo>
                  <a:cubicBezTo>
                    <a:pt x="15046" y="1003"/>
                    <a:pt x="14651" y="1246"/>
                    <a:pt x="14651" y="1246"/>
                  </a:cubicBezTo>
                  <a:cubicBezTo>
                    <a:pt x="14651" y="1246"/>
                    <a:pt x="13679" y="61"/>
                    <a:pt x="13557" y="61"/>
                  </a:cubicBezTo>
                  <a:cubicBezTo>
                    <a:pt x="13506" y="61"/>
                    <a:pt x="13389" y="1"/>
                    <a:pt x="132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1" name="Google Shape;701;p36"/>
            <p:cNvSpPr/>
            <p:nvPr/>
          </p:nvSpPr>
          <p:spPr>
            <a:xfrm>
              <a:off x="101325" y="1333850"/>
              <a:ext cx="723450" cy="616650"/>
            </a:xfrm>
            <a:custGeom>
              <a:avLst/>
              <a:gdLst/>
              <a:ahLst/>
              <a:cxnLst/>
              <a:rect l="l" t="t" r="r" b="b"/>
              <a:pathLst>
                <a:path w="28938" h="24666" extrusionOk="0">
                  <a:moveTo>
                    <a:pt x="850" y="0"/>
                  </a:moveTo>
                  <a:cubicBezTo>
                    <a:pt x="700" y="0"/>
                    <a:pt x="548" y="55"/>
                    <a:pt x="426" y="215"/>
                  </a:cubicBezTo>
                  <a:cubicBezTo>
                    <a:pt x="1" y="701"/>
                    <a:pt x="761" y="2647"/>
                    <a:pt x="1673" y="3741"/>
                  </a:cubicBezTo>
                  <a:cubicBezTo>
                    <a:pt x="2584" y="4835"/>
                    <a:pt x="5958" y="7966"/>
                    <a:pt x="9606" y="9060"/>
                  </a:cubicBezTo>
                  <a:cubicBezTo>
                    <a:pt x="9606" y="9060"/>
                    <a:pt x="9393" y="9334"/>
                    <a:pt x="8998" y="9547"/>
                  </a:cubicBezTo>
                  <a:cubicBezTo>
                    <a:pt x="8633" y="9790"/>
                    <a:pt x="8572" y="10398"/>
                    <a:pt x="8876" y="10793"/>
                  </a:cubicBezTo>
                  <a:cubicBezTo>
                    <a:pt x="9171" y="11176"/>
                    <a:pt x="10382" y="12590"/>
                    <a:pt x="10954" y="12590"/>
                  </a:cubicBezTo>
                  <a:cubicBezTo>
                    <a:pt x="10971" y="12590"/>
                    <a:pt x="10988" y="12589"/>
                    <a:pt x="11004" y="12586"/>
                  </a:cubicBezTo>
                  <a:cubicBezTo>
                    <a:pt x="11551" y="12525"/>
                    <a:pt x="11369" y="11765"/>
                    <a:pt x="11369" y="11765"/>
                  </a:cubicBezTo>
                  <a:cubicBezTo>
                    <a:pt x="11369" y="11765"/>
                    <a:pt x="12298" y="11137"/>
                    <a:pt x="12696" y="11137"/>
                  </a:cubicBezTo>
                  <a:cubicBezTo>
                    <a:pt x="12735" y="11137"/>
                    <a:pt x="12770" y="11144"/>
                    <a:pt x="12797" y="11158"/>
                  </a:cubicBezTo>
                  <a:cubicBezTo>
                    <a:pt x="13101" y="11249"/>
                    <a:pt x="13740" y="11340"/>
                    <a:pt x="14408" y="12221"/>
                  </a:cubicBezTo>
                  <a:cubicBezTo>
                    <a:pt x="14834" y="12738"/>
                    <a:pt x="12828" y="14136"/>
                    <a:pt x="12645" y="14440"/>
                  </a:cubicBezTo>
                  <a:cubicBezTo>
                    <a:pt x="12433" y="14866"/>
                    <a:pt x="11855" y="15291"/>
                    <a:pt x="12585" y="16112"/>
                  </a:cubicBezTo>
                  <a:cubicBezTo>
                    <a:pt x="13453" y="17125"/>
                    <a:pt x="13770" y="17421"/>
                    <a:pt x="14060" y="17421"/>
                  </a:cubicBezTo>
                  <a:cubicBezTo>
                    <a:pt x="14075" y="17421"/>
                    <a:pt x="14090" y="17421"/>
                    <a:pt x="14104" y="17419"/>
                  </a:cubicBezTo>
                  <a:cubicBezTo>
                    <a:pt x="14408" y="17389"/>
                    <a:pt x="14895" y="17176"/>
                    <a:pt x="14712" y="16690"/>
                  </a:cubicBezTo>
                  <a:cubicBezTo>
                    <a:pt x="14560" y="16203"/>
                    <a:pt x="14408" y="15565"/>
                    <a:pt x="14864" y="15200"/>
                  </a:cubicBezTo>
                  <a:cubicBezTo>
                    <a:pt x="15320" y="14866"/>
                    <a:pt x="16050" y="14653"/>
                    <a:pt x="16506" y="14288"/>
                  </a:cubicBezTo>
                  <a:lnTo>
                    <a:pt x="16840" y="14379"/>
                  </a:lnTo>
                  <a:lnTo>
                    <a:pt x="17782" y="15352"/>
                  </a:lnTo>
                  <a:cubicBezTo>
                    <a:pt x="17782" y="15352"/>
                    <a:pt x="16840" y="17389"/>
                    <a:pt x="16779" y="17480"/>
                  </a:cubicBezTo>
                  <a:cubicBezTo>
                    <a:pt x="16749" y="17601"/>
                    <a:pt x="15685" y="18392"/>
                    <a:pt x="15807" y="18817"/>
                  </a:cubicBezTo>
                  <a:cubicBezTo>
                    <a:pt x="15959" y="19243"/>
                    <a:pt x="17144" y="20611"/>
                    <a:pt x="18086" y="20763"/>
                  </a:cubicBezTo>
                  <a:cubicBezTo>
                    <a:pt x="18086" y="20763"/>
                    <a:pt x="18603" y="20367"/>
                    <a:pt x="18451" y="19577"/>
                  </a:cubicBezTo>
                  <a:lnTo>
                    <a:pt x="19059" y="18331"/>
                  </a:lnTo>
                  <a:lnTo>
                    <a:pt x="19059" y="18331"/>
                  </a:lnTo>
                  <a:cubicBezTo>
                    <a:pt x="19059" y="18331"/>
                    <a:pt x="19028" y="19334"/>
                    <a:pt x="19028" y="19699"/>
                  </a:cubicBezTo>
                  <a:cubicBezTo>
                    <a:pt x="19028" y="20003"/>
                    <a:pt x="18877" y="21553"/>
                    <a:pt x="18846" y="21857"/>
                  </a:cubicBezTo>
                  <a:cubicBezTo>
                    <a:pt x="18816" y="22161"/>
                    <a:pt x="18725" y="22829"/>
                    <a:pt x="19272" y="23529"/>
                  </a:cubicBezTo>
                  <a:cubicBezTo>
                    <a:pt x="19819" y="24197"/>
                    <a:pt x="20457" y="24471"/>
                    <a:pt x="20457" y="24471"/>
                  </a:cubicBezTo>
                  <a:cubicBezTo>
                    <a:pt x="20457" y="24471"/>
                    <a:pt x="20460" y="24471"/>
                    <a:pt x="20466" y="24471"/>
                  </a:cubicBezTo>
                  <a:cubicBezTo>
                    <a:pt x="20545" y="24471"/>
                    <a:pt x="21105" y="24445"/>
                    <a:pt x="20822" y="23681"/>
                  </a:cubicBezTo>
                  <a:cubicBezTo>
                    <a:pt x="20518" y="22829"/>
                    <a:pt x="20214" y="22799"/>
                    <a:pt x="20487" y="22130"/>
                  </a:cubicBezTo>
                  <a:cubicBezTo>
                    <a:pt x="20761" y="21431"/>
                    <a:pt x="20700" y="20975"/>
                    <a:pt x="21217" y="20793"/>
                  </a:cubicBezTo>
                  <a:cubicBezTo>
                    <a:pt x="21217" y="20793"/>
                    <a:pt x="21855" y="21401"/>
                    <a:pt x="23588" y="21857"/>
                  </a:cubicBezTo>
                  <a:lnTo>
                    <a:pt x="25412" y="23407"/>
                  </a:lnTo>
                  <a:cubicBezTo>
                    <a:pt x="25412" y="23407"/>
                    <a:pt x="26111" y="24349"/>
                    <a:pt x="26263" y="24410"/>
                  </a:cubicBezTo>
                  <a:cubicBezTo>
                    <a:pt x="26263" y="24410"/>
                    <a:pt x="26434" y="24513"/>
                    <a:pt x="26609" y="24513"/>
                  </a:cubicBezTo>
                  <a:cubicBezTo>
                    <a:pt x="26667" y="24513"/>
                    <a:pt x="26726" y="24501"/>
                    <a:pt x="26779" y="24471"/>
                  </a:cubicBezTo>
                  <a:cubicBezTo>
                    <a:pt x="26779" y="24471"/>
                    <a:pt x="26896" y="24665"/>
                    <a:pt x="27083" y="24665"/>
                  </a:cubicBezTo>
                  <a:cubicBezTo>
                    <a:pt x="27130" y="24665"/>
                    <a:pt x="27181" y="24653"/>
                    <a:pt x="27235" y="24623"/>
                  </a:cubicBezTo>
                  <a:cubicBezTo>
                    <a:pt x="27509" y="24471"/>
                    <a:pt x="27965" y="24288"/>
                    <a:pt x="27995" y="23498"/>
                  </a:cubicBezTo>
                  <a:cubicBezTo>
                    <a:pt x="28056" y="22677"/>
                    <a:pt x="27691" y="21978"/>
                    <a:pt x="27722" y="21401"/>
                  </a:cubicBezTo>
                  <a:cubicBezTo>
                    <a:pt x="27722" y="21401"/>
                    <a:pt x="27661" y="20793"/>
                    <a:pt x="27114" y="20307"/>
                  </a:cubicBezTo>
                  <a:cubicBezTo>
                    <a:pt x="26567" y="19790"/>
                    <a:pt x="26293" y="19699"/>
                    <a:pt x="25685" y="19608"/>
                  </a:cubicBezTo>
                  <a:cubicBezTo>
                    <a:pt x="25685" y="19608"/>
                    <a:pt x="25776" y="18544"/>
                    <a:pt x="25442" y="18240"/>
                  </a:cubicBezTo>
                  <a:cubicBezTo>
                    <a:pt x="25168" y="17966"/>
                    <a:pt x="24074" y="17966"/>
                    <a:pt x="24074" y="17966"/>
                  </a:cubicBezTo>
                  <a:lnTo>
                    <a:pt x="24044" y="17571"/>
                  </a:lnTo>
                  <a:cubicBezTo>
                    <a:pt x="24044" y="17571"/>
                    <a:pt x="25077" y="17145"/>
                    <a:pt x="24956" y="16720"/>
                  </a:cubicBezTo>
                  <a:cubicBezTo>
                    <a:pt x="24834" y="16294"/>
                    <a:pt x="24196" y="15899"/>
                    <a:pt x="24196" y="15899"/>
                  </a:cubicBezTo>
                  <a:lnTo>
                    <a:pt x="24378" y="15139"/>
                  </a:lnTo>
                  <a:cubicBezTo>
                    <a:pt x="24378" y="15139"/>
                    <a:pt x="25233" y="15652"/>
                    <a:pt x="26199" y="15652"/>
                  </a:cubicBezTo>
                  <a:cubicBezTo>
                    <a:pt x="26521" y="15652"/>
                    <a:pt x="26855" y="15595"/>
                    <a:pt x="27175" y="15443"/>
                  </a:cubicBezTo>
                  <a:cubicBezTo>
                    <a:pt x="27235" y="15413"/>
                    <a:pt x="27843" y="14835"/>
                    <a:pt x="26901" y="14288"/>
                  </a:cubicBezTo>
                  <a:cubicBezTo>
                    <a:pt x="26901" y="14288"/>
                    <a:pt x="27874" y="14167"/>
                    <a:pt x="28026" y="13650"/>
                  </a:cubicBezTo>
                  <a:cubicBezTo>
                    <a:pt x="28117" y="13376"/>
                    <a:pt x="27509" y="12708"/>
                    <a:pt x="27509" y="12708"/>
                  </a:cubicBezTo>
                  <a:cubicBezTo>
                    <a:pt x="27509" y="12708"/>
                    <a:pt x="28937" y="11978"/>
                    <a:pt x="28907" y="11674"/>
                  </a:cubicBezTo>
                  <a:cubicBezTo>
                    <a:pt x="28907" y="11370"/>
                    <a:pt x="28725" y="11006"/>
                    <a:pt x="28086" y="10793"/>
                  </a:cubicBezTo>
                  <a:cubicBezTo>
                    <a:pt x="27387" y="10641"/>
                    <a:pt x="26567" y="10458"/>
                    <a:pt x="26567" y="10458"/>
                  </a:cubicBezTo>
                  <a:cubicBezTo>
                    <a:pt x="26567" y="10458"/>
                    <a:pt x="28330" y="10003"/>
                    <a:pt x="28390" y="9334"/>
                  </a:cubicBezTo>
                  <a:cubicBezTo>
                    <a:pt x="28421" y="9060"/>
                    <a:pt x="28086" y="8787"/>
                    <a:pt x="27813" y="8574"/>
                  </a:cubicBezTo>
                  <a:cubicBezTo>
                    <a:pt x="27387" y="8148"/>
                    <a:pt x="26931" y="7844"/>
                    <a:pt x="26931" y="7844"/>
                  </a:cubicBezTo>
                  <a:cubicBezTo>
                    <a:pt x="26931" y="7844"/>
                    <a:pt x="27722" y="5960"/>
                    <a:pt x="27691" y="5869"/>
                  </a:cubicBezTo>
                  <a:cubicBezTo>
                    <a:pt x="27666" y="5770"/>
                    <a:pt x="27743" y="5226"/>
                    <a:pt x="27130" y="5226"/>
                  </a:cubicBezTo>
                  <a:cubicBezTo>
                    <a:pt x="26991" y="5226"/>
                    <a:pt x="26816" y="5254"/>
                    <a:pt x="26597" y="5322"/>
                  </a:cubicBezTo>
                  <a:cubicBezTo>
                    <a:pt x="26597" y="5322"/>
                    <a:pt x="24742" y="6234"/>
                    <a:pt x="24220" y="6234"/>
                  </a:cubicBezTo>
                  <a:cubicBezTo>
                    <a:pt x="24212" y="6234"/>
                    <a:pt x="24203" y="6234"/>
                    <a:pt x="24196" y="6233"/>
                  </a:cubicBezTo>
                  <a:cubicBezTo>
                    <a:pt x="24196" y="6233"/>
                    <a:pt x="25503" y="3893"/>
                    <a:pt x="24317" y="2768"/>
                  </a:cubicBezTo>
                  <a:cubicBezTo>
                    <a:pt x="24195" y="2656"/>
                    <a:pt x="24064" y="2609"/>
                    <a:pt x="23931" y="2609"/>
                  </a:cubicBezTo>
                  <a:cubicBezTo>
                    <a:pt x="23234" y="2609"/>
                    <a:pt x="22463" y="3893"/>
                    <a:pt x="22463" y="3893"/>
                  </a:cubicBezTo>
                  <a:cubicBezTo>
                    <a:pt x="22463" y="3893"/>
                    <a:pt x="23102" y="1218"/>
                    <a:pt x="21916" y="823"/>
                  </a:cubicBezTo>
                  <a:cubicBezTo>
                    <a:pt x="21820" y="788"/>
                    <a:pt x="21724" y="773"/>
                    <a:pt x="21629" y="773"/>
                  </a:cubicBezTo>
                  <a:cubicBezTo>
                    <a:pt x="20560" y="773"/>
                    <a:pt x="19636" y="2799"/>
                    <a:pt x="19636" y="2799"/>
                  </a:cubicBezTo>
                  <a:cubicBezTo>
                    <a:pt x="19636" y="2799"/>
                    <a:pt x="19424" y="3650"/>
                    <a:pt x="19150" y="3711"/>
                  </a:cubicBezTo>
                  <a:cubicBezTo>
                    <a:pt x="19150" y="3711"/>
                    <a:pt x="18323" y="2724"/>
                    <a:pt x="17719" y="2724"/>
                  </a:cubicBezTo>
                  <a:cubicBezTo>
                    <a:pt x="17678" y="2724"/>
                    <a:pt x="17638" y="2728"/>
                    <a:pt x="17600" y="2738"/>
                  </a:cubicBezTo>
                  <a:cubicBezTo>
                    <a:pt x="16992" y="2890"/>
                    <a:pt x="16597" y="4926"/>
                    <a:pt x="16566" y="4926"/>
                  </a:cubicBezTo>
                  <a:cubicBezTo>
                    <a:pt x="16537" y="4926"/>
                    <a:pt x="15329" y="3888"/>
                    <a:pt x="14965" y="3888"/>
                  </a:cubicBezTo>
                  <a:cubicBezTo>
                    <a:pt x="14950" y="3888"/>
                    <a:pt x="14937" y="3889"/>
                    <a:pt x="14925" y="3893"/>
                  </a:cubicBezTo>
                  <a:cubicBezTo>
                    <a:pt x="14621" y="3954"/>
                    <a:pt x="14165" y="4531"/>
                    <a:pt x="14135" y="4866"/>
                  </a:cubicBezTo>
                  <a:cubicBezTo>
                    <a:pt x="14135" y="4866"/>
                    <a:pt x="13814" y="4588"/>
                    <a:pt x="13424" y="4588"/>
                  </a:cubicBezTo>
                  <a:cubicBezTo>
                    <a:pt x="13349" y="4588"/>
                    <a:pt x="13271" y="4598"/>
                    <a:pt x="13193" y="4623"/>
                  </a:cubicBezTo>
                  <a:cubicBezTo>
                    <a:pt x="12676" y="4774"/>
                    <a:pt x="12220" y="5626"/>
                    <a:pt x="12220" y="5626"/>
                  </a:cubicBezTo>
                  <a:cubicBezTo>
                    <a:pt x="12220" y="5626"/>
                    <a:pt x="11758" y="4919"/>
                    <a:pt x="11297" y="4919"/>
                  </a:cubicBezTo>
                  <a:cubicBezTo>
                    <a:pt x="11270" y="4919"/>
                    <a:pt x="11243" y="4921"/>
                    <a:pt x="11217" y="4926"/>
                  </a:cubicBezTo>
                  <a:cubicBezTo>
                    <a:pt x="10700" y="4987"/>
                    <a:pt x="10518" y="5717"/>
                    <a:pt x="10518" y="5717"/>
                  </a:cubicBezTo>
                  <a:cubicBezTo>
                    <a:pt x="10518" y="5717"/>
                    <a:pt x="10366" y="5170"/>
                    <a:pt x="10001" y="5109"/>
                  </a:cubicBezTo>
                  <a:cubicBezTo>
                    <a:pt x="9976" y="5103"/>
                    <a:pt x="9950" y="5100"/>
                    <a:pt x="9925" y="5100"/>
                  </a:cubicBezTo>
                  <a:cubicBezTo>
                    <a:pt x="9577" y="5100"/>
                    <a:pt x="9255" y="5629"/>
                    <a:pt x="9004" y="5629"/>
                  </a:cubicBezTo>
                  <a:cubicBezTo>
                    <a:pt x="8992" y="5629"/>
                    <a:pt x="8979" y="5628"/>
                    <a:pt x="8968" y="5626"/>
                  </a:cubicBezTo>
                  <a:cubicBezTo>
                    <a:pt x="8968" y="5626"/>
                    <a:pt x="9089" y="4987"/>
                    <a:pt x="8633" y="4774"/>
                  </a:cubicBezTo>
                  <a:cubicBezTo>
                    <a:pt x="8442" y="4619"/>
                    <a:pt x="8071" y="4572"/>
                    <a:pt x="7692" y="4572"/>
                  </a:cubicBezTo>
                  <a:cubicBezTo>
                    <a:pt x="7108" y="4572"/>
                    <a:pt x="6505" y="4683"/>
                    <a:pt x="6505" y="4683"/>
                  </a:cubicBezTo>
                  <a:cubicBezTo>
                    <a:pt x="6414" y="4562"/>
                    <a:pt x="3952" y="3164"/>
                    <a:pt x="1521" y="276"/>
                  </a:cubicBezTo>
                  <a:cubicBezTo>
                    <a:pt x="1521" y="276"/>
                    <a:pt x="1187" y="0"/>
                    <a:pt x="8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2" name="Google Shape;702;p36"/>
            <p:cNvSpPr/>
            <p:nvPr/>
          </p:nvSpPr>
          <p:spPr>
            <a:xfrm>
              <a:off x="1925825" y="3102700"/>
              <a:ext cx="785775" cy="618550"/>
            </a:xfrm>
            <a:custGeom>
              <a:avLst/>
              <a:gdLst/>
              <a:ahLst/>
              <a:cxnLst/>
              <a:rect l="l" t="t" r="r" b="b"/>
              <a:pathLst>
                <a:path w="31431" h="24742" extrusionOk="0">
                  <a:moveTo>
                    <a:pt x="29879" y="0"/>
                  </a:moveTo>
                  <a:cubicBezTo>
                    <a:pt x="29090" y="0"/>
                    <a:pt x="28073" y="206"/>
                    <a:pt x="27327" y="526"/>
                  </a:cubicBezTo>
                  <a:cubicBezTo>
                    <a:pt x="26020" y="1073"/>
                    <a:pt x="22038" y="3414"/>
                    <a:pt x="19940" y="6605"/>
                  </a:cubicBezTo>
                  <a:cubicBezTo>
                    <a:pt x="19940" y="6605"/>
                    <a:pt x="19758" y="6362"/>
                    <a:pt x="19636" y="5906"/>
                  </a:cubicBezTo>
                  <a:cubicBezTo>
                    <a:pt x="19565" y="5549"/>
                    <a:pt x="19195" y="5341"/>
                    <a:pt x="18818" y="5341"/>
                  </a:cubicBezTo>
                  <a:cubicBezTo>
                    <a:pt x="18715" y="5341"/>
                    <a:pt x="18610" y="5356"/>
                    <a:pt x="18512" y="5389"/>
                  </a:cubicBezTo>
                  <a:cubicBezTo>
                    <a:pt x="18056" y="5602"/>
                    <a:pt x="16263" y="6362"/>
                    <a:pt x="16202" y="6909"/>
                  </a:cubicBezTo>
                  <a:cubicBezTo>
                    <a:pt x="16111" y="7456"/>
                    <a:pt x="16870" y="7487"/>
                    <a:pt x="16870" y="7487"/>
                  </a:cubicBezTo>
                  <a:cubicBezTo>
                    <a:pt x="16870" y="7487"/>
                    <a:pt x="17266" y="8794"/>
                    <a:pt x="17053" y="9037"/>
                  </a:cubicBezTo>
                  <a:cubicBezTo>
                    <a:pt x="16870" y="9310"/>
                    <a:pt x="16597" y="9888"/>
                    <a:pt x="15624" y="10253"/>
                  </a:cubicBezTo>
                  <a:cubicBezTo>
                    <a:pt x="15594" y="10265"/>
                    <a:pt x="15562" y="10271"/>
                    <a:pt x="15531" y="10271"/>
                  </a:cubicBezTo>
                  <a:cubicBezTo>
                    <a:pt x="14938" y="10271"/>
                    <a:pt x="14214" y="8202"/>
                    <a:pt x="13983" y="7943"/>
                  </a:cubicBezTo>
                  <a:cubicBezTo>
                    <a:pt x="13726" y="7686"/>
                    <a:pt x="13524" y="7215"/>
                    <a:pt x="12991" y="7215"/>
                  </a:cubicBezTo>
                  <a:cubicBezTo>
                    <a:pt x="12829" y="7215"/>
                    <a:pt x="12636" y="7259"/>
                    <a:pt x="12402" y="7365"/>
                  </a:cubicBezTo>
                  <a:cubicBezTo>
                    <a:pt x="11126" y="7943"/>
                    <a:pt x="10761" y="8186"/>
                    <a:pt x="10731" y="8429"/>
                  </a:cubicBezTo>
                  <a:cubicBezTo>
                    <a:pt x="10670" y="8733"/>
                    <a:pt x="10731" y="9250"/>
                    <a:pt x="11247" y="9250"/>
                  </a:cubicBezTo>
                  <a:cubicBezTo>
                    <a:pt x="11794" y="9250"/>
                    <a:pt x="12433" y="9280"/>
                    <a:pt x="12615" y="9797"/>
                  </a:cubicBezTo>
                  <a:cubicBezTo>
                    <a:pt x="12797" y="10344"/>
                    <a:pt x="12797" y="11104"/>
                    <a:pt x="13010" y="11620"/>
                  </a:cubicBezTo>
                  <a:lnTo>
                    <a:pt x="12858" y="11924"/>
                  </a:lnTo>
                  <a:lnTo>
                    <a:pt x="11642" y="12532"/>
                  </a:lnTo>
                  <a:cubicBezTo>
                    <a:pt x="11642" y="12532"/>
                    <a:pt x="9971" y="11073"/>
                    <a:pt x="9849" y="10982"/>
                  </a:cubicBezTo>
                  <a:cubicBezTo>
                    <a:pt x="9727" y="10921"/>
                    <a:pt x="9272" y="9645"/>
                    <a:pt x="8846" y="9645"/>
                  </a:cubicBezTo>
                  <a:cubicBezTo>
                    <a:pt x="8451" y="9645"/>
                    <a:pt x="6718" y="10405"/>
                    <a:pt x="6354" y="11286"/>
                  </a:cubicBezTo>
                  <a:cubicBezTo>
                    <a:pt x="6354" y="11286"/>
                    <a:pt x="6536" y="11894"/>
                    <a:pt x="7387" y="11985"/>
                  </a:cubicBezTo>
                  <a:lnTo>
                    <a:pt x="8390" y="12927"/>
                  </a:lnTo>
                  <a:cubicBezTo>
                    <a:pt x="8390" y="12927"/>
                    <a:pt x="7417" y="12623"/>
                    <a:pt x="7113" y="12502"/>
                  </a:cubicBezTo>
                  <a:cubicBezTo>
                    <a:pt x="6809" y="12380"/>
                    <a:pt x="5351" y="11833"/>
                    <a:pt x="5107" y="11712"/>
                  </a:cubicBezTo>
                  <a:cubicBezTo>
                    <a:pt x="4925" y="11631"/>
                    <a:pt x="4580" y="11482"/>
                    <a:pt x="4128" y="11482"/>
                  </a:cubicBezTo>
                  <a:cubicBezTo>
                    <a:pt x="3902" y="11482"/>
                    <a:pt x="3648" y="11519"/>
                    <a:pt x="3375" y="11620"/>
                  </a:cubicBezTo>
                  <a:cubicBezTo>
                    <a:pt x="2584" y="11985"/>
                    <a:pt x="2129" y="12471"/>
                    <a:pt x="2129" y="12471"/>
                  </a:cubicBezTo>
                  <a:cubicBezTo>
                    <a:pt x="2129" y="12471"/>
                    <a:pt x="1926" y="13080"/>
                    <a:pt x="2766" y="13080"/>
                  </a:cubicBezTo>
                  <a:cubicBezTo>
                    <a:pt x="2786" y="13080"/>
                    <a:pt x="2806" y="13080"/>
                    <a:pt x="2828" y="13079"/>
                  </a:cubicBezTo>
                  <a:cubicBezTo>
                    <a:pt x="3297" y="13029"/>
                    <a:pt x="3554" y="12933"/>
                    <a:pt x="3786" y="12933"/>
                  </a:cubicBezTo>
                  <a:cubicBezTo>
                    <a:pt x="3976" y="12933"/>
                    <a:pt x="4149" y="12996"/>
                    <a:pt x="4408" y="13201"/>
                  </a:cubicBezTo>
                  <a:cubicBezTo>
                    <a:pt x="4986" y="13657"/>
                    <a:pt x="5442" y="13718"/>
                    <a:pt x="5472" y="14295"/>
                  </a:cubicBezTo>
                  <a:cubicBezTo>
                    <a:pt x="5472" y="14295"/>
                    <a:pt x="4712" y="14751"/>
                    <a:pt x="3770" y="16271"/>
                  </a:cubicBezTo>
                  <a:lnTo>
                    <a:pt x="1764" y="17548"/>
                  </a:lnTo>
                  <a:cubicBezTo>
                    <a:pt x="1764" y="17548"/>
                    <a:pt x="609" y="17943"/>
                    <a:pt x="578" y="18095"/>
                  </a:cubicBezTo>
                  <a:cubicBezTo>
                    <a:pt x="578" y="18095"/>
                    <a:pt x="305" y="18307"/>
                    <a:pt x="335" y="18581"/>
                  </a:cubicBezTo>
                  <a:cubicBezTo>
                    <a:pt x="335" y="18581"/>
                    <a:pt x="1" y="18672"/>
                    <a:pt x="31" y="18976"/>
                  </a:cubicBezTo>
                  <a:cubicBezTo>
                    <a:pt x="92" y="19280"/>
                    <a:pt x="153" y="19766"/>
                    <a:pt x="913" y="20040"/>
                  </a:cubicBezTo>
                  <a:cubicBezTo>
                    <a:pt x="1673" y="20283"/>
                    <a:pt x="2433" y="20192"/>
                    <a:pt x="3010" y="20374"/>
                  </a:cubicBezTo>
                  <a:cubicBezTo>
                    <a:pt x="3010" y="20374"/>
                    <a:pt x="3098" y="20392"/>
                    <a:pt x="3241" y="20392"/>
                  </a:cubicBezTo>
                  <a:cubicBezTo>
                    <a:pt x="3473" y="20392"/>
                    <a:pt x="3850" y="20345"/>
                    <a:pt x="4226" y="20101"/>
                  </a:cubicBezTo>
                  <a:cubicBezTo>
                    <a:pt x="4864" y="19736"/>
                    <a:pt x="5047" y="19493"/>
                    <a:pt x="5290" y="18915"/>
                  </a:cubicBezTo>
                  <a:cubicBezTo>
                    <a:pt x="5290" y="18915"/>
                    <a:pt x="5894" y="19146"/>
                    <a:pt x="6328" y="19146"/>
                  </a:cubicBezTo>
                  <a:cubicBezTo>
                    <a:pt x="6461" y="19146"/>
                    <a:pt x="6579" y="19125"/>
                    <a:pt x="6658" y="19067"/>
                  </a:cubicBezTo>
                  <a:cubicBezTo>
                    <a:pt x="6992" y="18885"/>
                    <a:pt x="7326" y="17821"/>
                    <a:pt x="7326" y="17821"/>
                  </a:cubicBezTo>
                  <a:lnTo>
                    <a:pt x="7752" y="17882"/>
                  </a:lnTo>
                  <a:cubicBezTo>
                    <a:pt x="7752" y="17882"/>
                    <a:pt x="7873" y="19007"/>
                    <a:pt x="8299" y="19037"/>
                  </a:cubicBezTo>
                  <a:cubicBezTo>
                    <a:pt x="8311" y="19038"/>
                    <a:pt x="8323" y="19038"/>
                    <a:pt x="8335" y="19038"/>
                  </a:cubicBezTo>
                  <a:cubicBezTo>
                    <a:pt x="8730" y="19038"/>
                    <a:pt x="9302" y="18581"/>
                    <a:pt x="9302" y="18581"/>
                  </a:cubicBezTo>
                  <a:lnTo>
                    <a:pt x="9971" y="19007"/>
                  </a:lnTo>
                  <a:cubicBezTo>
                    <a:pt x="9971" y="19007"/>
                    <a:pt x="8633" y="20192"/>
                    <a:pt x="8907" y="21529"/>
                  </a:cubicBezTo>
                  <a:cubicBezTo>
                    <a:pt x="8907" y="21610"/>
                    <a:pt x="9069" y="21962"/>
                    <a:pt x="9402" y="21962"/>
                  </a:cubicBezTo>
                  <a:cubicBezTo>
                    <a:pt x="9569" y="21962"/>
                    <a:pt x="9778" y="21874"/>
                    <a:pt x="10031" y="21621"/>
                  </a:cubicBezTo>
                  <a:lnTo>
                    <a:pt x="10031" y="21621"/>
                  </a:lnTo>
                  <a:cubicBezTo>
                    <a:pt x="10031" y="21621"/>
                    <a:pt x="9849" y="22563"/>
                    <a:pt x="10335" y="22867"/>
                  </a:cubicBezTo>
                  <a:cubicBezTo>
                    <a:pt x="10375" y="22891"/>
                    <a:pt x="10429" y="22902"/>
                    <a:pt x="10492" y="22902"/>
                  </a:cubicBezTo>
                  <a:cubicBezTo>
                    <a:pt x="10822" y="22902"/>
                    <a:pt x="11399" y="22624"/>
                    <a:pt x="11399" y="22624"/>
                  </a:cubicBezTo>
                  <a:cubicBezTo>
                    <a:pt x="11399" y="22624"/>
                    <a:pt x="11673" y="24174"/>
                    <a:pt x="11977" y="24235"/>
                  </a:cubicBezTo>
                  <a:cubicBezTo>
                    <a:pt x="12054" y="24258"/>
                    <a:pt x="12139" y="24273"/>
                    <a:pt x="12228" y="24273"/>
                  </a:cubicBezTo>
                  <a:cubicBezTo>
                    <a:pt x="12491" y="24273"/>
                    <a:pt x="12791" y="24141"/>
                    <a:pt x="13041" y="23687"/>
                  </a:cubicBezTo>
                  <a:cubicBezTo>
                    <a:pt x="13375" y="23049"/>
                    <a:pt x="13800" y="22289"/>
                    <a:pt x="13801" y="22289"/>
                  </a:cubicBezTo>
                  <a:lnTo>
                    <a:pt x="13801" y="22289"/>
                  </a:lnTo>
                  <a:cubicBezTo>
                    <a:pt x="13800" y="22289"/>
                    <a:pt x="13709" y="24174"/>
                    <a:pt x="14378" y="24387"/>
                  </a:cubicBezTo>
                  <a:cubicBezTo>
                    <a:pt x="14410" y="24400"/>
                    <a:pt x="14446" y="24406"/>
                    <a:pt x="14486" y="24406"/>
                  </a:cubicBezTo>
                  <a:cubicBezTo>
                    <a:pt x="14708" y="24406"/>
                    <a:pt x="15032" y="24212"/>
                    <a:pt x="15290" y="24083"/>
                  </a:cubicBezTo>
                  <a:cubicBezTo>
                    <a:pt x="15776" y="23779"/>
                    <a:pt x="16232" y="23444"/>
                    <a:pt x="16232" y="23444"/>
                  </a:cubicBezTo>
                  <a:cubicBezTo>
                    <a:pt x="16232" y="23444"/>
                    <a:pt x="17782" y="24721"/>
                    <a:pt x="17904" y="24721"/>
                  </a:cubicBezTo>
                  <a:cubicBezTo>
                    <a:pt x="17910" y="24719"/>
                    <a:pt x="17917" y="24719"/>
                    <a:pt x="17925" y="24719"/>
                  </a:cubicBezTo>
                  <a:cubicBezTo>
                    <a:pt x="17975" y="24719"/>
                    <a:pt x="18067" y="24741"/>
                    <a:pt x="18171" y="24741"/>
                  </a:cubicBezTo>
                  <a:cubicBezTo>
                    <a:pt x="18414" y="24741"/>
                    <a:pt x="18725" y="24620"/>
                    <a:pt x="18725" y="23809"/>
                  </a:cubicBezTo>
                  <a:cubicBezTo>
                    <a:pt x="18725" y="23809"/>
                    <a:pt x="18360" y="21742"/>
                    <a:pt x="18542" y="21225"/>
                  </a:cubicBezTo>
                  <a:lnTo>
                    <a:pt x="18542" y="21225"/>
                  </a:lnTo>
                  <a:cubicBezTo>
                    <a:pt x="18542" y="21226"/>
                    <a:pt x="19848" y="22552"/>
                    <a:pt x="21091" y="22552"/>
                  </a:cubicBezTo>
                  <a:cubicBezTo>
                    <a:pt x="21353" y="22552"/>
                    <a:pt x="21612" y="22493"/>
                    <a:pt x="21855" y="22350"/>
                  </a:cubicBezTo>
                  <a:cubicBezTo>
                    <a:pt x="22767" y="21803"/>
                    <a:pt x="21308" y="20253"/>
                    <a:pt x="21308" y="20253"/>
                  </a:cubicBezTo>
                  <a:lnTo>
                    <a:pt x="21308" y="20253"/>
                  </a:lnTo>
                  <a:cubicBezTo>
                    <a:pt x="21308" y="20253"/>
                    <a:pt x="22578" y="20985"/>
                    <a:pt x="23544" y="20985"/>
                  </a:cubicBezTo>
                  <a:cubicBezTo>
                    <a:pt x="23899" y="20985"/>
                    <a:pt x="24213" y="20887"/>
                    <a:pt x="24409" y="20617"/>
                  </a:cubicBezTo>
                  <a:cubicBezTo>
                    <a:pt x="25108" y="19645"/>
                    <a:pt x="23132" y="17882"/>
                    <a:pt x="23132" y="17882"/>
                  </a:cubicBezTo>
                  <a:cubicBezTo>
                    <a:pt x="23132" y="17882"/>
                    <a:pt x="22372" y="17426"/>
                    <a:pt x="22433" y="17183"/>
                  </a:cubicBezTo>
                  <a:cubicBezTo>
                    <a:pt x="22433" y="17183"/>
                    <a:pt x="23740" y="16605"/>
                    <a:pt x="23801" y="15967"/>
                  </a:cubicBezTo>
                  <a:cubicBezTo>
                    <a:pt x="23831" y="15298"/>
                    <a:pt x="22007" y="14386"/>
                    <a:pt x="22007" y="14356"/>
                  </a:cubicBezTo>
                  <a:cubicBezTo>
                    <a:pt x="22007" y="14326"/>
                    <a:pt x="23436" y="13414"/>
                    <a:pt x="23497" y="13079"/>
                  </a:cubicBezTo>
                  <a:cubicBezTo>
                    <a:pt x="23497" y="12745"/>
                    <a:pt x="23102" y="12198"/>
                    <a:pt x="22767" y="12016"/>
                  </a:cubicBezTo>
                  <a:cubicBezTo>
                    <a:pt x="22767" y="12016"/>
                    <a:pt x="23284" y="11712"/>
                    <a:pt x="23284" y="11164"/>
                  </a:cubicBezTo>
                  <a:cubicBezTo>
                    <a:pt x="23284" y="10648"/>
                    <a:pt x="22615" y="9979"/>
                    <a:pt x="22615" y="9979"/>
                  </a:cubicBezTo>
                  <a:cubicBezTo>
                    <a:pt x="22615" y="9979"/>
                    <a:pt x="23527" y="9675"/>
                    <a:pt x="23588" y="9189"/>
                  </a:cubicBezTo>
                  <a:cubicBezTo>
                    <a:pt x="23679" y="8702"/>
                    <a:pt x="23041" y="8307"/>
                    <a:pt x="23041" y="8307"/>
                  </a:cubicBezTo>
                  <a:cubicBezTo>
                    <a:pt x="23041" y="8307"/>
                    <a:pt x="23588" y="8307"/>
                    <a:pt x="23740" y="7973"/>
                  </a:cubicBezTo>
                  <a:cubicBezTo>
                    <a:pt x="23953" y="7639"/>
                    <a:pt x="23436" y="7091"/>
                    <a:pt x="23558" y="6848"/>
                  </a:cubicBezTo>
                  <a:lnTo>
                    <a:pt x="23558" y="6848"/>
                  </a:lnTo>
                  <a:cubicBezTo>
                    <a:pt x="23558" y="6848"/>
                    <a:pt x="23770" y="6960"/>
                    <a:pt x="24018" y="6960"/>
                  </a:cubicBezTo>
                  <a:cubicBezTo>
                    <a:pt x="24179" y="6960"/>
                    <a:pt x="24356" y="6913"/>
                    <a:pt x="24500" y="6757"/>
                  </a:cubicBezTo>
                  <a:cubicBezTo>
                    <a:pt x="24865" y="6514"/>
                    <a:pt x="25017" y="4873"/>
                    <a:pt x="25017" y="4873"/>
                  </a:cubicBezTo>
                  <a:cubicBezTo>
                    <a:pt x="25138" y="4812"/>
                    <a:pt x="27205" y="2897"/>
                    <a:pt x="30670" y="1377"/>
                  </a:cubicBezTo>
                  <a:cubicBezTo>
                    <a:pt x="30670" y="1377"/>
                    <a:pt x="31430" y="860"/>
                    <a:pt x="31035" y="344"/>
                  </a:cubicBezTo>
                  <a:cubicBezTo>
                    <a:pt x="30883" y="104"/>
                    <a:pt x="30439" y="0"/>
                    <a:pt x="298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3" name="Google Shape;703;p36"/>
            <p:cNvSpPr/>
            <p:nvPr/>
          </p:nvSpPr>
          <p:spPr>
            <a:xfrm>
              <a:off x="2983600" y="4416000"/>
              <a:ext cx="929375" cy="625425"/>
            </a:xfrm>
            <a:custGeom>
              <a:avLst/>
              <a:gdLst/>
              <a:ahLst/>
              <a:cxnLst/>
              <a:rect l="l" t="t" r="r" b="b"/>
              <a:pathLst>
                <a:path w="37175" h="25017" extrusionOk="0">
                  <a:moveTo>
                    <a:pt x="22737" y="1"/>
                  </a:moveTo>
                  <a:cubicBezTo>
                    <a:pt x="21369" y="1"/>
                    <a:pt x="21065" y="2858"/>
                    <a:pt x="21065" y="2858"/>
                  </a:cubicBezTo>
                  <a:cubicBezTo>
                    <a:pt x="21065" y="2858"/>
                    <a:pt x="21156" y="3800"/>
                    <a:pt x="20883" y="3952"/>
                  </a:cubicBezTo>
                  <a:cubicBezTo>
                    <a:pt x="20883" y="3952"/>
                    <a:pt x="19967" y="3403"/>
                    <a:pt x="19318" y="3403"/>
                  </a:cubicBezTo>
                  <a:cubicBezTo>
                    <a:pt x="19173" y="3403"/>
                    <a:pt x="19042" y="3430"/>
                    <a:pt x="18937" y="3496"/>
                  </a:cubicBezTo>
                  <a:cubicBezTo>
                    <a:pt x="18329" y="3861"/>
                    <a:pt x="18694" y="6080"/>
                    <a:pt x="18633" y="6080"/>
                  </a:cubicBezTo>
                  <a:cubicBezTo>
                    <a:pt x="18632" y="6082"/>
                    <a:pt x="18628" y="6084"/>
                    <a:pt x="18622" y="6084"/>
                  </a:cubicBezTo>
                  <a:cubicBezTo>
                    <a:pt x="18484" y="6084"/>
                    <a:pt x="17213" y="5564"/>
                    <a:pt x="16738" y="5564"/>
                  </a:cubicBezTo>
                  <a:cubicBezTo>
                    <a:pt x="16676" y="5564"/>
                    <a:pt x="16627" y="5573"/>
                    <a:pt x="16597" y="5594"/>
                  </a:cubicBezTo>
                  <a:cubicBezTo>
                    <a:pt x="16293" y="5776"/>
                    <a:pt x="16050" y="6505"/>
                    <a:pt x="16110" y="6931"/>
                  </a:cubicBezTo>
                  <a:cubicBezTo>
                    <a:pt x="16110" y="6931"/>
                    <a:pt x="15832" y="6805"/>
                    <a:pt x="15512" y="6805"/>
                  </a:cubicBezTo>
                  <a:cubicBezTo>
                    <a:pt x="15336" y="6805"/>
                    <a:pt x="15148" y="6843"/>
                    <a:pt x="14986" y="6961"/>
                  </a:cubicBezTo>
                  <a:cubicBezTo>
                    <a:pt x="14530" y="7296"/>
                    <a:pt x="14347" y="8329"/>
                    <a:pt x="14347" y="8329"/>
                  </a:cubicBezTo>
                  <a:cubicBezTo>
                    <a:pt x="14347" y="8329"/>
                    <a:pt x="13791" y="7896"/>
                    <a:pt x="13306" y="7896"/>
                  </a:cubicBezTo>
                  <a:cubicBezTo>
                    <a:pt x="13202" y="7896"/>
                    <a:pt x="13101" y="7916"/>
                    <a:pt x="13010" y="7964"/>
                  </a:cubicBezTo>
                  <a:cubicBezTo>
                    <a:pt x="12524" y="8208"/>
                    <a:pt x="12615" y="9028"/>
                    <a:pt x="12615" y="9028"/>
                  </a:cubicBezTo>
                  <a:cubicBezTo>
                    <a:pt x="12615" y="9028"/>
                    <a:pt x="12290" y="8567"/>
                    <a:pt x="11921" y="8567"/>
                  </a:cubicBezTo>
                  <a:cubicBezTo>
                    <a:pt x="11899" y="8567"/>
                    <a:pt x="11877" y="8569"/>
                    <a:pt x="11855" y="8572"/>
                  </a:cubicBezTo>
                  <a:cubicBezTo>
                    <a:pt x="11429" y="8633"/>
                    <a:pt x="11277" y="9393"/>
                    <a:pt x="10974" y="9484"/>
                  </a:cubicBezTo>
                  <a:cubicBezTo>
                    <a:pt x="10974" y="9484"/>
                    <a:pt x="10852" y="8785"/>
                    <a:pt x="10335" y="8664"/>
                  </a:cubicBezTo>
                  <a:cubicBezTo>
                    <a:pt x="10305" y="8659"/>
                    <a:pt x="10272" y="8656"/>
                    <a:pt x="10236" y="8656"/>
                  </a:cubicBezTo>
                  <a:cubicBezTo>
                    <a:pt x="9614" y="8656"/>
                    <a:pt x="8147" y="9363"/>
                    <a:pt x="8147" y="9363"/>
                  </a:cubicBezTo>
                  <a:cubicBezTo>
                    <a:pt x="8056" y="9302"/>
                    <a:pt x="5016" y="8633"/>
                    <a:pt x="1429" y="6505"/>
                  </a:cubicBezTo>
                  <a:cubicBezTo>
                    <a:pt x="1429" y="6505"/>
                    <a:pt x="1181" y="6406"/>
                    <a:pt x="905" y="6406"/>
                  </a:cubicBezTo>
                  <a:cubicBezTo>
                    <a:pt x="652" y="6406"/>
                    <a:pt x="375" y="6490"/>
                    <a:pt x="244" y="6809"/>
                  </a:cubicBezTo>
                  <a:cubicBezTo>
                    <a:pt x="1" y="7509"/>
                    <a:pt x="1460" y="9241"/>
                    <a:pt x="2767" y="10062"/>
                  </a:cubicBezTo>
                  <a:cubicBezTo>
                    <a:pt x="4066" y="10859"/>
                    <a:pt x="8436" y="12833"/>
                    <a:pt x="12502" y="12833"/>
                  </a:cubicBezTo>
                  <a:cubicBezTo>
                    <a:pt x="12621" y="12833"/>
                    <a:pt x="12740" y="12831"/>
                    <a:pt x="12858" y="12828"/>
                  </a:cubicBezTo>
                  <a:lnTo>
                    <a:pt x="12858" y="12828"/>
                  </a:lnTo>
                  <a:cubicBezTo>
                    <a:pt x="12858" y="12828"/>
                    <a:pt x="12706" y="13162"/>
                    <a:pt x="12402" y="13557"/>
                  </a:cubicBezTo>
                  <a:cubicBezTo>
                    <a:pt x="12068" y="13922"/>
                    <a:pt x="12250" y="14560"/>
                    <a:pt x="12706" y="14864"/>
                  </a:cubicBezTo>
                  <a:cubicBezTo>
                    <a:pt x="13116" y="15137"/>
                    <a:pt x="14631" y="16025"/>
                    <a:pt x="15331" y="16025"/>
                  </a:cubicBezTo>
                  <a:cubicBezTo>
                    <a:pt x="15409" y="16025"/>
                    <a:pt x="15478" y="16013"/>
                    <a:pt x="15533" y="15989"/>
                  </a:cubicBezTo>
                  <a:cubicBezTo>
                    <a:pt x="16050" y="15715"/>
                    <a:pt x="15594" y="14986"/>
                    <a:pt x="15594" y="14986"/>
                  </a:cubicBezTo>
                  <a:cubicBezTo>
                    <a:pt x="15594" y="14986"/>
                    <a:pt x="16483" y="13830"/>
                    <a:pt x="16885" y="13830"/>
                  </a:cubicBezTo>
                  <a:cubicBezTo>
                    <a:pt x="16891" y="13830"/>
                    <a:pt x="16896" y="13830"/>
                    <a:pt x="16901" y="13831"/>
                  </a:cubicBezTo>
                  <a:cubicBezTo>
                    <a:pt x="17235" y="13892"/>
                    <a:pt x="17965" y="13740"/>
                    <a:pt x="18907" y="14378"/>
                  </a:cubicBezTo>
                  <a:cubicBezTo>
                    <a:pt x="19515" y="14803"/>
                    <a:pt x="17965" y="16931"/>
                    <a:pt x="17843" y="17296"/>
                  </a:cubicBezTo>
                  <a:cubicBezTo>
                    <a:pt x="17782" y="17843"/>
                    <a:pt x="17326" y="18481"/>
                    <a:pt x="18329" y="19089"/>
                  </a:cubicBezTo>
                  <a:cubicBezTo>
                    <a:pt x="19384" y="19689"/>
                    <a:pt x="19872" y="19929"/>
                    <a:pt x="20165" y="19929"/>
                  </a:cubicBezTo>
                  <a:cubicBezTo>
                    <a:pt x="20244" y="19929"/>
                    <a:pt x="20308" y="19912"/>
                    <a:pt x="20366" y="19880"/>
                  </a:cubicBezTo>
                  <a:cubicBezTo>
                    <a:pt x="20609" y="19728"/>
                    <a:pt x="21065" y="19393"/>
                    <a:pt x="20731" y="18907"/>
                  </a:cubicBezTo>
                  <a:cubicBezTo>
                    <a:pt x="20396" y="18390"/>
                    <a:pt x="20001" y="17782"/>
                    <a:pt x="20366" y="17296"/>
                  </a:cubicBezTo>
                  <a:cubicBezTo>
                    <a:pt x="20700" y="16810"/>
                    <a:pt x="21369" y="16323"/>
                    <a:pt x="21764" y="15776"/>
                  </a:cubicBezTo>
                  <a:lnTo>
                    <a:pt x="22129" y="15746"/>
                  </a:lnTo>
                  <a:lnTo>
                    <a:pt x="23466" y="16475"/>
                  </a:lnTo>
                  <a:cubicBezTo>
                    <a:pt x="23466" y="16475"/>
                    <a:pt x="23193" y="18907"/>
                    <a:pt x="23193" y="19059"/>
                  </a:cubicBezTo>
                  <a:cubicBezTo>
                    <a:pt x="23193" y="19211"/>
                    <a:pt x="22372" y="20366"/>
                    <a:pt x="22645" y="20761"/>
                  </a:cubicBezTo>
                  <a:cubicBezTo>
                    <a:pt x="22925" y="21097"/>
                    <a:pt x="24388" y="21998"/>
                    <a:pt x="25425" y="21998"/>
                  </a:cubicBezTo>
                  <a:cubicBezTo>
                    <a:pt x="25516" y="21998"/>
                    <a:pt x="25602" y="21991"/>
                    <a:pt x="25685" y="21977"/>
                  </a:cubicBezTo>
                  <a:cubicBezTo>
                    <a:pt x="25685" y="21977"/>
                    <a:pt x="26080" y="21399"/>
                    <a:pt x="25624" y="20609"/>
                  </a:cubicBezTo>
                  <a:lnTo>
                    <a:pt x="25837" y="19120"/>
                  </a:lnTo>
                  <a:cubicBezTo>
                    <a:pt x="25837" y="19120"/>
                    <a:pt x="26171" y="20214"/>
                    <a:pt x="26293" y="20518"/>
                  </a:cubicBezTo>
                  <a:cubicBezTo>
                    <a:pt x="26384" y="20883"/>
                    <a:pt x="26779" y="22494"/>
                    <a:pt x="26840" y="22858"/>
                  </a:cubicBezTo>
                  <a:cubicBezTo>
                    <a:pt x="26931" y="23162"/>
                    <a:pt x="27083" y="23922"/>
                    <a:pt x="27874" y="24439"/>
                  </a:cubicBezTo>
                  <a:cubicBezTo>
                    <a:pt x="28664" y="24986"/>
                    <a:pt x="29424" y="25016"/>
                    <a:pt x="29424" y="25016"/>
                  </a:cubicBezTo>
                  <a:cubicBezTo>
                    <a:pt x="29424" y="25016"/>
                    <a:pt x="30153" y="24773"/>
                    <a:pt x="29545" y="24013"/>
                  </a:cubicBezTo>
                  <a:cubicBezTo>
                    <a:pt x="28937" y="23253"/>
                    <a:pt x="28603" y="23314"/>
                    <a:pt x="28633" y="22494"/>
                  </a:cubicBezTo>
                  <a:cubicBezTo>
                    <a:pt x="28664" y="21703"/>
                    <a:pt x="28451" y="21247"/>
                    <a:pt x="28937" y="20883"/>
                  </a:cubicBezTo>
                  <a:cubicBezTo>
                    <a:pt x="28937" y="20883"/>
                    <a:pt x="29585" y="21151"/>
                    <a:pt x="31014" y="21151"/>
                  </a:cubicBezTo>
                  <a:cubicBezTo>
                    <a:pt x="31252" y="21151"/>
                    <a:pt x="31512" y="21143"/>
                    <a:pt x="31795" y="21126"/>
                  </a:cubicBezTo>
                  <a:lnTo>
                    <a:pt x="34226" y="22129"/>
                  </a:lnTo>
                  <a:cubicBezTo>
                    <a:pt x="34226" y="22129"/>
                    <a:pt x="35249" y="22859"/>
                    <a:pt x="35432" y="22859"/>
                  </a:cubicBezTo>
                  <a:cubicBezTo>
                    <a:pt x="35436" y="22859"/>
                    <a:pt x="35439" y="22859"/>
                    <a:pt x="35442" y="22858"/>
                  </a:cubicBezTo>
                  <a:cubicBezTo>
                    <a:pt x="35442" y="22858"/>
                    <a:pt x="35500" y="22868"/>
                    <a:pt x="35584" y="22868"/>
                  </a:cubicBezTo>
                  <a:cubicBezTo>
                    <a:pt x="35710" y="22868"/>
                    <a:pt x="35892" y="22846"/>
                    <a:pt x="36020" y="22737"/>
                  </a:cubicBezTo>
                  <a:cubicBezTo>
                    <a:pt x="36020" y="22737"/>
                    <a:pt x="36165" y="22868"/>
                    <a:pt x="36326" y="22868"/>
                  </a:cubicBezTo>
                  <a:cubicBezTo>
                    <a:pt x="36397" y="22868"/>
                    <a:pt x="36471" y="22842"/>
                    <a:pt x="36536" y="22767"/>
                  </a:cubicBezTo>
                  <a:cubicBezTo>
                    <a:pt x="36779" y="22554"/>
                    <a:pt x="37175" y="22159"/>
                    <a:pt x="36962" y="21339"/>
                  </a:cubicBezTo>
                  <a:cubicBezTo>
                    <a:pt x="36719" y="20487"/>
                    <a:pt x="36111" y="19880"/>
                    <a:pt x="35928" y="19241"/>
                  </a:cubicBezTo>
                  <a:cubicBezTo>
                    <a:pt x="35928" y="19241"/>
                    <a:pt x="35655" y="18633"/>
                    <a:pt x="34895" y="18329"/>
                  </a:cubicBezTo>
                  <a:cubicBezTo>
                    <a:pt x="34441" y="18130"/>
                    <a:pt x="34150" y="18049"/>
                    <a:pt x="33853" y="18049"/>
                  </a:cubicBezTo>
                  <a:cubicBezTo>
                    <a:pt x="33653" y="18049"/>
                    <a:pt x="33450" y="18086"/>
                    <a:pt x="33193" y="18147"/>
                  </a:cubicBezTo>
                  <a:cubicBezTo>
                    <a:pt x="33193" y="18147"/>
                    <a:pt x="32889" y="16992"/>
                    <a:pt x="32463" y="16810"/>
                  </a:cubicBezTo>
                  <a:cubicBezTo>
                    <a:pt x="32384" y="16773"/>
                    <a:pt x="32276" y="16759"/>
                    <a:pt x="32153" y="16759"/>
                  </a:cubicBezTo>
                  <a:cubicBezTo>
                    <a:pt x="31663" y="16759"/>
                    <a:pt x="30944" y="16992"/>
                    <a:pt x="30944" y="16992"/>
                  </a:cubicBezTo>
                  <a:lnTo>
                    <a:pt x="30761" y="16566"/>
                  </a:lnTo>
                  <a:cubicBezTo>
                    <a:pt x="30761" y="16566"/>
                    <a:pt x="31673" y="15776"/>
                    <a:pt x="31460" y="15351"/>
                  </a:cubicBezTo>
                  <a:cubicBezTo>
                    <a:pt x="31187" y="14955"/>
                    <a:pt x="30396" y="14743"/>
                    <a:pt x="30396" y="14743"/>
                  </a:cubicBezTo>
                  <a:lnTo>
                    <a:pt x="30396" y="13922"/>
                  </a:lnTo>
                  <a:cubicBezTo>
                    <a:pt x="30396" y="13922"/>
                    <a:pt x="30769" y="14006"/>
                    <a:pt x="31276" y="14006"/>
                  </a:cubicBezTo>
                  <a:cubicBezTo>
                    <a:pt x="31909" y="14006"/>
                    <a:pt x="32754" y="13875"/>
                    <a:pt x="33345" y="13284"/>
                  </a:cubicBezTo>
                  <a:cubicBezTo>
                    <a:pt x="33436" y="13193"/>
                    <a:pt x="33892" y="12402"/>
                    <a:pt x="32706" y="12220"/>
                  </a:cubicBezTo>
                  <a:cubicBezTo>
                    <a:pt x="32706" y="12220"/>
                    <a:pt x="33679" y="11764"/>
                    <a:pt x="33649" y="11156"/>
                  </a:cubicBezTo>
                  <a:cubicBezTo>
                    <a:pt x="33649" y="10852"/>
                    <a:pt x="32737" y="10366"/>
                    <a:pt x="32737" y="10366"/>
                  </a:cubicBezTo>
                  <a:cubicBezTo>
                    <a:pt x="32737" y="10366"/>
                    <a:pt x="33983" y="9150"/>
                    <a:pt x="33831" y="8785"/>
                  </a:cubicBezTo>
                  <a:cubicBezTo>
                    <a:pt x="33744" y="8494"/>
                    <a:pt x="33461" y="8175"/>
                    <a:pt x="32771" y="8175"/>
                  </a:cubicBezTo>
                  <a:cubicBezTo>
                    <a:pt x="32740" y="8175"/>
                    <a:pt x="32708" y="8176"/>
                    <a:pt x="32676" y="8177"/>
                  </a:cubicBezTo>
                  <a:cubicBezTo>
                    <a:pt x="31916" y="8268"/>
                    <a:pt x="30944" y="8360"/>
                    <a:pt x="30944" y="8360"/>
                  </a:cubicBezTo>
                  <a:cubicBezTo>
                    <a:pt x="30944" y="8360"/>
                    <a:pt x="32615" y="7265"/>
                    <a:pt x="32463" y="6536"/>
                  </a:cubicBezTo>
                  <a:cubicBezTo>
                    <a:pt x="32403" y="6293"/>
                    <a:pt x="31977" y="6080"/>
                    <a:pt x="31612" y="5928"/>
                  </a:cubicBezTo>
                  <a:cubicBezTo>
                    <a:pt x="31035" y="5685"/>
                    <a:pt x="30427" y="5533"/>
                    <a:pt x="30427" y="5533"/>
                  </a:cubicBezTo>
                  <a:cubicBezTo>
                    <a:pt x="30427" y="5533"/>
                    <a:pt x="30609" y="3314"/>
                    <a:pt x="30488" y="3192"/>
                  </a:cubicBezTo>
                  <a:cubicBezTo>
                    <a:pt x="30403" y="3150"/>
                    <a:pt x="30319" y="2713"/>
                    <a:pt x="29910" y="2713"/>
                  </a:cubicBezTo>
                  <a:cubicBezTo>
                    <a:pt x="29729" y="2713"/>
                    <a:pt x="29485" y="2798"/>
                    <a:pt x="29150" y="3040"/>
                  </a:cubicBezTo>
                  <a:cubicBezTo>
                    <a:pt x="29150" y="3040"/>
                    <a:pt x="27539" y="4712"/>
                    <a:pt x="26992" y="4834"/>
                  </a:cubicBezTo>
                  <a:cubicBezTo>
                    <a:pt x="26992" y="4834"/>
                    <a:pt x="27539" y="1916"/>
                    <a:pt x="25898" y="1186"/>
                  </a:cubicBezTo>
                  <a:cubicBezTo>
                    <a:pt x="25801" y="1145"/>
                    <a:pt x="25709" y="1126"/>
                    <a:pt x="25623" y="1126"/>
                  </a:cubicBezTo>
                  <a:cubicBezTo>
                    <a:pt x="24755" y="1126"/>
                    <a:pt x="24378" y="3010"/>
                    <a:pt x="24378" y="3010"/>
                  </a:cubicBezTo>
                  <a:cubicBezTo>
                    <a:pt x="24378" y="3010"/>
                    <a:pt x="24104" y="1"/>
                    <a:pt x="227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4" name="Google Shape;704;p36"/>
            <p:cNvSpPr/>
            <p:nvPr/>
          </p:nvSpPr>
          <p:spPr>
            <a:xfrm>
              <a:off x="1062600" y="2055050"/>
              <a:ext cx="656575" cy="426400"/>
            </a:xfrm>
            <a:custGeom>
              <a:avLst/>
              <a:gdLst/>
              <a:ahLst/>
              <a:cxnLst/>
              <a:rect l="l" t="t" r="r" b="b"/>
              <a:pathLst>
                <a:path w="26263" h="17056" extrusionOk="0">
                  <a:moveTo>
                    <a:pt x="13290" y="1"/>
                  </a:moveTo>
                  <a:cubicBezTo>
                    <a:pt x="13115" y="1"/>
                    <a:pt x="12910" y="112"/>
                    <a:pt x="12858" y="638"/>
                  </a:cubicBezTo>
                  <a:cubicBezTo>
                    <a:pt x="12858" y="638"/>
                    <a:pt x="12858" y="2279"/>
                    <a:pt x="12645" y="2583"/>
                  </a:cubicBezTo>
                  <a:cubicBezTo>
                    <a:pt x="12645" y="2583"/>
                    <a:pt x="11747" y="1260"/>
                    <a:pt x="10742" y="1260"/>
                  </a:cubicBezTo>
                  <a:cubicBezTo>
                    <a:pt x="10608" y="1260"/>
                    <a:pt x="10471" y="1283"/>
                    <a:pt x="10335" y="1337"/>
                  </a:cubicBezTo>
                  <a:cubicBezTo>
                    <a:pt x="9575" y="1580"/>
                    <a:pt x="10456" y="2948"/>
                    <a:pt x="10456" y="2948"/>
                  </a:cubicBezTo>
                  <a:cubicBezTo>
                    <a:pt x="10456" y="2948"/>
                    <a:pt x="9435" y="2080"/>
                    <a:pt x="8681" y="2080"/>
                  </a:cubicBezTo>
                  <a:cubicBezTo>
                    <a:pt x="8488" y="2080"/>
                    <a:pt x="8313" y="2137"/>
                    <a:pt x="8177" y="2279"/>
                  </a:cubicBezTo>
                  <a:cubicBezTo>
                    <a:pt x="7478" y="2918"/>
                    <a:pt x="8754" y="4529"/>
                    <a:pt x="8754" y="4529"/>
                  </a:cubicBezTo>
                  <a:cubicBezTo>
                    <a:pt x="8754" y="4529"/>
                    <a:pt x="9241" y="4985"/>
                    <a:pt x="9210" y="5167"/>
                  </a:cubicBezTo>
                  <a:cubicBezTo>
                    <a:pt x="9210" y="5167"/>
                    <a:pt x="8146" y="5441"/>
                    <a:pt x="8025" y="5897"/>
                  </a:cubicBezTo>
                  <a:cubicBezTo>
                    <a:pt x="7903" y="6352"/>
                    <a:pt x="9149" y="7295"/>
                    <a:pt x="9119" y="7325"/>
                  </a:cubicBezTo>
                  <a:cubicBezTo>
                    <a:pt x="9119" y="7356"/>
                    <a:pt x="7903" y="7872"/>
                    <a:pt x="7873" y="8085"/>
                  </a:cubicBezTo>
                  <a:cubicBezTo>
                    <a:pt x="7842" y="8328"/>
                    <a:pt x="8055" y="8814"/>
                    <a:pt x="8298" y="8997"/>
                  </a:cubicBezTo>
                  <a:cubicBezTo>
                    <a:pt x="8298" y="8997"/>
                    <a:pt x="7842" y="9149"/>
                    <a:pt x="7751" y="9574"/>
                  </a:cubicBezTo>
                  <a:cubicBezTo>
                    <a:pt x="7690" y="10000"/>
                    <a:pt x="8146" y="10547"/>
                    <a:pt x="8146" y="10547"/>
                  </a:cubicBezTo>
                  <a:cubicBezTo>
                    <a:pt x="8146" y="10547"/>
                    <a:pt x="7417" y="10638"/>
                    <a:pt x="7295" y="11003"/>
                  </a:cubicBezTo>
                  <a:cubicBezTo>
                    <a:pt x="7174" y="11398"/>
                    <a:pt x="7599" y="11732"/>
                    <a:pt x="7599" y="11732"/>
                  </a:cubicBezTo>
                  <a:cubicBezTo>
                    <a:pt x="7599" y="11732"/>
                    <a:pt x="7543" y="11724"/>
                    <a:pt x="7463" y="11724"/>
                  </a:cubicBezTo>
                  <a:cubicBezTo>
                    <a:pt x="7322" y="11724"/>
                    <a:pt x="7107" y="11749"/>
                    <a:pt x="6991" y="11884"/>
                  </a:cubicBezTo>
                  <a:cubicBezTo>
                    <a:pt x="6809" y="12128"/>
                    <a:pt x="7113" y="12584"/>
                    <a:pt x="6991" y="12766"/>
                  </a:cubicBezTo>
                  <a:cubicBezTo>
                    <a:pt x="6991" y="12766"/>
                    <a:pt x="6791" y="12599"/>
                    <a:pt x="6539" y="12599"/>
                  </a:cubicBezTo>
                  <a:cubicBezTo>
                    <a:pt x="6451" y="12599"/>
                    <a:pt x="6356" y="12620"/>
                    <a:pt x="6262" y="12675"/>
                  </a:cubicBezTo>
                  <a:cubicBezTo>
                    <a:pt x="5745" y="12766"/>
                    <a:pt x="5411" y="13982"/>
                    <a:pt x="5411" y="13982"/>
                  </a:cubicBezTo>
                  <a:cubicBezTo>
                    <a:pt x="5320" y="14012"/>
                    <a:pt x="3465" y="15167"/>
                    <a:pt x="639" y="15836"/>
                  </a:cubicBezTo>
                  <a:cubicBezTo>
                    <a:pt x="639" y="15836"/>
                    <a:pt x="0" y="16109"/>
                    <a:pt x="244" y="16565"/>
                  </a:cubicBezTo>
                  <a:cubicBezTo>
                    <a:pt x="393" y="16885"/>
                    <a:pt x="1199" y="17055"/>
                    <a:pt x="2034" y="17055"/>
                  </a:cubicBezTo>
                  <a:cubicBezTo>
                    <a:pt x="2390" y="17055"/>
                    <a:pt x="2752" y="17024"/>
                    <a:pt x="3070" y="16961"/>
                  </a:cubicBezTo>
                  <a:cubicBezTo>
                    <a:pt x="4134" y="16717"/>
                    <a:pt x="7447" y="15502"/>
                    <a:pt x="9453" y="13374"/>
                  </a:cubicBezTo>
                  <a:cubicBezTo>
                    <a:pt x="9453" y="13374"/>
                    <a:pt x="9545" y="13617"/>
                    <a:pt x="9575" y="13951"/>
                  </a:cubicBezTo>
                  <a:cubicBezTo>
                    <a:pt x="9602" y="14251"/>
                    <a:pt x="9922" y="14477"/>
                    <a:pt x="10251" y="14477"/>
                  </a:cubicBezTo>
                  <a:cubicBezTo>
                    <a:pt x="10289" y="14477"/>
                    <a:pt x="10327" y="14474"/>
                    <a:pt x="10365" y="14468"/>
                  </a:cubicBezTo>
                  <a:cubicBezTo>
                    <a:pt x="10760" y="14407"/>
                    <a:pt x="12159" y="14073"/>
                    <a:pt x="12311" y="13647"/>
                  </a:cubicBezTo>
                  <a:cubicBezTo>
                    <a:pt x="12463" y="13252"/>
                    <a:pt x="11855" y="13100"/>
                    <a:pt x="11855" y="13100"/>
                  </a:cubicBezTo>
                  <a:cubicBezTo>
                    <a:pt x="11855" y="13100"/>
                    <a:pt x="11733" y="12097"/>
                    <a:pt x="11915" y="11945"/>
                  </a:cubicBezTo>
                  <a:cubicBezTo>
                    <a:pt x="12128" y="11793"/>
                    <a:pt x="12402" y="11368"/>
                    <a:pt x="13192" y="11216"/>
                  </a:cubicBezTo>
                  <a:cubicBezTo>
                    <a:pt x="13204" y="11214"/>
                    <a:pt x="13216" y="11212"/>
                    <a:pt x="13227" y="11212"/>
                  </a:cubicBezTo>
                  <a:cubicBezTo>
                    <a:pt x="13692" y="11212"/>
                    <a:pt x="13956" y="12954"/>
                    <a:pt x="14104" y="13191"/>
                  </a:cubicBezTo>
                  <a:cubicBezTo>
                    <a:pt x="14286" y="13452"/>
                    <a:pt x="14379" y="13868"/>
                    <a:pt x="14917" y="13868"/>
                  </a:cubicBezTo>
                  <a:cubicBezTo>
                    <a:pt x="15007" y="13868"/>
                    <a:pt x="15110" y="13856"/>
                    <a:pt x="15229" y="13830"/>
                  </a:cubicBezTo>
                  <a:cubicBezTo>
                    <a:pt x="16262" y="13556"/>
                    <a:pt x="16566" y="13465"/>
                    <a:pt x="16657" y="13252"/>
                  </a:cubicBezTo>
                  <a:cubicBezTo>
                    <a:pt x="16718" y="13039"/>
                    <a:pt x="16748" y="12644"/>
                    <a:pt x="16384" y="12584"/>
                  </a:cubicBezTo>
                  <a:cubicBezTo>
                    <a:pt x="15988" y="12492"/>
                    <a:pt x="15502" y="12371"/>
                    <a:pt x="15441" y="11976"/>
                  </a:cubicBezTo>
                  <a:cubicBezTo>
                    <a:pt x="15350" y="11550"/>
                    <a:pt x="15472" y="10942"/>
                    <a:pt x="15381" y="10517"/>
                  </a:cubicBezTo>
                  <a:lnTo>
                    <a:pt x="15533" y="10304"/>
                  </a:lnTo>
                  <a:lnTo>
                    <a:pt x="16566" y="10000"/>
                  </a:lnTo>
                  <a:cubicBezTo>
                    <a:pt x="16566" y="10000"/>
                    <a:pt x="17630" y="11307"/>
                    <a:pt x="17721" y="11398"/>
                  </a:cubicBezTo>
                  <a:cubicBezTo>
                    <a:pt x="17782" y="11459"/>
                    <a:pt x="17934" y="12462"/>
                    <a:pt x="18268" y="12523"/>
                  </a:cubicBezTo>
                  <a:cubicBezTo>
                    <a:pt x="18299" y="12528"/>
                    <a:pt x="18336" y="12530"/>
                    <a:pt x="18379" y="12530"/>
                  </a:cubicBezTo>
                  <a:cubicBezTo>
                    <a:pt x="18846" y="12530"/>
                    <a:pt x="19978" y="12229"/>
                    <a:pt x="20396" y="11672"/>
                  </a:cubicBezTo>
                  <a:cubicBezTo>
                    <a:pt x="20396" y="11672"/>
                    <a:pt x="20335" y="11155"/>
                    <a:pt x="19727" y="11003"/>
                  </a:cubicBezTo>
                  <a:lnTo>
                    <a:pt x="19089" y="10182"/>
                  </a:lnTo>
                  <a:lnTo>
                    <a:pt x="19089" y="10182"/>
                  </a:lnTo>
                  <a:cubicBezTo>
                    <a:pt x="19089" y="10182"/>
                    <a:pt x="19788" y="10547"/>
                    <a:pt x="20001" y="10669"/>
                  </a:cubicBezTo>
                  <a:cubicBezTo>
                    <a:pt x="20213" y="10790"/>
                    <a:pt x="21217" y="11429"/>
                    <a:pt x="21399" y="11550"/>
                  </a:cubicBezTo>
                  <a:cubicBezTo>
                    <a:pt x="21546" y="11648"/>
                    <a:pt x="21872" y="11865"/>
                    <a:pt x="22328" y="11865"/>
                  </a:cubicBezTo>
                  <a:cubicBezTo>
                    <a:pt x="22436" y="11865"/>
                    <a:pt x="22553" y="11853"/>
                    <a:pt x="22676" y="11824"/>
                  </a:cubicBezTo>
                  <a:cubicBezTo>
                    <a:pt x="23314" y="11672"/>
                    <a:pt x="23739" y="11368"/>
                    <a:pt x="23739" y="11368"/>
                  </a:cubicBezTo>
                  <a:cubicBezTo>
                    <a:pt x="23739" y="11368"/>
                    <a:pt x="24013" y="10912"/>
                    <a:pt x="23344" y="10821"/>
                  </a:cubicBezTo>
                  <a:cubicBezTo>
                    <a:pt x="23215" y="10809"/>
                    <a:pt x="23105" y="10806"/>
                    <a:pt x="23008" y="10806"/>
                  </a:cubicBezTo>
                  <a:cubicBezTo>
                    <a:pt x="22903" y="10806"/>
                    <a:pt x="22814" y="10810"/>
                    <a:pt x="22736" y="10810"/>
                  </a:cubicBezTo>
                  <a:cubicBezTo>
                    <a:pt x="22500" y="10810"/>
                    <a:pt x="22364" y="10778"/>
                    <a:pt x="22159" y="10517"/>
                  </a:cubicBezTo>
                  <a:cubicBezTo>
                    <a:pt x="21764" y="10091"/>
                    <a:pt x="21429" y="10000"/>
                    <a:pt x="21520" y="9574"/>
                  </a:cubicBezTo>
                  <a:cubicBezTo>
                    <a:pt x="21520" y="9574"/>
                    <a:pt x="22159" y="9331"/>
                    <a:pt x="23071" y="8328"/>
                  </a:cubicBezTo>
                  <a:lnTo>
                    <a:pt x="24773" y="7629"/>
                  </a:lnTo>
                  <a:cubicBezTo>
                    <a:pt x="24773" y="7629"/>
                    <a:pt x="25685" y="7477"/>
                    <a:pt x="25715" y="7416"/>
                  </a:cubicBezTo>
                  <a:cubicBezTo>
                    <a:pt x="25715" y="7416"/>
                    <a:pt x="25958" y="7264"/>
                    <a:pt x="25958" y="7052"/>
                  </a:cubicBezTo>
                  <a:cubicBezTo>
                    <a:pt x="25958" y="7052"/>
                    <a:pt x="26232" y="7052"/>
                    <a:pt x="26232" y="6839"/>
                  </a:cubicBezTo>
                  <a:cubicBezTo>
                    <a:pt x="26232" y="6596"/>
                    <a:pt x="26262" y="6231"/>
                    <a:pt x="25715" y="5927"/>
                  </a:cubicBezTo>
                  <a:cubicBezTo>
                    <a:pt x="25198" y="5623"/>
                    <a:pt x="24590" y="5623"/>
                    <a:pt x="24195" y="5380"/>
                  </a:cubicBezTo>
                  <a:cubicBezTo>
                    <a:pt x="24195" y="5380"/>
                    <a:pt x="24059" y="5327"/>
                    <a:pt x="23835" y="5327"/>
                  </a:cubicBezTo>
                  <a:cubicBezTo>
                    <a:pt x="23678" y="5327"/>
                    <a:pt x="23478" y="5353"/>
                    <a:pt x="23253" y="5441"/>
                  </a:cubicBezTo>
                  <a:cubicBezTo>
                    <a:pt x="22736" y="5623"/>
                    <a:pt x="22524" y="5775"/>
                    <a:pt x="22311" y="6200"/>
                  </a:cubicBezTo>
                  <a:cubicBezTo>
                    <a:pt x="22311" y="6200"/>
                    <a:pt x="21752" y="5875"/>
                    <a:pt x="21429" y="5875"/>
                  </a:cubicBezTo>
                  <a:cubicBezTo>
                    <a:pt x="21383" y="5875"/>
                    <a:pt x="21342" y="5881"/>
                    <a:pt x="21308" y="5897"/>
                  </a:cubicBezTo>
                  <a:cubicBezTo>
                    <a:pt x="21004" y="5988"/>
                    <a:pt x="20639" y="6717"/>
                    <a:pt x="20639" y="6717"/>
                  </a:cubicBezTo>
                  <a:lnTo>
                    <a:pt x="20335" y="6596"/>
                  </a:lnTo>
                  <a:cubicBezTo>
                    <a:pt x="20335" y="6596"/>
                    <a:pt x="20396" y="5775"/>
                    <a:pt x="20062" y="5684"/>
                  </a:cubicBezTo>
                  <a:cubicBezTo>
                    <a:pt x="20034" y="5678"/>
                    <a:pt x="20004" y="5676"/>
                    <a:pt x="19974" y="5676"/>
                  </a:cubicBezTo>
                  <a:cubicBezTo>
                    <a:pt x="19668" y="5676"/>
                    <a:pt x="19241" y="5927"/>
                    <a:pt x="19241" y="5927"/>
                  </a:cubicBezTo>
                  <a:lnTo>
                    <a:pt x="18785" y="5501"/>
                  </a:lnTo>
                  <a:cubicBezTo>
                    <a:pt x="18785" y="5501"/>
                    <a:pt x="19910" y="4772"/>
                    <a:pt x="19910" y="3708"/>
                  </a:cubicBezTo>
                  <a:cubicBezTo>
                    <a:pt x="19910" y="3664"/>
                    <a:pt x="19828" y="3327"/>
                    <a:pt x="19500" y="3327"/>
                  </a:cubicBezTo>
                  <a:cubicBezTo>
                    <a:pt x="19379" y="3327"/>
                    <a:pt x="19224" y="3373"/>
                    <a:pt x="19028" y="3495"/>
                  </a:cubicBezTo>
                  <a:cubicBezTo>
                    <a:pt x="19028" y="3495"/>
                    <a:pt x="19302" y="2766"/>
                    <a:pt x="18998" y="2492"/>
                  </a:cubicBezTo>
                  <a:cubicBezTo>
                    <a:pt x="18958" y="2452"/>
                    <a:pt x="18882" y="2437"/>
                    <a:pt x="18792" y="2437"/>
                  </a:cubicBezTo>
                  <a:cubicBezTo>
                    <a:pt x="18540" y="2437"/>
                    <a:pt x="18177" y="2553"/>
                    <a:pt x="18177" y="2553"/>
                  </a:cubicBezTo>
                  <a:cubicBezTo>
                    <a:pt x="18177" y="2553"/>
                    <a:pt x="18177" y="1337"/>
                    <a:pt x="17964" y="1216"/>
                  </a:cubicBezTo>
                  <a:cubicBezTo>
                    <a:pt x="17888" y="1183"/>
                    <a:pt x="17799" y="1158"/>
                    <a:pt x="17701" y="1158"/>
                  </a:cubicBezTo>
                  <a:cubicBezTo>
                    <a:pt x="17528" y="1158"/>
                    <a:pt x="17327" y="1236"/>
                    <a:pt x="17113" y="1489"/>
                  </a:cubicBezTo>
                  <a:cubicBezTo>
                    <a:pt x="16748" y="1884"/>
                    <a:pt x="16353" y="2401"/>
                    <a:pt x="16353" y="2401"/>
                  </a:cubicBezTo>
                  <a:cubicBezTo>
                    <a:pt x="16353" y="2401"/>
                    <a:pt x="16657" y="1033"/>
                    <a:pt x="16201" y="760"/>
                  </a:cubicBezTo>
                  <a:cubicBezTo>
                    <a:pt x="16161" y="727"/>
                    <a:pt x="16110" y="714"/>
                    <a:pt x="16052" y="714"/>
                  </a:cubicBezTo>
                  <a:cubicBezTo>
                    <a:pt x="15890" y="714"/>
                    <a:pt x="15673" y="814"/>
                    <a:pt x="15472" y="881"/>
                  </a:cubicBezTo>
                  <a:cubicBezTo>
                    <a:pt x="15046" y="1033"/>
                    <a:pt x="14681" y="1246"/>
                    <a:pt x="14681" y="1246"/>
                  </a:cubicBezTo>
                  <a:cubicBezTo>
                    <a:pt x="14681" y="1246"/>
                    <a:pt x="13678" y="61"/>
                    <a:pt x="13557" y="61"/>
                  </a:cubicBezTo>
                  <a:cubicBezTo>
                    <a:pt x="13531" y="61"/>
                    <a:pt x="13418" y="1"/>
                    <a:pt x="132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5" name="Google Shape;705;p36"/>
            <p:cNvSpPr/>
            <p:nvPr/>
          </p:nvSpPr>
          <p:spPr>
            <a:xfrm>
              <a:off x="2708525" y="2172975"/>
              <a:ext cx="478000" cy="607075"/>
            </a:xfrm>
            <a:custGeom>
              <a:avLst/>
              <a:gdLst/>
              <a:ahLst/>
              <a:cxnLst/>
              <a:rect l="l" t="t" r="r" b="b"/>
              <a:pathLst>
                <a:path w="19120" h="24283" extrusionOk="0">
                  <a:moveTo>
                    <a:pt x="668" y="0"/>
                  </a:moveTo>
                  <a:cubicBezTo>
                    <a:pt x="593" y="0"/>
                    <a:pt x="511" y="24"/>
                    <a:pt x="426" y="85"/>
                  </a:cubicBezTo>
                  <a:cubicBezTo>
                    <a:pt x="0" y="328"/>
                    <a:pt x="92" y="1939"/>
                    <a:pt x="456" y="2912"/>
                  </a:cubicBezTo>
                  <a:cubicBezTo>
                    <a:pt x="852" y="3946"/>
                    <a:pt x="2523" y="7015"/>
                    <a:pt x="4925" y="8748"/>
                  </a:cubicBezTo>
                  <a:cubicBezTo>
                    <a:pt x="4925" y="8748"/>
                    <a:pt x="4681" y="8839"/>
                    <a:pt x="4347" y="8930"/>
                  </a:cubicBezTo>
                  <a:cubicBezTo>
                    <a:pt x="4013" y="8991"/>
                    <a:pt x="3800" y="9417"/>
                    <a:pt x="3952" y="9812"/>
                  </a:cubicBezTo>
                  <a:cubicBezTo>
                    <a:pt x="4073" y="10177"/>
                    <a:pt x="4651" y="11514"/>
                    <a:pt x="5046" y="11636"/>
                  </a:cubicBezTo>
                  <a:cubicBezTo>
                    <a:pt x="5066" y="11638"/>
                    <a:pt x="5086" y="11640"/>
                    <a:pt x="5104" y="11640"/>
                  </a:cubicBezTo>
                  <a:cubicBezTo>
                    <a:pt x="5474" y="11640"/>
                    <a:pt x="5502" y="11088"/>
                    <a:pt x="5502" y="11088"/>
                  </a:cubicBezTo>
                  <a:cubicBezTo>
                    <a:pt x="5502" y="11088"/>
                    <a:pt x="6116" y="10921"/>
                    <a:pt x="6471" y="10921"/>
                  </a:cubicBezTo>
                  <a:cubicBezTo>
                    <a:pt x="6569" y="10921"/>
                    <a:pt x="6648" y="10934"/>
                    <a:pt x="6687" y="10967"/>
                  </a:cubicBezTo>
                  <a:cubicBezTo>
                    <a:pt x="6900" y="11119"/>
                    <a:pt x="7326" y="11362"/>
                    <a:pt x="7599" y="12122"/>
                  </a:cubicBezTo>
                  <a:cubicBezTo>
                    <a:pt x="7751" y="12578"/>
                    <a:pt x="6019" y="13155"/>
                    <a:pt x="5776" y="13307"/>
                  </a:cubicBezTo>
                  <a:cubicBezTo>
                    <a:pt x="5502" y="13551"/>
                    <a:pt x="4985" y="13702"/>
                    <a:pt x="5320" y="14523"/>
                  </a:cubicBezTo>
                  <a:cubicBezTo>
                    <a:pt x="5745" y="15496"/>
                    <a:pt x="5897" y="15769"/>
                    <a:pt x="6140" y="15800"/>
                  </a:cubicBezTo>
                  <a:cubicBezTo>
                    <a:pt x="6187" y="15806"/>
                    <a:pt x="6241" y="15812"/>
                    <a:pt x="6299" y="15812"/>
                  </a:cubicBezTo>
                  <a:cubicBezTo>
                    <a:pt x="6508" y="15812"/>
                    <a:pt x="6755" y="15744"/>
                    <a:pt x="6779" y="15435"/>
                  </a:cubicBezTo>
                  <a:cubicBezTo>
                    <a:pt x="6779" y="15010"/>
                    <a:pt x="6839" y="14523"/>
                    <a:pt x="7235" y="14402"/>
                  </a:cubicBezTo>
                  <a:cubicBezTo>
                    <a:pt x="7660" y="14280"/>
                    <a:pt x="8207" y="14280"/>
                    <a:pt x="8633" y="14128"/>
                  </a:cubicBezTo>
                  <a:lnTo>
                    <a:pt x="8846" y="14250"/>
                  </a:lnTo>
                  <a:lnTo>
                    <a:pt x="9302" y="15192"/>
                  </a:lnTo>
                  <a:cubicBezTo>
                    <a:pt x="9302" y="15192"/>
                    <a:pt x="8146" y="16408"/>
                    <a:pt x="8086" y="16529"/>
                  </a:cubicBezTo>
                  <a:cubicBezTo>
                    <a:pt x="8025" y="16590"/>
                    <a:pt x="7083" y="16894"/>
                    <a:pt x="7083" y="17259"/>
                  </a:cubicBezTo>
                  <a:cubicBezTo>
                    <a:pt x="7083" y="17593"/>
                    <a:pt x="7599" y="18870"/>
                    <a:pt x="8268" y="19234"/>
                  </a:cubicBezTo>
                  <a:cubicBezTo>
                    <a:pt x="8268" y="19234"/>
                    <a:pt x="8754" y="19083"/>
                    <a:pt x="8815" y="18475"/>
                  </a:cubicBezTo>
                  <a:lnTo>
                    <a:pt x="9575" y="17715"/>
                  </a:lnTo>
                  <a:lnTo>
                    <a:pt x="9575" y="17715"/>
                  </a:lnTo>
                  <a:cubicBezTo>
                    <a:pt x="9575" y="17715"/>
                    <a:pt x="9332" y="18475"/>
                    <a:pt x="9241" y="18687"/>
                  </a:cubicBezTo>
                  <a:cubicBezTo>
                    <a:pt x="9180" y="18931"/>
                    <a:pt x="8663" y="20025"/>
                    <a:pt x="8602" y="20207"/>
                  </a:cubicBezTo>
                  <a:cubicBezTo>
                    <a:pt x="8511" y="20390"/>
                    <a:pt x="8268" y="20906"/>
                    <a:pt x="8481" y="21545"/>
                  </a:cubicBezTo>
                  <a:cubicBezTo>
                    <a:pt x="8724" y="22183"/>
                    <a:pt x="9089" y="22517"/>
                    <a:pt x="9089" y="22517"/>
                  </a:cubicBezTo>
                  <a:cubicBezTo>
                    <a:pt x="9089" y="22517"/>
                    <a:pt x="9158" y="22548"/>
                    <a:pt x="9243" y="22548"/>
                  </a:cubicBezTo>
                  <a:cubicBezTo>
                    <a:pt x="9383" y="22548"/>
                    <a:pt x="9564" y="22465"/>
                    <a:pt x="9545" y="22031"/>
                  </a:cubicBezTo>
                  <a:cubicBezTo>
                    <a:pt x="9514" y="21362"/>
                    <a:pt x="9332" y="21241"/>
                    <a:pt x="9666" y="20815"/>
                  </a:cubicBezTo>
                  <a:cubicBezTo>
                    <a:pt x="10031" y="20390"/>
                    <a:pt x="10092" y="20055"/>
                    <a:pt x="10548" y="20025"/>
                  </a:cubicBezTo>
                  <a:cubicBezTo>
                    <a:pt x="10548" y="20025"/>
                    <a:pt x="10852" y="20633"/>
                    <a:pt x="12007" y="21393"/>
                  </a:cubicBezTo>
                  <a:lnTo>
                    <a:pt x="12979" y="22943"/>
                  </a:lnTo>
                  <a:cubicBezTo>
                    <a:pt x="12979" y="22943"/>
                    <a:pt x="13223" y="23824"/>
                    <a:pt x="13344" y="23855"/>
                  </a:cubicBezTo>
                  <a:cubicBezTo>
                    <a:pt x="13344" y="23855"/>
                    <a:pt x="13527" y="24037"/>
                    <a:pt x="13739" y="24037"/>
                  </a:cubicBezTo>
                  <a:cubicBezTo>
                    <a:pt x="13739" y="24037"/>
                    <a:pt x="13767" y="24283"/>
                    <a:pt x="13950" y="24283"/>
                  </a:cubicBezTo>
                  <a:cubicBezTo>
                    <a:pt x="13961" y="24283"/>
                    <a:pt x="13971" y="24282"/>
                    <a:pt x="13982" y="24280"/>
                  </a:cubicBezTo>
                  <a:cubicBezTo>
                    <a:pt x="14226" y="24250"/>
                    <a:pt x="14590" y="24189"/>
                    <a:pt x="14834" y="23642"/>
                  </a:cubicBezTo>
                  <a:cubicBezTo>
                    <a:pt x="15046" y="23064"/>
                    <a:pt x="14986" y="22456"/>
                    <a:pt x="15137" y="22061"/>
                  </a:cubicBezTo>
                  <a:cubicBezTo>
                    <a:pt x="15137" y="22061"/>
                    <a:pt x="15259" y="21605"/>
                    <a:pt x="14955" y="21119"/>
                  </a:cubicBezTo>
                  <a:cubicBezTo>
                    <a:pt x="14651" y="20633"/>
                    <a:pt x="14499" y="20481"/>
                    <a:pt x="14074" y="20298"/>
                  </a:cubicBezTo>
                  <a:cubicBezTo>
                    <a:pt x="14074" y="20298"/>
                    <a:pt x="14378" y="19538"/>
                    <a:pt x="14226" y="19265"/>
                  </a:cubicBezTo>
                  <a:cubicBezTo>
                    <a:pt x="14074" y="18991"/>
                    <a:pt x="13314" y="18718"/>
                    <a:pt x="13314" y="18718"/>
                  </a:cubicBezTo>
                  <a:lnTo>
                    <a:pt x="13375" y="18414"/>
                  </a:lnTo>
                  <a:cubicBezTo>
                    <a:pt x="13375" y="18414"/>
                    <a:pt x="14226" y="18383"/>
                    <a:pt x="14256" y="18049"/>
                  </a:cubicBezTo>
                  <a:cubicBezTo>
                    <a:pt x="14286" y="17715"/>
                    <a:pt x="13922" y="17259"/>
                    <a:pt x="13922" y="17259"/>
                  </a:cubicBezTo>
                  <a:lnTo>
                    <a:pt x="14256" y="16742"/>
                  </a:lnTo>
                  <a:cubicBezTo>
                    <a:pt x="14256" y="16742"/>
                    <a:pt x="15021" y="17639"/>
                    <a:pt x="15986" y="17639"/>
                  </a:cubicBezTo>
                  <a:cubicBezTo>
                    <a:pt x="16056" y="17639"/>
                    <a:pt x="16128" y="17634"/>
                    <a:pt x="16201" y="17624"/>
                  </a:cubicBezTo>
                  <a:cubicBezTo>
                    <a:pt x="16262" y="17624"/>
                    <a:pt x="16840" y="17350"/>
                    <a:pt x="16262" y="16742"/>
                  </a:cubicBezTo>
                  <a:lnTo>
                    <a:pt x="16262" y="16742"/>
                  </a:lnTo>
                  <a:cubicBezTo>
                    <a:pt x="16262" y="16742"/>
                    <a:pt x="16428" y="16777"/>
                    <a:pt x="16630" y="16777"/>
                  </a:cubicBezTo>
                  <a:cubicBezTo>
                    <a:pt x="16854" y="16777"/>
                    <a:pt x="17122" y="16735"/>
                    <a:pt x="17265" y="16560"/>
                  </a:cubicBezTo>
                  <a:cubicBezTo>
                    <a:pt x="17387" y="16408"/>
                    <a:pt x="17113" y="15739"/>
                    <a:pt x="17113" y="15739"/>
                  </a:cubicBezTo>
                  <a:cubicBezTo>
                    <a:pt x="17113" y="15739"/>
                    <a:pt x="18329" y="15587"/>
                    <a:pt x="18359" y="15344"/>
                  </a:cubicBezTo>
                  <a:cubicBezTo>
                    <a:pt x="18451" y="15131"/>
                    <a:pt x="18390" y="14827"/>
                    <a:pt x="17934" y="14523"/>
                  </a:cubicBezTo>
                  <a:cubicBezTo>
                    <a:pt x="17478" y="14219"/>
                    <a:pt x="16931" y="13915"/>
                    <a:pt x="16931" y="13915"/>
                  </a:cubicBezTo>
                  <a:lnTo>
                    <a:pt x="16931" y="13915"/>
                  </a:lnTo>
                  <a:cubicBezTo>
                    <a:pt x="16931" y="13915"/>
                    <a:pt x="17035" y="13922"/>
                    <a:pt x="17190" y="13922"/>
                  </a:cubicBezTo>
                  <a:cubicBezTo>
                    <a:pt x="17603" y="13922"/>
                    <a:pt x="18379" y="13874"/>
                    <a:pt x="18511" y="13520"/>
                  </a:cubicBezTo>
                  <a:cubicBezTo>
                    <a:pt x="18603" y="13338"/>
                    <a:pt x="18451" y="13064"/>
                    <a:pt x="18299" y="12851"/>
                  </a:cubicBezTo>
                  <a:cubicBezTo>
                    <a:pt x="18055" y="12456"/>
                    <a:pt x="17843" y="12122"/>
                    <a:pt x="17843" y="12122"/>
                  </a:cubicBezTo>
                  <a:cubicBezTo>
                    <a:pt x="17843" y="12122"/>
                    <a:pt x="18846" y="10967"/>
                    <a:pt x="18846" y="10876"/>
                  </a:cubicBezTo>
                  <a:cubicBezTo>
                    <a:pt x="18846" y="10785"/>
                    <a:pt x="19119" y="10207"/>
                    <a:pt x="18207" y="10207"/>
                  </a:cubicBezTo>
                  <a:cubicBezTo>
                    <a:pt x="18207" y="10207"/>
                    <a:pt x="17290" y="10348"/>
                    <a:pt x="16678" y="10348"/>
                  </a:cubicBezTo>
                  <a:cubicBezTo>
                    <a:pt x="16487" y="10348"/>
                    <a:pt x="16326" y="10334"/>
                    <a:pt x="16232" y="10298"/>
                  </a:cubicBezTo>
                  <a:cubicBezTo>
                    <a:pt x="16232" y="10298"/>
                    <a:pt x="17752" y="8900"/>
                    <a:pt x="17144" y="7836"/>
                  </a:cubicBezTo>
                  <a:cubicBezTo>
                    <a:pt x="17051" y="7659"/>
                    <a:pt x="16905" y="7593"/>
                    <a:pt x="16737" y="7593"/>
                  </a:cubicBezTo>
                  <a:cubicBezTo>
                    <a:pt x="16242" y="7593"/>
                    <a:pt x="15563" y="8171"/>
                    <a:pt x="15563" y="8171"/>
                  </a:cubicBezTo>
                  <a:cubicBezTo>
                    <a:pt x="15563" y="8171"/>
                    <a:pt x="16657" y="6377"/>
                    <a:pt x="15928" y="5800"/>
                  </a:cubicBezTo>
                  <a:cubicBezTo>
                    <a:pt x="15806" y="5712"/>
                    <a:pt x="15668" y="5675"/>
                    <a:pt x="15523" y="5675"/>
                  </a:cubicBezTo>
                  <a:cubicBezTo>
                    <a:pt x="14764" y="5675"/>
                    <a:pt x="13800" y="6681"/>
                    <a:pt x="13800" y="6681"/>
                  </a:cubicBezTo>
                  <a:cubicBezTo>
                    <a:pt x="13800" y="6681"/>
                    <a:pt x="13454" y="7229"/>
                    <a:pt x="13239" y="7229"/>
                  </a:cubicBezTo>
                  <a:cubicBezTo>
                    <a:pt x="13234" y="7229"/>
                    <a:pt x="13228" y="7229"/>
                    <a:pt x="13223" y="7228"/>
                  </a:cubicBezTo>
                  <a:cubicBezTo>
                    <a:pt x="13223" y="7228"/>
                    <a:pt x="12827" y="6195"/>
                    <a:pt x="12371" y="6164"/>
                  </a:cubicBezTo>
                  <a:cubicBezTo>
                    <a:pt x="12362" y="6163"/>
                    <a:pt x="12352" y="6162"/>
                    <a:pt x="12341" y="6162"/>
                  </a:cubicBezTo>
                  <a:cubicBezTo>
                    <a:pt x="11888" y="6162"/>
                    <a:pt x="11170" y="7442"/>
                    <a:pt x="11068" y="7442"/>
                  </a:cubicBezTo>
                  <a:cubicBezTo>
                    <a:pt x="11067" y="7442"/>
                    <a:pt x="11065" y="7441"/>
                    <a:pt x="11064" y="7441"/>
                  </a:cubicBezTo>
                  <a:cubicBezTo>
                    <a:pt x="11034" y="7441"/>
                    <a:pt x="10396" y="6316"/>
                    <a:pt x="10122" y="6316"/>
                  </a:cubicBezTo>
                  <a:cubicBezTo>
                    <a:pt x="9879" y="6316"/>
                    <a:pt x="9423" y="6560"/>
                    <a:pt x="9271" y="6833"/>
                  </a:cubicBezTo>
                  <a:cubicBezTo>
                    <a:pt x="9271" y="6833"/>
                    <a:pt x="9058" y="6408"/>
                    <a:pt x="8633" y="6377"/>
                  </a:cubicBezTo>
                  <a:cubicBezTo>
                    <a:pt x="8207" y="6377"/>
                    <a:pt x="7721" y="6863"/>
                    <a:pt x="7721" y="6863"/>
                  </a:cubicBezTo>
                  <a:cubicBezTo>
                    <a:pt x="7721" y="6863"/>
                    <a:pt x="7539" y="6195"/>
                    <a:pt x="7143" y="6104"/>
                  </a:cubicBezTo>
                  <a:cubicBezTo>
                    <a:pt x="7122" y="6100"/>
                    <a:pt x="7101" y="6098"/>
                    <a:pt x="7080" y="6098"/>
                  </a:cubicBezTo>
                  <a:cubicBezTo>
                    <a:pt x="6744" y="6098"/>
                    <a:pt x="6475" y="6529"/>
                    <a:pt x="6475" y="6529"/>
                  </a:cubicBezTo>
                  <a:cubicBezTo>
                    <a:pt x="6475" y="6529"/>
                    <a:pt x="6505" y="6104"/>
                    <a:pt x="6232" y="5952"/>
                  </a:cubicBezTo>
                  <a:cubicBezTo>
                    <a:pt x="6191" y="5926"/>
                    <a:pt x="6146" y="5916"/>
                    <a:pt x="6098" y="5916"/>
                  </a:cubicBezTo>
                  <a:cubicBezTo>
                    <a:pt x="5894" y="5916"/>
                    <a:pt x="5636" y="6097"/>
                    <a:pt x="5468" y="6097"/>
                  </a:cubicBezTo>
                  <a:cubicBezTo>
                    <a:pt x="5435" y="6097"/>
                    <a:pt x="5405" y="6090"/>
                    <a:pt x="5380" y="6073"/>
                  </a:cubicBezTo>
                  <a:cubicBezTo>
                    <a:pt x="5380" y="6073"/>
                    <a:pt x="5593" y="5648"/>
                    <a:pt x="5320" y="5344"/>
                  </a:cubicBezTo>
                  <a:cubicBezTo>
                    <a:pt x="4955" y="4949"/>
                    <a:pt x="3709" y="4797"/>
                    <a:pt x="3709" y="4797"/>
                  </a:cubicBezTo>
                  <a:cubicBezTo>
                    <a:pt x="3648" y="4705"/>
                    <a:pt x="2250" y="3034"/>
                    <a:pt x="1186" y="389"/>
                  </a:cubicBezTo>
                  <a:cubicBezTo>
                    <a:pt x="1186" y="389"/>
                    <a:pt x="972" y="0"/>
                    <a:pt x="6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6" name="Google Shape;706;p36"/>
            <p:cNvSpPr/>
            <p:nvPr/>
          </p:nvSpPr>
          <p:spPr>
            <a:xfrm>
              <a:off x="1368075" y="3725275"/>
              <a:ext cx="738650" cy="741425"/>
            </a:xfrm>
            <a:custGeom>
              <a:avLst/>
              <a:gdLst/>
              <a:ahLst/>
              <a:cxnLst/>
              <a:rect l="l" t="t" r="r" b="b"/>
              <a:pathLst>
                <a:path w="29546" h="29657" extrusionOk="0">
                  <a:moveTo>
                    <a:pt x="13922" y="0"/>
                  </a:moveTo>
                  <a:cubicBezTo>
                    <a:pt x="13587" y="31"/>
                    <a:pt x="12979" y="1611"/>
                    <a:pt x="12979" y="1611"/>
                  </a:cubicBezTo>
                  <a:cubicBezTo>
                    <a:pt x="12979" y="1611"/>
                    <a:pt x="12276" y="1109"/>
                    <a:pt x="11965" y="1109"/>
                  </a:cubicBezTo>
                  <a:cubicBezTo>
                    <a:pt x="11934" y="1109"/>
                    <a:pt x="11907" y="1114"/>
                    <a:pt x="11885" y="1125"/>
                  </a:cubicBezTo>
                  <a:cubicBezTo>
                    <a:pt x="11338" y="1368"/>
                    <a:pt x="11308" y="2432"/>
                    <a:pt x="11308" y="2432"/>
                  </a:cubicBezTo>
                  <a:cubicBezTo>
                    <a:pt x="11030" y="2046"/>
                    <a:pt x="10781" y="1923"/>
                    <a:pt x="10580" y="1923"/>
                  </a:cubicBezTo>
                  <a:cubicBezTo>
                    <a:pt x="10275" y="1923"/>
                    <a:pt x="10080" y="2207"/>
                    <a:pt x="10061" y="2280"/>
                  </a:cubicBezTo>
                  <a:cubicBezTo>
                    <a:pt x="9514" y="3678"/>
                    <a:pt x="10669" y="5198"/>
                    <a:pt x="10669" y="5198"/>
                  </a:cubicBezTo>
                  <a:lnTo>
                    <a:pt x="9849" y="5502"/>
                  </a:lnTo>
                  <a:cubicBezTo>
                    <a:pt x="9849" y="5502"/>
                    <a:pt x="9332" y="4864"/>
                    <a:pt x="8876" y="4772"/>
                  </a:cubicBezTo>
                  <a:cubicBezTo>
                    <a:pt x="8870" y="4772"/>
                    <a:pt x="8864" y="4772"/>
                    <a:pt x="8858" y="4772"/>
                  </a:cubicBezTo>
                  <a:cubicBezTo>
                    <a:pt x="8411" y="4772"/>
                    <a:pt x="8086" y="5867"/>
                    <a:pt x="8086" y="5867"/>
                  </a:cubicBezTo>
                  <a:lnTo>
                    <a:pt x="7630" y="5867"/>
                  </a:lnTo>
                  <a:cubicBezTo>
                    <a:pt x="7630" y="5867"/>
                    <a:pt x="7508" y="4742"/>
                    <a:pt x="7174" y="4438"/>
                  </a:cubicBezTo>
                  <a:cubicBezTo>
                    <a:pt x="7008" y="4300"/>
                    <a:pt x="6685" y="4262"/>
                    <a:pt x="6382" y="4262"/>
                  </a:cubicBezTo>
                  <a:cubicBezTo>
                    <a:pt x="6019" y="4262"/>
                    <a:pt x="5684" y="4316"/>
                    <a:pt x="5684" y="4316"/>
                  </a:cubicBezTo>
                  <a:cubicBezTo>
                    <a:pt x="5563" y="3678"/>
                    <a:pt x="5411" y="3374"/>
                    <a:pt x="4803" y="2827"/>
                  </a:cubicBezTo>
                  <a:cubicBezTo>
                    <a:pt x="4195" y="2280"/>
                    <a:pt x="3557" y="2280"/>
                    <a:pt x="3557" y="2280"/>
                  </a:cubicBezTo>
                  <a:cubicBezTo>
                    <a:pt x="3475" y="2292"/>
                    <a:pt x="3390" y="2297"/>
                    <a:pt x="3303" y="2297"/>
                  </a:cubicBezTo>
                  <a:cubicBezTo>
                    <a:pt x="2847" y="2297"/>
                    <a:pt x="2310" y="2160"/>
                    <a:pt x="1721" y="2160"/>
                  </a:cubicBezTo>
                  <a:cubicBezTo>
                    <a:pt x="1576" y="2160"/>
                    <a:pt x="1428" y="2168"/>
                    <a:pt x="1277" y="2189"/>
                  </a:cubicBezTo>
                  <a:cubicBezTo>
                    <a:pt x="396" y="2310"/>
                    <a:pt x="244" y="2827"/>
                    <a:pt x="122" y="3131"/>
                  </a:cubicBezTo>
                  <a:cubicBezTo>
                    <a:pt x="0" y="3435"/>
                    <a:pt x="365" y="3587"/>
                    <a:pt x="365" y="3587"/>
                  </a:cubicBezTo>
                  <a:cubicBezTo>
                    <a:pt x="244" y="3860"/>
                    <a:pt x="456" y="4164"/>
                    <a:pt x="456" y="4164"/>
                  </a:cubicBezTo>
                  <a:cubicBezTo>
                    <a:pt x="517" y="4316"/>
                    <a:pt x="1611" y="4955"/>
                    <a:pt x="1611" y="4955"/>
                  </a:cubicBezTo>
                  <a:lnTo>
                    <a:pt x="3466" y="6748"/>
                  </a:lnTo>
                  <a:cubicBezTo>
                    <a:pt x="4104" y="8572"/>
                    <a:pt x="4833" y="9210"/>
                    <a:pt x="4833" y="9210"/>
                  </a:cubicBezTo>
                  <a:cubicBezTo>
                    <a:pt x="4681" y="9788"/>
                    <a:pt x="4195" y="9788"/>
                    <a:pt x="3466" y="10122"/>
                  </a:cubicBezTo>
                  <a:cubicBezTo>
                    <a:pt x="3235" y="10242"/>
                    <a:pt x="3071" y="10290"/>
                    <a:pt x="2920" y="10290"/>
                  </a:cubicBezTo>
                  <a:cubicBezTo>
                    <a:pt x="2614" y="10290"/>
                    <a:pt x="2365" y="10093"/>
                    <a:pt x="1733" y="9909"/>
                  </a:cubicBezTo>
                  <a:cubicBezTo>
                    <a:pt x="1589" y="9867"/>
                    <a:pt x="1470" y="9850"/>
                    <a:pt x="1370" y="9850"/>
                  </a:cubicBezTo>
                  <a:cubicBezTo>
                    <a:pt x="816" y="9850"/>
                    <a:pt x="882" y="10396"/>
                    <a:pt x="882" y="10396"/>
                  </a:cubicBezTo>
                  <a:cubicBezTo>
                    <a:pt x="882" y="10396"/>
                    <a:pt x="1247" y="11034"/>
                    <a:pt x="2037" y="11581"/>
                  </a:cubicBezTo>
                  <a:cubicBezTo>
                    <a:pt x="2464" y="11871"/>
                    <a:pt x="2890" y="11941"/>
                    <a:pt x="3236" y="11941"/>
                  </a:cubicBezTo>
                  <a:cubicBezTo>
                    <a:pt x="3506" y="11941"/>
                    <a:pt x="3727" y="11898"/>
                    <a:pt x="3861" y="11885"/>
                  </a:cubicBezTo>
                  <a:cubicBezTo>
                    <a:pt x="4195" y="11794"/>
                    <a:pt x="5836" y="11490"/>
                    <a:pt x="6171" y="11459"/>
                  </a:cubicBezTo>
                  <a:cubicBezTo>
                    <a:pt x="6505" y="11399"/>
                    <a:pt x="7630" y="11277"/>
                    <a:pt x="7630" y="11277"/>
                  </a:cubicBezTo>
                  <a:lnTo>
                    <a:pt x="7630" y="11277"/>
                  </a:lnTo>
                  <a:lnTo>
                    <a:pt x="6353" y="12067"/>
                  </a:lnTo>
                  <a:cubicBezTo>
                    <a:pt x="6270" y="12056"/>
                    <a:pt x="6192" y="12051"/>
                    <a:pt x="6119" y="12051"/>
                  </a:cubicBezTo>
                  <a:cubicBezTo>
                    <a:pt x="5383" y="12051"/>
                    <a:pt x="5107" y="12554"/>
                    <a:pt x="5107" y="12554"/>
                  </a:cubicBezTo>
                  <a:cubicBezTo>
                    <a:pt x="5320" y="13587"/>
                    <a:pt x="6961" y="14742"/>
                    <a:pt x="7417" y="14833"/>
                  </a:cubicBezTo>
                  <a:cubicBezTo>
                    <a:pt x="7438" y="14839"/>
                    <a:pt x="7460" y="14842"/>
                    <a:pt x="7482" y="14842"/>
                  </a:cubicBezTo>
                  <a:cubicBezTo>
                    <a:pt x="7942" y="14842"/>
                    <a:pt x="8638" y="13707"/>
                    <a:pt x="8754" y="13678"/>
                  </a:cubicBezTo>
                  <a:cubicBezTo>
                    <a:pt x="8876" y="13617"/>
                    <a:pt x="10943" y="12402"/>
                    <a:pt x="10943" y="12402"/>
                  </a:cubicBezTo>
                  <a:lnTo>
                    <a:pt x="12128" y="13314"/>
                  </a:lnTo>
                  <a:lnTo>
                    <a:pt x="12250" y="13709"/>
                  </a:lnTo>
                  <a:cubicBezTo>
                    <a:pt x="11946" y="14225"/>
                    <a:pt x="11764" y="15046"/>
                    <a:pt x="11460" y="15563"/>
                  </a:cubicBezTo>
                  <a:cubicBezTo>
                    <a:pt x="11268" y="15877"/>
                    <a:pt x="10956" y="15970"/>
                    <a:pt x="10616" y="15970"/>
                  </a:cubicBezTo>
                  <a:cubicBezTo>
                    <a:pt x="10363" y="15970"/>
                    <a:pt x="10095" y="15919"/>
                    <a:pt x="9849" y="15867"/>
                  </a:cubicBezTo>
                  <a:cubicBezTo>
                    <a:pt x="9798" y="15855"/>
                    <a:pt x="9750" y="15850"/>
                    <a:pt x="9706" y="15850"/>
                  </a:cubicBezTo>
                  <a:cubicBezTo>
                    <a:pt x="9275" y="15850"/>
                    <a:pt x="9150" y="16351"/>
                    <a:pt x="9150" y="16627"/>
                  </a:cubicBezTo>
                  <a:cubicBezTo>
                    <a:pt x="9150" y="16961"/>
                    <a:pt x="9484" y="17265"/>
                    <a:pt x="10700" y="18146"/>
                  </a:cubicBezTo>
                  <a:cubicBezTo>
                    <a:pt x="11012" y="18371"/>
                    <a:pt x="11267" y="18454"/>
                    <a:pt x="11485" y="18454"/>
                  </a:cubicBezTo>
                  <a:cubicBezTo>
                    <a:pt x="11945" y="18454"/>
                    <a:pt x="12234" y="18079"/>
                    <a:pt x="12523" y="17873"/>
                  </a:cubicBezTo>
                  <a:cubicBezTo>
                    <a:pt x="12833" y="17676"/>
                    <a:pt x="13977" y="15706"/>
                    <a:pt x="14627" y="15706"/>
                  </a:cubicBezTo>
                  <a:cubicBezTo>
                    <a:pt x="14679" y="15706"/>
                    <a:pt x="14728" y="15718"/>
                    <a:pt x="14773" y="15745"/>
                  </a:cubicBezTo>
                  <a:cubicBezTo>
                    <a:pt x="15745" y="16353"/>
                    <a:pt x="15897" y="17052"/>
                    <a:pt x="16049" y="17356"/>
                  </a:cubicBezTo>
                  <a:cubicBezTo>
                    <a:pt x="16201" y="17660"/>
                    <a:pt x="15533" y="18937"/>
                    <a:pt x="15533" y="18937"/>
                  </a:cubicBezTo>
                  <a:cubicBezTo>
                    <a:pt x="15533" y="18937"/>
                    <a:pt x="15441" y="18920"/>
                    <a:pt x="15319" y="18920"/>
                  </a:cubicBezTo>
                  <a:cubicBezTo>
                    <a:pt x="15073" y="18920"/>
                    <a:pt x="14702" y="18987"/>
                    <a:pt x="14682" y="19393"/>
                  </a:cubicBezTo>
                  <a:cubicBezTo>
                    <a:pt x="14651" y="20001"/>
                    <a:pt x="16353" y="21186"/>
                    <a:pt x="16809" y="21490"/>
                  </a:cubicBezTo>
                  <a:cubicBezTo>
                    <a:pt x="16979" y="21603"/>
                    <a:pt x="17174" y="21657"/>
                    <a:pt x="17364" y="21657"/>
                  </a:cubicBezTo>
                  <a:cubicBezTo>
                    <a:pt x="17685" y="21657"/>
                    <a:pt x="17994" y="21503"/>
                    <a:pt x="18147" y="21216"/>
                  </a:cubicBezTo>
                  <a:cubicBezTo>
                    <a:pt x="18359" y="20760"/>
                    <a:pt x="18603" y="20517"/>
                    <a:pt x="18603" y="20517"/>
                  </a:cubicBezTo>
                  <a:cubicBezTo>
                    <a:pt x="20153" y="24317"/>
                    <a:pt x="23891" y="27599"/>
                    <a:pt x="25138" y="28481"/>
                  </a:cubicBezTo>
                  <a:cubicBezTo>
                    <a:pt x="26079" y="29147"/>
                    <a:pt x="27523" y="29656"/>
                    <a:pt x="28409" y="29656"/>
                  </a:cubicBezTo>
                  <a:cubicBezTo>
                    <a:pt x="28696" y="29656"/>
                    <a:pt x="28925" y="29603"/>
                    <a:pt x="29059" y="29484"/>
                  </a:cubicBezTo>
                  <a:cubicBezTo>
                    <a:pt x="29545" y="28967"/>
                    <a:pt x="28846" y="28299"/>
                    <a:pt x="28846" y="28299"/>
                  </a:cubicBezTo>
                  <a:cubicBezTo>
                    <a:pt x="25502" y="25928"/>
                    <a:pt x="23739" y="23435"/>
                    <a:pt x="23618" y="23344"/>
                  </a:cubicBezTo>
                  <a:cubicBezTo>
                    <a:pt x="23618" y="23344"/>
                    <a:pt x="23770" y="21581"/>
                    <a:pt x="23436" y="21156"/>
                  </a:cubicBezTo>
                  <a:cubicBezTo>
                    <a:pt x="23233" y="20902"/>
                    <a:pt x="22946" y="20846"/>
                    <a:pt x="22731" y="20846"/>
                  </a:cubicBezTo>
                  <a:cubicBezTo>
                    <a:pt x="22559" y="20846"/>
                    <a:pt x="22432" y="20882"/>
                    <a:pt x="22432" y="20882"/>
                  </a:cubicBezTo>
                  <a:cubicBezTo>
                    <a:pt x="22372" y="20548"/>
                    <a:pt x="23010" y="20092"/>
                    <a:pt x="22888" y="19697"/>
                  </a:cubicBezTo>
                  <a:cubicBezTo>
                    <a:pt x="22767" y="19332"/>
                    <a:pt x="22220" y="19210"/>
                    <a:pt x="22220" y="19210"/>
                  </a:cubicBezTo>
                  <a:cubicBezTo>
                    <a:pt x="22220" y="19210"/>
                    <a:pt x="22980" y="18937"/>
                    <a:pt x="23010" y="18420"/>
                  </a:cubicBezTo>
                  <a:cubicBezTo>
                    <a:pt x="23040" y="17873"/>
                    <a:pt x="22128" y="17387"/>
                    <a:pt x="22128" y="17387"/>
                  </a:cubicBezTo>
                  <a:cubicBezTo>
                    <a:pt x="22128" y="17387"/>
                    <a:pt x="23010" y="16870"/>
                    <a:pt x="23132" y="16292"/>
                  </a:cubicBezTo>
                  <a:cubicBezTo>
                    <a:pt x="23284" y="15715"/>
                    <a:pt x="22736" y="15259"/>
                    <a:pt x="22736" y="15259"/>
                  </a:cubicBezTo>
                  <a:cubicBezTo>
                    <a:pt x="23132" y="15137"/>
                    <a:pt x="23679" y="14621"/>
                    <a:pt x="23739" y="14286"/>
                  </a:cubicBezTo>
                  <a:cubicBezTo>
                    <a:pt x="23770" y="13921"/>
                    <a:pt x="22432" y="12675"/>
                    <a:pt x="22432" y="12614"/>
                  </a:cubicBezTo>
                  <a:cubicBezTo>
                    <a:pt x="22432" y="12523"/>
                    <a:pt x="24560" y="11946"/>
                    <a:pt x="24651" y="11277"/>
                  </a:cubicBezTo>
                  <a:cubicBezTo>
                    <a:pt x="24743" y="10578"/>
                    <a:pt x="23466" y="9727"/>
                    <a:pt x="23466" y="9727"/>
                  </a:cubicBezTo>
                  <a:cubicBezTo>
                    <a:pt x="23466" y="9423"/>
                    <a:pt x="24378" y="9119"/>
                    <a:pt x="24378" y="9119"/>
                  </a:cubicBezTo>
                  <a:cubicBezTo>
                    <a:pt x="24378" y="9119"/>
                    <a:pt x="26840" y="7690"/>
                    <a:pt x="26262" y="6475"/>
                  </a:cubicBezTo>
                  <a:cubicBezTo>
                    <a:pt x="26064" y="6007"/>
                    <a:pt x="25523" y="5863"/>
                    <a:pt x="24933" y="5863"/>
                  </a:cubicBezTo>
                  <a:cubicBezTo>
                    <a:pt x="23989" y="5863"/>
                    <a:pt x="22919" y="6231"/>
                    <a:pt x="22919" y="6231"/>
                  </a:cubicBezTo>
                  <a:cubicBezTo>
                    <a:pt x="22919" y="6231"/>
                    <a:pt x="24803" y="4894"/>
                    <a:pt x="23952" y="4134"/>
                  </a:cubicBezTo>
                  <a:cubicBezTo>
                    <a:pt x="23614" y="3820"/>
                    <a:pt x="23194" y="3704"/>
                    <a:pt x="22759" y="3704"/>
                  </a:cubicBezTo>
                  <a:cubicBezTo>
                    <a:pt x="21556" y="3704"/>
                    <a:pt x="20244" y="4590"/>
                    <a:pt x="20244" y="4590"/>
                  </a:cubicBezTo>
                  <a:cubicBezTo>
                    <a:pt x="20153" y="4012"/>
                    <a:pt x="21004" y="1885"/>
                    <a:pt x="21004" y="1885"/>
                  </a:cubicBezTo>
                  <a:cubicBezTo>
                    <a:pt x="21247" y="608"/>
                    <a:pt x="20426" y="791"/>
                    <a:pt x="20305" y="760"/>
                  </a:cubicBezTo>
                  <a:cubicBezTo>
                    <a:pt x="20300" y="756"/>
                    <a:pt x="20292" y="755"/>
                    <a:pt x="20281" y="755"/>
                  </a:cubicBezTo>
                  <a:cubicBezTo>
                    <a:pt x="20029" y="755"/>
                    <a:pt x="18268" y="1733"/>
                    <a:pt x="18268" y="1733"/>
                  </a:cubicBezTo>
                  <a:cubicBezTo>
                    <a:pt x="18268" y="1733"/>
                    <a:pt x="17903" y="1277"/>
                    <a:pt x="17417" y="851"/>
                  </a:cubicBezTo>
                  <a:cubicBezTo>
                    <a:pt x="17156" y="620"/>
                    <a:pt x="16840" y="332"/>
                    <a:pt x="16574" y="332"/>
                  </a:cubicBezTo>
                  <a:cubicBezTo>
                    <a:pt x="16561" y="332"/>
                    <a:pt x="16548" y="333"/>
                    <a:pt x="16536" y="335"/>
                  </a:cubicBezTo>
                  <a:cubicBezTo>
                    <a:pt x="15837" y="456"/>
                    <a:pt x="15472" y="2432"/>
                    <a:pt x="15472" y="2432"/>
                  </a:cubicBezTo>
                  <a:cubicBezTo>
                    <a:pt x="15472" y="2432"/>
                    <a:pt x="15229" y="1550"/>
                    <a:pt x="14955" y="821"/>
                  </a:cubicBezTo>
                  <a:cubicBezTo>
                    <a:pt x="14682" y="91"/>
                    <a:pt x="14256" y="0"/>
                    <a:pt x="139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7" name="Google Shape;707;p36"/>
            <p:cNvSpPr/>
            <p:nvPr/>
          </p:nvSpPr>
          <p:spPr>
            <a:xfrm>
              <a:off x="2547425" y="3970725"/>
              <a:ext cx="507625" cy="543325"/>
            </a:xfrm>
            <a:custGeom>
              <a:avLst/>
              <a:gdLst/>
              <a:ahLst/>
              <a:cxnLst/>
              <a:rect l="l" t="t" r="r" b="b"/>
              <a:pathLst>
                <a:path w="20305" h="21733" extrusionOk="0">
                  <a:moveTo>
                    <a:pt x="4104" y="16961"/>
                  </a:moveTo>
                  <a:cubicBezTo>
                    <a:pt x="4013" y="17022"/>
                    <a:pt x="2797" y="18815"/>
                    <a:pt x="487" y="20578"/>
                  </a:cubicBezTo>
                  <a:cubicBezTo>
                    <a:pt x="487" y="20578"/>
                    <a:pt x="1" y="21064"/>
                    <a:pt x="365" y="21399"/>
                  </a:cubicBezTo>
                  <a:cubicBezTo>
                    <a:pt x="760" y="21733"/>
                    <a:pt x="2250" y="21247"/>
                    <a:pt x="3101" y="20608"/>
                  </a:cubicBezTo>
                  <a:cubicBezTo>
                    <a:pt x="3982" y="19970"/>
                    <a:pt x="6536" y="17538"/>
                    <a:pt x="7569" y="14803"/>
                  </a:cubicBezTo>
                  <a:cubicBezTo>
                    <a:pt x="7569" y="14803"/>
                    <a:pt x="7751" y="14985"/>
                    <a:pt x="7903" y="15289"/>
                  </a:cubicBezTo>
                  <a:cubicBezTo>
                    <a:pt x="8055" y="15593"/>
                    <a:pt x="8511" y="15654"/>
                    <a:pt x="8846" y="15441"/>
                  </a:cubicBezTo>
                  <a:cubicBezTo>
                    <a:pt x="9150" y="15198"/>
                    <a:pt x="10335" y="14347"/>
                    <a:pt x="10305" y="13921"/>
                  </a:cubicBezTo>
                  <a:cubicBezTo>
                    <a:pt x="10244" y="13496"/>
                    <a:pt x="9666" y="13617"/>
                    <a:pt x="9666" y="13617"/>
                  </a:cubicBezTo>
                  <a:cubicBezTo>
                    <a:pt x="9666" y="13617"/>
                    <a:pt x="9150" y="12705"/>
                    <a:pt x="9271" y="12462"/>
                  </a:cubicBezTo>
                  <a:cubicBezTo>
                    <a:pt x="9362" y="12249"/>
                    <a:pt x="9454" y="11763"/>
                    <a:pt x="10122" y="11277"/>
                  </a:cubicBezTo>
                  <a:cubicBezTo>
                    <a:pt x="10548" y="11034"/>
                    <a:pt x="11551" y="12584"/>
                    <a:pt x="11764" y="12736"/>
                  </a:cubicBezTo>
                  <a:cubicBezTo>
                    <a:pt x="12068" y="12918"/>
                    <a:pt x="12372" y="13374"/>
                    <a:pt x="13071" y="12888"/>
                  </a:cubicBezTo>
                  <a:cubicBezTo>
                    <a:pt x="13891" y="12249"/>
                    <a:pt x="14135" y="12006"/>
                    <a:pt x="14135" y="11794"/>
                  </a:cubicBezTo>
                  <a:cubicBezTo>
                    <a:pt x="14074" y="11550"/>
                    <a:pt x="13983" y="11186"/>
                    <a:pt x="13587" y="11277"/>
                  </a:cubicBezTo>
                  <a:cubicBezTo>
                    <a:pt x="13223" y="11368"/>
                    <a:pt x="12706" y="11490"/>
                    <a:pt x="12463" y="11094"/>
                  </a:cubicBezTo>
                  <a:cubicBezTo>
                    <a:pt x="12189" y="10730"/>
                    <a:pt x="12068" y="10152"/>
                    <a:pt x="11855" y="9818"/>
                  </a:cubicBezTo>
                  <a:lnTo>
                    <a:pt x="11916" y="9544"/>
                  </a:lnTo>
                  <a:lnTo>
                    <a:pt x="12706" y="8845"/>
                  </a:lnTo>
                  <a:cubicBezTo>
                    <a:pt x="12706" y="8845"/>
                    <a:pt x="14195" y="9666"/>
                    <a:pt x="14317" y="9696"/>
                  </a:cubicBezTo>
                  <a:cubicBezTo>
                    <a:pt x="14378" y="9727"/>
                    <a:pt x="14955" y="10608"/>
                    <a:pt x="15259" y="10486"/>
                  </a:cubicBezTo>
                  <a:cubicBezTo>
                    <a:pt x="15563" y="10426"/>
                    <a:pt x="16718" y="9575"/>
                    <a:pt x="16870" y="8815"/>
                  </a:cubicBezTo>
                  <a:cubicBezTo>
                    <a:pt x="16870" y="8815"/>
                    <a:pt x="16597" y="8420"/>
                    <a:pt x="15989" y="8480"/>
                  </a:cubicBezTo>
                  <a:lnTo>
                    <a:pt x="15077" y="7964"/>
                  </a:lnTo>
                  <a:cubicBezTo>
                    <a:pt x="15077" y="7964"/>
                    <a:pt x="15867" y="8024"/>
                    <a:pt x="16110" y="8024"/>
                  </a:cubicBezTo>
                  <a:cubicBezTo>
                    <a:pt x="16323" y="8055"/>
                    <a:pt x="17508" y="8207"/>
                    <a:pt x="17721" y="8268"/>
                  </a:cubicBezTo>
                  <a:cubicBezTo>
                    <a:pt x="17964" y="8298"/>
                    <a:pt x="18481" y="8420"/>
                    <a:pt x="19028" y="7994"/>
                  </a:cubicBezTo>
                  <a:cubicBezTo>
                    <a:pt x="19545" y="7599"/>
                    <a:pt x="19819" y="7143"/>
                    <a:pt x="19819" y="7143"/>
                  </a:cubicBezTo>
                  <a:cubicBezTo>
                    <a:pt x="19819" y="7143"/>
                    <a:pt x="19849" y="6626"/>
                    <a:pt x="19211" y="6809"/>
                  </a:cubicBezTo>
                  <a:cubicBezTo>
                    <a:pt x="18572" y="6991"/>
                    <a:pt x="18481" y="7234"/>
                    <a:pt x="17995" y="6991"/>
                  </a:cubicBezTo>
                  <a:cubicBezTo>
                    <a:pt x="17508" y="6778"/>
                    <a:pt x="17113" y="6778"/>
                    <a:pt x="17022" y="6383"/>
                  </a:cubicBezTo>
                  <a:cubicBezTo>
                    <a:pt x="17022" y="6383"/>
                    <a:pt x="17508" y="5927"/>
                    <a:pt x="17934" y="4620"/>
                  </a:cubicBezTo>
                  <a:lnTo>
                    <a:pt x="19211" y="3283"/>
                  </a:lnTo>
                  <a:cubicBezTo>
                    <a:pt x="19211" y="3283"/>
                    <a:pt x="19971" y="2796"/>
                    <a:pt x="20001" y="2675"/>
                  </a:cubicBezTo>
                  <a:cubicBezTo>
                    <a:pt x="20001" y="2675"/>
                    <a:pt x="20153" y="2432"/>
                    <a:pt x="20092" y="2249"/>
                  </a:cubicBezTo>
                  <a:cubicBezTo>
                    <a:pt x="20092" y="2249"/>
                    <a:pt x="20305" y="2128"/>
                    <a:pt x="20244" y="1915"/>
                  </a:cubicBezTo>
                  <a:cubicBezTo>
                    <a:pt x="20153" y="1672"/>
                    <a:pt x="20001" y="1337"/>
                    <a:pt x="19393" y="1277"/>
                  </a:cubicBezTo>
                  <a:cubicBezTo>
                    <a:pt x="18785" y="1185"/>
                    <a:pt x="18238" y="1429"/>
                    <a:pt x="17812" y="1368"/>
                  </a:cubicBezTo>
                  <a:cubicBezTo>
                    <a:pt x="17812" y="1368"/>
                    <a:pt x="17356" y="1429"/>
                    <a:pt x="16931" y="1793"/>
                  </a:cubicBezTo>
                  <a:cubicBezTo>
                    <a:pt x="16505" y="2189"/>
                    <a:pt x="16414" y="2401"/>
                    <a:pt x="16353" y="2857"/>
                  </a:cubicBezTo>
                  <a:cubicBezTo>
                    <a:pt x="16353" y="2857"/>
                    <a:pt x="15563" y="2736"/>
                    <a:pt x="15350" y="2979"/>
                  </a:cubicBezTo>
                  <a:cubicBezTo>
                    <a:pt x="15107" y="3192"/>
                    <a:pt x="15077" y="4012"/>
                    <a:pt x="15077" y="4012"/>
                  </a:cubicBezTo>
                  <a:lnTo>
                    <a:pt x="14773" y="4012"/>
                  </a:lnTo>
                  <a:cubicBezTo>
                    <a:pt x="14773" y="4012"/>
                    <a:pt x="14499" y="3192"/>
                    <a:pt x="14165" y="3252"/>
                  </a:cubicBezTo>
                  <a:cubicBezTo>
                    <a:pt x="13831" y="3283"/>
                    <a:pt x="13466" y="3769"/>
                    <a:pt x="13466" y="3769"/>
                  </a:cubicBezTo>
                  <a:lnTo>
                    <a:pt x="12919" y="3587"/>
                  </a:lnTo>
                  <a:cubicBezTo>
                    <a:pt x="12919" y="3587"/>
                    <a:pt x="13679" y="2492"/>
                    <a:pt x="13253" y="1489"/>
                  </a:cubicBezTo>
                  <a:cubicBezTo>
                    <a:pt x="13223" y="1429"/>
                    <a:pt x="12828" y="912"/>
                    <a:pt x="12372" y="1641"/>
                  </a:cubicBezTo>
                  <a:cubicBezTo>
                    <a:pt x="12372" y="1641"/>
                    <a:pt x="12341" y="881"/>
                    <a:pt x="11916" y="760"/>
                  </a:cubicBezTo>
                  <a:cubicBezTo>
                    <a:pt x="11733" y="699"/>
                    <a:pt x="11156" y="1155"/>
                    <a:pt x="11156" y="1155"/>
                  </a:cubicBezTo>
                  <a:cubicBezTo>
                    <a:pt x="11156" y="1155"/>
                    <a:pt x="10700" y="0"/>
                    <a:pt x="10426" y="0"/>
                  </a:cubicBezTo>
                  <a:cubicBezTo>
                    <a:pt x="10214" y="0"/>
                    <a:pt x="9910" y="122"/>
                    <a:pt x="9758" y="608"/>
                  </a:cubicBezTo>
                  <a:cubicBezTo>
                    <a:pt x="9606" y="1125"/>
                    <a:pt x="9423" y="1763"/>
                    <a:pt x="9423" y="1763"/>
                  </a:cubicBezTo>
                  <a:cubicBezTo>
                    <a:pt x="9423" y="1763"/>
                    <a:pt x="9150" y="395"/>
                    <a:pt x="8603" y="304"/>
                  </a:cubicBezTo>
                  <a:cubicBezTo>
                    <a:pt x="8420" y="274"/>
                    <a:pt x="8207" y="547"/>
                    <a:pt x="7995" y="699"/>
                  </a:cubicBezTo>
                  <a:cubicBezTo>
                    <a:pt x="7660" y="1003"/>
                    <a:pt x="7447" y="1337"/>
                    <a:pt x="7447" y="1337"/>
                  </a:cubicBezTo>
                  <a:cubicBezTo>
                    <a:pt x="7447" y="1337"/>
                    <a:pt x="6080" y="669"/>
                    <a:pt x="5958" y="699"/>
                  </a:cubicBezTo>
                  <a:cubicBezTo>
                    <a:pt x="5867" y="730"/>
                    <a:pt x="5259" y="608"/>
                    <a:pt x="5502" y="1489"/>
                  </a:cubicBezTo>
                  <a:cubicBezTo>
                    <a:pt x="5502" y="1489"/>
                    <a:pt x="6140" y="2979"/>
                    <a:pt x="6110" y="3344"/>
                  </a:cubicBezTo>
                  <a:cubicBezTo>
                    <a:pt x="6110" y="3344"/>
                    <a:pt x="4347" y="2249"/>
                    <a:pt x="3435" y="3131"/>
                  </a:cubicBezTo>
                  <a:cubicBezTo>
                    <a:pt x="2888" y="3708"/>
                    <a:pt x="4195" y="4620"/>
                    <a:pt x="4195" y="4620"/>
                  </a:cubicBezTo>
                  <a:cubicBezTo>
                    <a:pt x="4195" y="4620"/>
                    <a:pt x="2189" y="4012"/>
                    <a:pt x="1855" y="4863"/>
                  </a:cubicBezTo>
                  <a:cubicBezTo>
                    <a:pt x="1460" y="5745"/>
                    <a:pt x="3253" y="6687"/>
                    <a:pt x="3253" y="6687"/>
                  </a:cubicBezTo>
                  <a:cubicBezTo>
                    <a:pt x="3253" y="6687"/>
                    <a:pt x="3891" y="6900"/>
                    <a:pt x="3891" y="7113"/>
                  </a:cubicBezTo>
                  <a:cubicBezTo>
                    <a:pt x="3891" y="7113"/>
                    <a:pt x="3040" y="7751"/>
                    <a:pt x="3101" y="8268"/>
                  </a:cubicBezTo>
                  <a:cubicBezTo>
                    <a:pt x="3192" y="8754"/>
                    <a:pt x="4712" y="9088"/>
                    <a:pt x="4712" y="9119"/>
                  </a:cubicBezTo>
                  <a:cubicBezTo>
                    <a:pt x="4712" y="9179"/>
                    <a:pt x="3800" y="10091"/>
                    <a:pt x="3830" y="10335"/>
                  </a:cubicBezTo>
                  <a:cubicBezTo>
                    <a:pt x="3861" y="10578"/>
                    <a:pt x="4286" y="10942"/>
                    <a:pt x="4560" y="11003"/>
                  </a:cubicBezTo>
                  <a:cubicBezTo>
                    <a:pt x="4560" y="11003"/>
                    <a:pt x="4195" y="11338"/>
                    <a:pt x="4286" y="11702"/>
                  </a:cubicBezTo>
                  <a:cubicBezTo>
                    <a:pt x="4408" y="12097"/>
                    <a:pt x="5016" y="12462"/>
                    <a:pt x="5016" y="12462"/>
                  </a:cubicBezTo>
                  <a:cubicBezTo>
                    <a:pt x="5016" y="12462"/>
                    <a:pt x="4408" y="12857"/>
                    <a:pt x="4408" y="13222"/>
                  </a:cubicBezTo>
                  <a:cubicBezTo>
                    <a:pt x="4438" y="13617"/>
                    <a:pt x="4955" y="13800"/>
                    <a:pt x="4955" y="13800"/>
                  </a:cubicBezTo>
                  <a:cubicBezTo>
                    <a:pt x="4955" y="13800"/>
                    <a:pt x="4560" y="13891"/>
                    <a:pt x="4469" y="14195"/>
                  </a:cubicBezTo>
                  <a:cubicBezTo>
                    <a:pt x="4408" y="14438"/>
                    <a:pt x="4864" y="14803"/>
                    <a:pt x="4803" y="14985"/>
                  </a:cubicBezTo>
                  <a:cubicBezTo>
                    <a:pt x="4803" y="14985"/>
                    <a:pt x="4347" y="14863"/>
                    <a:pt x="4134" y="15198"/>
                  </a:cubicBezTo>
                  <a:cubicBezTo>
                    <a:pt x="3952" y="15715"/>
                    <a:pt x="4104" y="16961"/>
                    <a:pt x="4104" y="169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8" name="Google Shape;708;p36"/>
            <p:cNvSpPr/>
            <p:nvPr/>
          </p:nvSpPr>
          <p:spPr>
            <a:xfrm>
              <a:off x="3330125" y="1769325"/>
              <a:ext cx="507625" cy="537675"/>
            </a:xfrm>
            <a:custGeom>
              <a:avLst/>
              <a:gdLst/>
              <a:ahLst/>
              <a:cxnLst/>
              <a:rect l="l" t="t" r="r" b="b"/>
              <a:pathLst>
                <a:path w="20305" h="21507" extrusionOk="0">
                  <a:moveTo>
                    <a:pt x="10426" y="0"/>
                  </a:moveTo>
                  <a:cubicBezTo>
                    <a:pt x="10213" y="0"/>
                    <a:pt x="9909" y="122"/>
                    <a:pt x="9757" y="608"/>
                  </a:cubicBezTo>
                  <a:cubicBezTo>
                    <a:pt x="9605" y="1094"/>
                    <a:pt x="9423" y="1733"/>
                    <a:pt x="9423" y="1733"/>
                  </a:cubicBezTo>
                  <a:cubicBezTo>
                    <a:pt x="9423" y="1733"/>
                    <a:pt x="9149" y="365"/>
                    <a:pt x="8602" y="304"/>
                  </a:cubicBezTo>
                  <a:cubicBezTo>
                    <a:pt x="8592" y="302"/>
                    <a:pt x="8581" y="301"/>
                    <a:pt x="8570" y="301"/>
                  </a:cubicBezTo>
                  <a:cubicBezTo>
                    <a:pt x="8395" y="301"/>
                    <a:pt x="8195" y="526"/>
                    <a:pt x="7994" y="669"/>
                  </a:cubicBezTo>
                  <a:cubicBezTo>
                    <a:pt x="7660" y="973"/>
                    <a:pt x="7447" y="1307"/>
                    <a:pt x="7447" y="1307"/>
                  </a:cubicBezTo>
                  <a:cubicBezTo>
                    <a:pt x="7447" y="1307"/>
                    <a:pt x="6139" y="668"/>
                    <a:pt x="5968" y="668"/>
                  </a:cubicBezTo>
                  <a:cubicBezTo>
                    <a:pt x="5964" y="668"/>
                    <a:pt x="5960" y="668"/>
                    <a:pt x="5958" y="669"/>
                  </a:cubicBezTo>
                  <a:cubicBezTo>
                    <a:pt x="5866" y="730"/>
                    <a:pt x="5259" y="608"/>
                    <a:pt x="5502" y="1489"/>
                  </a:cubicBezTo>
                  <a:cubicBezTo>
                    <a:pt x="5502" y="1489"/>
                    <a:pt x="6140" y="2948"/>
                    <a:pt x="6110" y="3344"/>
                  </a:cubicBezTo>
                  <a:cubicBezTo>
                    <a:pt x="6110" y="3344"/>
                    <a:pt x="5196" y="2776"/>
                    <a:pt x="4344" y="2776"/>
                  </a:cubicBezTo>
                  <a:cubicBezTo>
                    <a:pt x="4012" y="2776"/>
                    <a:pt x="3690" y="2862"/>
                    <a:pt x="3435" y="3100"/>
                  </a:cubicBezTo>
                  <a:cubicBezTo>
                    <a:pt x="2888" y="3678"/>
                    <a:pt x="4195" y="4590"/>
                    <a:pt x="4195" y="4590"/>
                  </a:cubicBezTo>
                  <a:cubicBezTo>
                    <a:pt x="4195" y="4590"/>
                    <a:pt x="3521" y="4385"/>
                    <a:pt x="2889" y="4385"/>
                  </a:cubicBezTo>
                  <a:cubicBezTo>
                    <a:pt x="2431" y="4385"/>
                    <a:pt x="1995" y="4493"/>
                    <a:pt x="1854" y="4863"/>
                  </a:cubicBezTo>
                  <a:cubicBezTo>
                    <a:pt x="1459" y="5745"/>
                    <a:pt x="3252" y="6687"/>
                    <a:pt x="3252" y="6687"/>
                  </a:cubicBezTo>
                  <a:cubicBezTo>
                    <a:pt x="3252" y="6687"/>
                    <a:pt x="3891" y="6869"/>
                    <a:pt x="3891" y="7113"/>
                  </a:cubicBezTo>
                  <a:cubicBezTo>
                    <a:pt x="3891" y="7113"/>
                    <a:pt x="3040" y="7751"/>
                    <a:pt x="3100" y="8237"/>
                  </a:cubicBezTo>
                  <a:cubicBezTo>
                    <a:pt x="3192" y="8724"/>
                    <a:pt x="4711" y="9088"/>
                    <a:pt x="4711" y="9119"/>
                  </a:cubicBezTo>
                  <a:cubicBezTo>
                    <a:pt x="4711" y="9149"/>
                    <a:pt x="3800" y="10061"/>
                    <a:pt x="3830" y="10335"/>
                  </a:cubicBezTo>
                  <a:cubicBezTo>
                    <a:pt x="3860" y="10547"/>
                    <a:pt x="4286" y="10942"/>
                    <a:pt x="4559" y="10973"/>
                  </a:cubicBezTo>
                  <a:cubicBezTo>
                    <a:pt x="4559" y="10973"/>
                    <a:pt x="4195" y="11307"/>
                    <a:pt x="4286" y="11702"/>
                  </a:cubicBezTo>
                  <a:cubicBezTo>
                    <a:pt x="4407" y="12067"/>
                    <a:pt x="5015" y="12462"/>
                    <a:pt x="5015" y="12462"/>
                  </a:cubicBezTo>
                  <a:cubicBezTo>
                    <a:pt x="5015" y="12462"/>
                    <a:pt x="4407" y="12827"/>
                    <a:pt x="4407" y="13222"/>
                  </a:cubicBezTo>
                  <a:cubicBezTo>
                    <a:pt x="4438" y="13587"/>
                    <a:pt x="4955" y="13800"/>
                    <a:pt x="4955" y="13800"/>
                  </a:cubicBezTo>
                  <a:cubicBezTo>
                    <a:pt x="4955" y="13800"/>
                    <a:pt x="4559" y="13860"/>
                    <a:pt x="4468" y="14164"/>
                  </a:cubicBezTo>
                  <a:cubicBezTo>
                    <a:pt x="4407" y="14438"/>
                    <a:pt x="4863" y="14772"/>
                    <a:pt x="4803" y="14955"/>
                  </a:cubicBezTo>
                  <a:cubicBezTo>
                    <a:pt x="4803" y="14955"/>
                    <a:pt x="4746" y="14943"/>
                    <a:pt x="4663" y="14943"/>
                  </a:cubicBezTo>
                  <a:cubicBezTo>
                    <a:pt x="4511" y="14943"/>
                    <a:pt x="4272" y="14981"/>
                    <a:pt x="4134" y="15198"/>
                  </a:cubicBezTo>
                  <a:cubicBezTo>
                    <a:pt x="3952" y="15684"/>
                    <a:pt x="4104" y="16930"/>
                    <a:pt x="4104" y="16930"/>
                  </a:cubicBezTo>
                  <a:cubicBezTo>
                    <a:pt x="4012" y="17022"/>
                    <a:pt x="2797" y="18815"/>
                    <a:pt x="486" y="20547"/>
                  </a:cubicBezTo>
                  <a:cubicBezTo>
                    <a:pt x="486" y="20547"/>
                    <a:pt x="0" y="21034"/>
                    <a:pt x="365" y="21399"/>
                  </a:cubicBezTo>
                  <a:cubicBezTo>
                    <a:pt x="453" y="21473"/>
                    <a:pt x="596" y="21507"/>
                    <a:pt x="773" y="21507"/>
                  </a:cubicBezTo>
                  <a:cubicBezTo>
                    <a:pt x="1393" y="21507"/>
                    <a:pt x="2439" y="21097"/>
                    <a:pt x="3100" y="20578"/>
                  </a:cubicBezTo>
                  <a:cubicBezTo>
                    <a:pt x="3982" y="19940"/>
                    <a:pt x="6535" y="17508"/>
                    <a:pt x="7569" y="14772"/>
                  </a:cubicBezTo>
                  <a:cubicBezTo>
                    <a:pt x="7569" y="14772"/>
                    <a:pt x="7751" y="14955"/>
                    <a:pt x="7903" y="15259"/>
                  </a:cubicBezTo>
                  <a:cubicBezTo>
                    <a:pt x="7995" y="15444"/>
                    <a:pt x="8201" y="15550"/>
                    <a:pt x="8422" y="15550"/>
                  </a:cubicBezTo>
                  <a:cubicBezTo>
                    <a:pt x="8565" y="15550"/>
                    <a:pt x="8714" y="15506"/>
                    <a:pt x="8845" y="15411"/>
                  </a:cubicBezTo>
                  <a:cubicBezTo>
                    <a:pt x="9149" y="15198"/>
                    <a:pt x="10335" y="14316"/>
                    <a:pt x="10304" y="13891"/>
                  </a:cubicBezTo>
                  <a:cubicBezTo>
                    <a:pt x="10263" y="13620"/>
                    <a:pt x="9979" y="13578"/>
                    <a:pt x="9804" y="13578"/>
                  </a:cubicBezTo>
                  <a:cubicBezTo>
                    <a:pt x="9724" y="13578"/>
                    <a:pt x="9666" y="13587"/>
                    <a:pt x="9666" y="13587"/>
                  </a:cubicBezTo>
                  <a:cubicBezTo>
                    <a:pt x="9666" y="13587"/>
                    <a:pt x="9149" y="12675"/>
                    <a:pt x="9271" y="12462"/>
                  </a:cubicBezTo>
                  <a:cubicBezTo>
                    <a:pt x="9362" y="12219"/>
                    <a:pt x="9453" y="11733"/>
                    <a:pt x="10122" y="11277"/>
                  </a:cubicBezTo>
                  <a:cubicBezTo>
                    <a:pt x="10156" y="11255"/>
                    <a:pt x="10193" y="11245"/>
                    <a:pt x="10233" y="11245"/>
                  </a:cubicBezTo>
                  <a:cubicBezTo>
                    <a:pt x="10702" y="11245"/>
                    <a:pt x="11567" y="12596"/>
                    <a:pt x="11763" y="12736"/>
                  </a:cubicBezTo>
                  <a:cubicBezTo>
                    <a:pt x="11968" y="12859"/>
                    <a:pt x="12172" y="13105"/>
                    <a:pt x="12497" y="13105"/>
                  </a:cubicBezTo>
                  <a:cubicBezTo>
                    <a:pt x="12655" y="13105"/>
                    <a:pt x="12842" y="13047"/>
                    <a:pt x="13070" y="12888"/>
                  </a:cubicBezTo>
                  <a:cubicBezTo>
                    <a:pt x="13891" y="12219"/>
                    <a:pt x="14134" y="12006"/>
                    <a:pt x="14134" y="11763"/>
                  </a:cubicBezTo>
                  <a:cubicBezTo>
                    <a:pt x="14081" y="11578"/>
                    <a:pt x="14005" y="11254"/>
                    <a:pt x="13725" y="11254"/>
                  </a:cubicBezTo>
                  <a:cubicBezTo>
                    <a:pt x="13684" y="11254"/>
                    <a:pt x="13638" y="11261"/>
                    <a:pt x="13587" y="11277"/>
                  </a:cubicBezTo>
                  <a:cubicBezTo>
                    <a:pt x="13424" y="11318"/>
                    <a:pt x="13230" y="11358"/>
                    <a:pt x="13045" y="11358"/>
                  </a:cubicBezTo>
                  <a:cubicBezTo>
                    <a:pt x="12815" y="11358"/>
                    <a:pt x="12597" y="11296"/>
                    <a:pt x="12462" y="11094"/>
                  </a:cubicBezTo>
                  <a:cubicBezTo>
                    <a:pt x="12219" y="10760"/>
                    <a:pt x="12067" y="10152"/>
                    <a:pt x="11854" y="9787"/>
                  </a:cubicBezTo>
                  <a:lnTo>
                    <a:pt x="11915" y="9544"/>
                  </a:lnTo>
                  <a:lnTo>
                    <a:pt x="12706" y="8845"/>
                  </a:lnTo>
                  <a:cubicBezTo>
                    <a:pt x="12706" y="8845"/>
                    <a:pt x="14195" y="9635"/>
                    <a:pt x="14316" y="9666"/>
                  </a:cubicBezTo>
                  <a:cubicBezTo>
                    <a:pt x="14373" y="9723"/>
                    <a:pt x="14883" y="10498"/>
                    <a:pt x="15197" y="10498"/>
                  </a:cubicBezTo>
                  <a:cubicBezTo>
                    <a:pt x="15218" y="10498"/>
                    <a:pt x="15239" y="10494"/>
                    <a:pt x="15259" y="10487"/>
                  </a:cubicBezTo>
                  <a:cubicBezTo>
                    <a:pt x="15563" y="10395"/>
                    <a:pt x="16718" y="9575"/>
                    <a:pt x="16870" y="8815"/>
                  </a:cubicBezTo>
                  <a:cubicBezTo>
                    <a:pt x="16870" y="8815"/>
                    <a:pt x="16631" y="8444"/>
                    <a:pt x="16105" y="8444"/>
                  </a:cubicBezTo>
                  <a:cubicBezTo>
                    <a:pt x="16068" y="8444"/>
                    <a:pt x="16029" y="8446"/>
                    <a:pt x="15988" y="8450"/>
                  </a:cubicBezTo>
                  <a:lnTo>
                    <a:pt x="15076" y="7933"/>
                  </a:lnTo>
                  <a:lnTo>
                    <a:pt x="15076" y="7933"/>
                  </a:lnTo>
                  <a:cubicBezTo>
                    <a:pt x="15077" y="7933"/>
                    <a:pt x="15867" y="7994"/>
                    <a:pt x="16110" y="7994"/>
                  </a:cubicBezTo>
                  <a:cubicBezTo>
                    <a:pt x="16323" y="8055"/>
                    <a:pt x="17508" y="8207"/>
                    <a:pt x="17721" y="8237"/>
                  </a:cubicBezTo>
                  <a:cubicBezTo>
                    <a:pt x="17819" y="8250"/>
                    <a:pt x="17962" y="8277"/>
                    <a:pt x="18133" y="8277"/>
                  </a:cubicBezTo>
                  <a:cubicBezTo>
                    <a:pt x="18386" y="8277"/>
                    <a:pt x="18702" y="8217"/>
                    <a:pt x="19028" y="7964"/>
                  </a:cubicBezTo>
                  <a:cubicBezTo>
                    <a:pt x="19545" y="7599"/>
                    <a:pt x="19818" y="7143"/>
                    <a:pt x="19818" y="7143"/>
                  </a:cubicBezTo>
                  <a:cubicBezTo>
                    <a:pt x="19818" y="7143"/>
                    <a:pt x="19840" y="6741"/>
                    <a:pt x="19445" y="6741"/>
                  </a:cubicBezTo>
                  <a:cubicBezTo>
                    <a:pt x="19379" y="6741"/>
                    <a:pt x="19301" y="6752"/>
                    <a:pt x="19210" y="6778"/>
                  </a:cubicBezTo>
                  <a:cubicBezTo>
                    <a:pt x="18759" y="6929"/>
                    <a:pt x="18581" y="7079"/>
                    <a:pt x="18344" y="7079"/>
                  </a:cubicBezTo>
                  <a:cubicBezTo>
                    <a:pt x="18245" y="7079"/>
                    <a:pt x="18137" y="7053"/>
                    <a:pt x="17994" y="6991"/>
                  </a:cubicBezTo>
                  <a:cubicBezTo>
                    <a:pt x="17508" y="6748"/>
                    <a:pt x="17113" y="6748"/>
                    <a:pt x="17022" y="6383"/>
                  </a:cubicBezTo>
                  <a:cubicBezTo>
                    <a:pt x="17022" y="6383"/>
                    <a:pt x="17508" y="5927"/>
                    <a:pt x="17934" y="4590"/>
                  </a:cubicBezTo>
                  <a:lnTo>
                    <a:pt x="19210" y="3252"/>
                  </a:lnTo>
                  <a:cubicBezTo>
                    <a:pt x="19210" y="3252"/>
                    <a:pt x="19970" y="2766"/>
                    <a:pt x="20000" y="2644"/>
                  </a:cubicBezTo>
                  <a:cubicBezTo>
                    <a:pt x="20000" y="2644"/>
                    <a:pt x="20152" y="2432"/>
                    <a:pt x="20092" y="2249"/>
                  </a:cubicBezTo>
                  <a:cubicBezTo>
                    <a:pt x="20092" y="2249"/>
                    <a:pt x="20304" y="2128"/>
                    <a:pt x="20244" y="1885"/>
                  </a:cubicBezTo>
                  <a:cubicBezTo>
                    <a:pt x="20152" y="1672"/>
                    <a:pt x="20000" y="1307"/>
                    <a:pt x="19393" y="1246"/>
                  </a:cubicBezTo>
                  <a:cubicBezTo>
                    <a:pt x="19316" y="1239"/>
                    <a:pt x="19240" y="1235"/>
                    <a:pt x="19166" y="1235"/>
                  </a:cubicBezTo>
                  <a:cubicBezTo>
                    <a:pt x="18688" y="1235"/>
                    <a:pt x="18256" y="1371"/>
                    <a:pt x="17900" y="1371"/>
                  </a:cubicBezTo>
                  <a:cubicBezTo>
                    <a:pt x="17870" y="1371"/>
                    <a:pt x="17841" y="1370"/>
                    <a:pt x="17812" y="1368"/>
                  </a:cubicBezTo>
                  <a:cubicBezTo>
                    <a:pt x="17812" y="1368"/>
                    <a:pt x="17356" y="1398"/>
                    <a:pt x="16931" y="1793"/>
                  </a:cubicBezTo>
                  <a:cubicBezTo>
                    <a:pt x="16505" y="2158"/>
                    <a:pt x="16414" y="2401"/>
                    <a:pt x="16353" y="2857"/>
                  </a:cubicBezTo>
                  <a:cubicBezTo>
                    <a:pt x="16353" y="2857"/>
                    <a:pt x="16128" y="2823"/>
                    <a:pt x="15886" y="2823"/>
                  </a:cubicBezTo>
                  <a:cubicBezTo>
                    <a:pt x="15674" y="2823"/>
                    <a:pt x="15449" y="2849"/>
                    <a:pt x="15350" y="2948"/>
                  </a:cubicBezTo>
                  <a:cubicBezTo>
                    <a:pt x="15107" y="3192"/>
                    <a:pt x="15076" y="3982"/>
                    <a:pt x="15076" y="3982"/>
                  </a:cubicBezTo>
                  <a:lnTo>
                    <a:pt x="14772" y="3982"/>
                  </a:lnTo>
                  <a:cubicBezTo>
                    <a:pt x="14772" y="3982"/>
                    <a:pt x="14509" y="3221"/>
                    <a:pt x="14183" y="3221"/>
                  </a:cubicBezTo>
                  <a:cubicBezTo>
                    <a:pt x="14177" y="3221"/>
                    <a:pt x="14171" y="3221"/>
                    <a:pt x="14165" y="3222"/>
                  </a:cubicBezTo>
                  <a:cubicBezTo>
                    <a:pt x="13830" y="3252"/>
                    <a:pt x="13465" y="3769"/>
                    <a:pt x="13465" y="3769"/>
                  </a:cubicBezTo>
                  <a:lnTo>
                    <a:pt x="12918" y="3556"/>
                  </a:lnTo>
                  <a:cubicBezTo>
                    <a:pt x="12918" y="3556"/>
                    <a:pt x="13678" y="2462"/>
                    <a:pt x="13253" y="1489"/>
                  </a:cubicBezTo>
                  <a:cubicBezTo>
                    <a:pt x="13235" y="1436"/>
                    <a:pt x="13091" y="1246"/>
                    <a:pt x="12884" y="1246"/>
                  </a:cubicBezTo>
                  <a:cubicBezTo>
                    <a:pt x="12737" y="1246"/>
                    <a:pt x="12559" y="1340"/>
                    <a:pt x="12371" y="1641"/>
                  </a:cubicBezTo>
                  <a:cubicBezTo>
                    <a:pt x="12371" y="1641"/>
                    <a:pt x="12341" y="882"/>
                    <a:pt x="11915" y="760"/>
                  </a:cubicBezTo>
                  <a:cubicBezTo>
                    <a:pt x="11899" y="752"/>
                    <a:pt x="11879" y="748"/>
                    <a:pt x="11856" y="748"/>
                  </a:cubicBezTo>
                  <a:cubicBezTo>
                    <a:pt x="11633" y="748"/>
                    <a:pt x="11155" y="1125"/>
                    <a:pt x="11155" y="1125"/>
                  </a:cubicBezTo>
                  <a:cubicBezTo>
                    <a:pt x="11155" y="1125"/>
                    <a:pt x="10699" y="0"/>
                    <a:pt x="104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9" name="Google Shape;709;p36"/>
            <p:cNvSpPr/>
            <p:nvPr/>
          </p:nvSpPr>
          <p:spPr>
            <a:xfrm>
              <a:off x="3425100" y="2754900"/>
              <a:ext cx="507625" cy="537700"/>
            </a:xfrm>
            <a:custGeom>
              <a:avLst/>
              <a:gdLst/>
              <a:ahLst/>
              <a:cxnLst/>
              <a:rect l="l" t="t" r="r" b="b"/>
              <a:pathLst>
                <a:path w="20305" h="21508" extrusionOk="0">
                  <a:moveTo>
                    <a:pt x="10426" y="0"/>
                  </a:moveTo>
                  <a:cubicBezTo>
                    <a:pt x="10183" y="0"/>
                    <a:pt x="9910" y="122"/>
                    <a:pt x="9758" y="608"/>
                  </a:cubicBezTo>
                  <a:cubicBezTo>
                    <a:pt x="9606" y="1125"/>
                    <a:pt x="9423" y="1763"/>
                    <a:pt x="9423" y="1763"/>
                  </a:cubicBezTo>
                  <a:cubicBezTo>
                    <a:pt x="9423" y="1763"/>
                    <a:pt x="9150" y="395"/>
                    <a:pt x="8603" y="304"/>
                  </a:cubicBezTo>
                  <a:cubicBezTo>
                    <a:pt x="8593" y="302"/>
                    <a:pt x="8584" y="302"/>
                    <a:pt x="8574" y="302"/>
                  </a:cubicBezTo>
                  <a:cubicBezTo>
                    <a:pt x="8398" y="302"/>
                    <a:pt x="8196" y="555"/>
                    <a:pt x="7995" y="699"/>
                  </a:cubicBezTo>
                  <a:cubicBezTo>
                    <a:pt x="7660" y="1003"/>
                    <a:pt x="7448" y="1338"/>
                    <a:pt x="7448" y="1338"/>
                  </a:cubicBezTo>
                  <a:cubicBezTo>
                    <a:pt x="7448" y="1338"/>
                    <a:pt x="6140" y="698"/>
                    <a:pt x="5968" y="698"/>
                  </a:cubicBezTo>
                  <a:cubicBezTo>
                    <a:pt x="5964" y="698"/>
                    <a:pt x="5961" y="699"/>
                    <a:pt x="5958" y="699"/>
                  </a:cubicBezTo>
                  <a:cubicBezTo>
                    <a:pt x="5867" y="730"/>
                    <a:pt x="5259" y="608"/>
                    <a:pt x="5502" y="1489"/>
                  </a:cubicBezTo>
                  <a:cubicBezTo>
                    <a:pt x="5502" y="1489"/>
                    <a:pt x="6141" y="2979"/>
                    <a:pt x="6110" y="3344"/>
                  </a:cubicBezTo>
                  <a:cubicBezTo>
                    <a:pt x="6110" y="3344"/>
                    <a:pt x="5214" y="2788"/>
                    <a:pt x="4369" y="2788"/>
                  </a:cubicBezTo>
                  <a:cubicBezTo>
                    <a:pt x="4029" y="2788"/>
                    <a:pt x="3697" y="2878"/>
                    <a:pt x="3435" y="3131"/>
                  </a:cubicBezTo>
                  <a:cubicBezTo>
                    <a:pt x="2888" y="3708"/>
                    <a:pt x="4195" y="4620"/>
                    <a:pt x="4195" y="4620"/>
                  </a:cubicBezTo>
                  <a:cubicBezTo>
                    <a:pt x="4195" y="4620"/>
                    <a:pt x="3501" y="4410"/>
                    <a:pt x="2861" y="4410"/>
                  </a:cubicBezTo>
                  <a:cubicBezTo>
                    <a:pt x="2414" y="4410"/>
                    <a:pt x="1992" y="4513"/>
                    <a:pt x="1855" y="4863"/>
                  </a:cubicBezTo>
                  <a:cubicBezTo>
                    <a:pt x="1460" y="5745"/>
                    <a:pt x="3253" y="6687"/>
                    <a:pt x="3253" y="6687"/>
                  </a:cubicBezTo>
                  <a:cubicBezTo>
                    <a:pt x="3253" y="6687"/>
                    <a:pt x="3891" y="6900"/>
                    <a:pt x="3891" y="7113"/>
                  </a:cubicBezTo>
                  <a:cubicBezTo>
                    <a:pt x="3891" y="7113"/>
                    <a:pt x="3040" y="7751"/>
                    <a:pt x="3101" y="8268"/>
                  </a:cubicBezTo>
                  <a:cubicBezTo>
                    <a:pt x="3192" y="8754"/>
                    <a:pt x="4712" y="9088"/>
                    <a:pt x="4712" y="9119"/>
                  </a:cubicBezTo>
                  <a:cubicBezTo>
                    <a:pt x="4712" y="9180"/>
                    <a:pt x="3800" y="10091"/>
                    <a:pt x="3830" y="10335"/>
                  </a:cubicBezTo>
                  <a:cubicBezTo>
                    <a:pt x="3861" y="10578"/>
                    <a:pt x="4286" y="10943"/>
                    <a:pt x="4560" y="11003"/>
                  </a:cubicBezTo>
                  <a:cubicBezTo>
                    <a:pt x="4560" y="11003"/>
                    <a:pt x="4195" y="11338"/>
                    <a:pt x="4286" y="11702"/>
                  </a:cubicBezTo>
                  <a:cubicBezTo>
                    <a:pt x="4408" y="12098"/>
                    <a:pt x="5016" y="12462"/>
                    <a:pt x="5016" y="12462"/>
                  </a:cubicBezTo>
                  <a:cubicBezTo>
                    <a:pt x="5016" y="12462"/>
                    <a:pt x="4408" y="12857"/>
                    <a:pt x="4408" y="13222"/>
                  </a:cubicBezTo>
                  <a:cubicBezTo>
                    <a:pt x="4438" y="13617"/>
                    <a:pt x="4955" y="13800"/>
                    <a:pt x="4955" y="13800"/>
                  </a:cubicBezTo>
                  <a:cubicBezTo>
                    <a:pt x="4955" y="13800"/>
                    <a:pt x="4560" y="13891"/>
                    <a:pt x="4469" y="14195"/>
                  </a:cubicBezTo>
                  <a:cubicBezTo>
                    <a:pt x="4408" y="14438"/>
                    <a:pt x="4864" y="14803"/>
                    <a:pt x="4803" y="14985"/>
                  </a:cubicBezTo>
                  <a:cubicBezTo>
                    <a:pt x="4803" y="14985"/>
                    <a:pt x="4722" y="14964"/>
                    <a:pt x="4613" y="14964"/>
                  </a:cubicBezTo>
                  <a:cubicBezTo>
                    <a:pt x="4462" y="14964"/>
                    <a:pt x="4258" y="15004"/>
                    <a:pt x="4134" y="15198"/>
                  </a:cubicBezTo>
                  <a:cubicBezTo>
                    <a:pt x="3952" y="15715"/>
                    <a:pt x="4104" y="16961"/>
                    <a:pt x="4104" y="16961"/>
                  </a:cubicBezTo>
                  <a:cubicBezTo>
                    <a:pt x="4013" y="17022"/>
                    <a:pt x="2797" y="18815"/>
                    <a:pt x="487" y="20578"/>
                  </a:cubicBezTo>
                  <a:cubicBezTo>
                    <a:pt x="487" y="20578"/>
                    <a:pt x="1" y="21064"/>
                    <a:pt x="365" y="21399"/>
                  </a:cubicBezTo>
                  <a:cubicBezTo>
                    <a:pt x="454" y="21474"/>
                    <a:pt x="597" y="21507"/>
                    <a:pt x="777" y="21507"/>
                  </a:cubicBezTo>
                  <a:cubicBezTo>
                    <a:pt x="1396" y="21507"/>
                    <a:pt x="2441" y="21104"/>
                    <a:pt x="3101" y="20608"/>
                  </a:cubicBezTo>
                  <a:cubicBezTo>
                    <a:pt x="3982" y="19970"/>
                    <a:pt x="6536" y="17508"/>
                    <a:pt x="7569" y="14772"/>
                  </a:cubicBezTo>
                  <a:cubicBezTo>
                    <a:pt x="7569" y="14772"/>
                    <a:pt x="7751" y="14985"/>
                    <a:pt x="7903" y="15289"/>
                  </a:cubicBezTo>
                  <a:cubicBezTo>
                    <a:pt x="7995" y="15472"/>
                    <a:pt x="8197" y="15567"/>
                    <a:pt x="8416" y="15567"/>
                  </a:cubicBezTo>
                  <a:cubicBezTo>
                    <a:pt x="8561" y="15567"/>
                    <a:pt x="8713" y="15526"/>
                    <a:pt x="8846" y="15441"/>
                  </a:cubicBezTo>
                  <a:cubicBezTo>
                    <a:pt x="9180" y="15198"/>
                    <a:pt x="10335" y="14347"/>
                    <a:pt x="10305" y="13921"/>
                  </a:cubicBezTo>
                  <a:cubicBezTo>
                    <a:pt x="10266" y="13650"/>
                    <a:pt x="10018" y="13601"/>
                    <a:pt x="9843" y="13601"/>
                  </a:cubicBezTo>
                  <a:cubicBezTo>
                    <a:pt x="9743" y="13601"/>
                    <a:pt x="9666" y="13617"/>
                    <a:pt x="9666" y="13617"/>
                  </a:cubicBezTo>
                  <a:cubicBezTo>
                    <a:pt x="9666" y="13617"/>
                    <a:pt x="9150" y="12705"/>
                    <a:pt x="9271" y="12462"/>
                  </a:cubicBezTo>
                  <a:cubicBezTo>
                    <a:pt x="9362" y="12250"/>
                    <a:pt x="9454" y="11733"/>
                    <a:pt x="10122" y="11277"/>
                  </a:cubicBezTo>
                  <a:cubicBezTo>
                    <a:pt x="10153" y="11259"/>
                    <a:pt x="10187" y="11251"/>
                    <a:pt x="10223" y="11251"/>
                  </a:cubicBezTo>
                  <a:cubicBezTo>
                    <a:pt x="10689" y="11251"/>
                    <a:pt x="11566" y="12595"/>
                    <a:pt x="11764" y="12736"/>
                  </a:cubicBezTo>
                  <a:cubicBezTo>
                    <a:pt x="11968" y="12859"/>
                    <a:pt x="12173" y="13105"/>
                    <a:pt x="12498" y="13105"/>
                  </a:cubicBezTo>
                  <a:cubicBezTo>
                    <a:pt x="12656" y="13105"/>
                    <a:pt x="12842" y="13047"/>
                    <a:pt x="13071" y="12888"/>
                  </a:cubicBezTo>
                  <a:cubicBezTo>
                    <a:pt x="13891" y="12250"/>
                    <a:pt x="14135" y="12006"/>
                    <a:pt x="14135" y="11794"/>
                  </a:cubicBezTo>
                  <a:cubicBezTo>
                    <a:pt x="14080" y="11577"/>
                    <a:pt x="14002" y="11263"/>
                    <a:pt x="13704" y="11263"/>
                  </a:cubicBezTo>
                  <a:cubicBezTo>
                    <a:pt x="13669" y="11263"/>
                    <a:pt x="13630" y="11267"/>
                    <a:pt x="13587" y="11277"/>
                  </a:cubicBezTo>
                  <a:cubicBezTo>
                    <a:pt x="13417" y="11319"/>
                    <a:pt x="13213" y="11369"/>
                    <a:pt x="13020" y="11369"/>
                  </a:cubicBezTo>
                  <a:cubicBezTo>
                    <a:pt x="12799" y="11369"/>
                    <a:pt x="12592" y="11305"/>
                    <a:pt x="12463" y="11094"/>
                  </a:cubicBezTo>
                  <a:cubicBezTo>
                    <a:pt x="12189" y="10730"/>
                    <a:pt x="12068" y="10152"/>
                    <a:pt x="11855" y="9818"/>
                  </a:cubicBezTo>
                  <a:lnTo>
                    <a:pt x="11916" y="9544"/>
                  </a:lnTo>
                  <a:lnTo>
                    <a:pt x="12706" y="8845"/>
                  </a:lnTo>
                  <a:cubicBezTo>
                    <a:pt x="12706" y="8845"/>
                    <a:pt x="14195" y="9666"/>
                    <a:pt x="14317" y="9696"/>
                  </a:cubicBezTo>
                  <a:cubicBezTo>
                    <a:pt x="14374" y="9725"/>
                    <a:pt x="14883" y="10498"/>
                    <a:pt x="15197" y="10498"/>
                  </a:cubicBezTo>
                  <a:cubicBezTo>
                    <a:pt x="15219" y="10498"/>
                    <a:pt x="15240" y="10494"/>
                    <a:pt x="15259" y="10487"/>
                  </a:cubicBezTo>
                  <a:cubicBezTo>
                    <a:pt x="15563" y="10426"/>
                    <a:pt x="16718" y="9575"/>
                    <a:pt x="16870" y="8815"/>
                  </a:cubicBezTo>
                  <a:cubicBezTo>
                    <a:pt x="16870" y="8815"/>
                    <a:pt x="16647" y="8468"/>
                    <a:pt x="16156" y="8468"/>
                  </a:cubicBezTo>
                  <a:cubicBezTo>
                    <a:pt x="16103" y="8468"/>
                    <a:pt x="16048" y="8472"/>
                    <a:pt x="15989" y="8480"/>
                  </a:cubicBezTo>
                  <a:lnTo>
                    <a:pt x="15077" y="7964"/>
                  </a:lnTo>
                  <a:lnTo>
                    <a:pt x="15077" y="7964"/>
                  </a:lnTo>
                  <a:cubicBezTo>
                    <a:pt x="15077" y="7964"/>
                    <a:pt x="15867" y="8025"/>
                    <a:pt x="16110" y="8025"/>
                  </a:cubicBezTo>
                  <a:cubicBezTo>
                    <a:pt x="16323" y="8055"/>
                    <a:pt x="17509" y="8207"/>
                    <a:pt x="17721" y="8268"/>
                  </a:cubicBezTo>
                  <a:cubicBezTo>
                    <a:pt x="17819" y="8280"/>
                    <a:pt x="17962" y="8307"/>
                    <a:pt x="18133" y="8307"/>
                  </a:cubicBezTo>
                  <a:cubicBezTo>
                    <a:pt x="18387" y="8307"/>
                    <a:pt x="18702" y="8248"/>
                    <a:pt x="19028" y="7994"/>
                  </a:cubicBezTo>
                  <a:cubicBezTo>
                    <a:pt x="19545" y="7599"/>
                    <a:pt x="19819" y="7143"/>
                    <a:pt x="19819" y="7143"/>
                  </a:cubicBezTo>
                  <a:cubicBezTo>
                    <a:pt x="19819" y="7143"/>
                    <a:pt x="19841" y="6770"/>
                    <a:pt x="19455" y="6770"/>
                  </a:cubicBezTo>
                  <a:cubicBezTo>
                    <a:pt x="19387" y="6770"/>
                    <a:pt x="19306" y="6781"/>
                    <a:pt x="19211" y="6809"/>
                  </a:cubicBezTo>
                  <a:cubicBezTo>
                    <a:pt x="18764" y="6936"/>
                    <a:pt x="18586" y="7093"/>
                    <a:pt x="18352" y="7093"/>
                  </a:cubicBezTo>
                  <a:cubicBezTo>
                    <a:pt x="18252" y="7093"/>
                    <a:pt x="18141" y="7064"/>
                    <a:pt x="17995" y="6991"/>
                  </a:cubicBezTo>
                  <a:cubicBezTo>
                    <a:pt x="17509" y="6778"/>
                    <a:pt x="17113" y="6778"/>
                    <a:pt x="17022" y="6383"/>
                  </a:cubicBezTo>
                  <a:cubicBezTo>
                    <a:pt x="17022" y="6383"/>
                    <a:pt x="17509" y="5927"/>
                    <a:pt x="17934" y="4620"/>
                  </a:cubicBezTo>
                  <a:lnTo>
                    <a:pt x="19211" y="3283"/>
                  </a:lnTo>
                  <a:cubicBezTo>
                    <a:pt x="19211" y="3283"/>
                    <a:pt x="19971" y="2796"/>
                    <a:pt x="20001" y="2675"/>
                  </a:cubicBezTo>
                  <a:cubicBezTo>
                    <a:pt x="20001" y="2675"/>
                    <a:pt x="20153" y="2432"/>
                    <a:pt x="20092" y="2249"/>
                  </a:cubicBezTo>
                  <a:cubicBezTo>
                    <a:pt x="20092" y="2249"/>
                    <a:pt x="20305" y="2128"/>
                    <a:pt x="20244" y="1915"/>
                  </a:cubicBezTo>
                  <a:cubicBezTo>
                    <a:pt x="20153" y="1672"/>
                    <a:pt x="20001" y="1338"/>
                    <a:pt x="19393" y="1277"/>
                  </a:cubicBezTo>
                  <a:cubicBezTo>
                    <a:pt x="19295" y="1262"/>
                    <a:pt x="19199" y="1256"/>
                    <a:pt x="19104" y="1256"/>
                  </a:cubicBezTo>
                  <a:cubicBezTo>
                    <a:pt x="18679" y="1256"/>
                    <a:pt x="18290" y="1378"/>
                    <a:pt x="17962" y="1378"/>
                  </a:cubicBezTo>
                  <a:cubicBezTo>
                    <a:pt x="17911" y="1378"/>
                    <a:pt x="17861" y="1375"/>
                    <a:pt x="17812" y="1368"/>
                  </a:cubicBezTo>
                  <a:cubicBezTo>
                    <a:pt x="17812" y="1368"/>
                    <a:pt x="17357" y="1429"/>
                    <a:pt x="16931" y="1793"/>
                  </a:cubicBezTo>
                  <a:cubicBezTo>
                    <a:pt x="16505" y="2189"/>
                    <a:pt x="16414" y="2401"/>
                    <a:pt x="16353" y="2857"/>
                  </a:cubicBezTo>
                  <a:cubicBezTo>
                    <a:pt x="16353" y="2857"/>
                    <a:pt x="16156" y="2827"/>
                    <a:pt x="15932" y="2827"/>
                  </a:cubicBezTo>
                  <a:cubicBezTo>
                    <a:pt x="15708" y="2827"/>
                    <a:pt x="15457" y="2857"/>
                    <a:pt x="15350" y="2979"/>
                  </a:cubicBezTo>
                  <a:cubicBezTo>
                    <a:pt x="15107" y="3192"/>
                    <a:pt x="15077" y="4012"/>
                    <a:pt x="15077" y="4012"/>
                  </a:cubicBezTo>
                  <a:lnTo>
                    <a:pt x="14773" y="4012"/>
                  </a:lnTo>
                  <a:cubicBezTo>
                    <a:pt x="14773" y="4012"/>
                    <a:pt x="14519" y="3249"/>
                    <a:pt x="14201" y="3249"/>
                  </a:cubicBezTo>
                  <a:cubicBezTo>
                    <a:pt x="14189" y="3249"/>
                    <a:pt x="14177" y="3250"/>
                    <a:pt x="14165" y="3252"/>
                  </a:cubicBezTo>
                  <a:cubicBezTo>
                    <a:pt x="13831" y="3283"/>
                    <a:pt x="13466" y="3769"/>
                    <a:pt x="13466" y="3769"/>
                  </a:cubicBezTo>
                  <a:lnTo>
                    <a:pt x="12919" y="3587"/>
                  </a:lnTo>
                  <a:cubicBezTo>
                    <a:pt x="12919" y="3587"/>
                    <a:pt x="13679" y="2493"/>
                    <a:pt x="13253" y="1489"/>
                  </a:cubicBezTo>
                  <a:cubicBezTo>
                    <a:pt x="13235" y="1453"/>
                    <a:pt x="13087" y="1255"/>
                    <a:pt x="12875" y="1255"/>
                  </a:cubicBezTo>
                  <a:cubicBezTo>
                    <a:pt x="12730" y="1255"/>
                    <a:pt x="12556" y="1347"/>
                    <a:pt x="12372" y="1641"/>
                  </a:cubicBezTo>
                  <a:cubicBezTo>
                    <a:pt x="12372" y="1641"/>
                    <a:pt x="12341" y="882"/>
                    <a:pt x="11916" y="760"/>
                  </a:cubicBezTo>
                  <a:cubicBezTo>
                    <a:pt x="11904" y="756"/>
                    <a:pt x="11891" y="754"/>
                    <a:pt x="11877" y="754"/>
                  </a:cubicBezTo>
                  <a:cubicBezTo>
                    <a:pt x="11663" y="754"/>
                    <a:pt x="11156" y="1155"/>
                    <a:pt x="11156" y="1155"/>
                  </a:cubicBezTo>
                  <a:cubicBezTo>
                    <a:pt x="11156" y="1155"/>
                    <a:pt x="10700" y="0"/>
                    <a:pt x="104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0" name="Google Shape;710;p36"/>
            <p:cNvSpPr/>
            <p:nvPr/>
          </p:nvSpPr>
          <p:spPr>
            <a:xfrm>
              <a:off x="2599850" y="730025"/>
              <a:ext cx="1661925" cy="938100"/>
            </a:xfrm>
            <a:custGeom>
              <a:avLst/>
              <a:gdLst/>
              <a:ahLst/>
              <a:cxnLst/>
              <a:rect l="l" t="t" r="r" b="b"/>
              <a:pathLst>
                <a:path w="66477" h="37524" extrusionOk="0">
                  <a:moveTo>
                    <a:pt x="5852" y="0"/>
                  </a:moveTo>
                  <a:cubicBezTo>
                    <a:pt x="3993" y="0"/>
                    <a:pt x="1312" y="399"/>
                    <a:pt x="761" y="2848"/>
                  </a:cubicBezTo>
                  <a:cubicBezTo>
                    <a:pt x="1" y="6283"/>
                    <a:pt x="974" y="8502"/>
                    <a:pt x="2068" y="11024"/>
                  </a:cubicBezTo>
                  <a:cubicBezTo>
                    <a:pt x="3223" y="13517"/>
                    <a:pt x="8633" y="22879"/>
                    <a:pt x="17509" y="25918"/>
                  </a:cubicBezTo>
                  <a:cubicBezTo>
                    <a:pt x="17509" y="25918"/>
                    <a:pt x="18968" y="28350"/>
                    <a:pt x="19788" y="29019"/>
                  </a:cubicBezTo>
                  <a:lnTo>
                    <a:pt x="20092" y="32788"/>
                  </a:lnTo>
                  <a:cubicBezTo>
                    <a:pt x="20092" y="32788"/>
                    <a:pt x="20123" y="33730"/>
                    <a:pt x="19788" y="34247"/>
                  </a:cubicBezTo>
                  <a:cubicBezTo>
                    <a:pt x="19393" y="34733"/>
                    <a:pt x="17509" y="36435"/>
                    <a:pt x="17995" y="37317"/>
                  </a:cubicBezTo>
                  <a:cubicBezTo>
                    <a:pt x="18068" y="37462"/>
                    <a:pt x="18213" y="37523"/>
                    <a:pt x="18407" y="37523"/>
                  </a:cubicBezTo>
                  <a:cubicBezTo>
                    <a:pt x="19424" y="37523"/>
                    <a:pt x="21764" y="35827"/>
                    <a:pt x="21764" y="35827"/>
                  </a:cubicBezTo>
                  <a:cubicBezTo>
                    <a:pt x="21764" y="35827"/>
                    <a:pt x="23314" y="35250"/>
                    <a:pt x="23162" y="33487"/>
                  </a:cubicBezTo>
                  <a:cubicBezTo>
                    <a:pt x="22980" y="31693"/>
                    <a:pt x="23041" y="30052"/>
                    <a:pt x="23406" y="29900"/>
                  </a:cubicBezTo>
                  <a:cubicBezTo>
                    <a:pt x="23740" y="29748"/>
                    <a:pt x="24530" y="28654"/>
                    <a:pt x="24530" y="28654"/>
                  </a:cubicBezTo>
                  <a:lnTo>
                    <a:pt x="25229" y="28107"/>
                  </a:lnTo>
                  <a:lnTo>
                    <a:pt x="25837" y="29475"/>
                  </a:lnTo>
                  <a:cubicBezTo>
                    <a:pt x="25837" y="29475"/>
                    <a:pt x="25928" y="33092"/>
                    <a:pt x="26324" y="33578"/>
                  </a:cubicBezTo>
                  <a:cubicBezTo>
                    <a:pt x="26382" y="33655"/>
                    <a:pt x="26490" y="33688"/>
                    <a:pt x="26631" y="33688"/>
                  </a:cubicBezTo>
                  <a:cubicBezTo>
                    <a:pt x="27380" y="33688"/>
                    <a:pt x="29067" y="32773"/>
                    <a:pt x="29272" y="32697"/>
                  </a:cubicBezTo>
                  <a:cubicBezTo>
                    <a:pt x="29545" y="32605"/>
                    <a:pt x="30731" y="31602"/>
                    <a:pt x="30944" y="31481"/>
                  </a:cubicBezTo>
                  <a:cubicBezTo>
                    <a:pt x="31156" y="31390"/>
                    <a:pt x="31673" y="31086"/>
                    <a:pt x="31552" y="30964"/>
                  </a:cubicBezTo>
                  <a:cubicBezTo>
                    <a:pt x="31400" y="30842"/>
                    <a:pt x="31004" y="30782"/>
                    <a:pt x="31004" y="30690"/>
                  </a:cubicBezTo>
                  <a:cubicBezTo>
                    <a:pt x="31004" y="30630"/>
                    <a:pt x="30457" y="27134"/>
                    <a:pt x="29849" y="25614"/>
                  </a:cubicBezTo>
                  <a:cubicBezTo>
                    <a:pt x="29849" y="25614"/>
                    <a:pt x="31369" y="25310"/>
                    <a:pt x="31643" y="25219"/>
                  </a:cubicBezTo>
                  <a:cubicBezTo>
                    <a:pt x="31643" y="25219"/>
                    <a:pt x="32980" y="26313"/>
                    <a:pt x="33193" y="27165"/>
                  </a:cubicBezTo>
                  <a:cubicBezTo>
                    <a:pt x="33588" y="28684"/>
                    <a:pt x="32980" y="29718"/>
                    <a:pt x="33315" y="30326"/>
                  </a:cubicBezTo>
                  <a:cubicBezTo>
                    <a:pt x="33405" y="30494"/>
                    <a:pt x="33513" y="30563"/>
                    <a:pt x="33653" y="30563"/>
                  </a:cubicBezTo>
                  <a:cubicBezTo>
                    <a:pt x="33842" y="30563"/>
                    <a:pt x="34091" y="30439"/>
                    <a:pt x="34439" y="30265"/>
                  </a:cubicBezTo>
                  <a:cubicBezTo>
                    <a:pt x="35047" y="29961"/>
                    <a:pt x="36476" y="29201"/>
                    <a:pt x="36476" y="29201"/>
                  </a:cubicBezTo>
                  <a:lnTo>
                    <a:pt x="37844" y="28593"/>
                  </a:lnTo>
                  <a:cubicBezTo>
                    <a:pt x="37844" y="28593"/>
                    <a:pt x="38330" y="27681"/>
                    <a:pt x="37904" y="26526"/>
                  </a:cubicBezTo>
                  <a:cubicBezTo>
                    <a:pt x="37479" y="25341"/>
                    <a:pt x="37540" y="24429"/>
                    <a:pt x="37722" y="23487"/>
                  </a:cubicBezTo>
                  <a:cubicBezTo>
                    <a:pt x="37904" y="22514"/>
                    <a:pt x="37995" y="22271"/>
                    <a:pt x="37995" y="22271"/>
                  </a:cubicBezTo>
                  <a:cubicBezTo>
                    <a:pt x="37995" y="22271"/>
                    <a:pt x="38524" y="22041"/>
                    <a:pt x="38822" y="22041"/>
                  </a:cubicBezTo>
                  <a:cubicBezTo>
                    <a:pt x="38867" y="22041"/>
                    <a:pt x="38906" y="22046"/>
                    <a:pt x="38938" y="22058"/>
                  </a:cubicBezTo>
                  <a:cubicBezTo>
                    <a:pt x="39211" y="22149"/>
                    <a:pt x="40154" y="22970"/>
                    <a:pt x="40154" y="22970"/>
                  </a:cubicBezTo>
                  <a:cubicBezTo>
                    <a:pt x="40154" y="22970"/>
                    <a:pt x="41339" y="24155"/>
                    <a:pt x="41552" y="25310"/>
                  </a:cubicBezTo>
                  <a:cubicBezTo>
                    <a:pt x="41552" y="25310"/>
                    <a:pt x="41369" y="26101"/>
                    <a:pt x="42251" y="26101"/>
                  </a:cubicBezTo>
                  <a:cubicBezTo>
                    <a:pt x="42261" y="26101"/>
                    <a:pt x="42270" y="26101"/>
                    <a:pt x="42280" y="26101"/>
                  </a:cubicBezTo>
                  <a:cubicBezTo>
                    <a:pt x="43123" y="26101"/>
                    <a:pt x="45292" y="24853"/>
                    <a:pt x="45442" y="24733"/>
                  </a:cubicBezTo>
                  <a:cubicBezTo>
                    <a:pt x="45594" y="24611"/>
                    <a:pt x="46537" y="24338"/>
                    <a:pt x="46233" y="23730"/>
                  </a:cubicBezTo>
                  <a:cubicBezTo>
                    <a:pt x="45929" y="23122"/>
                    <a:pt x="45746" y="23365"/>
                    <a:pt x="45351" y="22879"/>
                  </a:cubicBezTo>
                  <a:cubicBezTo>
                    <a:pt x="45017" y="22362"/>
                    <a:pt x="43072" y="19718"/>
                    <a:pt x="42889" y="19535"/>
                  </a:cubicBezTo>
                  <a:cubicBezTo>
                    <a:pt x="42889" y="19535"/>
                    <a:pt x="43862" y="19292"/>
                    <a:pt x="44257" y="19231"/>
                  </a:cubicBezTo>
                  <a:cubicBezTo>
                    <a:pt x="44327" y="19214"/>
                    <a:pt x="44454" y="19207"/>
                    <a:pt x="44632" y="19207"/>
                  </a:cubicBezTo>
                  <a:cubicBezTo>
                    <a:pt x="46146" y="19207"/>
                    <a:pt x="51271" y="19753"/>
                    <a:pt x="54689" y="19753"/>
                  </a:cubicBezTo>
                  <a:cubicBezTo>
                    <a:pt x="55952" y="19753"/>
                    <a:pt x="56981" y="19678"/>
                    <a:pt x="57510" y="19474"/>
                  </a:cubicBezTo>
                  <a:cubicBezTo>
                    <a:pt x="57510" y="19474"/>
                    <a:pt x="59029" y="18988"/>
                    <a:pt x="59272" y="18927"/>
                  </a:cubicBezTo>
                  <a:cubicBezTo>
                    <a:pt x="59485" y="18836"/>
                    <a:pt x="66476" y="16222"/>
                    <a:pt x="66324" y="15493"/>
                  </a:cubicBezTo>
                  <a:cubicBezTo>
                    <a:pt x="66220" y="15058"/>
                    <a:pt x="65768" y="14852"/>
                    <a:pt x="65098" y="14852"/>
                  </a:cubicBezTo>
                  <a:cubicBezTo>
                    <a:pt x="64597" y="14852"/>
                    <a:pt x="63974" y="14967"/>
                    <a:pt x="63285" y="15189"/>
                  </a:cubicBezTo>
                  <a:cubicBezTo>
                    <a:pt x="61953" y="15649"/>
                    <a:pt x="59954" y="16089"/>
                    <a:pt x="58829" y="16089"/>
                  </a:cubicBezTo>
                  <a:cubicBezTo>
                    <a:pt x="58619" y="16089"/>
                    <a:pt x="58439" y="16073"/>
                    <a:pt x="58300" y="16040"/>
                  </a:cubicBezTo>
                  <a:cubicBezTo>
                    <a:pt x="57996" y="15949"/>
                    <a:pt x="57358" y="15827"/>
                    <a:pt x="57358" y="15827"/>
                  </a:cubicBezTo>
                  <a:lnTo>
                    <a:pt x="53528" y="15189"/>
                  </a:lnTo>
                  <a:cubicBezTo>
                    <a:pt x="53528" y="15189"/>
                    <a:pt x="45351" y="13000"/>
                    <a:pt x="42950" y="11663"/>
                  </a:cubicBezTo>
                  <a:cubicBezTo>
                    <a:pt x="42950" y="11663"/>
                    <a:pt x="38239" y="9444"/>
                    <a:pt x="37296" y="9262"/>
                  </a:cubicBezTo>
                  <a:cubicBezTo>
                    <a:pt x="36639" y="9134"/>
                    <a:pt x="35612" y="8637"/>
                    <a:pt x="33885" y="8637"/>
                  </a:cubicBezTo>
                  <a:cubicBezTo>
                    <a:pt x="33136" y="8637"/>
                    <a:pt x="32256" y="8731"/>
                    <a:pt x="31217" y="8988"/>
                  </a:cubicBezTo>
                  <a:lnTo>
                    <a:pt x="30852" y="9079"/>
                  </a:lnTo>
                  <a:cubicBezTo>
                    <a:pt x="30852" y="9079"/>
                    <a:pt x="26232" y="10569"/>
                    <a:pt x="23466" y="12879"/>
                  </a:cubicBezTo>
                  <a:cubicBezTo>
                    <a:pt x="21430" y="14581"/>
                    <a:pt x="19940" y="16040"/>
                    <a:pt x="17934" y="18775"/>
                  </a:cubicBezTo>
                  <a:cubicBezTo>
                    <a:pt x="17934" y="18775"/>
                    <a:pt x="17399" y="19189"/>
                    <a:pt x="16960" y="19189"/>
                  </a:cubicBezTo>
                  <a:cubicBezTo>
                    <a:pt x="16908" y="19189"/>
                    <a:pt x="16858" y="19183"/>
                    <a:pt x="16810" y="19171"/>
                  </a:cubicBezTo>
                  <a:cubicBezTo>
                    <a:pt x="16415" y="19110"/>
                    <a:pt x="13162" y="18563"/>
                    <a:pt x="10731" y="16556"/>
                  </a:cubicBezTo>
                  <a:cubicBezTo>
                    <a:pt x="8299" y="14550"/>
                    <a:pt x="5867" y="11784"/>
                    <a:pt x="4925" y="7681"/>
                  </a:cubicBezTo>
                  <a:cubicBezTo>
                    <a:pt x="4925" y="7682"/>
                    <a:pt x="4925" y="7682"/>
                    <a:pt x="4925" y="7682"/>
                  </a:cubicBezTo>
                  <a:cubicBezTo>
                    <a:pt x="4918" y="7682"/>
                    <a:pt x="4777" y="7078"/>
                    <a:pt x="4955" y="6040"/>
                  </a:cubicBezTo>
                  <a:cubicBezTo>
                    <a:pt x="5077" y="5432"/>
                    <a:pt x="6019" y="4307"/>
                    <a:pt x="7296" y="3730"/>
                  </a:cubicBezTo>
                  <a:cubicBezTo>
                    <a:pt x="8542" y="3152"/>
                    <a:pt x="8299" y="1936"/>
                    <a:pt x="8299" y="1936"/>
                  </a:cubicBezTo>
                  <a:cubicBezTo>
                    <a:pt x="8299" y="1936"/>
                    <a:pt x="8694" y="1602"/>
                    <a:pt x="8694" y="1298"/>
                  </a:cubicBezTo>
                  <a:cubicBezTo>
                    <a:pt x="8694" y="994"/>
                    <a:pt x="8512" y="143"/>
                    <a:pt x="7448" y="82"/>
                  </a:cubicBezTo>
                  <a:cubicBezTo>
                    <a:pt x="7139" y="57"/>
                    <a:pt x="6554" y="0"/>
                    <a:pt x="58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1" name="Google Shape;711;p36"/>
            <p:cNvSpPr/>
            <p:nvPr/>
          </p:nvSpPr>
          <p:spPr>
            <a:xfrm>
              <a:off x="1980550" y="1788175"/>
              <a:ext cx="636800" cy="985750"/>
            </a:xfrm>
            <a:custGeom>
              <a:avLst/>
              <a:gdLst/>
              <a:ahLst/>
              <a:cxnLst/>
              <a:rect l="l" t="t" r="r" b="b"/>
              <a:pathLst>
                <a:path w="25472" h="39430" extrusionOk="0">
                  <a:moveTo>
                    <a:pt x="21121" y="1"/>
                  </a:moveTo>
                  <a:cubicBezTo>
                    <a:pt x="20141" y="1"/>
                    <a:pt x="19235" y="241"/>
                    <a:pt x="18268" y="523"/>
                  </a:cubicBezTo>
                  <a:cubicBezTo>
                    <a:pt x="16596" y="1039"/>
                    <a:pt x="10365" y="3501"/>
                    <a:pt x="7660" y="8638"/>
                  </a:cubicBezTo>
                  <a:cubicBezTo>
                    <a:pt x="7660" y="8638"/>
                    <a:pt x="6019" y="9307"/>
                    <a:pt x="5532" y="9733"/>
                  </a:cubicBezTo>
                  <a:lnTo>
                    <a:pt x="3192" y="9550"/>
                  </a:lnTo>
                  <a:cubicBezTo>
                    <a:pt x="3192" y="9550"/>
                    <a:pt x="2614" y="9489"/>
                    <a:pt x="2341" y="9185"/>
                  </a:cubicBezTo>
                  <a:cubicBezTo>
                    <a:pt x="2085" y="8958"/>
                    <a:pt x="1322" y="7770"/>
                    <a:pt x="727" y="7770"/>
                  </a:cubicBezTo>
                  <a:cubicBezTo>
                    <a:pt x="686" y="7770"/>
                    <a:pt x="647" y="7776"/>
                    <a:pt x="608" y="7787"/>
                  </a:cubicBezTo>
                  <a:cubicBezTo>
                    <a:pt x="0" y="7970"/>
                    <a:pt x="1155" y="10219"/>
                    <a:pt x="1155" y="10219"/>
                  </a:cubicBezTo>
                  <a:cubicBezTo>
                    <a:pt x="1155" y="10219"/>
                    <a:pt x="1368" y="11252"/>
                    <a:pt x="2493" y="11313"/>
                  </a:cubicBezTo>
                  <a:cubicBezTo>
                    <a:pt x="3587" y="11404"/>
                    <a:pt x="4620" y="11587"/>
                    <a:pt x="4651" y="11769"/>
                  </a:cubicBezTo>
                  <a:cubicBezTo>
                    <a:pt x="4742" y="12012"/>
                    <a:pt x="5320" y="12590"/>
                    <a:pt x="5320" y="12590"/>
                  </a:cubicBezTo>
                  <a:lnTo>
                    <a:pt x="5563" y="13046"/>
                  </a:lnTo>
                  <a:lnTo>
                    <a:pt x="4651" y="13289"/>
                  </a:lnTo>
                  <a:cubicBezTo>
                    <a:pt x="4651" y="13289"/>
                    <a:pt x="3477" y="13160"/>
                    <a:pt x="2697" y="13160"/>
                  </a:cubicBezTo>
                  <a:cubicBezTo>
                    <a:pt x="2404" y="13160"/>
                    <a:pt x="2167" y="13178"/>
                    <a:pt x="2067" y="13228"/>
                  </a:cubicBezTo>
                  <a:cubicBezTo>
                    <a:pt x="1733" y="13410"/>
                    <a:pt x="2310" y="14961"/>
                    <a:pt x="2341" y="15113"/>
                  </a:cubicBezTo>
                  <a:cubicBezTo>
                    <a:pt x="2371" y="15325"/>
                    <a:pt x="2858" y="16116"/>
                    <a:pt x="2918" y="16268"/>
                  </a:cubicBezTo>
                  <a:cubicBezTo>
                    <a:pt x="2946" y="16407"/>
                    <a:pt x="3077" y="16700"/>
                    <a:pt x="3145" y="16700"/>
                  </a:cubicBezTo>
                  <a:cubicBezTo>
                    <a:pt x="3151" y="16700"/>
                    <a:pt x="3157" y="16698"/>
                    <a:pt x="3162" y="16693"/>
                  </a:cubicBezTo>
                  <a:cubicBezTo>
                    <a:pt x="3253" y="16602"/>
                    <a:pt x="3313" y="16328"/>
                    <a:pt x="3405" y="16328"/>
                  </a:cubicBezTo>
                  <a:cubicBezTo>
                    <a:pt x="3465" y="16328"/>
                    <a:pt x="5654" y="16328"/>
                    <a:pt x="6657" y="16116"/>
                  </a:cubicBezTo>
                  <a:cubicBezTo>
                    <a:pt x="6657" y="16116"/>
                    <a:pt x="6718" y="17088"/>
                    <a:pt x="6748" y="17240"/>
                  </a:cubicBezTo>
                  <a:cubicBezTo>
                    <a:pt x="6748" y="17240"/>
                    <a:pt x="5958" y="17970"/>
                    <a:pt x="5411" y="18000"/>
                  </a:cubicBezTo>
                  <a:cubicBezTo>
                    <a:pt x="5324" y="18009"/>
                    <a:pt x="5240" y="18012"/>
                    <a:pt x="5158" y="18012"/>
                  </a:cubicBezTo>
                  <a:cubicBezTo>
                    <a:pt x="4486" y="18012"/>
                    <a:pt x="4001" y="17756"/>
                    <a:pt x="3651" y="17756"/>
                  </a:cubicBezTo>
                  <a:cubicBezTo>
                    <a:pt x="3584" y="17756"/>
                    <a:pt x="3523" y="17765"/>
                    <a:pt x="3465" y="17787"/>
                  </a:cubicBezTo>
                  <a:cubicBezTo>
                    <a:pt x="3162" y="17909"/>
                    <a:pt x="3253" y="18091"/>
                    <a:pt x="3405" y="18456"/>
                  </a:cubicBezTo>
                  <a:cubicBezTo>
                    <a:pt x="3526" y="18882"/>
                    <a:pt x="3861" y="19793"/>
                    <a:pt x="3861" y="19793"/>
                  </a:cubicBezTo>
                  <a:lnTo>
                    <a:pt x="4073" y="20705"/>
                  </a:lnTo>
                  <a:cubicBezTo>
                    <a:pt x="4073" y="20705"/>
                    <a:pt x="4437" y="20983"/>
                    <a:pt x="5002" y="20983"/>
                  </a:cubicBezTo>
                  <a:cubicBezTo>
                    <a:pt x="5111" y="20983"/>
                    <a:pt x="5227" y="20973"/>
                    <a:pt x="5350" y="20948"/>
                  </a:cubicBezTo>
                  <a:cubicBezTo>
                    <a:pt x="5610" y="20897"/>
                    <a:pt x="5844" y="20873"/>
                    <a:pt x="6064" y="20873"/>
                  </a:cubicBezTo>
                  <a:cubicBezTo>
                    <a:pt x="6487" y="20873"/>
                    <a:pt x="6854" y="20960"/>
                    <a:pt x="7235" y="21100"/>
                  </a:cubicBezTo>
                  <a:cubicBezTo>
                    <a:pt x="7812" y="21283"/>
                    <a:pt x="7964" y="21344"/>
                    <a:pt x="7964" y="21344"/>
                  </a:cubicBezTo>
                  <a:cubicBezTo>
                    <a:pt x="7964" y="21344"/>
                    <a:pt x="8086" y="21800"/>
                    <a:pt x="7994" y="21952"/>
                  </a:cubicBezTo>
                  <a:cubicBezTo>
                    <a:pt x="7934" y="22104"/>
                    <a:pt x="7326" y="22651"/>
                    <a:pt x="7326" y="22651"/>
                  </a:cubicBezTo>
                  <a:cubicBezTo>
                    <a:pt x="7326" y="22651"/>
                    <a:pt x="6475" y="23259"/>
                    <a:pt x="5745" y="23289"/>
                  </a:cubicBezTo>
                  <a:cubicBezTo>
                    <a:pt x="5745" y="23289"/>
                    <a:pt x="5667" y="23258"/>
                    <a:pt x="5569" y="23258"/>
                  </a:cubicBezTo>
                  <a:cubicBezTo>
                    <a:pt x="5430" y="23258"/>
                    <a:pt x="5251" y="23320"/>
                    <a:pt x="5198" y="23623"/>
                  </a:cubicBezTo>
                  <a:cubicBezTo>
                    <a:pt x="5076" y="24170"/>
                    <a:pt x="5684" y="25660"/>
                    <a:pt x="5715" y="25721"/>
                  </a:cubicBezTo>
                  <a:cubicBezTo>
                    <a:pt x="5742" y="25829"/>
                    <a:pt x="5817" y="26322"/>
                    <a:pt x="6133" y="26322"/>
                  </a:cubicBezTo>
                  <a:cubicBezTo>
                    <a:pt x="6172" y="26322"/>
                    <a:pt x="6215" y="26315"/>
                    <a:pt x="6262" y="26298"/>
                  </a:cubicBezTo>
                  <a:cubicBezTo>
                    <a:pt x="6657" y="26146"/>
                    <a:pt x="6505" y="26025"/>
                    <a:pt x="6870" y="25842"/>
                  </a:cubicBezTo>
                  <a:cubicBezTo>
                    <a:pt x="7204" y="25690"/>
                    <a:pt x="9028" y="24748"/>
                    <a:pt x="9149" y="24626"/>
                  </a:cubicBezTo>
                  <a:cubicBezTo>
                    <a:pt x="9149" y="24626"/>
                    <a:pt x="9180" y="25265"/>
                    <a:pt x="9180" y="25508"/>
                  </a:cubicBezTo>
                  <a:cubicBezTo>
                    <a:pt x="9210" y="26055"/>
                    <a:pt x="7478" y="32256"/>
                    <a:pt x="7782" y="33623"/>
                  </a:cubicBezTo>
                  <a:cubicBezTo>
                    <a:pt x="7782" y="33623"/>
                    <a:pt x="7934" y="34626"/>
                    <a:pt x="7964" y="34778"/>
                  </a:cubicBezTo>
                  <a:cubicBezTo>
                    <a:pt x="7994" y="34929"/>
                    <a:pt x="8924" y="39430"/>
                    <a:pt x="9384" y="39430"/>
                  </a:cubicBezTo>
                  <a:cubicBezTo>
                    <a:pt x="9387" y="39430"/>
                    <a:pt x="9390" y="39429"/>
                    <a:pt x="9393" y="39429"/>
                  </a:cubicBezTo>
                  <a:cubicBezTo>
                    <a:pt x="9909" y="39399"/>
                    <a:pt x="10061" y="38608"/>
                    <a:pt x="9849" y="37575"/>
                  </a:cubicBezTo>
                  <a:cubicBezTo>
                    <a:pt x="9666" y="36541"/>
                    <a:pt x="9605" y="34961"/>
                    <a:pt x="9818" y="34414"/>
                  </a:cubicBezTo>
                  <a:cubicBezTo>
                    <a:pt x="9909" y="34231"/>
                    <a:pt x="10001" y="33867"/>
                    <a:pt x="10001" y="33867"/>
                  </a:cubicBezTo>
                  <a:lnTo>
                    <a:pt x="10760" y="31587"/>
                  </a:lnTo>
                  <a:cubicBezTo>
                    <a:pt x="10760" y="31587"/>
                    <a:pt x="12888" y="26754"/>
                    <a:pt x="13922" y="25417"/>
                  </a:cubicBezTo>
                  <a:cubicBezTo>
                    <a:pt x="13922" y="25417"/>
                    <a:pt x="15715" y="22711"/>
                    <a:pt x="15928" y="22164"/>
                  </a:cubicBezTo>
                  <a:cubicBezTo>
                    <a:pt x="16140" y="21587"/>
                    <a:pt x="16900" y="20584"/>
                    <a:pt x="16688" y="18426"/>
                  </a:cubicBezTo>
                  <a:lnTo>
                    <a:pt x="16657" y="18213"/>
                  </a:lnTo>
                  <a:cubicBezTo>
                    <a:pt x="16657" y="18213"/>
                    <a:pt x="16171" y="15234"/>
                    <a:pt x="15016" y="13289"/>
                  </a:cubicBezTo>
                  <a:cubicBezTo>
                    <a:pt x="14195" y="11860"/>
                    <a:pt x="13435" y="10827"/>
                    <a:pt x="11915" y="9337"/>
                  </a:cubicBezTo>
                  <a:cubicBezTo>
                    <a:pt x="11915" y="9337"/>
                    <a:pt x="11642" y="8881"/>
                    <a:pt x="11763" y="8638"/>
                  </a:cubicBezTo>
                  <a:cubicBezTo>
                    <a:pt x="11824" y="8365"/>
                    <a:pt x="12493" y="6450"/>
                    <a:pt x="13982" y="5143"/>
                  </a:cubicBezTo>
                  <a:cubicBezTo>
                    <a:pt x="15441" y="3805"/>
                    <a:pt x="17356" y="2590"/>
                    <a:pt x="19970" y="2346"/>
                  </a:cubicBezTo>
                  <a:cubicBezTo>
                    <a:pt x="20062" y="2559"/>
                    <a:pt x="20426" y="2498"/>
                    <a:pt x="21065" y="2742"/>
                  </a:cubicBezTo>
                  <a:cubicBezTo>
                    <a:pt x="21460" y="2863"/>
                    <a:pt x="22068" y="3532"/>
                    <a:pt x="22280" y="4383"/>
                  </a:cubicBezTo>
                  <a:cubicBezTo>
                    <a:pt x="22507" y="5147"/>
                    <a:pt x="23207" y="5173"/>
                    <a:pt x="23303" y="5173"/>
                  </a:cubicBezTo>
                  <a:cubicBezTo>
                    <a:pt x="23310" y="5173"/>
                    <a:pt x="23314" y="5173"/>
                    <a:pt x="23314" y="5173"/>
                  </a:cubicBezTo>
                  <a:cubicBezTo>
                    <a:pt x="23314" y="5173"/>
                    <a:pt x="23466" y="5447"/>
                    <a:pt x="23648" y="5477"/>
                  </a:cubicBezTo>
                  <a:cubicBezTo>
                    <a:pt x="23680" y="5482"/>
                    <a:pt x="23719" y="5485"/>
                    <a:pt x="23762" y="5485"/>
                  </a:cubicBezTo>
                  <a:cubicBezTo>
                    <a:pt x="24007" y="5485"/>
                    <a:pt x="24400" y="5382"/>
                    <a:pt x="24530" y="4839"/>
                  </a:cubicBezTo>
                  <a:cubicBezTo>
                    <a:pt x="24682" y="4170"/>
                    <a:pt x="25472" y="1252"/>
                    <a:pt x="23435" y="462"/>
                  </a:cubicBezTo>
                  <a:cubicBezTo>
                    <a:pt x="22590" y="129"/>
                    <a:pt x="21836" y="1"/>
                    <a:pt x="211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2" name="Google Shape;712;p36"/>
            <p:cNvSpPr/>
            <p:nvPr/>
          </p:nvSpPr>
          <p:spPr>
            <a:xfrm>
              <a:off x="1154550" y="1298175"/>
              <a:ext cx="364000" cy="579300"/>
            </a:xfrm>
            <a:custGeom>
              <a:avLst/>
              <a:gdLst/>
              <a:ahLst/>
              <a:cxnLst/>
              <a:rect l="l" t="t" r="r" b="b"/>
              <a:pathLst>
                <a:path w="14560" h="23172" extrusionOk="0">
                  <a:moveTo>
                    <a:pt x="9142" y="1"/>
                  </a:moveTo>
                  <a:cubicBezTo>
                    <a:pt x="9057" y="1"/>
                    <a:pt x="8968" y="10"/>
                    <a:pt x="8876" y="31"/>
                  </a:cubicBezTo>
                  <a:cubicBezTo>
                    <a:pt x="7660" y="305"/>
                    <a:pt x="7082" y="943"/>
                    <a:pt x="6444" y="1673"/>
                  </a:cubicBezTo>
                  <a:cubicBezTo>
                    <a:pt x="5775" y="2402"/>
                    <a:pt x="3557" y="5502"/>
                    <a:pt x="3860" y="8815"/>
                  </a:cubicBezTo>
                  <a:cubicBezTo>
                    <a:pt x="3860" y="8815"/>
                    <a:pt x="3283" y="9636"/>
                    <a:pt x="3161" y="10001"/>
                  </a:cubicBezTo>
                  <a:lnTo>
                    <a:pt x="1976" y="10639"/>
                  </a:lnTo>
                  <a:cubicBezTo>
                    <a:pt x="1976" y="10639"/>
                    <a:pt x="1725" y="10765"/>
                    <a:pt x="1542" y="10765"/>
                  </a:cubicBezTo>
                  <a:cubicBezTo>
                    <a:pt x="1524" y="10765"/>
                    <a:pt x="1506" y="10764"/>
                    <a:pt x="1490" y="10761"/>
                  </a:cubicBezTo>
                  <a:cubicBezTo>
                    <a:pt x="1338" y="10717"/>
                    <a:pt x="878" y="10520"/>
                    <a:pt x="548" y="10520"/>
                  </a:cubicBezTo>
                  <a:cubicBezTo>
                    <a:pt x="416" y="10520"/>
                    <a:pt x="305" y="10552"/>
                    <a:pt x="243" y="10639"/>
                  </a:cubicBezTo>
                  <a:cubicBezTo>
                    <a:pt x="0" y="10943"/>
                    <a:pt x="1277" y="11612"/>
                    <a:pt x="1277" y="11612"/>
                  </a:cubicBezTo>
                  <a:cubicBezTo>
                    <a:pt x="1277" y="11612"/>
                    <a:pt x="1491" y="11843"/>
                    <a:pt x="1823" y="11843"/>
                  </a:cubicBezTo>
                  <a:cubicBezTo>
                    <a:pt x="1942" y="11843"/>
                    <a:pt x="2075" y="11813"/>
                    <a:pt x="2219" y="11733"/>
                  </a:cubicBezTo>
                  <a:cubicBezTo>
                    <a:pt x="2713" y="11474"/>
                    <a:pt x="3162" y="11258"/>
                    <a:pt x="3339" y="11258"/>
                  </a:cubicBezTo>
                  <a:cubicBezTo>
                    <a:pt x="3369" y="11258"/>
                    <a:pt x="3391" y="11264"/>
                    <a:pt x="3405" y="11278"/>
                  </a:cubicBezTo>
                  <a:cubicBezTo>
                    <a:pt x="3496" y="11338"/>
                    <a:pt x="3952" y="11460"/>
                    <a:pt x="3952" y="11460"/>
                  </a:cubicBezTo>
                  <a:lnTo>
                    <a:pt x="4225" y="11612"/>
                  </a:lnTo>
                  <a:lnTo>
                    <a:pt x="3891" y="12037"/>
                  </a:lnTo>
                  <a:cubicBezTo>
                    <a:pt x="3891" y="12037"/>
                    <a:pt x="2736" y="12615"/>
                    <a:pt x="2645" y="12797"/>
                  </a:cubicBezTo>
                  <a:cubicBezTo>
                    <a:pt x="2523" y="12980"/>
                    <a:pt x="3283" y="13557"/>
                    <a:pt x="3344" y="13618"/>
                  </a:cubicBezTo>
                  <a:cubicBezTo>
                    <a:pt x="3435" y="13709"/>
                    <a:pt x="3921" y="13922"/>
                    <a:pt x="4012" y="14013"/>
                  </a:cubicBezTo>
                  <a:cubicBezTo>
                    <a:pt x="4063" y="14039"/>
                    <a:pt x="4178" y="14149"/>
                    <a:pt x="4232" y="14149"/>
                  </a:cubicBezTo>
                  <a:cubicBezTo>
                    <a:pt x="4242" y="14149"/>
                    <a:pt x="4251" y="14145"/>
                    <a:pt x="4256" y="14135"/>
                  </a:cubicBezTo>
                  <a:cubicBezTo>
                    <a:pt x="4316" y="14044"/>
                    <a:pt x="4225" y="13922"/>
                    <a:pt x="4256" y="13892"/>
                  </a:cubicBezTo>
                  <a:cubicBezTo>
                    <a:pt x="4316" y="13892"/>
                    <a:pt x="5319" y="13223"/>
                    <a:pt x="5745" y="12797"/>
                  </a:cubicBezTo>
                  <a:cubicBezTo>
                    <a:pt x="5745" y="12797"/>
                    <a:pt x="6049" y="13253"/>
                    <a:pt x="6140" y="13314"/>
                  </a:cubicBezTo>
                  <a:cubicBezTo>
                    <a:pt x="6140" y="13314"/>
                    <a:pt x="5988" y="13922"/>
                    <a:pt x="5715" y="14135"/>
                  </a:cubicBezTo>
                  <a:cubicBezTo>
                    <a:pt x="5289" y="14469"/>
                    <a:pt x="4833" y="14439"/>
                    <a:pt x="4712" y="14621"/>
                  </a:cubicBezTo>
                  <a:cubicBezTo>
                    <a:pt x="4620" y="14773"/>
                    <a:pt x="4712" y="14803"/>
                    <a:pt x="4924" y="14955"/>
                  </a:cubicBezTo>
                  <a:cubicBezTo>
                    <a:pt x="5107" y="15107"/>
                    <a:pt x="5563" y="15442"/>
                    <a:pt x="5563" y="15442"/>
                  </a:cubicBezTo>
                  <a:lnTo>
                    <a:pt x="5927" y="15806"/>
                  </a:lnTo>
                  <a:cubicBezTo>
                    <a:pt x="5927" y="15806"/>
                    <a:pt x="5938" y="15807"/>
                    <a:pt x="5958" y="15807"/>
                  </a:cubicBezTo>
                  <a:cubicBezTo>
                    <a:pt x="6057" y="15807"/>
                    <a:pt x="6373" y="15786"/>
                    <a:pt x="6626" y="15533"/>
                  </a:cubicBezTo>
                  <a:cubicBezTo>
                    <a:pt x="6930" y="15229"/>
                    <a:pt x="7234" y="15107"/>
                    <a:pt x="7569" y="15047"/>
                  </a:cubicBezTo>
                  <a:cubicBezTo>
                    <a:pt x="7903" y="14955"/>
                    <a:pt x="8025" y="14955"/>
                    <a:pt x="8025" y="14955"/>
                  </a:cubicBezTo>
                  <a:cubicBezTo>
                    <a:pt x="8025" y="14955"/>
                    <a:pt x="8207" y="15138"/>
                    <a:pt x="8207" y="15229"/>
                  </a:cubicBezTo>
                  <a:cubicBezTo>
                    <a:pt x="8207" y="15320"/>
                    <a:pt x="8116" y="15776"/>
                    <a:pt x="8116" y="15776"/>
                  </a:cubicBezTo>
                  <a:cubicBezTo>
                    <a:pt x="8116" y="15776"/>
                    <a:pt x="7903" y="16293"/>
                    <a:pt x="7569" y="16566"/>
                  </a:cubicBezTo>
                  <a:cubicBezTo>
                    <a:pt x="7569" y="16566"/>
                    <a:pt x="7295" y="16627"/>
                    <a:pt x="7417" y="16901"/>
                  </a:cubicBezTo>
                  <a:cubicBezTo>
                    <a:pt x="7538" y="17174"/>
                    <a:pt x="8268" y="17691"/>
                    <a:pt x="8329" y="17721"/>
                  </a:cubicBezTo>
                  <a:cubicBezTo>
                    <a:pt x="8351" y="17766"/>
                    <a:pt x="8486" y="17923"/>
                    <a:pt x="8616" y="17923"/>
                  </a:cubicBezTo>
                  <a:cubicBezTo>
                    <a:pt x="8665" y="17923"/>
                    <a:pt x="8713" y="17901"/>
                    <a:pt x="8754" y="17843"/>
                  </a:cubicBezTo>
                  <a:cubicBezTo>
                    <a:pt x="8906" y="17661"/>
                    <a:pt x="8785" y="17630"/>
                    <a:pt x="8906" y="17448"/>
                  </a:cubicBezTo>
                  <a:cubicBezTo>
                    <a:pt x="9028" y="17235"/>
                    <a:pt x="9575" y="16262"/>
                    <a:pt x="9636" y="16141"/>
                  </a:cubicBezTo>
                  <a:cubicBezTo>
                    <a:pt x="9636" y="16141"/>
                    <a:pt x="9848" y="16445"/>
                    <a:pt x="9940" y="16566"/>
                  </a:cubicBezTo>
                  <a:cubicBezTo>
                    <a:pt x="10122" y="16810"/>
                    <a:pt x="11186" y="20335"/>
                    <a:pt x="11763" y="20883"/>
                  </a:cubicBezTo>
                  <a:cubicBezTo>
                    <a:pt x="11763" y="20883"/>
                    <a:pt x="12128" y="21308"/>
                    <a:pt x="12219" y="21399"/>
                  </a:cubicBezTo>
                  <a:cubicBezTo>
                    <a:pt x="12278" y="21458"/>
                    <a:pt x="13991" y="23171"/>
                    <a:pt x="14314" y="23171"/>
                  </a:cubicBezTo>
                  <a:cubicBezTo>
                    <a:pt x="14328" y="23171"/>
                    <a:pt x="14339" y="23168"/>
                    <a:pt x="14347" y="23162"/>
                  </a:cubicBezTo>
                  <a:cubicBezTo>
                    <a:pt x="14560" y="23010"/>
                    <a:pt x="14377" y="22554"/>
                    <a:pt x="13982" y="22159"/>
                  </a:cubicBezTo>
                  <a:cubicBezTo>
                    <a:pt x="13617" y="21734"/>
                    <a:pt x="13040" y="20974"/>
                    <a:pt x="13010" y="20670"/>
                  </a:cubicBezTo>
                  <a:cubicBezTo>
                    <a:pt x="12979" y="20548"/>
                    <a:pt x="12918" y="20335"/>
                    <a:pt x="12918" y="20335"/>
                  </a:cubicBezTo>
                  <a:lnTo>
                    <a:pt x="12584" y="18998"/>
                  </a:lnTo>
                  <a:cubicBezTo>
                    <a:pt x="12584" y="18998"/>
                    <a:pt x="12098" y="16019"/>
                    <a:pt x="12219" y="15077"/>
                  </a:cubicBezTo>
                  <a:cubicBezTo>
                    <a:pt x="12219" y="15077"/>
                    <a:pt x="12250" y="13253"/>
                    <a:pt x="12159" y="12919"/>
                  </a:cubicBezTo>
                  <a:cubicBezTo>
                    <a:pt x="12098" y="12554"/>
                    <a:pt x="12128" y="11885"/>
                    <a:pt x="11368" y="10913"/>
                  </a:cubicBezTo>
                  <a:lnTo>
                    <a:pt x="11307" y="10791"/>
                  </a:lnTo>
                  <a:cubicBezTo>
                    <a:pt x="11307" y="10791"/>
                    <a:pt x="10152" y="9545"/>
                    <a:pt x="8967" y="8967"/>
                  </a:cubicBezTo>
                  <a:cubicBezTo>
                    <a:pt x="8146" y="8542"/>
                    <a:pt x="7447" y="8268"/>
                    <a:pt x="6292" y="8056"/>
                  </a:cubicBezTo>
                  <a:cubicBezTo>
                    <a:pt x="6292" y="8056"/>
                    <a:pt x="6019" y="7904"/>
                    <a:pt x="5988" y="7752"/>
                  </a:cubicBezTo>
                  <a:cubicBezTo>
                    <a:pt x="5927" y="7600"/>
                    <a:pt x="5623" y="6505"/>
                    <a:pt x="5927" y="5381"/>
                  </a:cubicBezTo>
                  <a:cubicBezTo>
                    <a:pt x="6231" y="4287"/>
                    <a:pt x="6778" y="3101"/>
                    <a:pt x="7964" y="2189"/>
                  </a:cubicBezTo>
                  <a:cubicBezTo>
                    <a:pt x="7842" y="2037"/>
                    <a:pt x="8025" y="1946"/>
                    <a:pt x="8420" y="1825"/>
                  </a:cubicBezTo>
                  <a:cubicBezTo>
                    <a:pt x="8445" y="1821"/>
                    <a:pt x="8473" y="1819"/>
                    <a:pt x="8505" y="1819"/>
                  </a:cubicBezTo>
                  <a:cubicBezTo>
                    <a:pt x="8745" y="1819"/>
                    <a:pt x="9165" y="1928"/>
                    <a:pt x="9514" y="2250"/>
                  </a:cubicBezTo>
                  <a:cubicBezTo>
                    <a:pt x="9652" y="2377"/>
                    <a:pt x="9791" y="2416"/>
                    <a:pt x="9909" y="2416"/>
                  </a:cubicBezTo>
                  <a:cubicBezTo>
                    <a:pt x="10103" y="2416"/>
                    <a:pt x="10244" y="2311"/>
                    <a:pt x="10244" y="2311"/>
                  </a:cubicBezTo>
                  <a:cubicBezTo>
                    <a:pt x="10244" y="2311"/>
                    <a:pt x="10329" y="2362"/>
                    <a:pt x="10410" y="2362"/>
                  </a:cubicBezTo>
                  <a:cubicBezTo>
                    <a:pt x="10437" y="2362"/>
                    <a:pt x="10464" y="2356"/>
                    <a:pt x="10487" y="2341"/>
                  </a:cubicBezTo>
                  <a:cubicBezTo>
                    <a:pt x="10608" y="2311"/>
                    <a:pt x="10851" y="2128"/>
                    <a:pt x="10730" y="1794"/>
                  </a:cubicBezTo>
                  <a:cubicBezTo>
                    <a:pt x="10618" y="1429"/>
                    <a:pt x="10168" y="1"/>
                    <a:pt x="91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3" name="Google Shape;713;p36"/>
            <p:cNvSpPr/>
            <p:nvPr/>
          </p:nvSpPr>
          <p:spPr>
            <a:xfrm>
              <a:off x="596025" y="4181650"/>
              <a:ext cx="883025" cy="923100"/>
            </a:xfrm>
            <a:custGeom>
              <a:avLst/>
              <a:gdLst/>
              <a:ahLst/>
              <a:cxnLst/>
              <a:rect l="l" t="t" r="r" b="b"/>
              <a:pathLst>
                <a:path w="35321" h="36924" extrusionOk="0">
                  <a:moveTo>
                    <a:pt x="518" y="1"/>
                  </a:moveTo>
                  <a:cubicBezTo>
                    <a:pt x="390" y="1"/>
                    <a:pt x="304" y="23"/>
                    <a:pt x="274" y="74"/>
                  </a:cubicBezTo>
                  <a:cubicBezTo>
                    <a:pt x="0" y="530"/>
                    <a:pt x="669" y="1168"/>
                    <a:pt x="1733" y="1654"/>
                  </a:cubicBezTo>
                  <a:cubicBezTo>
                    <a:pt x="2797" y="2110"/>
                    <a:pt x="4317" y="2961"/>
                    <a:pt x="4681" y="3478"/>
                  </a:cubicBezTo>
                  <a:cubicBezTo>
                    <a:pt x="4803" y="3660"/>
                    <a:pt x="5107" y="3995"/>
                    <a:pt x="5107" y="3995"/>
                  </a:cubicBezTo>
                  <a:lnTo>
                    <a:pt x="6779" y="6092"/>
                  </a:lnTo>
                  <a:cubicBezTo>
                    <a:pt x="6779" y="6092"/>
                    <a:pt x="9970" y="10955"/>
                    <a:pt x="10608" y="12688"/>
                  </a:cubicBezTo>
                  <a:cubicBezTo>
                    <a:pt x="10608" y="12688"/>
                    <a:pt x="12007" y="15971"/>
                    <a:pt x="12432" y="16487"/>
                  </a:cubicBezTo>
                  <a:cubicBezTo>
                    <a:pt x="12858" y="17035"/>
                    <a:pt x="13314" y="18311"/>
                    <a:pt x="15441" y="19405"/>
                  </a:cubicBezTo>
                  <a:lnTo>
                    <a:pt x="15654" y="19527"/>
                  </a:lnTo>
                  <a:cubicBezTo>
                    <a:pt x="15654" y="19527"/>
                    <a:pt x="18694" y="20864"/>
                    <a:pt x="21217" y="20925"/>
                  </a:cubicBezTo>
                  <a:cubicBezTo>
                    <a:pt x="21615" y="20945"/>
                    <a:pt x="21994" y="20956"/>
                    <a:pt x="22367" y="20956"/>
                  </a:cubicBezTo>
                  <a:cubicBezTo>
                    <a:pt x="23704" y="20956"/>
                    <a:pt x="24966" y="20812"/>
                    <a:pt x="26749" y="20408"/>
                  </a:cubicBezTo>
                  <a:cubicBezTo>
                    <a:pt x="26749" y="20408"/>
                    <a:pt x="27326" y="20439"/>
                    <a:pt x="27508" y="20682"/>
                  </a:cubicBezTo>
                  <a:cubicBezTo>
                    <a:pt x="27721" y="20895"/>
                    <a:pt x="29119" y="22658"/>
                    <a:pt x="29454" y="24816"/>
                  </a:cubicBezTo>
                  <a:cubicBezTo>
                    <a:pt x="29788" y="26974"/>
                    <a:pt x="29788" y="29497"/>
                    <a:pt x="28420" y="32020"/>
                  </a:cubicBezTo>
                  <a:cubicBezTo>
                    <a:pt x="28390" y="32080"/>
                    <a:pt x="28208" y="32445"/>
                    <a:pt x="27630" y="32901"/>
                  </a:cubicBezTo>
                  <a:cubicBezTo>
                    <a:pt x="27420" y="33073"/>
                    <a:pt x="26944" y="33197"/>
                    <a:pt x="26393" y="33197"/>
                  </a:cubicBezTo>
                  <a:cubicBezTo>
                    <a:pt x="26069" y="33197"/>
                    <a:pt x="25719" y="33154"/>
                    <a:pt x="25381" y="33053"/>
                  </a:cubicBezTo>
                  <a:cubicBezTo>
                    <a:pt x="25246" y="33017"/>
                    <a:pt x="25122" y="33002"/>
                    <a:pt x="25009" y="33002"/>
                  </a:cubicBezTo>
                  <a:cubicBezTo>
                    <a:pt x="24361" y="33002"/>
                    <a:pt x="24074" y="33509"/>
                    <a:pt x="24074" y="33509"/>
                  </a:cubicBezTo>
                  <a:cubicBezTo>
                    <a:pt x="24074" y="33509"/>
                    <a:pt x="23709" y="33509"/>
                    <a:pt x="23557" y="33661"/>
                  </a:cubicBezTo>
                  <a:cubicBezTo>
                    <a:pt x="23405" y="33813"/>
                    <a:pt x="23162" y="34299"/>
                    <a:pt x="23648" y="34877"/>
                  </a:cubicBezTo>
                  <a:cubicBezTo>
                    <a:pt x="24053" y="35305"/>
                    <a:pt x="25517" y="36924"/>
                    <a:pt x="27068" y="36924"/>
                  </a:cubicBezTo>
                  <a:cubicBezTo>
                    <a:pt x="27499" y="36924"/>
                    <a:pt x="27936" y="36799"/>
                    <a:pt x="28360" y="36488"/>
                  </a:cubicBezTo>
                  <a:cubicBezTo>
                    <a:pt x="30305" y="35059"/>
                    <a:pt x="30822" y="33479"/>
                    <a:pt x="31399" y="31655"/>
                  </a:cubicBezTo>
                  <a:cubicBezTo>
                    <a:pt x="31977" y="29831"/>
                    <a:pt x="33405" y="22536"/>
                    <a:pt x="30214" y="16943"/>
                  </a:cubicBezTo>
                  <a:cubicBezTo>
                    <a:pt x="30214" y="16943"/>
                    <a:pt x="30548" y="14998"/>
                    <a:pt x="30457" y="14299"/>
                  </a:cubicBezTo>
                  <a:lnTo>
                    <a:pt x="32007" y="12232"/>
                  </a:lnTo>
                  <a:cubicBezTo>
                    <a:pt x="32007" y="12232"/>
                    <a:pt x="32372" y="11746"/>
                    <a:pt x="32828" y="11624"/>
                  </a:cubicBezTo>
                  <a:cubicBezTo>
                    <a:pt x="33253" y="11563"/>
                    <a:pt x="35016" y="11563"/>
                    <a:pt x="35168" y="10864"/>
                  </a:cubicBezTo>
                  <a:cubicBezTo>
                    <a:pt x="35320" y="10196"/>
                    <a:pt x="32524" y="9922"/>
                    <a:pt x="32524" y="9922"/>
                  </a:cubicBezTo>
                  <a:cubicBezTo>
                    <a:pt x="32524" y="9922"/>
                    <a:pt x="32300" y="9832"/>
                    <a:pt x="31989" y="9832"/>
                  </a:cubicBezTo>
                  <a:cubicBezTo>
                    <a:pt x="31624" y="9832"/>
                    <a:pt x="31139" y="9957"/>
                    <a:pt x="30761" y="10499"/>
                  </a:cubicBezTo>
                  <a:cubicBezTo>
                    <a:pt x="30067" y="11424"/>
                    <a:pt x="29319" y="12239"/>
                    <a:pt x="29038" y="12239"/>
                  </a:cubicBezTo>
                  <a:cubicBezTo>
                    <a:pt x="29023" y="12239"/>
                    <a:pt x="29010" y="12237"/>
                    <a:pt x="28998" y="12232"/>
                  </a:cubicBezTo>
                  <a:cubicBezTo>
                    <a:pt x="28967" y="12223"/>
                    <a:pt x="28923" y="12220"/>
                    <a:pt x="28869" y="12220"/>
                  </a:cubicBezTo>
                  <a:cubicBezTo>
                    <a:pt x="28543" y="12220"/>
                    <a:pt x="27873" y="12354"/>
                    <a:pt x="27873" y="12354"/>
                  </a:cubicBezTo>
                  <a:lnTo>
                    <a:pt x="27296" y="12323"/>
                  </a:lnTo>
                  <a:lnTo>
                    <a:pt x="27600" y="11320"/>
                  </a:lnTo>
                  <a:cubicBezTo>
                    <a:pt x="27600" y="11320"/>
                    <a:pt x="29180" y="9436"/>
                    <a:pt x="29241" y="8980"/>
                  </a:cubicBezTo>
                  <a:cubicBezTo>
                    <a:pt x="29271" y="8554"/>
                    <a:pt x="27478" y="8129"/>
                    <a:pt x="27296" y="8068"/>
                  </a:cubicBezTo>
                  <a:cubicBezTo>
                    <a:pt x="27113" y="7977"/>
                    <a:pt x="26049" y="7977"/>
                    <a:pt x="25898" y="7916"/>
                  </a:cubicBezTo>
                  <a:cubicBezTo>
                    <a:pt x="25803" y="7897"/>
                    <a:pt x="25602" y="7854"/>
                    <a:pt x="25464" y="7854"/>
                  </a:cubicBezTo>
                  <a:cubicBezTo>
                    <a:pt x="25381" y="7854"/>
                    <a:pt x="25320" y="7870"/>
                    <a:pt x="25320" y="7916"/>
                  </a:cubicBezTo>
                  <a:cubicBezTo>
                    <a:pt x="25320" y="8037"/>
                    <a:pt x="25502" y="8250"/>
                    <a:pt x="25502" y="8341"/>
                  </a:cubicBezTo>
                  <a:cubicBezTo>
                    <a:pt x="25472" y="8372"/>
                    <a:pt x="24135" y="10408"/>
                    <a:pt x="23770" y="11472"/>
                  </a:cubicBezTo>
                  <a:cubicBezTo>
                    <a:pt x="23770" y="11472"/>
                    <a:pt x="22797" y="10955"/>
                    <a:pt x="22645" y="10864"/>
                  </a:cubicBezTo>
                  <a:cubicBezTo>
                    <a:pt x="22645" y="10864"/>
                    <a:pt x="22463" y="9709"/>
                    <a:pt x="22736" y="9162"/>
                  </a:cubicBezTo>
                  <a:cubicBezTo>
                    <a:pt x="23223" y="8220"/>
                    <a:pt x="24013" y="7946"/>
                    <a:pt x="24104" y="7490"/>
                  </a:cubicBezTo>
                  <a:cubicBezTo>
                    <a:pt x="24165" y="7156"/>
                    <a:pt x="23952" y="7126"/>
                    <a:pt x="23496" y="7004"/>
                  </a:cubicBezTo>
                  <a:lnTo>
                    <a:pt x="21976" y="6609"/>
                  </a:lnTo>
                  <a:lnTo>
                    <a:pt x="20973" y="6305"/>
                  </a:lnTo>
                  <a:cubicBezTo>
                    <a:pt x="20973" y="6305"/>
                    <a:pt x="20305" y="6548"/>
                    <a:pt x="20001" y="7338"/>
                  </a:cubicBezTo>
                  <a:cubicBezTo>
                    <a:pt x="19697" y="8129"/>
                    <a:pt x="19241" y="8585"/>
                    <a:pt x="18694" y="9010"/>
                  </a:cubicBezTo>
                  <a:cubicBezTo>
                    <a:pt x="18177" y="9436"/>
                    <a:pt x="18025" y="9527"/>
                    <a:pt x="18025" y="9527"/>
                  </a:cubicBezTo>
                  <a:cubicBezTo>
                    <a:pt x="18025" y="9527"/>
                    <a:pt x="17539" y="9344"/>
                    <a:pt x="17417" y="9192"/>
                  </a:cubicBezTo>
                  <a:cubicBezTo>
                    <a:pt x="17326" y="9040"/>
                    <a:pt x="17174" y="8189"/>
                    <a:pt x="17174" y="8189"/>
                  </a:cubicBezTo>
                  <a:cubicBezTo>
                    <a:pt x="17174" y="8189"/>
                    <a:pt x="17113" y="7034"/>
                    <a:pt x="17539" y="6305"/>
                  </a:cubicBezTo>
                  <a:cubicBezTo>
                    <a:pt x="17539" y="6305"/>
                    <a:pt x="17995" y="5971"/>
                    <a:pt x="17569" y="5606"/>
                  </a:cubicBezTo>
                  <a:cubicBezTo>
                    <a:pt x="17144" y="5180"/>
                    <a:pt x="15411" y="4876"/>
                    <a:pt x="15289" y="4846"/>
                  </a:cubicBezTo>
                  <a:cubicBezTo>
                    <a:pt x="15220" y="4846"/>
                    <a:pt x="14992" y="4747"/>
                    <a:pt x="14786" y="4747"/>
                  </a:cubicBezTo>
                  <a:cubicBezTo>
                    <a:pt x="14632" y="4747"/>
                    <a:pt x="14490" y="4802"/>
                    <a:pt x="14438" y="4998"/>
                  </a:cubicBezTo>
                  <a:cubicBezTo>
                    <a:pt x="14347" y="5454"/>
                    <a:pt x="14530" y="5393"/>
                    <a:pt x="14499" y="5819"/>
                  </a:cubicBezTo>
                  <a:cubicBezTo>
                    <a:pt x="14438" y="6244"/>
                    <a:pt x="14226" y="8493"/>
                    <a:pt x="14226" y="8676"/>
                  </a:cubicBezTo>
                  <a:cubicBezTo>
                    <a:pt x="14226" y="8676"/>
                    <a:pt x="13618" y="8341"/>
                    <a:pt x="13374" y="8220"/>
                  </a:cubicBezTo>
                  <a:cubicBezTo>
                    <a:pt x="12858" y="7916"/>
                    <a:pt x="8146" y="2597"/>
                    <a:pt x="6657" y="2019"/>
                  </a:cubicBezTo>
                  <a:cubicBezTo>
                    <a:pt x="6657" y="2019"/>
                    <a:pt x="5624" y="1563"/>
                    <a:pt x="5472" y="1533"/>
                  </a:cubicBezTo>
                  <a:cubicBezTo>
                    <a:pt x="5336" y="1452"/>
                    <a:pt x="1548" y="1"/>
                    <a:pt x="5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4" name="Google Shape;714;p36"/>
            <p:cNvSpPr/>
            <p:nvPr/>
          </p:nvSpPr>
          <p:spPr>
            <a:xfrm>
              <a:off x="343750" y="2423575"/>
              <a:ext cx="364000" cy="580050"/>
            </a:xfrm>
            <a:custGeom>
              <a:avLst/>
              <a:gdLst/>
              <a:ahLst/>
              <a:cxnLst/>
              <a:rect l="l" t="t" r="r" b="b"/>
              <a:pathLst>
                <a:path w="14560" h="23202" extrusionOk="0">
                  <a:moveTo>
                    <a:pt x="9112" y="0"/>
                  </a:moveTo>
                  <a:cubicBezTo>
                    <a:pt x="9027" y="0"/>
                    <a:pt x="8938" y="10"/>
                    <a:pt x="8845" y="31"/>
                  </a:cubicBezTo>
                  <a:cubicBezTo>
                    <a:pt x="7629" y="305"/>
                    <a:pt x="7052" y="943"/>
                    <a:pt x="6413" y="1672"/>
                  </a:cubicBezTo>
                  <a:cubicBezTo>
                    <a:pt x="5775" y="2402"/>
                    <a:pt x="3526" y="5502"/>
                    <a:pt x="3830" y="8815"/>
                  </a:cubicBezTo>
                  <a:cubicBezTo>
                    <a:pt x="3830" y="8815"/>
                    <a:pt x="3252" y="9666"/>
                    <a:pt x="3161" y="10001"/>
                  </a:cubicBezTo>
                  <a:lnTo>
                    <a:pt x="1976" y="10639"/>
                  </a:lnTo>
                  <a:cubicBezTo>
                    <a:pt x="1976" y="10639"/>
                    <a:pt x="1725" y="10765"/>
                    <a:pt x="1542" y="10765"/>
                  </a:cubicBezTo>
                  <a:cubicBezTo>
                    <a:pt x="1524" y="10765"/>
                    <a:pt x="1506" y="10763"/>
                    <a:pt x="1489" y="10761"/>
                  </a:cubicBezTo>
                  <a:cubicBezTo>
                    <a:pt x="1335" y="10739"/>
                    <a:pt x="861" y="10525"/>
                    <a:pt x="520" y="10525"/>
                  </a:cubicBezTo>
                  <a:cubicBezTo>
                    <a:pt x="390" y="10525"/>
                    <a:pt x="280" y="10556"/>
                    <a:pt x="213" y="10639"/>
                  </a:cubicBezTo>
                  <a:cubicBezTo>
                    <a:pt x="0" y="10943"/>
                    <a:pt x="1246" y="11642"/>
                    <a:pt x="1246" y="11642"/>
                  </a:cubicBezTo>
                  <a:cubicBezTo>
                    <a:pt x="1246" y="11642"/>
                    <a:pt x="1468" y="11848"/>
                    <a:pt x="1786" y="11848"/>
                  </a:cubicBezTo>
                  <a:cubicBezTo>
                    <a:pt x="1908" y="11848"/>
                    <a:pt x="2045" y="11818"/>
                    <a:pt x="2188" y="11733"/>
                  </a:cubicBezTo>
                  <a:cubicBezTo>
                    <a:pt x="2699" y="11464"/>
                    <a:pt x="3186" y="11267"/>
                    <a:pt x="3334" y="11267"/>
                  </a:cubicBezTo>
                  <a:cubicBezTo>
                    <a:pt x="3353" y="11267"/>
                    <a:pt x="3367" y="11270"/>
                    <a:pt x="3374" y="11277"/>
                  </a:cubicBezTo>
                  <a:cubicBezTo>
                    <a:pt x="3496" y="11369"/>
                    <a:pt x="3951" y="11490"/>
                    <a:pt x="3951" y="11490"/>
                  </a:cubicBezTo>
                  <a:lnTo>
                    <a:pt x="4225" y="11642"/>
                  </a:lnTo>
                  <a:lnTo>
                    <a:pt x="3860" y="12037"/>
                  </a:lnTo>
                  <a:cubicBezTo>
                    <a:pt x="3860" y="12037"/>
                    <a:pt x="2736" y="12615"/>
                    <a:pt x="2614" y="12797"/>
                  </a:cubicBezTo>
                  <a:cubicBezTo>
                    <a:pt x="2492" y="13010"/>
                    <a:pt x="3252" y="13557"/>
                    <a:pt x="3344" y="13648"/>
                  </a:cubicBezTo>
                  <a:cubicBezTo>
                    <a:pt x="3404" y="13709"/>
                    <a:pt x="3921" y="13952"/>
                    <a:pt x="3982" y="14013"/>
                  </a:cubicBezTo>
                  <a:cubicBezTo>
                    <a:pt x="4053" y="14060"/>
                    <a:pt x="4161" y="14163"/>
                    <a:pt x="4219" y="14163"/>
                  </a:cubicBezTo>
                  <a:cubicBezTo>
                    <a:pt x="4236" y="14163"/>
                    <a:pt x="4249" y="14155"/>
                    <a:pt x="4255" y="14135"/>
                  </a:cubicBezTo>
                  <a:cubicBezTo>
                    <a:pt x="4286" y="14074"/>
                    <a:pt x="4225" y="13952"/>
                    <a:pt x="4255" y="13922"/>
                  </a:cubicBezTo>
                  <a:cubicBezTo>
                    <a:pt x="4286" y="13922"/>
                    <a:pt x="5319" y="13223"/>
                    <a:pt x="5745" y="12797"/>
                  </a:cubicBezTo>
                  <a:cubicBezTo>
                    <a:pt x="5745" y="12797"/>
                    <a:pt x="6049" y="13253"/>
                    <a:pt x="6110" y="13344"/>
                  </a:cubicBezTo>
                  <a:cubicBezTo>
                    <a:pt x="6110" y="13344"/>
                    <a:pt x="5958" y="13952"/>
                    <a:pt x="5684" y="14135"/>
                  </a:cubicBezTo>
                  <a:cubicBezTo>
                    <a:pt x="5258" y="14469"/>
                    <a:pt x="4803" y="14439"/>
                    <a:pt x="4711" y="14621"/>
                  </a:cubicBezTo>
                  <a:cubicBezTo>
                    <a:pt x="4590" y="14773"/>
                    <a:pt x="4711" y="14834"/>
                    <a:pt x="4894" y="14986"/>
                  </a:cubicBezTo>
                  <a:cubicBezTo>
                    <a:pt x="5076" y="15138"/>
                    <a:pt x="5532" y="15472"/>
                    <a:pt x="5532" y="15472"/>
                  </a:cubicBezTo>
                  <a:lnTo>
                    <a:pt x="5927" y="15806"/>
                  </a:lnTo>
                  <a:cubicBezTo>
                    <a:pt x="5927" y="15806"/>
                    <a:pt x="5937" y="15807"/>
                    <a:pt x="5956" y="15807"/>
                  </a:cubicBezTo>
                  <a:cubicBezTo>
                    <a:pt x="6047" y="15807"/>
                    <a:pt x="6343" y="15786"/>
                    <a:pt x="6596" y="15533"/>
                  </a:cubicBezTo>
                  <a:cubicBezTo>
                    <a:pt x="6900" y="15229"/>
                    <a:pt x="7204" y="15138"/>
                    <a:pt x="7538" y="15046"/>
                  </a:cubicBezTo>
                  <a:cubicBezTo>
                    <a:pt x="7903" y="14986"/>
                    <a:pt x="7994" y="14986"/>
                    <a:pt x="7994" y="14986"/>
                  </a:cubicBezTo>
                  <a:cubicBezTo>
                    <a:pt x="7994" y="14986"/>
                    <a:pt x="8207" y="15168"/>
                    <a:pt x="8207" y="15229"/>
                  </a:cubicBezTo>
                  <a:cubicBezTo>
                    <a:pt x="8207" y="15320"/>
                    <a:pt x="8085" y="15776"/>
                    <a:pt x="8085" y="15776"/>
                  </a:cubicBezTo>
                  <a:cubicBezTo>
                    <a:pt x="8085" y="15776"/>
                    <a:pt x="7903" y="16293"/>
                    <a:pt x="7569" y="16566"/>
                  </a:cubicBezTo>
                  <a:cubicBezTo>
                    <a:pt x="7569" y="16566"/>
                    <a:pt x="7295" y="16657"/>
                    <a:pt x="7417" y="16901"/>
                  </a:cubicBezTo>
                  <a:cubicBezTo>
                    <a:pt x="7508" y="17174"/>
                    <a:pt x="8237" y="17721"/>
                    <a:pt x="8328" y="17752"/>
                  </a:cubicBezTo>
                  <a:cubicBezTo>
                    <a:pt x="8351" y="17775"/>
                    <a:pt x="8478" y="17935"/>
                    <a:pt x="8604" y="17935"/>
                  </a:cubicBezTo>
                  <a:cubicBezTo>
                    <a:pt x="8645" y="17935"/>
                    <a:pt x="8686" y="17918"/>
                    <a:pt x="8724" y="17873"/>
                  </a:cubicBezTo>
                  <a:cubicBezTo>
                    <a:pt x="8876" y="17660"/>
                    <a:pt x="8784" y="17630"/>
                    <a:pt x="8876" y="17448"/>
                  </a:cubicBezTo>
                  <a:cubicBezTo>
                    <a:pt x="8997" y="17265"/>
                    <a:pt x="9575" y="16262"/>
                    <a:pt x="9605" y="16141"/>
                  </a:cubicBezTo>
                  <a:cubicBezTo>
                    <a:pt x="9605" y="16141"/>
                    <a:pt x="9848" y="16445"/>
                    <a:pt x="9909" y="16566"/>
                  </a:cubicBezTo>
                  <a:cubicBezTo>
                    <a:pt x="10091" y="16840"/>
                    <a:pt x="11155" y="20335"/>
                    <a:pt x="11733" y="20913"/>
                  </a:cubicBezTo>
                  <a:cubicBezTo>
                    <a:pt x="11733" y="20913"/>
                    <a:pt x="12097" y="21308"/>
                    <a:pt x="12189" y="21399"/>
                  </a:cubicBezTo>
                  <a:cubicBezTo>
                    <a:pt x="12276" y="21458"/>
                    <a:pt x="13993" y="23201"/>
                    <a:pt x="14288" y="23201"/>
                  </a:cubicBezTo>
                  <a:cubicBezTo>
                    <a:pt x="14300" y="23201"/>
                    <a:pt x="14309" y="23198"/>
                    <a:pt x="14316" y="23192"/>
                  </a:cubicBezTo>
                  <a:cubicBezTo>
                    <a:pt x="14560" y="23040"/>
                    <a:pt x="14347" y="22585"/>
                    <a:pt x="13982" y="22159"/>
                  </a:cubicBezTo>
                  <a:cubicBezTo>
                    <a:pt x="13556" y="21703"/>
                    <a:pt x="13040" y="20974"/>
                    <a:pt x="12979" y="20670"/>
                  </a:cubicBezTo>
                  <a:cubicBezTo>
                    <a:pt x="12949" y="20548"/>
                    <a:pt x="12918" y="20335"/>
                    <a:pt x="12918" y="20335"/>
                  </a:cubicBezTo>
                  <a:lnTo>
                    <a:pt x="12584" y="18998"/>
                  </a:lnTo>
                  <a:cubicBezTo>
                    <a:pt x="12584" y="18998"/>
                    <a:pt x="12067" y="16049"/>
                    <a:pt x="12189" y="15077"/>
                  </a:cubicBezTo>
                  <a:cubicBezTo>
                    <a:pt x="12189" y="15077"/>
                    <a:pt x="12219" y="13253"/>
                    <a:pt x="12158" y="12919"/>
                  </a:cubicBezTo>
                  <a:cubicBezTo>
                    <a:pt x="12067" y="12584"/>
                    <a:pt x="12097" y="11885"/>
                    <a:pt x="11338" y="10913"/>
                  </a:cubicBezTo>
                  <a:lnTo>
                    <a:pt x="11277" y="10791"/>
                  </a:lnTo>
                  <a:cubicBezTo>
                    <a:pt x="11277" y="10791"/>
                    <a:pt x="10122" y="9545"/>
                    <a:pt x="8967" y="8967"/>
                  </a:cubicBezTo>
                  <a:cubicBezTo>
                    <a:pt x="8116" y="8542"/>
                    <a:pt x="7447" y="8299"/>
                    <a:pt x="6262" y="8055"/>
                  </a:cubicBezTo>
                  <a:cubicBezTo>
                    <a:pt x="6262" y="8055"/>
                    <a:pt x="5988" y="7903"/>
                    <a:pt x="5958" y="7752"/>
                  </a:cubicBezTo>
                  <a:cubicBezTo>
                    <a:pt x="5927" y="7600"/>
                    <a:pt x="5623" y="6505"/>
                    <a:pt x="5927" y="5411"/>
                  </a:cubicBezTo>
                  <a:cubicBezTo>
                    <a:pt x="6231" y="4286"/>
                    <a:pt x="6748" y="3131"/>
                    <a:pt x="7933" y="2220"/>
                  </a:cubicBezTo>
                  <a:cubicBezTo>
                    <a:pt x="7812" y="2007"/>
                    <a:pt x="8024" y="1916"/>
                    <a:pt x="8389" y="1824"/>
                  </a:cubicBezTo>
                  <a:cubicBezTo>
                    <a:pt x="8413" y="1821"/>
                    <a:pt x="8439" y="1820"/>
                    <a:pt x="8467" y="1820"/>
                  </a:cubicBezTo>
                  <a:cubicBezTo>
                    <a:pt x="8727" y="1820"/>
                    <a:pt x="9154" y="1948"/>
                    <a:pt x="9483" y="2250"/>
                  </a:cubicBezTo>
                  <a:cubicBezTo>
                    <a:pt x="9633" y="2377"/>
                    <a:pt x="9774" y="2416"/>
                    <a:pt x="9892" y="2416"/>
                  </a:cubicBezTo>
                  <a:cubicBezTo>
                    <a:pt x="10084" y="2416"/>
                    <a:pt x="10213" y="2311"/>
                    <a:pt x="10213" y="2311"/>
                  </a:cubicBezTo>
                  <a:cubicBezTo>
                    <a:pt x="10213" y="2311"/>
                    <a:pt x="10325" y="2378"/>
                    <a:pt x="10433" y="2378"/>
                  </a:cubicBezTo>
                  <a:cubicBezTo>
                    <a:pt x="10451" y="2378"/>
                    <a:pt x="10469" y="2376"/>
                    <a:pt x="10487" y="2371"/>
                  </a:cubicBezTo>
                  <a:cubicBezTo>
                    <a:pt x="10608" y="2311"/>
                    <a:pt x="10821" y="2128"/>
                    <a:pt x="10699" y="1794"/>
                  </a:cubicBezTo>
                  <a:cubicBezTo>
                    <a:pt x="10615" y="1429"/>
                    <a:pt x="10142" y="0"/>
                    <a:pt x="91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5" name="Google Shape;715;p36"/>
            <p:cNvSpPr/>
            <p:nvPr/>
          </p:nvSpPr>
          <p:spPr>
            <a:xfrm>
              <a:off x="995725" y="2768575"/>
              <a:ext cx="804000" cy="569925"/>
            </a:xfrm>
            <a:custGeom>
              <a:avLst/>
              <a:gdLst/>
              <a:ahLst/>
              <a:cxnLst/>
              <a:rect l="l" t="t" r="r" b="b"/>
              <a:pathLst>
                <a:path w="32160" h="22797" extrusionOk="0">
                  <a:moveTo>
                    <a:pt x="28907" y="10061"/>
                  </a:moveTo>
                  <a:cubicBezTo>
                    <a:pt x="28998" y="10365"/>
                    <a:pt x="28937" y="11095"/>
                    <a:pt x="28542" y="11642"/>
                  </a:cubicBezTo>
                  <a:cubicBezTo>
                    <a:pt x="28177" y="12280"/>
                    <a:pt x="28603" y="12675"/>
                    <a:pt x="28603" y="12675"/>
                  </a:cubicBezTo>
                  <a:cubicBezTo>
                    <a:pt x="28603" y="12675"/>
                    <a:pt x="28512" y="12918"/>
                    <a:pt x="28603" y="13070"/>
                  </a:cubicBezTo>
                  <a:cubicBezTo>
                    <a:pt x="28664" y="13162"/>
                    <a:pt x="28968" y="13526"/>
                    <a:pt x="29454" y="13253"/>
                  </a:cubicBezTo>
                  <a:cubicBezTo>
                    <a:pt x="29971" y="12979"/>
                    <a:pt x="32159" y="11915"/>
                    <a:pt x="31551" y="10244"/>
                  </a:cubicBezTo>
                  <a:cubicBezTo>
                    <a:pt x="30943" y="8572"/>
                    <a:pt x="29910" y="7903"/>
                    <a:pt x="28785" y="7143"/>
                  </a:cubicBezTo>
                  <a:cubicBezTo>
                    <a:pt x="27630" y="6383"/>
                    <a:pt x="22767" y="3860"/>
                    <a:pt x="18208" y="4985"/>
                  </a:cubicBezTo>
                  <a:cubicBezTo>
                    <a:pt x="18208" y="4985"/>
                    <a:pt x="16931" y="4316"/>
                    <a:pt x="16384" y="4256"/>
                  </a:cubicBezTo>
                  <a:lnTo>
                    <a:pt x="15259" y="2736"/>
                  </a:lnTo>
                  <a:cubicBezTo>
                    <a:pt x="15259" y="2736"/>
                    <a:pt x="14986" y="2341"/>
                    <a:pt x="14986" y="2037"/>
                  </a:cubicBezTo>
                  <a:cubicBezTo>
                    <a:pt x="15016" y="1733"/>
                    <a:pt x="15381" y="487"/>
                    <a:pt x="14925" y="274"/>
                  </a:cubicBezTo>
                  <a:cubicBezTo>
                    <a:pt x="14469" y="0"/>
                    <a:pt x="13739" y="1885"/>
                    <a:pt x="13739" y="1885"/>
                  </a:cubicBezTo>
                  <a:cubicBezTo>
                    <a:pt x="13739" y="1885"/>
                    <a:pt x="13192" y="2584"/>
                    <a:pt x="13770" y="3253"/>
                  </a:cubicBezTo>
                  <a:cubicBezTo>
                    <a:pt x="14347" y="3982"/>
                    <a:pt x="14712" y="4681"/>
                    <a:pt x="14651" y="4833"/>
                  </a:cubicBezTo>
                  <a:cubicBezTo>
                    <a:pt x="14560" y="4985"/>
                    <a:pt x="14499" y="5654"/>
                    <a:pt x="14499" y="5654"/>
                  </a:cubicBezTo>
                  <a:lnTo>
                    <a:pt x="14347" y="6079"/>
                  </a:lnTo>
                  <a:lnTo>
                    <a:pt x="13679" y="5654"/>
                  </a:lnTo>
                  <a:cubicBezTo>
                    <a:pt x="13679" y="5654"/>
                    <a:pt x="12676" y="4134"/>
                    <a:pt x="12372" y="4073"/>
                  </a:cubicBezTo>
                  <a:cubicBezTo>
                    <a:pt x="12068" y="3952"/>
                    <a:pt x="11399" y="5137"/>
                    <a:pt x="11338" y="5228"/>
                  </a:cubicBezTo>
                  <a:cubicBezTo>
                    <a:pt x="11247" y="5350"/>
                    <a:pt x="11034" y="6110"/>
                    <a:pt x="10943" y="6201"/>
                  </a:cubicBezTo>
                  <a:cubicBezTo>
                    <a:pt x="10882" y="6292"/>
                    <a:pt x="10761" y="6566"/>
                    <a:pt x="10852" y="6566"/>
                  </a:cubicBezTo>
                  <a:cubicBezTo>
                    <a:pt x="10943" y="6566"/>
                    <a:pt x="11156" y="6505"/>
                    <a:pt x="11156" y="6535"/>
                  </a:cubicBezTo>
                  <a:cubicBezTo>
                    <a:pt x="11186" y="6566"/>
                    <a:pt x="12311" y="7903"/>
                    <a:pt x="13010" y="8389"/>
                  </a:cubicBezTo>
                  <a:cubicBezTo>
                    <a:pt x="13010" y="8389"/>
                    <a:pt x="12432" y="8906"/>
                    <a:pt x="12372" y="9028"/>
                  </a:cubicBezTo>
                  <a:cubicBezTo>
                    <a:pt x="12372" y="9028"/>
                    <a:pt x="11490" y="8906"/>
                    <a:pt x="11186" y="8602"/>
                  </a:cubicBezTo>
                  <a:cubicBezTo>
                    <a:pt x="10609" y="8085"/>
                    <a:pt x="10578" y="7478"/>
                    <a:pt x="10274" y="7326"/>
                  </a:cubicBezTo>
                  <a:cubicBezTo>
                    <a:pt x="10031" y="7204"/>
                    <a:pt x="9970" y="7356"/>
                    <a:pt x="9818" y="7630"/>
                  </a:cubicBezTo>
                  <a:cubicBezTo>
                    <a:pt x="9636" y="7933"/>
                    <a:pt x="9241" y="8633"/>
                    <a:pt x="9241" y="8633"/>
                  </a:cubicBezTo>
                  <a:lnTo>
                    <a:pt x="8815" y="9240"/>
                  </a:lnTo>
                  <a:cubicBezTo>
                    <a:pt x="8815" y="9240"/>
                    <a:pt x="8876" y="9757"/>
                    <a:pt x="9362" y="10152"/>
                  </a:cubicBezTo>
                  <a:cubicBezTo>
                    <a:pt x="9849" y="10517"/>
                    <a:pt x="10092" y="10943"/>
                    <a:pt x="10274" y="11399"/>
                  </a:cubicBezTo>
                  <a:cubicBezTo>
                    <a:pt x="10457" y="11854"/>
                    <a:pt x="10517" y="12006"/>
                    <a:pt x="10517" y="12006"/>
                  </a:cubicBezTo>
                  <a:cubicBezTo>
                    <a:pt x="10517" y="12006"/>
                    <a:pt x="10274" y="12310"/>
                    <a:pt x="10153" y="12341"/>
                  </a:cubicBezTo>
                  <a:cubicBezTo>
                    <a:pt x="10031" y="12371"/>
                    <a:pt x="9393" y="12280"/>
                    <a:pt x="9393" y="12280"/>
                  </a:cubicBezTo>
                  <a:cubicBezTo>
                    <a:pt x="9393" y="12280"/>
                    <a:pt x="8603" y="12067"/>
                    <a:pt x="8177" y="11672"/>
                  </a:cubicBezTo>
                  <a:cubicBezTo>
                    <a:pt x="8177" y="11672"/>
                    <a:pt x="8025" y="11277"/>
                    <a:pt x="7691" y="11520"/>
                  </a:cubicBezTo>
                  <a:cubicBezTo>
                    <a:pt x="7295" y="11733"/>
                    <a:pt x="6748" y="12888"/>
                    <a:pt x="6718" y="12949"/>
                  </a:cubicBezTo>
                  <a:cubicBezTo>
                    <a:pt x="6657" y="13040"/>
                    <a:pt x="6323" y="13405"/>
                    <a:pt x="6627" y="13557"/>
                  </a:cubicBezTo>
                  <a:cubicBezTo>
                    <a:pt x="6931" y="13739"/>
                    <a:pt x="6931" y="13587"/>
                    <a:pt x="7235" y="13709"/>
                  </a:cubicBezTo>
                  <a:cubicBezTo>
                    <a:pt x="7539" y="13830"/>
                    <a:pt x="9058" y="14438"/>
                    <a:pt x="9180" y="14469"/>
                  </a:cubicBezTo>
                  <a:cubicBezTo>
                    <a:pt x="9180" y="14469"/>
                    <a:pt x="8785" y="14803"/>
                    <a:pt x="8663" y="14955"/>
                  </a:cubicBezTo>
                  <a:cubicBezTo>
                    <a:pt x="8329" y="15259"/>
                    <a:pt x="3648" y="17508"/>
                    <a:pt x="2979" y="18420"/>
                  </a:cubicBezTo>
                  <a:cubicBezTo>
                    <a:pt x="2979" y="18420"/>
                    <a:pt x="2432" y="19028"/>
                    <a:pt x="2371" y="19149"/>
                  </a:cubicBezTo>
                  <a:cubicBezTo>
                    <a:pt x="2311" y="19271"/>
                    <a:pt x="1" y="22219"/>
                    <a:pt x="274" y="22523"/>
                  </a:cubicBezTo>
                  <a:cubicBezTo>
                    <a:pt x="548" y="22797"/>
                    <a:pt x="1125" y="22493"/>
                    <a:pt x="1642" y="21855"/>
                  </a:cubicBezTo>
                  <a:cubicBezTo>
                    <a:pt x="2189" y="21186"/>
                    <a:pt x="3101" y="20274"/>
                    <a:pt x="3557" y="20122"/>
                  </a:cubicBezTo>
                  <a:cubicBezTo>
                    <a:pt x="3709" y="20092"/>
                    <a:pt x="4013" y="19940"/>
                    <a:pt x="4013" y="19940"/>
                  </a:cubicBezTo>
                  <a:lnTo>
                    <a:pt x="5776" y="19180"/>
                  </a:lnTo>
                  <a:cubicBezTo>
                    <a:pt x="5776" y="19180"/>
                    <a:pt x="9849" y="17934"/>
                    <a:pt x="11217" y="17812"/>
                  </a:cubicBezTo>
                  <a:cubicBezTo>
                    <a:pt x="11217" y="17812"/>
                    <a:pt x="13800" y="17478"/>
                    <a:pt x="14256" y="17326"/>
                  </a:cubicBezTo>
                  <a:cubicBezTo>
                    <a:pt x="14712" y="17143"/>
                    <a:pt x="15715" y="17083"/>
                    <a:pt x="16931" y="15806"/>
                  </a:cubicBezTo>
                  <a:lnTo>
                    <a:pt x="17022" y="15654"/>
                  </a:lnTo>
                  <a:cubicBezTo>
                    <a:pt x="17022" y="15654"/>
                    <a:pt x="18603" y="13800"/>
                    <a:pt x="19150" y="12037"/>
                  </a:cubicBezTo>
                  <a:cubicBezTo>
                    <a:pt x="19575" y="10760"/>
                    <a:pt x="19819" y="9757"/>
                    <a:pt x="19910" y="8055"/>
                  </a:cubicBezTo>
                  <a:cubicBezTo>
                    <a:pt x="19910" y="8055"/>
                    <a:pt x="20092" y="7660"/>
                    <a:pt x="20274" y="7569"/>
                  </a:cubicBezTo>
                  <a:cubicBezTo>
                    <a:pt x="20457" y="7447"/>
                    <a:pt x="21977" y="6839"/>
                    <a:pt x="23557" y="7022"/>
                  </a:cubicBezTo>
                  <a:cubicBezTo>
                    <a:pt x="25168" y="7204"/>
                    <a:pt x="26931" y="7751"/>
                    <a:pt x="28451" y="9240"/>
                  </a:cubicBezTo>
                  <a:cubicBezTo>
                    <a:pt x="28481" y="9332"/>
                    <a:pt x="28664" y="9544"/>
                    <a:pt x="28907" y="100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6" name="Google Shape;716;p36"/>
            <p:cNvSpPr/>
            <p:nvPr/>
          </p:nvSpPr>
          <p:spPr>
            <a:xfrm>
              <a:off x="1738900" y="4606750"/>
              <a:ext cx="1101875" cy="781950"/>
            </a:xfrm>
            <a:custGeom>
              <a:avLst/>
              <a:gdLst/>
              <a:ahLst/>
              <a:cxnLst/>
              <a:rect l="l" t="t" r="r" b="b"/>
              <a:pathLst>
                <a:path w="44075" h="31278" extrusionOk="0">
                  <a:moveTo>
                    <a:pt x="39637" y="13739"/>
                  </a:moveTo>
                  <a:cubicBezTo>
                    <a:pt x="39788" y="14164"/>
                    <a:pt x="39667" y="15137"/>
                    <a:pt x="39150" y="15958"/>
                  </a:cubicBezTo>
                  <a:cubicBezTo>
                    <a:pt x="38603" y="16748"/>
                    <a:pt x="39211" y="17356"/>
                    <a:pt x="39211" y="17356"/>
                  </a:cubicBezTo>
                  <a:cubicBezTo>
                    <a:pt x="39211" y="17356"/>
                    <a:pt x="39150" y="17690"/>
                    <a:pt x="39211" y="17842"/>
                  </a:cubicBezTo>
                  <a:cubicBezTo>
                    <a:pt x="39333" y="18025"/>
                    <a:pt x="39728" y="18450"/>
                    <a:pt x="40396" y="18116"/>
                  </a:cubicBezTo>
                  <a:cubicBezTo>
                    <a:pt x="41035" y="17782"/>
                    <a:pt x="44074" y="16292"/>
                    <a:pt x="43254" y="14012"/>
                  </a:cubicBezTo>
                  <a:cubicBezTo>
                    <a:pt x="42433" y="11733"/>
                    <a:pt x="41035" y="10791"/>
                    <a:pt x="39454" y="9757"/>
                  </a:cubicBezTo>
                  <a:cubicBezTo>
                    <a:pt x="37843" y="8724"/>
                    <a:pt x="31247" y="5319"/>
                    <a:pt x="24955" y="6778"/>
                  </a:cubicBezTo>
                  <a:cubicBezTo>
                    <a:pt x="24955" y="6778"/>
                    <a:pt x="23223" y="5927"/>
                    <a:pt x="22493" y="5836"/>
                  </a:cubicBezTo>
                  <a:lnTo>
                    <a:pt x="20943" y="3739"/>
                  </a:lnTo>
                  <a:cubicBezTo>
                    <a:pt x="20943" y="3739"/>
                    <a:pt x="20548" y="3222"/>
                    <a:pt x="20609" y="2797"/>
                  </a:cubicBezTo>
                  <a:cubicBezTo>
                    <a:pt x="20639" y="2371"/>
                    <a:pt x="21095" y="669"/>
                    <a:pt x="20487" y="334"/>
                  </a:cubicBezTo>
                  <a:cubicBezTo>
                    <a:pt x="19879" y="0"/>
                    <a:pt x="18846" y="2584"/>
                    <a:pt x="18846" y="2584"/>
                  </a:cubicBezTo>
                  <a:cubicBezTo>
                    <a:pt x="18846" y="2584"/>
                    <a:pt x="18116" y="3496"/>
                    <a:pt x="18937" y="4468"/>
                  </a:cubicBezTo>
                  <a:cubicBezTo>
                    <a:pt x="19697" y="5471"/>
                    <a:pt x="20244" y="6414"/>
                    <a:pt x="20092" y="6626"/>
                  </a:cubicBezTo>
                  <a:cubicBezTo>
                    <a:pt x="19940" y="6870"/>
                    <a:pt x="19910" y="7781"/>
                    <a:pt x="19910" y="7781"/>
                  </a:cubicBezTo>
                  <a:lnTo>
                    <a:pt x="19727" y="8298"/>
                  </a:lnTo>
                  <a:lnTo>
                    <a:pt x="18846" y="7721"/>
                  </a:lnTo>
                  <a:cubicBezTo>
                    <a:pt x="18846" y="7721"/>
                    <a:pt x="17448" y="5684"/>
                    <a:pt x="17053" y="5532"/>
                  </a:cubicBezTo>
                  <a:cubicBezTo>
                    <a:pt x="16657" y="5380"/>
                    <a:pt x="15776" y="6961"/>
                    <a:pt x="15654" y="7173"/>
                  </a:cubicBezTo>
                  <a:cubicBezTo>
                    <a:pt x="15533" y="7325"/>
                    <a:pt x="15229" y="8359"/>
                    <a:pt x="15138" y="8480"/>
                  </a:cubicBezTo>
                  <a:cubicBezTo>
                    <a:pt x="15046" y="8602"/>
                    <a:pt x="14864" y="9028"/>
                    <a:pt x="14955" y="9028"/>
                  </a:cubicBezTo>
                  <a:cubicBezTo>
                    <a:pt x="15077" y="9058"/>
                    <a:pt x="15350" y="8906"/>
                    <a:pt x="15381" y="8997"/>
                  </a:cubicBezTo>
                  <a:cubicBezTo>
                    <a:pt x="15411" y="9028"/>
                    <a:pt x="17022" y="10882"/>
                    <a:pt x="17934" y="11520"/>
                  </a:cubicBezTo>
                  <a:lnTo>
                    <a:pt x="17022" y="12432"/>
                  </a:lnTo>
                  <a:cubicBezTo>
                    <a:pt x="17022" y="12432"/>
                    <a:pt x="15837" y="12280"/>
                    <a:pt x="15381" y="11885"/>
                  </a:cubicBezTo>
                  <a:cubicBezTo>
                    <a:pt x="14621" y="11155"/>
                    <a:pt x="14590" y="10304"/>
                    <a:pt x="14165" y="10091"/>
                  </a:cubicBezTo>
                  <a:cubicBezTo>
                    <a:pt x="13861" y="9939"/>
                    <a:pt x="13739" y="10122"/>
                    <a:pt x="13527" y="10547"/>
                  </a:cubicBezTo>
                  <a:cubicBezTo>
                    <a:pt x="13283" y="10973"/>
                    <a:pt x="12736" y="11915"/>
                    <a:pt x="12736" y="11915"/>
                  </a:cubicBezTo>
                  <a:lnTo>
                    <a:pt x="12159" y="12736"/>
                  </a:lnTo>
                  <a:cubicBezTo>
                    <a:pt x="12159" y="12736"/>
                    <a:pt x="12189" y="13465"/>
                    <a:pt x="12888" y="13952"/>
                  </a:cubicBezTo>
                  <a:cubicBezTo>
                    <a:pt x="13557" y="14499"/>
                    <a:pt x="13861" y="15016"/>
                    <a:pt x="14135" y="15684"/>
                  </a:cubicBezTo>
                  <a:cubicBezTo>
                    <a:pt x="14378" y="16292"/>
                    <a:pt x="14438" y="16475"/>
                    <a:pt x="14438" y="16475"/>
                  </a:cubicBezTo>
                  <a:cubicBezTo>
                    <a:pt x="14438" y="16475"/>
                    <a:pt x="14135" y="16900"/>
                    <a:pt x="13952" y="16961"/>
                  </a:cubicBezTo>
                  <a:cubicBezTo>
                    <a:pt x="13770" y="16991"/>
                    <a:pt x="12888" y="16900"/>
                    <a:pt x="12888" y="16900"/>
                  </a:cubicBezTo>
                  <a:cubicBezTo>
                    <a:pt x="12888" y="16900"/>
                    <a:pt x="11764" y="16657"/>
                    <a:pt x="11217" y="16049"/>
                  </a:cubicBezTo>
                  <a:cubicBezTo>
                    <a:pt x="11217" y="16049"/>
                    <a:pt x="11004" y="15532"/>
                    <a:pt x="10517" y="15836"/>
                  </a:cubicBezTo>
                  <a:cubicBezTo>
                    <a:pt x="10031" y="16140"/>
                    <a:pt x="9241" y="17690"/>
                    <a:pt x="9150" y="17812"/>
                  </a:cubicBezTo>
                  <a:cubicBezTo>
                    <a:pt x="9119" y="17903"/>
                    <a:pt x="8663" y="18420"/>
                    <a:pt x="9028" y="18663"/>
                  </a:cubicBezTo>
                  <a:cubicBezTo>
                    <a:pt x="9454" y="18906"/>
                    <a:pt x="9454" y="18724"/>
                    <a:pt x="9879" y="18876"/>
                  </a:cubicBezTo>
                  <a:cubicBezTo>
                    <a:pt x="10305" y="19028"/>
                    <a:pt x="12341" y="19848"/>
                    <a:pt x="12524" y="19879"/>
                  </a:cubicBezTo>
                  <a:lnTo>
                    <a:pt x="11855" y="20578"/>
                  </a:lnTo>
                  <a:cubicBezTo>
                    <a:pt x="11399" y="21003"/>
                    <a:pt x="4985" y="24073"/>
                    <a:pt x="4013" y="25320"/>
                  </a:cubicBezTo>
                  <a:cubicBezTo>
                    <a:pt x="4013" y="25320"/>
                    <a:pt x="3314" y="26201"/>
                    <a:pt x="3222" y="26323"/>
                  </a:cubicBezTo>
                  <a:cubicBezTo>
                    <a:pt x="3101" y="26414"/>
                    <a:pt x="1" y="30517"/>
                    <a:pt x="365" y="30912"/>
                  </a:cubicBezTo>
                  <a:cubicBezTo>
                    <a:pt x="760" y="31277"/>
                    <a:pt x="1520" y="30821"/>
                    <a:pt x="2280" y="29970"/>
                  </a:cubicBezTo>
                  <a:cubicBezTo>
                    <a:pt x="3010" y="29058"/>
                    <a:pt x="4256" y="27842"/>
                    <a:pt x="4864" y="27630"/>
                  </a:cubicBezTo>
                  <a:cubicBezTo>
                    <a:pt x="5077" y="27569"/>
                    <a:pt x="5472" y="27387"/>
                    <a:pt x="5472" y="27387"/>
                  </a:cubicBezTo>
                  <a:lnTo>
                    <a:pt x="7934" y="26353"/>
                  </a:lnTo>
                  <a:cubicBezTo>
                    <a:pt x="7934" y="26353"/>
                    <a:pt x="13527" y="24590"/>
                    <a:pt x="15381" y="24499"/>
                  </a:cubicBezTo>
                  <a:cubicBezTo>
                    <a:pt x="15381" y="24499"/>
                    <a:pt x="18907" y="24043"/>
                    <a:pt x="19575" y="23800"/>
                  </a:cubicBezTo>
                  <a:cubicBezTo>
                    <a:pt x="20183" y="23557"/>
                    <a:pt x="21551" y="23466"/>
                    <a:pt x="23223" y="21733"/>
                  </a:cubicBezTo>
                  <a:lnTo>
                    <a:pt x="23405" y="21520"/>
                  </a:lnTo>
                  <a:cubicBezTo>
                    <a:pt x="23405" y="21520"/>
                    <a:pt x="25533" y="18997"/>
                    <a:pt x="26293" y="16596"/>
                  </a:cubicBezTo>
                  <a:cubicBezTo>
                    <a:pt x="26870" y="14833"/>
                    <a:pt x="27205" y="13435"/>
                    <a:pt x="27326" y="11125"/>
                  </a:cubicBezTo>
                  <a:cubicBezTo>
                    <a:pt x="27326" y="11125"/>
                    <a:pt x="27509" y="10578"/>
                    <a:pt x="27782" y="10487"/>
                  </a:cubicBezTo>
                  <a:cubicBezTo>
                    <a:pt x="28025" y="10365"/>
                    <a:pt x="30123" y="9484"/>
                    <a:pt x="32281" y="9757"/>
                  </a:cubicBezTo>
                  <a:cubicBezTo>
                    <a:pt x="34469" y="10031"/>
                    <a:pt x="36901" y="10730"/>
                    <a:pt x="38968" y="12766"/>
                  </a:cubicBezTo>
                  <a:cubicBezTo>
                    <a:pt x="39059" y="12766"/>
                    <a:pt x="39363" y="13070"/>
                    <a:pt x="39637" y="137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7" name="Google Shape;717;p36"/>
            <p:cNvSpPr/>
            <p:nvPr/>
          </p:nvSpPr>
          <p:spPr>
            <a:xfrm>
              <a:off x="572475" y="203825"/>
              <a:ext cx="470400" cy="912125"/>
            </a:xfrm>
            <a:custGeom>
              <a:avLst/>
              <a:gdLst/>
              <a:ahLst/>
              <a:cxnLst/>
              <a:rect l="l" t="t" r="r" b="b"/>
              <a:pathLst>
                <a:path w="18816" h="36485" extrusionOk="0">
                  <a:moveTo>
                    <a:pt x="12230" y="0"/>
                  </a:moveTo>
                  <a:cubicBezTo>
                    <a:pt x="11907" y="0"/>
                    <a:pt x="11230" y="559"/>
                    <a:pt x="10091" y="3835"/>
                  </a:cubicBezTo>
                  <a:cubicBezTo>
                    <a:pt x="8967" y="7148"/>
                    <a:pt x="8967" y="9337"/>
                    <a:pt x="9028" y="10188"/>
                  </a:cubicBezTo>
                  <a:cubicBezTo>
                    <a:pt x="9082" y="10351"/>
                    <a:pt x="8917" y="10466"/>
                    <a:pt x="8794" y="10466"/>
                  </a:cubicBezTo>
                  <a:cubicBezTo>
                    <a:pt x="8780" y="10466"/>
                    <a:pt x="8767" y="10464"/>
                    <a:pt x="8754" y="10461"/>
                  </a:cubicBezTo>
                  <a:cubicBezTo>
                    <a:pt x="8207" y="10340"/>
                    <a:pt x="7295" y="10188"/>
                    <a:pt x="6991" y="10096"/>
                  </a:cubicBezTo>
                  <a:cubicBezTo>
                    <a:pt x="6968" y="10089"/>
                    <a:pt x="6947" y="10085"/>
                    <a:pt x="6927" y="10085"/>
                  </a:cubicBezTo>
                  <a:cubicBezTo>
                    <a:pt x="6868" y="10085"/>
                    <a:pt x="6816" y="10119"/>
                    <a:pt x="6748" y="10188"/>
                  </a:cubicBezTo>
                  <a:cubicBezTo>
                    <a:pt x="6414" y="10644"/>
                    <a:pt x="5715" y="12346"/>
                    <a:pt x="5471" y="12954"/>
                  </a:cubicBezTo>
                  <a:cubicBezTo>
                    <a:pt x="5441" y="13106"/>
                    <a:pt x="5502" y="13258"/>
                    <a:pt x="5654" y="13288"/>
                  </a:cubicBezTo>
                  <a:cubicBezTo>
                    <a:pt x="5806" y="13349"/>
                    <a:pt x="5958" y="13349"/>
                    <a:pt x="6110" y="13349"/>
                  </a:cubicBezTo>
                  <a:cubicBezTo>
                    <a:pt x="6383" y="13349"/>
                    <a:pt x="7143" y="12619"/>
                    <a:pt x="7325" y="12528"/>
                  </a:cubicBezTo>
                  <a:cubicBezTo>
                    <a:pt x="7349" y="12522"/>
                    <a:pt x="7372" y="12519"/>
                    <a:pt x="7394" y="12519"/>
                  </a:cubicBezTo>
                  <a:cubicBezTo>
                    <a:pt x="7601" y="12519"/>
                    <a:pt x="7739" y="12759"/>
                    <a:pt x="7629" y="12923"/>
                  </a:cubicBezTo>
                  <a:cubicBezTo>
                    <a:pt x="7173" y="13683"/>
                    <a:pt x="7173" y="16267"/>
                    <a:pt x="7173" y="16267"/>
                  </a:cubicBezTo>
                  <a:lnTo>
                    <a:pt x="7173" y="17179"/>
                  </a:lnTo>
                  <a:cubicBezTo>
                    <a:pt x="7143" y="17513"/>
                    <a:pt x="7265" y="17756"/>
                    <a:pt x="7356" y="17847"/>
                  </a:cubicBezTo>
                  <a:cubicBezTo>
                    <a:pt x="7447" y="17939"/>
                    <a:pt x="7447" y="18060"/>
                    <a:pt x="7417" y="18121"/>
                  </a:cubicBezTo>
                  <a:cubicBezTo>
                    <a:pt x="7325" y="18303"/>
                    <a:pt x="7265" y="18607"/>
                    <a:pt x="7204" y="18668"/>
                  </a:cubicBezTo>
                  <a:cubicBezTo>
                    <a:pt x="6870" y="18850"/>
                    <a:pt x="6505" y="18850"/>
                    <a:pt x="6505" y="18850"/>
                  </a:cubicBezTo>
                  <a:cubicBezTo>
                    <a:pt x="5836" y="18850"/>
                    <a:pt x="5289" y="19185"/>
                    <a:pt x="5198" y="19215"/>
                  </a:cubicBezTo>
                  <a:cubicBezTo>
                    <a:pt x="5193" y="19219"/>
                    <a:pt x="5177" y="19221"/>
                    <a:pt x="5149" y="19221"/>
                  </a:cubicBezTo>
                  <a:cubicBezTo>
                    <a:pt x="4787" y="19221"/>
                    <a:pt x="2552" y="18872"/>
                    <a:pt x="2128" y="18759"/>
                  </a:cubicBezTo>
                  <a:cubicBezTo>
                    <a:pt x="2064" y="18748"/>
                    <a:pt x="2001" y="18743"/>
                    <a:pt x="1941" y="18743"/>
                  </a:cubicBezTo>
                  <a:cubicBezTo>
                    <a:pt x="1684" y="18743"/>
                    <a:pt x="1466" y="18832"/>
                    <a:pt x="1368" y="18881"/>
                  </a:cubicBezTo>
                  <a:lnTo>
                    <a:pt x="1246" y="19002"/>
                  </a:lnTo>
                  <a:lnTo>
                    <a:pt x="61" y="21434"/>
                  </a:lnTo>
                  <a:cubicBezTo>
                    <a:pt x="0" y="21556"/>
                    <a:pt x="61" y="21738"/>
                    <a:pt x="213" y="21768"/>
                  </a:cubicBezTo>
                  <a:cubicBezTo>
                    <a:pt x="381" y="21812"/>
                    <a:pt x="538" y="21832"/>
                    <a:pt x="686" y="21832"/>
                  </a:cubicBezTo>
                  <a:cubicBezTo>
                    <a:pt x="1664" y="21832"/>
                    <a:pt x="2209" y="20989"/>
                    <a:pt x="2341" y="20857"/>
                  </a:cubicBezTo>
                  <a:cubicBezTo>
                    <a:pt x="2432" y="20747"/>
                    <a:pt x="2501" y="20725"/>
                    <a:pt x="2542" y="20725"/>
                  </a:cubicBezTo>
                  <a:cubicBezTo>
                    <a:pt x="2569" y="20725"/>
                    <a:pt x="2584" y="20735"/>
                    <a:pt x="2584" y="20735"/>
                  </a:cubicBezTo>
                  <a:cubicBezTo>
                    <a:pt x="4559" y="21495"/>
                    <a:pt x="6079" y="21738"/>
                    <a:pt x="6353" y="21768"/>
                  </a:cubicBezTo>
                  <a:cubicBezTo>
                    <a:pt x="6403" y="21779"/>
                    <a:pt x="6488" y="21782"/>
                    <a:pt x="6587" y="21782"/>
                  </a:cubicBezTo>
                  <a:cubicBezTo>
                    <a:pt x="6785" y="21782"/>
                    <a:pt x="7042" y="21768"/>
                    <a:pt x="7204" y="21768"/>
                  </a:cubicBezTo>
                  <a:cubicBezTo>
                    <a:pt x="7325" y="21768"/>
                    <a:pt x="7447" y="21860"/>
                    <a:pt x="7477" y="21951"/>
                  </a:cubicBezTo>
                  <a:cubicBezTo>
                    <a:pt x="7569" y="22224"/>
                    <a:pt x="7751" y="22771"/>
                    <a:pt x="7812" y="23015"/>
                  </a:cubicBezTo>
                  <a:cubicBezTo>
                    <a:pt x="7873" y="23136"/>
                    <a:pt x="7812" y="23258"/>
                    <a:pt x="7721" y="23319"/>
                  </a:cubicBezTo>
                  <a:cubicBezTo>
                    <a:pt x="7447" y="23471"/>
                    <a:pt x="6900" y="23744"/>
                    <a:pt x="6657" y="24078"/>
                  </a:cubicBezTo>
                  <a:cubicBezTo>
                    <a:pt x="6292" y="24534"/>
                    <a:pt x="6505" y="25051"/>
                    <a:pt x="6961" y="25294"/>
                  </a:cubicBezTo>
                  <a:cubicBezTo>
                    <a:pt x="7025" y="25341"/>
                    <a:pt x="7106" y="25361"/>
                    <a:pt x="7199" y="25361"/>
                  </a:cubicBezTo>
                  <a:cubicBezTo>
                    <a:pt x="7593" y="25361"/>
                    <a:pt x="8191" y="25005"/>
                    <a:pt x="8511" y="24808"/>
                  </a:cubicBezTo>
                  <a:cubicBezTo>
                    <a:pt x="8566" y="24781"/>
                    <a:pt x="8626" y="24766"/>
                    <a:pt x="8682" y="24766"/>
                  </a:cubicBezTo>
                  <a:cubicBezTo>
                    <a:pt x="8751" y="24766"/>
                    <a:pt x="8812" y="24788"/>
                    <a:pt x="8845" y="24838"/>
                  </a:cubicBezTo>
                  <a:cubicBezTo>
                    <a:pt x="8936" y="24930"/>
                    <a:pt x="9028" y="25051"/>
                    <a:pt x="9119" y="25142"/>
                  </a:cubicBezTo>
                  <a:cubicBezTo>
                    <a:pt x="9240" y="25264"/>
                    <a:pt x="9180" y="25446"/>
                    <a:pt x="9028" y="25537"/>
                  </a:cubicBezTo>
                  <a:cubicBezTo>
                    <a:pt x="8845" y="25598"/>
                    <a:pt x="8663" y="25720"/>
                    <a:pt x="8541" y="25872"/>
                  </a:cubicBezTo>
                  <a:cubicBezTo>
                    <a:pt x="8329" y="26176"/>
                    <a:pt x="8541" y="26753"/>
                    <a:pt x="8997" y="26936"/>
                  </a:cubicBezTo>
                  <a:cubicBezTo>
                    <a:pt x="9057" y="26961"/>
                    <a:pt x="9119" y="26972"/>
                    <a:pt x="9181" y="26972"/>
                  </a:cubicBezTo>
                  <a:cubicBezTo>
                    <a:pt x="9497" y="26972"/>
                    <a:pt x="9828" y="26688"/>
                    <a:pt x="10031" y="26510"/>
                  </a:cubicBezTo>
                  <a:cubicBezTo>
                    <a:pt x="10084" y="26474"/>
                    <a:pt x="10138" y="26460"/>
                    <a:pt x="10191" y="26460"/>
                  </a:cubicBezTo>
                  <a:cubicBezTo>
                    <a:pt x="10229" y="26460"/>
                    <a:pt x="10266" y="26467"/>
                    <a:pt x="10304" y="26480"/>
                  </a:cubicBezTo>
                  <a:cubicBezTo>
                    <a:pt x="10578" y="26632"/>
                    <a:pt x="11155" y="26936"/>
                    <a:pt x="11702" y="27209"/>
                  </a:cubicBezTo>
                  <a:cubicBezTo>
                    <a:pt x="12432" y="27574"/>
                    <a:pt x="12949" y="27999"/>
                    <a:pt x="12949" y="27999"/>
                  </a:cubicBezTo>
                  <a:cubicBezTo>
                    <a:pt x="14286" y="29003"/>
                    <a:pt x="15289" y="30735"/>
                    <a:pt x="15502" y="31130"/>
                  </a:cubicBezTo>
                  <a:cubicBezTo>
                    <a:pt x="15532" y="31161"/>
                    <a:pt x="15532" y="31221"/>
                    <a:pt x="15532" y="31282"/>
                  </a:cubicBezTo>
                  <a:cubicBezTo>
                    <a:pt x="15380" y="32437"/>
                    <a:pt x="13709" y="33896"/>
                    <a:pt x="13709" y="33896"/>
                  </a:cubicBezTo>
                  <a:cubicBezTo>
                    <a:pt x="12584" y="35021"/>
                    <a:pt x="12310" y="35781"/>
                    <a:pt x="12280" y="36054"/>
                  </a:cubicBezTo>
                  <a:cubicBezTo>
                    <a:pt x="12219" y="36145"/>
                    <a:pt x="12280" y="36206"/>
                    <a:pt x="12310" y="36237"/>
                  </a:cubicBezTo>
                  <a:cubicBezTo>
                    <a:pt x="12506" y="36454"/>
                    <a:pt x="12732" y="36485"/>
                    <a:pt x="12846" y="36485"/>
                  </a:cubicBezTo>
                  <a:cubicBezTo>
                    <a:pt x="12891" y="36485"/>
                    <a:pt x="12918" y="36480"/>
                    <a:pt x="12918" y="36480"/>
                  </a:cubicBezTo>
                  <a:cubicBezTo>
                    <a:pt x="12926" y="36481"/>
                    <a:pt x="12934" y="36481"/>
                    <a:pt x="12942" y="36481"/>
                  </a:cubicBezTo>
                  <a:cubicBezTo>
                    <a:pt x="13505" y="36481"/>
                    <a:pt x="15836" y="34504"/>
                    <a:pt x="15836" y="34504"/>
                  </a:cubicBezTo>
                  <a:cubicBezTo>
                    <a:pt x="15946" y="34395"/>
                    <a:pt x="16362" y="34373"/>
                    <a:pt x="16716" y="34373"/>
                  </a:cubicBezTo>
                  <a:cubicBezTo>
                    <a:pt x="16952" y="34373"/>
                    <a:pt x="17162" y="34383"/>
                    <a:pt x="17234" y="34383"/>
                  </a:cubicBezTo>
                  <a:cubicBezTo>
                    <a:pt x="17447" y="34383"/>
                    <a:pt x="17630" y="34261"/>
                    <a:pt x="17782" y="34109"/>
                  </a:cubicBezTo>
                  <a:cubicBezTo>
                    <a:pt x="18410" y="33480"/>
                    <a:pt x="18508" y="32528"/>
                    <a:pt x="18424" y="32528"/>
                  </a:cubicBezTo>
                  <a:cubicBezTo>
                    <a:pt x="18423" y="32528"/>
                    <a:pt x="18421" y="32528"/>
                    <a:pt x="18420" y="32528"/>
                  </a:cubicBezTo>
                  <a:cubicBezTo>
                    <a:pt x="18815" y="30613"/>
                    <a:pt x="16444" y="27088"/>
                    <a:pt x="16140" y="26601"/>
                  </a:cubicBezTo>
                  <a:cubicBezTo>
                    <a:pt x="15836" y="26115"/>
                    <a:pt x="15836" y="25112"/>
                    <a:pt x="15867" y="23136"/>
                  </a:cubicBezTo>
                  <a:cubicBezTo>
                    <a:pt x="15927" y="21160"/>
                    <a:pt x="15168" y="19063"/>
                    <a:pt x="15016" y="18577"/>
                  </a:cubicBezTo>
                  <a:cubicBezTo>
                    <a:pt x="14894" y="18091"/>
                    <a:pt x="12949" y="14413"/>
                    <a:pt x="12797" y="14139"/>
                  </a:cubicBezTo>
                  <a:lnTo>
                    <a:pt x="12797" y="14109"/>
                  </a:lnTo>
                  <a:cubicBezTo>
                    <a:pt x="9940" y="6358"/>
                    <a:pt x="12128" y="1525"/>
                    <a:pt x="12219" y="1282"/>
                  </a:cubicBezTo>
                  <a:lnTo>
                    <a:pt x="12219" y="1251"/>
                  </a:lnTo>
                  <a:cubicBezTo>
                    <a:pt x="12280" y="1130"/>
                    <a:pt x="12523" y="309"/>
                    <a:pt x="12432" y="96"/>
                  </a:cubicBezTo>
                  <a:cubicBezTo>
                    <a:pt x="12396" y="53"/>
                    <a:pt x="12330" y="0"/>
                    <a:pt x="122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8" name="Google Shape;718;p36"/>
            <p:cNvSpPr/>
            <p:nvPr/>
          </p:nvSpPr>
          <p:spPr>
            <a:xfrm>
              <a:off x="675050" y="3568675"/>
              <a:ext cx="509150" cy="254375"/>
            </a:xfrm>
            <a:custGeom>
              <a:avLst/>
              <a:gdLst/>
              <a:ahLst/>
              <a:cxnLst/>
              <a:rect l="l" t="t" r="r" b="b"/>
              <a:pathLst>
                <a:path w="20366" h="10175" extrusionOk="0">
                  <a:moveTo>
                    <a:pt x="476" y="1"/>
                  </a:moveTo>
                  <a:cubicBezTo>
                    <a:pt x="469" y="1"/>
                    <a:pt x="462" y="1"/>
                    <a:pt x="456" y="3"/>
                  </a:cubicBezTo>
                  <a:cubicBezTo>
                    <a:pt x="335" y="64"/>
                    <a:pt x="1" y="398"/>
                    <a:pt x="2098" y="1887"/>
                  </a:cubicBezTo>
                  <a:cubicBezTo>
                    <a:pt x="3678" y="3012"/>
                    <a:pt x="4894" y="3346"/>
                    <a:pt x="5350" y="3468"/>
                  </a:cubicBezTo>
                  <a:cubicBezTo>
                    <a:pt x="5441" y="3498"/>
                    <a:pt x="5472" y="3620"/>
                    <a:pt x="5441" y="3711"/>
                  </a:cubicBezTo>
                  <a:cubicBezTo>
                    <a:pt x="5229" y="3954"/>
                    <a:pt x="5016" y="4471"/>
                    <a:pt x="4925" y="4623"/>
                  </a:cubicBezTo>
                  <a:cubicBezTo>
                    <a:pt x="4894" y="4653"/>
                    <a:pt x="4894" y="4714"/>
                    <a:pt x="4925" y="4775"/>
                  </a:cubicBezTo>
                  <a:cubicBezTo>
                    <a:pt x="5137" y="5018"/>
                    <a:pt x="5928" y="5687"/>
                    <a:pt x="6232" y="5900"/>
                  </a:cubicBezTo>
                  <a:cubicBezTo>
                    <a:pt x="6254" y="5933"/>
                    <a:pt x="6285" y="5946"/>
                    <a:pt x="6316" y="5946"/>
                  </a:cubicBezTo>
                  <a:cubicBezTo>
                    <a:pt x="6369" y="5946"/>
                    <a:pt x="6425" y="5908"/>
                    <a:pt x="6444" y="5869"/>
                  </a:cubicBezTo>
                  <a:cubicBezTo>
                    <a:pt x="6505" y="5778"/>
                    <a:pt x="6505" y="5717"/>
                    <a:pt x="6536" y="5626"/>
                  </a:cubicBezTo>
                  <a:cubicBezTo>
                    <a:pt x="6566" y="5474"/>
                    <a:pt x="6292" y="4957"/>
                    <a:pt x="6292" y="4805"/>
                  </a:cubicBezTo>
                  <a:cubicBezTo>
                    <a:pt x="6292" y="4701"/>
                    <a:pt x="6392" y="4654"/>
                    <a:pt x="6474" y="4654"/>
                  </a:cubicBezTo>
                  <a:cubicBezTo>
                    <a:pt x="6512" y="4654"/>
                    <a:pt x="6547" y="4664"/>
                    <a:pt x="6566" y="4684"/>
                  </a:cubicBezTo>
                  <a:cubicBezTo>
                    <a:pt x="6900" y="5079"/>
                    <a:pt x="8329" y="5474"/>
                    <a:pt x="8329" y="5474"/>
                  </a:cubicBezTo>
                  <a:lnTo>
                    <a:pt x="8815" y="5626"/>
                  </a:lnTo>
                  <a:cubicBezTo>
                    <a:pt x="8884" y="5667"/>
                    <a:pt x="8952" y="5683"/>
                    <a:pt x="9013" y="5683"/>
                  </a:cubicBezTo>
                  <a:cubicBezTo>
                    <a:pt x="9086" y="5683"/>
                    <a:pt x="9147" y="5659"/>
                    <a:pt x="9180" y="5626"/>
                  </a:cubicBezTo>
                  <a:cubicBezTo>
                    <a:pt x="9271" y="5626"/>
                    <a:pt x="9302" y="5626"/>
                    <a:pt x="9332" y="5687"/>
                  </a:cubicBezTo>
                  <a:cubicBezTo>
                    <a:pt x="9423" y="5748"/>
                    <a:pt x="9606" y="5839"/>
                    <a:pt x="9606" y="5869"/>
                  </a:cubicBezTo>
                  <a:cubicBezTo>
                    <a:pt x="9697" y="6082"/>
                    <a:pt x="9606" y="6295"/>
                    <a:pt x="9606" y="6295"/>
                  </a:cubicBezTo>
                  <a:cubicBezTo>
                    <a:pt x="9514" y="6629"/>
                    <a:pt x="9606" y="6994"/>
                    <a:pt x="9606" y="7055"/>
                  </a:cubicBezTo>
                  <a:cubicBezTo>
                    <a:pt x="9606" y="7085"/>
                    <a:pt x="8967" y="8422"/>
                    <a:pt x="8846" y="8635"/>
                  </a:cubicBezTo>
                  <a:cubicBezTo>
                    <a:pt x="8754" y="8787"/>
                    <a:pt x="8785" y="8969"/>
                    <a:pt x="8785" y="9061"/>
                  </a:cubicBezTo>
                  <a:cubicBezTo>
                    <a:pt x="8785" y="9091"/>
                    <a:pt x="8785" y="9091"/>
                    <a:pt x="8815" y="9121"/>
                  </a:cubicBezTo>
                  <a:lnTo>
                    <a:pt x="9910" y="10155"/>
                  </a:lnTo>
                  <a:cubicBezTo>
                    <a:pt x="9947" y="10167"/>
                    <a:pt x="9985" y="10175"/>
                    <a:pt x="10021" y="10175"/>
                  </a:cubicBezTo>
                  <a:cubicBezTo>
                    <a:pt x="10071" y="10175"/>
                    <a:pt x="10117" y="10160"/>
                    <a:pt x="10153" y="10124"/>
                  </a:cubicBezTo>
                  <a:cubicBezTo>
                    <a:pt x="10517" y="9517"/>
                    <a:pt x="10062" y="8939"/>
                    <a:pt x="10001" y="8817"/>
                  </a:cubicBezTo>
                  <a:cubicBezTo>
                    <a:pt x="9940" y="8666"/>
                    <a:pt x="10001" y="8666"/>
                    <a:pt x="10001" y="8666"/>
                  </a:cubicBezTo>
                  <a:cubicBezTo>
                    <a:pt x="10761" y="7723"/>
                    <a:pt x="11095" y="6933"/>
                    <a:pt x="11156" y="6811"/>
                  </a:cubicBezTo>
                  <a:cubicBezTo>
                    <a:pt x="11217" y="6751"/>
                    <a:pt x="11277" y="6507"/>
                    <a:pt x="11308" y="6355"/>
                  </a:cubicBezTo>
                  <a:cubicBezTo>
                    <a:pt x="11369" y="6295"/>
                    <a:pt x="11399" y="6234"/>
                    <a:pt x="11460" y="6234"/>
                  </a:cubicBezTo>
                  <a:lnTo>
                    <a:pt x="12128" y="6234"/>
                  </a:lnTo>
                  <a:cubicBezTo>
                    <a:pt x="12189" y="6234"/>
                    <a:pt x="12280" y="6295"/>
                    <a:pt x="12280" y="6355"/>
                  </a:cubicBezTo>
                  <a:cubicBezTo>
                    <a:pt x="12311" y="6538"/>
                    <a:pt x="12341" y="6903"/>
                    <a:pt x="12493" y="7085"/>
                  </a:cubicBezTo>
                  <a:cubicBezTo>
                    <a:pt x="12611" y="7217"/>
                    <a:pt x="12735" y="7271"/>
                    <a:pt x="12857" y="7271"/>
                  </a:cubicBezTo>
                  <a:cubicBezTo>
                    <a:pt x="12987" y="7271"/>
                    <a:pt x="13113" y="7210"/>
                    <a:pt x="13223" y="7115"/>
                  </a:cubicBezTo>
                  <a:cubicBezTo>
                    <a:pt x="13405" y="6963"/>
                    <a:pt x="13314" y="6447"/>
                    <a:pt x="13223" y="6203"/>
                  </a:cubicBezTo>
                  <a:cubicBezTo>
                    <a:pt x="13192" y="6143"/>
                    <a:pt x="13223" y="6051"/>
                    <a:pt x="13314" y="6021"/>
                  </a:cubicBezTo>
                  <a:lnTo>
                    <a:pt x="13527" y="5900"/>
                  </a:lnTo>
                  <a:cubicBezTo>
                    <a:pt x="13543" y="5894"/>
                    <a:pt x="13559" y="5892"/>
                    <a:pt x="13575" y="5892"/>
                  </a:cubicBezTo>
                  <a:cubicBezTo>
                    <a:pt x="13647" y="5892"/>
                    <a:pt x="13709" y="5946"/>
                    <a:pt x="13709" y="6021"/>
                  </a:cubicBezTo>
                  <a:cubicBezTo>
                    <a:pt x="13739" y="6082"/>
                    <a:pt x="13739" y="6264"/>
                    <a:pt x="13831" y="6325"/>
                  </a:cubicBezTo>
                  <a:cubicBezTo>
                    <a:pt x="13884" y="6406"/>
                    <a:pt x="13980" y="6445"/>
                    <a:pt x="14085" y="6445"/>
                  </a:cubicBezTo>
                  <a:cubicBezTo>
                    <a:pt x="14218" y="6445"/>
                    <a:pt x="14367" y="6383"/>
                    <a:pt x="14469" y="6264"/>
                  </a:cubicBezTo>
                  <a:cubicBezTo>
                    <a:pt x="14621" y="6051"/>
                    <a:pt x="14530" y="5748"/>
                    <a:pt x="14438" y="5596"/>
                  </a:cubicBezTo>
                  <a:cubicBezTo>
                    <a:pt x="14438" y="5565"/>
                    <a:pt x="14438" y="5504"/>
                    <a:pt x="14469" y="5444"/>
                  </a:cubicBezTo>
                  <a:cubicBezTo>
                    <a:pt x="14590" y="5352"/>
                    <a:pt x="14864" y="5048"/>
                    <a:pt x="15077" y="4805"/>
                  </a:cubicBezTo>
                  <a:cubicBezTo>
                    <a:pt x="15381" y="4501"/>
                    <a:pt x="15685" y="4289"/>
                    <a:pt x="15685" y="4289"/>
                  </a:cubicBezTo>
                  <a:cubicBezTo>
                    <a:pt x="16414" y="3711"/>
                    <a:pt x="17539" y="3437"/>
                    <a:pt x="17782" y="3407"/>
                  </a:cubicBezTo>
                  <a:lnTo>
                    <a:pt x="17843" y="3407"/>
                  </a:lnTo>
                  <a:cubicBezTo>
                    <a:pt x="18481" y="3681"/>
                    <a:pt x="18967" y="4805"/>
                    <a:pt x="18967" y="4805"/>
                  </a:cubicBezTo>
                  <a:cubicBezTo>
                    <a:pt x="19363" y="5596"/>
                    <a:pt x="19758" y="5869"/>
                    <a:pt x="19910" y="5960"/>
                  </a:cubicBezTo>
                  <a:lnTo>
                    <a:pt x="20031" y="5960"/>
                  </a:lnTo>
                  <a:cubicBezTo>
                    <a:pt x="20244" y="5839"/>
                    <a:pt x="20244" y="5656"/>
                    <a:pt x="20244" y="5656"/>
                  </a:cubicBezTo>
                  <a:cubicBezTo>
                    <a:pt x="20366" y="5383"/>
                    <a:pt x="19636" y="3741"/>
                    <a:pt x="19636" y="3741"/>
                  </a:cubicBezTo>
                  <a:cubicBezTo>
                    <a:pt x="19575" y="3620"/>
                    <a:pt x="19758" y="3103"/>
                    <a:pt x="19788" y="2982"/>
                  </a:cubicBezTo>
                  <a:cubicBezTo>
                    <a:pt x="19849" y="2860"/>
                    <a:pt x="19849" y="2769"/>
                    <a:pt x="19758" y="2647"/>
                  </a:cubicBezTo>
                  <a:cubicBezTo>
                    <a:pt x="19518" y="2248"/>
                    <a:pt x="19092" y="2058"/>
                    <a:pt x="18990" y="2058"/>
                  </a:cubicBezTo>
                  <a:cubicBezTo>
                    <a:pt x="18975" y="2058"/>
                    <a:pt x="18967" y="2062"/>
                    <a:pt x="18967" y="2070"/>
                  </a:cubicBezTo>
                  <a:cubicBezTo>
                    <a:pt x="18715" y="1923"/>
                    <a:pt x="18366" y="1868"/>
                    <a:pt x="17983" y="1868"/>
                  </a:cubicBezTo>
                  <a:cubicBezTo>
                    <a:pt x="16940" y="1868"/>
                    <a:pt x="15648" y="2276"/>
                    <a:pt x="15381" y="2343"/>
                  </a:cubicBezTo>
                  <a:cubicBezTo>
                    <a:pt x="15337" y="2352"/>
                    <a:pt x="15289" y="2356"/>
                    <a:pt x="15235" y="2356"/>
                  </a:cubicBezTo>
                  <a:cubicBezTo>
                    <a:pt x="14916" y="2356"/>
                    <a:pt x="14407" y="2204"/>
                    <a:pt x="13496" y="1918"/>
                  </a:cubicBezTo>
                  <a:cubicBezTo>
                    <a:pt x="12716" y="1672"/>
                    <a:pt x="11821" y="1640"/>
                    <a:pt x="11280" y="1640"/>
                  </a:cubicBezTo>
                  <a:cubicBezTo>
                    <a:pt x="11083" y="1640"/>
                    <a:pt x="10933" y="1644"/>
                    <a:pt x="10852" y="1644"/>
                  </a:cubicBezTo>
                  <a:cubicBezTo>
                    <a:pt x="10842" y="1643"/>
                    <a:pt x="10830" y="1643"/>
                    <a:pt x="10816" y="1643"/>
                  </a:cubicBezTo>
                  <a:cubicBezTo>
                    <a:pt x="10401" y="1643"/>
                    <a:pt x="8233" y="2071"/>
                    <a:pt x="8086" y="2100"/>
                  </a:cubicBezTo>
                  <a:lnTo>
                    <a:pt x="8055" y="2100"/>
                  </a:lnTo>
                  <a:cubicBezTo>
                    <a:pt x="7751" y="2118"/>
                    <a:pt x="7456" y="2126"/>
                    <a:pt x="7171" y="2126"/>
                  </a:cubicBezTo>
                  <a:cubicBezTo>
                    <a:pt x="3115" y="2126"/>
                    <a:pt x="1119" y="420"/>
                    <a:pt x="1034" y="307"/>
                  </a:cubicBezTo>
                  <a:cubicBezTo>
                    <a:pt x="976" y="278"/>
                    <a:pt x="615" y="1"/>
                    <a:pt x="4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9" name="Google Shape;719;p36"/>
            <p:cNvSpPr/>
            <p:nvPr/>
          </p:nvSpPr>
          <p:spPr>
            <a:xfrm>
              <a:off x="2846075" y="3043825"/>
              <a:ext cx="358675" cy="699300"/>
            </a:xfrm>
            <a:custGeom>
              <a:avLst/>
              <a:gdLst/>
              <a:ahLst/>
              <a:cxnLst/>
              <a:rect l="l" t="t" r="r" b="b"/>
              <a:pathLst>
                <a:path w="14347" h="27972" extrusionOk="0">
                  <a:moveTo>
                    <a:pt x="9258" y="1"/>
                  </a:moveTo>
                  <a:cubicBezTo>
                    <a:pt x="9027" y="1"/>
                    <a:pt x="8507" y="437"/>
                    <a:pt x="7660" y="2911"/>
                  </a:cubicBezTo>
                  <a:cubicBezTo>
                    <a:pt x="6809" y="5465"/>
                    <a:pt x="6809" y="7136"/>
                    <a:pt x="6839" y="7775"/>
                  </a:cubicBezTo>
                  <a:cubicBezTo>
                    <a:pt x="6893" y="7883"/>
                    <a:pt x="6778" y="7992"/>
                    <a:pt x="6666" y="7992"/>
                  </a:cubicBezTo>
                  <a:cubicBezTo>
                    <a:pt x="6652" y="7992"/>
                    <a:pt x="6639" y="7991"/>
                    <a:pt x="6626" y="7987"/>
                  </a:cubicBezTo>
                  <a:cubicBezTo>
                    <a:pt x="6201" y="7896"/>
                    <a:pt x="5471" y="7744"/>
                    <a:pt x="5259" y="7714"/>
                  </a:cubicBezTo>
                  <a:cubicBezTo>
                    <a:pt x="5167" y="7714"/>
                    <a:pt x="5107" y="7714"/>
                    <a:pt x="5076" y="7775"/>
                  </a:cubicBezTo>
                  <a:cubicBezTo>
                    <a:pt x="4803" y="8139"/>
                    <a:pt x="4255" y="9477"/>
                    <a:pt x="4073" y="9933"/>
                  </a:cubicBezTo>
                  <a:cubicBezTo>
                    <a:pt x="4043" y="10024"/>
                    <a:pt x="4103" y="10146"/>
                    <a:pt x="4225" y="10176"/>
                  </a:cubicBezTo>
                  <a:cubicBezTo>
                    <a:pt x="4347" y="10237"/>
                    <a:pt x="4468" y="10237"/>
                    <a:pt x="4559" y="10237"/>
                  </a:cubicBezTo>
                  <a:cubicBezTo>
                    <a:pt x="4772" y="10237"/>
                    <a:pt x="5380" y="9659"/>
                    <a:pt x="5562" y="9568"/>
                  </a:cubicBezTo>
                  <a:cubicBezTo>
                    <a:pt x="5583" y="9560"/>
                    <a:pt x="5604" y="9556"/>
                    <a:pt x="5624" y="9556"/>
                  </a:cubicBezTo>
                  <a:cubicBezTo>
                    <a:pt x="5751" y="9556"/>
                    <a:pt x="5854" y="9710"/>
                    <a:pt x="5775" y="9842"/>
                  </a:cubicBezTo>
                  <a:cubicBezTo>
                    <a:pt x="5441" y="10450"/>
                    <a:pt x="5441" y="12425"/>
                    <a:pt x="5441" y="12425"/>
                  </a:cubicBezTo>
                  <a:lnTo>
                    <a:pt x="5441" y="13124"/>
                  </a:lnTo>
                  <a:cubicBezTo>
                    <a:pt x="5441" y="13367"/>
                    <a:pt x="5532" y="13519"/>
                    <a:pt x="5593" y="13641"/>
                  </a:cubicBezTo>
                  <a:cubicBezTo>
                    <a:pt x="5684" y="13671"/>
                    <a:pt x="5684" y="13763"/>
                    <a:pt x="5623" y="13823"/>
                  </a:cubicBezTo>
                  <a:cubicBezTo>
                    <a:pt x="5562" y="13975"/>
                    <a:pt x="5532" y="14249"/>
                    <a:pt x="5471" y="14249"/>
                  </a:cubicBezTo>
                  <a:cubicBezTo>
                    <a:pt x="5259" y="14401"/>
                    <a:pt x="4955" y="14401"/>
                    <a:pt x="4955" y="14401"/>
                  </a:cubicBezTo>
                  <a:cubicBezTo>
                    <a:pt x="4468" y="14401"/>
                    <a:pt x="4043" y="14705"/>
                    <a:pt x="3951" y="14705"/>
                  </a:cubicBezTo>
                  <a:cubicBezTo>
                    <a:pt x="3921" y="14705"/>
                    <a:pt x="1945" y="14401"/>
                    <a:pt x="1611" y="14340"/>
                  </a:cubicBezTo>
                  <a:cubicBezTo>
                    <a:pt x="1547" y="14316"/>
                    <a:pt x="1485" y="14307"/>
                    <a:pt x="1426" y="14307"/>
                  </a:cubicBezTo>
                  <a:cubicBezTo>
                    <a:pt x="1262" y="14307"/>
                    <a:pt x="1123" y="14379"/>
                    <a:pt x="1034" y="14401"/>
                  </a:cubicBezTo>
                  <a:cubicBezTo>
                    <a:pt x="1003" y="14401"/>
                    <a:pt x="973" y="14431"/>
                    <a:pt x="973" y="14492"/>
                  </a:cubicBezTo>
                  <a:lnTo>
                    <a:pt x="61" y="16346"/>
                  </a:lnTo>
                  <a:cubicBezTo>
                    <a:pt x="0" y="16468"/>
                    <a:pt x="61" y="16559"/>
                    <a:pt x="152" y="16589"/>
                  </a:cubicBezTo>
                  <a:cubicBezTo>
                    <a:pt x="298" y="16635"/>
                    <a:pt x="434" y="16655"/>
                    <a:pt x="561" y="16655"/>
                  </a:cubicBezTo>
                  <a:cubicBezTo>
                    <a:pt x="1279" y="16655"/>
                    <a:pt x="1690" y="16024"/>
                    <a:pt x="1793" y="15921"/>
                  </a:cubicBezTo>
                  <a:cubicBezTo>
                    <a:pt x="1874" y="15840"/>
                    <a:pt x="1915" y="15826"/>
                    <a:pt x="1933" y="15826"/>
                  </a:cubicBezTo>
                  <a:cubicBezTo>
                    <a:pt x="1942" y="15826"/>
                    <a:pt x="1945" y="15830"/>
                    <a:pt x="1945" y="15830"/>
                  </a:cubicBezTo>
                  <a:cubicBezTo>
                    <a:pt x="3465" y="16468"/>
                    <a:pt x="4651" y="16589"/>
                    <a:pt x="4833" y="16650"/>
                  </a:cubicBezTo>
                  <a:lnTo>
                    <a:pt x="5532" y="16650"/>
                  </a:lnTo>
                  <a:cubicBezTo>
                    <a:pt x="5593" y="16650"/>
                    <a:pt x="5684" y="16711"/>
                    <a:pt x="5714" y="16802"/>
                  </a:cubicBezTo>
                  <a:cubicBezTo>
                    <a:pt x="5775" y="17015"/>
                    <a:pt x="5897" y="17440"/>
                    <a:pt x="5988" y="17623"/>
                  </a:cubicBezTo>
                  <a:cubicBezTo>
                    <a:pt x="6018" y="17714"/>
                    <a:pt x="5988" y="17805"/>
                    <a:pt x="5897" y="17866"/>
                  </a:cubicBezTo>
                  <a:cubicBezTo>
                    <a:pt x="5684" y="17988"/>
                    <a:pt x="5259" y="18170"/>
                    <a:pt x="5076" y="18413"/>
                  </a:cubicBezTo>
                  <a:cubicBezTo>
                    <a:pt x="4803" y="18808"/>
                    <a:pt x="4955" y="19143"/>
                    <a:pt x="5289" y="19386"/>
                  </a:cubicBezTo>
                  <a:cubicBezTo>
                    <a:pt x="5334" y="19411"/>
                    <a:pt x="5389" y="19422"/>
                    <a:pt x="5449" y="19422"/>
                  </a:cubicBezTo>
                  <a:cubicBezTo>
                    <a:pt x="5755" y="19422"/>
                    <a:pt x="6221" y="19143"/>
                    <a:pt x="6474" y="18991"/>
                  </a:cubicBezTo>
                  <a:cubicBezTo>
                    <a:pt x="6497" y="18980"/>
                    <a:pt x="6527" y="18972"/>
                    <a:pt x="6561" y="18972"/>
                  </a:cubicBezTo>
                  <a:cubicBezTo>
                    <a:pt x="6620" y="18972"/>
                    <a:pt x="6690" y="18994"/>
                    <a:pt x="6748" y="19051"/>
                  </a:cubicBezTo>
                  <a:cubicBezTo>
                    <a:pt x="6778" y="19112"/>
                    <a:pt x="6839" y="19203"/>
                    <a:pt x="6930" y="19264"/>
                  </a:cubicBezTo>
                  <a:cubicBezTo>
                    <a:pt x="6991" y="19386"/>
                    <a:pt x="6961" y="19538"/>
                    <a:pt x="6839" y="19568"/>
                  </a:cubicBezTo>
                  <a:cubicBezTo>
                    <a:pt x="6687" y="19659"/>
                    <a:pt x="6535" y="19720"/>
                    <a:pt x="6474" y="19842"/>
                  </a:cubicBezTo>
                  <a:cubicBezTo>
                    <a:pt x="6292" y="20055"/>
                    <a:pt x="6474" y="20480"/>
                    <a:pt x="6809" y="20632"/>
                  </a:cubicBezTo>
                  <a:cubicBezTo>
                    <a:pt x="6856" y="20653"/>
                    <a:pt x="6906" y="20662"/>
                    <a:pt x="6958" y="20662"/>
                  </a:cubicBezTo>
                  <a:cubicBezTo>
                    <a:pt x="7202" y="20662"/>
                    <a:pt x="7473" y="20454"/>
                    <a:pt x="7599" y="20328"/>
                  </a:cubicBezTo>
                  <a:cubicBezTo>
                    <a:pt x="7652" y="20292"/>
                    <a:pt x="7695" y="20278"/>
                    <a:pt x="7740" y="20278"/>
                  </a:cubicBezTo>
                  <a:cubicBezTo>
                    <a:pt x="7772" y="20278"/>
                    <a:pt x="7804" y="20285"/>
                    <a:pt x="7842" y="20298"/>
                  </a:cubicBezTo>
                  <a:cubicBezTo>
                    <a:pt x="8055" y="20389"/>
                    <a:pt x="8511" y="20632"/>
                    <a:pt x="8936" y="20814"/>
                  </a:cubicBezTo>
                  <a:cubicBezTo>
                    <a:pt x="9514" y="21088"/>
                    <a:pt x="9879" y="21422"/>
                    <a:pt x="9879" y="21422"/>
                  </a:cubicBezTo>
                  <a:cubicBezTo>
                    <a:pt x="10912" y="22182"/>
                    <a:pt x="11702" y="23520"/>
                    <a:pt x="11854" y="23824"/>
                  </a:cubicBezTo>
                  <a:cubicBezTo>
                    <a:pt x="11915" y="23854"/>
                    <a:pt x="11915" y="23915"/>
                    <a:pt x="11915" y="23945"/>
                  </a:cubicBezTo>
                  <a:cubicBezTo>
                    <a:pt x="11794" y="24857"/>
                    <a:pt x="10487" y="25951"/>
                    <a:pt x="10487" y="25951"/>
                  </a:cubicBezTo>
                  <a:cubicBezTo>
                    <a:pt x="9635" y="26833"/>
                    <a:pt x="9423" y="27410"/>
                    <a:pt x="9392" y="27623"/>
                  </a:cubicBezTo>
                  <a:cubicBezTo>
                    <a:pt x="9392" y="27653"/>
                    <a:pt x="9392" y="27745"/>
                    <a:pt x="9423" y="27775"/>
                  </a:cubicBezTo>
                  <a:cubicBezTo>
                    <a:pt x="9569" y="27939"/>
                    <a:pt x="9725" y="27972"/>
                    <a:pt x="9828" y="27972"/>
                  </a:cubicBezTo>
                  <a:cubicBezTo>
                    <a:pt x="9896" y="27972"/>
                    <a:pt x="9939" y="27957"/>
                    <a:pt x="9939" y="27957"/>
                  </a:cubicBezTo>
                  <a:cubicBezTo>
                    <a:pt x="9946" y="27958"/>
                    <a:pt x="9954" y="27959"/>
                    <a:pt x="9962" y="27959"/>
                  </a:cubicBezTo>
                  <a:cubicBezTo>
                    <a:pt x="10374" y="27959"/>
                    <a:pt x="12158" y="26438"/>
                    <a:pt x="12158" y="26438"/>
                  </a:cubicBezTo>
                  <a:cubicBezTo>
                    <a:pt x="12241" y="26368"/>
                    <a:pt x="12443" y="26350"/>
                    <a:pt x="12651" y="26350"/>
                  </a:cubicBezTo>
                  <a:cubicBezTo>
                    <a:pt x="12900" y="26350"/>
                    <a:pt x="13156" y="26377"/>
                    <a:pt x="13222" y="26377"/>
                  </a:cubicBezTo>
                  <a:cubicBezTo>
                    <a:pt x="13405" y="26377"/>
                    <a:pt x="13557" y="26286"/>
                    <a:pt x="13648" y="26194"/>
                  </a:cubicBezTo>
                  <a:cubicBezTo>
                    <a:pt x="14164" y="25678"/>
                    <a:pt x="14195" y="24918"/>
                    <a:pt x="14043" y="24918"/>
                  </a:cubicBezTo>
                  <a:cubicBezTo>
                    <a:pt x="14347" y="23489"/>
                    <a:pt x="12523" y="20754"/>
                    <a:pt x="12280" y="20358"/>
                  </a:cubicBezTo>
                  <a:cubicBezTo>
                    <a:pt x="12006" y="19994"/>
                    <a:pt x="12006" y="19234"/>
                    <a:pt x="12067" y="17714"/>
                  </a:cubicBezTo>
                  <a:cubicBezTo>
                    <a:pt x="12098" y="16194"/>
                    <a:pt x="11490" y="14583"/>
                    <a:pt x="11368" y="14219"/>
                  </a:cubicBezTo>
                  <a:cubicBezTo>
                    <a:pt x="11246" y="13823"/>
                    <a:pt x="9787" y="10997"/>
                    <a:pt x="9666" y="10784"/>
                  </a:cubicBezTo>
                  <a:lnTo>
                    <a:pt x="9666" y="10753"/>
                  </a:lnTo>
                  <a:cubicBezTo>
                    <a:pt x="7508" y="4826"/>
                    <a:pt x="9180" y="1148"/>
                    <a:pt x="9240" y="936"/>
                  </a:cubicBezTo>
                  <a:cubicBezTo>
                    <a:pt x="9271" y="844"/>
                    <a:pt x="9484" y="237"/>
                    <a:pt x="9392" y="85"/>
                  </a:cubicBezTo>
                  <a:cubicBezTo>
                    <a:pt x="9377" y="47"/>
                    <a:pt x="9333" y="1"/>
                    <a:pt x="92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0" name="Google Shape;720;p36"/>
            <p:cNvSpPr/>
            <p:nvPr/>
          </p:nvSpPr>
          <p:spPr>
            <a:xfrm>
              <a:off x="5061150" y="272625"/>
              <a:ext cx="857175" cy="882500"/>
            </a:xfrm>
            <a:custGeom>
              <a:avLst/>
              <a:gdLst/>
              <a:ahLst/>
              <a:cxnLst/>
              <a:rect l="l" t="t" r="r" b="b"/>
              <a:pathLst>
                <a:path w="34287" h="35300" extrusionOk="0">
                  <a:moveTo>
                    <a:pt x="1128" y="1"/>
                  </a:moveTo>
                  <a:cubicBezTo>
                    <a:pt x="968" y="1"/>
                    <a:pt x="801" y="55"/>
                    <a:pt x="639" y="202"/>
                  </a:cubicBezTo>
                  <a:cubicBezTo>
                    <a:pt x="1" y="779"/>
                    <a:pt x="639" y="3332"/>
                    <a:pt x="1581" y="4852"/>
                  </a:cubicBezTo>
                  <a:cubicBezTo>
                    <a:pt x="2493" y="6372"/>
                    <a:pt x="6171" y="10840"/>
                    <a:pt x="10548" y="12876"/>
                  </a:cubicBezTo>
                  <a:cubicBezTo>
                    <a:pt x="10548" y="12876"/>
                    <a:pt x="10244" y="13120"/>
                    <a:pt x="9697" y="13363"/>
                  </a:cubicBezTo>
                  <a:cubicBezTo>
                    <a:pt x="9180" y="13576"/>
                    <a:pt x="9028" y="14335"/>
                    <a:pt x="9332" y="14883"/>
                  </a:cubicBezTo>
                  <a:cubicBezTo>
                    <a:pt x="9636" y="15399"/>
                    <a:pt x="10943" y="17466"/>
                    <a:pt x="11642" y="17466"/>
                  </a:cubicBezTo>
                  <a:cubicBezTo>
                    <a:pt x="12311" y="17466"/>
                    <a:pt x="12220" y="16463"/>
                    <a:pt x="12220" y="16463"/>
                  </a:cubicBezTo>
                  <a:cubicBezTo>
                    <a:pt x="12220" y="16463"/>
                    <a:pt x="13433" y="15916"/>
                    <a:pt x="13944" y="15916"/>
                  </a:cubicBezTo>
                  <a:cubicBezTo>
                    <a:pt x="14011" y="15916"/>
                    <a:pt x="14066" y="15925"/>
                    <a:pt x="14104" y="15946"/>
                  </a:cubicBezTo>
                  <a:cubicBezTo>
                    <a:pt x="14438" y="16129"/>
                    <a:pt x="15259" y="16372"/>
                    <a:pt x="15928" y="17527"/>
                  </a:cubicBezTo>
                  <a:cubicBezTo>
                    <a:pt x="16353" y="18256"/>
                    <a:pt x="13648" y="19655"/>
                    <a:pt x="13344" y="20019"/>
                  </a:cubicBezTo>
                  <a:cubicBezTo>
                    <a:pt x="12979" y="20506"/>
                    <a:pt x="12220" y="20931"/>
                    <a:pt x="12979" y="22086"/>
                  </a:cubicBezTo>
                  <a:cubicBezTo>
                    <a:pt x="13891" y="23527"/>
                    <a:pt x="14234" y="23972"/>
                    <a:pt x="14613" y="23972"/>
                  </a:cubicBezTo>
                  <a:cubicBezTo>
                    <a:pt x="14626" y="23972"/>
                    <a:pt x="14638" y="23972"/>
                    <a:pt x="14651" y="23971"/>
                  </a:cubicBezTo>
                  <a:cubicBezTo>
                    <a:pt x="15016" y="23971"/>
                    <a:pt x="15685" y="23819"/>
                    <a:pt x="15563" y="23150"/>
                  </a:cubicBezTo>
                  <a:cubicBezTo>
                    <a:pt x="15442" y="22512"/>
                    <a:pt x="15350" y="21661"/>
                    <a:pt x="15958" y="21326"/>
                  </a:cubicBezTo>
                  <a:cubicBezTo>
                    <a:pt x="16597" y="20992"/>
                    <a:pt x="17569" y="20840"/>
                    <a:pt x="18177" y="20506"/>
                  </a:cubicBezTo>
                  <a:lnTo>
                    <a:pt x="18603" y="20658"/>
                  </a:lnTo>
                  <a:lnTo>
                    <a:pt x="19636" y="22056"/>
                  </a:lnTo>
                  <a:cubicBezTo>
                    <a:pt x="19636" y="22056"/>
                    <a:pt x="18116" y="24427"/>
                    <a:pt x="18025" y="24579"/>
                  </a:cubicBezTo>
                  <a:cubicBezTo>
                    <a:pt x="17934" y="24731"/>
                    <a:pt x="16475" y="25521"/>
                    <a:pt x="16597" y="26038"/>
                  </a:cubicBezTo>
                  <a:cubicBezTo>
                    <a:pt x="16688" y="26585"/>
                    <a:pt x="17904" y="28530"/>
                    <a:pt x="19089" y="28865"/>
                  </a:cubicBezTo>
                  <a:cubicBezTo>
                    <a:pt x="19089" y="28865"/>
                    <a:pt x="19819" y="28469"/>
                    <a:pt x="19727" y="27436"/>
                  </a:cubicBezTo>
                  <a:lnTo>
                    <a:pt x="20730" y="26007"/>
                  </a:lnTo>
                  <a:lnTo>
                    <a:pt x="20730" y="26007"/>
                  </a:lnTo>
                  <a:cubicBezTo>
                    <a:pt x="20730" y="26008"/>
                    <a:pt x="20548" y="27284"/>
                    <a:pt x="20457" y="27679"/>
                  </a:cubicBezTo>
                  <a:cubicBezTo>
                    <a:pt x="20396" y="28044"/>
                    <a:pt x="19940" y="29989"/>
                    <a:pt x="19849" y="30324"/>
                  </a:cubicBezTo>
                  <a:cubicBezTo>
                    <a:pt x="19758" y="30688"/>
                    <a:pt x="19545" y="31570"/>
                    <a:pt x="20122" y="32512"/>
                  </a:cubicBezTo>
                  <a:cubicBezTo>
                    <a:pt x="20700" y="33454"/>
                    <a:pt x="21399" y="33910"/>
                    <a:pt x="21399" y="33910"/>
                  </a:cubicBezTo>
                  <a:cubicBezTo>
                    <a:pt x="21399" y="33910"/>
                    <a:pt x="21441" y="33917"/>
                    <a:pt x="21503" y="33917"/>
                  </a:cubicBezTo>
                  <a:cubicBezTo>
                    <a:pt x="21728" y="33917"/>
                    <a:pt x="22221" y="33824"/>
                    <a:pt x="22007" y="32968"/>
                  </a:cubicBezTo>
                  <a:cubicBezTo>
                    <a:pt x="21764" y="31843"/>
                    <a:pt x="21399" y="31752"/>
                    <a:pt x="21855" y="30931"/>
                  </a:cubicBezTo>
                  <a:cubicBezTo>
                    <a:pt x="22311" y="30141"/>
                    <a:pt x="22311" y="29564"/>
                    <a:pt x="23010" y="29412"/>
                  </a:cubicBezTo>
                  <a:cubicBezTo>
                    <a:pt x="23010" y="29412"/>
                    <a:pt x="23740" y="30293"/>
                    <a:pt x="25806" y="31175"/>
                  </a:cubicBezTo>
                  <a:lnTo>
                    <a:pt x="27782" y="33454"/>
                  </a:lnTo>
                  <a:cubicBezTo>
                    <a:pt x="27782" y="33454"/>
                    <a:pt x="28481" y="34792"/>
                    <a:pt x="28664" y="34822"/>
                  </a:cubicBezTo>
                  <a:cubicBezTo>
                    <a:pt x="28664" y="34822"/>
                    <a:pt x="28888" y="35005"/>
                    <a:pt x="29135" y="35005"/>
                  </a:cubicBezTo>
                  <a:cubicBezTo>
                    <a:pt x="29190" y="35005"/>
                    <a:pt x="29247" y="34996"/>
                    <a:pt x="29302" y="34974"/>
                  </a:cubicBezTo>
                  <a:cubicBezTo>
                    <a:pt x="29302" y="34974"/>
                    <a:pt x="29418" y="35300"/>
                    <a:pt x="29712" y="35300"/>
                  </a:cubicBezTo>
                  <a:cubicBezTo>
                    <a:pt x="29754" y="35300"/>
                    <a:pt x="29800" y="35293"/>
                    <a:pt x="29849" y="35278"/>
                  </a:cubicBezTo>
                  <a:cubicBezTo>
                    <a:pt x="30183" y="35156"/>
                    <a:pt x="30822" y="34974"/>
                    <a:pt x="31035" y="33971"/>
                  </a:cubicBezTo>
                  <a:cubicBezTo>
                    <a:pt x="31217" y="32998"/>
                    <a:pt x="30913" y="32056"/>
                    <a:pt x="31065" y="31327"/>
                  </a:cubicBezTo>
                  <a:cubicBezTo>
                    <a:pt x="31065" y="31327"/>
                    <a:pt x="31095" y="30567"/>
                    <a:pt x="30487" y="29837"/>
                  </a:cubicBezTo>
                  <a:cubicBezTo>
                    <a:pt x="29880" y="29108"/>
                    <a:pt x="29576" y="28925"/>
                    <a:pt x="28816" y="28773"/>
                  </a:cubicBezTo>
                  <a:cubicBezTo>
                    <a:pt x="28816" y="28773"/>
                    <a:pt x="29089" y="27436"/>
                    <a:pt x="28785" y="27041"/>
                  </a:cubicBezTo>
                  <a:cubicBezTo>
                    <a:pt x="28451" y="26615"/>
                    <a:pt x="27113" y="26433"/>
                    <a:pt x="27113" y="26433"/>
                  </a:cubicBezTo>
                  <a:lnTo>
                    <a:pt x="27144" y="25886"/>
                  </a:lnTo>
                  <a:cubicBezTo>
                    <a:pt x="27144" y="25886"/>
                    <a:pt x="28512" y="25551"/>
                    <a:pt x="28451" y="25004"/>
                  </a:cubicBezTo>
                  <a:cubicBezTo>
                    <a:pt x="28390" y="24488"/>
                    <a:pt x="27691" y="23849"/>
                    <a:pt x="27691" y="23849"/>
                  </a:cubicBezTo>
                  <a:lnTo>
                    <a:pt x="28056" y="22937"/>
                  </a:lnTo>
                  <a:cubicBezTo>
                    <a:pt x="28056" y="22937"/>
                    <a:pt x="29225" y="23898"/>
                    <a:pt x="30577" y="23898"/>
                  </a:cubicBezTo>
                  <a:cubicBezTo>
                    <a:pt x="30856" y="23898"/>
                    <a:pt x="31144" y="23857"/>
                    <a:pt x="31430" y="23758"/>
                  </a:cubicBezTo>
                  <a:cubicBezTo>
                    <a:pt x="31551" y="23728"/>
                    <a:pt x="32433" y="23150"/>
                    <a:pt x="31339" y="22330"/>
                  </a:cubicBezTo>
                  <a:lnTo>
                    <a:pt x="31339" y="22330"/>
                  </a:lnTo>
                  <a:cubicBezTo>
                    <a:pt x="31339" y="22330"/>
                    <a:pt x="31348" y="22330"/>
                    <a:pt x="31365" y="22330"/>
                  </a:cubicBezTo>
                  <a:cubicBezTo>
                    <a:pt x="31548" y="22330"/>
                    <a:pt x="32609" y="22304"/>
                    <a:pt x="32858" y="21722"/>
                  </a:cubicBezTo>
                  <a:cubicBezTo>
                    <a:pt x="32949" y="21418"/>
                    <a:pt x="32311" y="20415"/>
                    <a:pt x="32311" y="20415"/>
                  </a:cubicBezTo>
                  <a:cubicBezTo>
                    <a:pt x="32311" y="20415"/>
                    <a:pt x="34226" y="19776"/>
                    <a:pt x="34256" y="19381"/>
                  </a:cubicBezTo>
                  <a:cubicBezTo>
                    <a:pt x="34287" y="19016"/>
                    <a:pt x="34135" y="18469"/>
                    <a:pt x="33345" y="18165"/>
                  </a:cubicBezTo>
                  <a:cubicBezTo>
                    <a:pt x="32554" y="17831"/>
                    <a:pt x="31490" y="17497"/>
                    <a:pt x="31490" y="17497"/>
                  </a:cubicBezTo>
                  <a:cubicBezTo>
                    <a:pt x="31490" y="17497"/>
                    <a:pt x="33801" y="17223"/>
                    <a:pt x="33983" y="16402"/>
                  </a:cubicBezTo>
                  <a:cubicBezTo>
                    <a:pt x="34074" y="16098"/>
                    <a:pt x="33679" y="15673"/>
                    <a:pt x="33405" y="15339"/>
                  </a:cubicBezTo>
                  <a:cubicBezTo>
                    <a:pt x="32949" y="14761"/>
                    <a:pt x="32433" y="14305"/>
                    <a:pt x="32433" y="14305"/>
                  </a:cubicBezTo>
                  <a:cubicBezTo>
                    <a:pt x="32433" y="14305"/>
                    <a:pt x="33770" y="12147"/>
                    <a:pt x="33709" y="11995"/>
                  </a:cubicBezTo>
                  <a:cubicBezTo>
                    <a:pt x="33683" y="11862"/>
                    <a:pt x="33890" y="11096"/>
                    <a:pt x="32934" y="11096"/>
                  </a:cubicBezTo>
                  <a:cubicBezTo>
                    <a:pt x="32801" y="11096"/>
                    <a:pt x="32645" y="11111"/>
                    <a:pt x="32463" y="11144"/>
                  </a:cubicBezTo>
                  <a:cubicBezTo>
                    <a:pt x="32463" y="11144"/>
                    <a:pt x="30351" y="11891"/>
                    <a:pt x="29494" y="11891"/>
                  </a:cubicBezTo>
                  <a:cubicBezTo>
                    <a:pt x="29420" y="11891"/>
                    <a:pt x="29355" y="11885"/>
                    <a:pt x="29302" y="11873"/>
                  </a:cubicBezTo>
                  <a:cubicBezTo>
                    <a:pt x="29302" y="11873"/>
                    <a:pt x="31369" y="9138"/>
                    <a:pt x="30031" y="7527"/>
                  </a:cubicBezTo>
                  <a:cubicBezTo>
                    <a:pt x="29871" y="7331"/>
                    <a:pt x="29679" y="7252"/>
                    <a:pt x="29472" y="7252"/>
                  </a:cubicBezTo>
                  <a:cubicBezTo>
                    <a:pt x="28622" y="7252"/>
                    <a:pt x="27539" y="8591"/>
                    <a:pt x="27539" y="8591"/>
                  </a:cubicBezTo>
                  <a:cubicBezTo>
                    <a:pt x="27539" y="8591"/>
                    <a:pt x="28785" y="5399"/>
                    <a:pt x="27417" y="4700"/>
                  </a:cubicBezTo>
                  <a:cubicBezTo>
                    <a:pt x="27258" y="4615"/>
                    <a:pt x="27093" y="4578"/>
                    <a:pt x="26926" y="4578"/>
                  </a:cubicBezTo>
                  <a:cubicBezTo>
                    <a:pt x="25656" y="4578"/>
                    <a:pt x="24256" y="6737"/>
                    <a:pt x="24256" y="6737"/>
                  </a:cubicBezTo>
                  <a:cubicBezTo>
                    <a:pt x="24256" y="6737"/>
                    <a:pt x="23831" y="7770"/>
                    <a:pt x="23496" y="7770"/>
                  </a:cubicBezTo>
                  <a:cubicBezTo>
                    <a:pt x="23496" y="7770"/>
                    <a:pt x="22543" y="6280"/>
                    <a:pt x="21786" y="6280"/>
                  </a:cubicBezTo>
                  <a:cubicBezTo>
                    <a:pt x="21779" y="6280"/>
                    <a:pt x="21771" y="6280"/>
                    <a:pt x="21764" y="6281"/>
                  </a:cubicBezTo>
                  <a:cubicBezTo>
                    <a:pt x="20943" y="6372"/>
                    <a:pt x="20153" y="8803"/>
                    <a:pt x="20092" y="8803"/>
                  </a:cubicBezTo>
                  <a:cubicBezTo>
                    <a:pt x="20003" y="8803"/>
                    <a:pt x="18653" y="7221"/>
                    <a:pt x="18230" y="7221"/>
                  </a:cubicBezTo>
                  <a:cubicBezTo>
                    <a:pt x="18222" y="7221"/>
                    <a:pt x="18215" y="7222"/>
                    <a:pt x="18208" y="7223"/>
                  </a:cubicBezTo>
                  <a:cubicBezTo>
                    <a:pt x="17812" y="7284"/>
                    <a:pt x="17204" y="7892"/>
                    <a:pt x="17053" y="8348"/>
                  </a:cubicBezTo>
                  <a:cubicBezTo>
                    <a:pt x="17053" y="8348"/>
                    <a:pt x="16584" y="7796"/>
                    <a:pt x="15988" y="7796"/>
                  </a:cubicBezTo>
                  <a:cubicBezTo>
                    <a:pt x="15958" y="7796"/>
                    <a:pt x="15928" y="7798"/>
                    <a:pt x="15897" y="7800"/>
                  </a:cubicBezTo>
                  <a:cubicBezTo>
                    <a:pt x="15259" y="7922"/>
                    <a:pt x="14530" y="8895"/>
                    <a:pt x="14530" y="8895"/>
                  </a:cubicBezTo>
                  <a:cubicBezTo>
                    <a:pt x="14530" y="8895"/>
                    <a:pt x="14013" y="7831"/>
                    <a:pt x="13344" y="7831"/>
                  </a:cubicBezTo>
                  <a:cubicBezTo>
                    <a:pt x="12706" y="7831"/>
                    <a:pt x="12372" y="8712"/>
                    <a:pt x="12372" y="8712"/>
                  </a:cubicBezTo>
                  <a:cubicBezTo>
                    <a:pt x="12372" y="8712"/>
                    <a:pt x="12250" y="8044"/>
                    <a:pt x="11824" y="7892"/>
                  </a:cubicBezTo>
                  <a:cubicBezTo>
                    <a:pt x="11779" y="7877"/>
                    <a:pt x="11734" y="7870"/>
                    <a:pt x="11687" y="7870"/>
                  </a:cubicBezTo>
                  <a:cubicBezTo>
                    <a:pt x="11291" y="7870"/>
                    <a:pt x="10850" y="8356"/>
                    <a:pt x="10526" y="8356"/>
                  </a:cubicBezTo>
                  <a:cubicBezTo>
                    <a:pt x="10502" y="8356"/>
                    <a:pt x="10479" y="8353"/>
                    <a:pt x="10457" y="8348"/>
                  </a:cubicBezTo>
                  <a:cubicBezTo>
                    <a:pt x="10457" y="8348"/>
                    <a:pt x="10730" y="7588"/>
                    <a:pt x="10213" y="7162"/>
                  </a:cubicBezTo>
                  <a:cubicBezTo>
                    <a:pt x="9749" y="6891"/>
                    <a:pt x="8743" y="6842"/>
                    <a:pt x="8073" y="6842"/>
                  </a:cubicBezTo>
                  <a:cubicBezTo>
                    <a:pt x="7690" y="6842"/>
                    <a:pt x="7417" y="6858"/>
                    <a:pt x="7417" y="6858"/>
                  </a:cubicBezTo>
                  <a:cubicBezTo>
                    <a:pt x="7356" y="6706"/>
                    <a:pt x="4529" y="4487"/>
                    <a:pt x="2007" y="475"/>
                  </a:cubicBezTo>
                  <a:cubicBezTo>
                    <a:pt x="2007" y="475"/>
                    <a:pt x="1600" y="1"/>
                    <a:pt x="1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1" name="Google Shape;721;p36"/>
            <p:cNvSpPr/>
            <p:nvPr/>
          </p:nvSpPr>
          <p:spPr>
            <a:xfrm>
              <a:off x="3604425" y="3241125"/>
              <a:ext cx="964350" cy="873375"/>
            </a:xfrm>
            <a:custGeom>
              <a:avLst/>
              <a:gdLst/>
              <a:ahLst/>
              <a:cxnLst/>
              <a:rect l="l" t="t" r="r" b="b"/>
              <a:pathLst>
                <a:path w="38574" h="34935" extrusionOk="0">
                  <a:moveTo>
                    <a:pt x="21774" y="0"/>
                  </a:moveTo>
                  <a:cubicBezTo>
                    <a:pt x="21372" y="0"/>
                    <a:pt x="20909" y="166"/>
                    <a:pt x="20548" y="916"/>
                  </a:cubicBezTo>
                  <a:cubicBezTo>
                    <a:pt x="20184" y="1767"/>
                    <a:pt x="19758" y="2861"/>
                    <a:pt x="19758" y="2861"/>
                  </a:cubicBezTo>
                  <a:cubicBezTo>
                    <a:pt x="19758" y="2861"/>
                    <a:pt x="19515" y="430"/>
                    <a:pt x="18664" y="217"/>
                  </a:cubicBezTo>
                  <a:cubicBezTo>
                    <a:pt x="18627" y="208"/>
                    <a:pt x="18590" y="204"/>
                    <a:pt x="18553" y="204"/>
                  </a:cubicBezTo>
                  <a:cubicBezTo>
                    <a:pt x="18220" y="204"/>
                    <a:pt x="17864" y="545"/>
                    <a:pt x="17509" y="764"/>
                  </a:cubicBezTo>
                  <a:cubicBezTo>
                    <a:pt x="16901" y="1220"/>
                    <a:pt x="16384" y="1767"/>
                    <a:pt x="16384" y="1767"/>
                  </a:cubicBezTo>
                  <a:cubicBezTo>
                    <a:pt x="16384" y="1767"/>
                    <a:pt x="14267" y="365"/>
                    <a:pt x="14002" y="365"/>
                  </a:cubicBezTo>
                  <a:cubicBezTo>
                    <a:pt x="13994" y="365"/>
                    <a:pt x="13988" y="366"/>
                    <a:pt x="13983" y="369"/>
                  </a:cubicBezTo>
                  <a:cubicBezTo>
                    <a:pt x="13975" y="371"/>
                    <a:pt x="13963" y="371"/>
                    <a:pt x="13950" y="371"/>
                  </a:cubicBezTo>
                  <a:cubicBezTo>
                    <a:pt x="13903" y="371"/>
                    <a:pt x="13829" y="363"/>
                    <a:pt x="13742" y="363"/>
                  </a:cubicBezTo>
                  <a:cubicBezTo>
                    <a:pt x="13405" y="363"/>
                    <a:pt x="12881" y="483"/>
                    <a:pt x="13041" y="1646"/>
                  </a:cubicBezTo>
                  <a:cubicBezTo>
                    <a:pt x="13041" y="1646"/>
                    <a:pt x="13861" y="4351"/>
                    <a:pt x="13709" y="4989"/>
                  </a:cubicBezTo>
                  <a:cubicBezTo>
                    <a:pt x="13709" y="4989"/>
                    <a:pt x="12048" y="3653"/>
                    <a:pt x="10493" y="3653"/>
                  </a:cubicBezTo>
                  <a:cubicBezTo>
                    <a:pt x="10030" y="3653"/>
                    <a:pt x="9578" y="3771"/>
                    <a:pt x="9180" y="4077"/>
                  </a:cubicBezTo>
                  <a:cubicBezTo>
                    <a:pt x="8086" y="4928"/>
                    <a:pt x="10214" y="6752"/>
                    <a:pt x="10214" y="6752"/>
                  </a:cubicBezTo>
                  <a:cubicBezTo>
                    <a:pt x="10214" y="6752"/>
                    <a:pt x="8728" y="6104"/>
                    <a:pt x="7503" y="6104"/>
                  </a:cubicBezTo>
                  <a:cubicBezTo>
                    <a:pt x="6891" y="6104"/>
                    <a:pt x="6344" y="6266"/>
                    <a:pt x="6080" y="6752"/>
                  </a:cubicBezTo>
                  <a:cubicBezTo>
                    <a:pt x="5290" y="8181"/>
                    <a:pt x="8117" y="10156"/>
                    <a:pt x="8117" y="10156"/>
                  </a:cubicBezTo>
                  <a:cubicBezTo>
                    <a:pt x="8117" y="10156"/>
                    <a:pt x="9180" y="10612"/>
                    <a:pt x="9180" y="11007"/>
                  </a:cubicBezTo>
                  <a:cubicBezTo>
                    <a:pt x="9180" y="11007"/>
                    <a:pt x="7570" y="11980"/>
                    <a:pt x="7600" y="12831"/>
                  </a:cubicBezTo>
                  <a:cubicBezTo>
                    <a:pt x="7630" y="13652"/>
                    <a:pt x="10184" y="14564"/>
                    <a:pt x="10184" y="14655"/>
                  </a:cubicBezTo>
                  <a:cubicBezTo>
                    <a:pt x="10184" y="14716"/>
                    <a:pt x="8421" y="16114"/>
                    <a:pt x="8481" y="16539"/>
                  </a:cubicBezTo>
                  <a:cubicBezTo>
                    <a:pt x="8512" y="16965"/>
                    <a:pt x="9120" y="17634"/>
                    <a:pt x="9606" y="17846"/>
                  </a:cubicBezTo>
                  <a:cubicBezTo>
                    <a:pt x="9606" y="17846"/>
                    <a:pt x="8937" y="18333"/>
                    <a:pt x="9028" y="19062"/>
                  </a:cubicBezTo>
                  <a:cubicBezTo>
                    <a:pt x="9120" y="19731"/>
                    <a:pt x="10153" y="20491"/>
                    <a:pt x="10153" y="20491"/>
                  </a:cubicBezTo>
                  <a:cubicBezTo>
                    <a:pt x="10153" y="20491"/>
                    <a:pt x="8998" y="21038"/>
                    <a:pt x="8968" y="21676"/>
                  </a:cubicBezTo>
                  <a:cubicBezTo>
                    <a:pt x="8968" y="22315"/>
                    <a:pt x="9849" y="22740"/>
                    <a:pt x="9849" y="22740"/>
                  </a:cubicBezTo>
                  <a:cubicBezTo>
                    <a:pt x="9849" y="22740"/>
                    <a:pt x="9120" y="22801"/>
                    <a:pt x="8937" y="23257"/>
                  </a:cubicBezTo>
                  <a:cubicBezTo>
                    <a:pt x="8725" y="23713"/>
                    <a:pt x="9484" y="24382"/>
                    <a:pt x="9393" y="24746"/>
                  </a:cubicBezTo>
                  <a:cubicBezTo>
                    <a:pt x="9393" y="24746"/>
                    <a:pt x="9166" y="24662"/>
                    <a:pt x="8884" y="24662"/>
                  </a:cubicBezTo>
                  <a:cubicBezTo>
                    <a:pt x="8630" y="24662"/>
                    <a:pt x="8333" y="24730"/>
                    <a:pt x="8117" y="24989"/>
                  </a:cubicBezTo>
                  <a:cubicBezTo>
                    <a:pt x="7752" y="25476"/>
                    <a:pt x="7782" y="27664"/>
                    <a:pt x="7782" y="27664"/>
                  </a:cubicBezTo>
                  <a:cubicBezTo>
                    <a:pt x="7630" y="27755"/>
                    <a:pt x="5199" y="30643"/>
                    <a:pt x="913" y="33227"/>
                  </a:cubicBezTo>
                  <a:cubicBezTo>
                    <a:pt x="913" y="33227"/>
                    <a:pt x="1" y="33987"/>
                    <a:pt x="578" y="34625"/>
                  </a:cubicBezTo>
                  <a:cubicBezTo>
                    <a:pt x="765" y="34840"/>
                    <a:pt x="1145" y="34934"/>
                    <a:pt x="1629" y="34934"/>
                  </a:cubicBezTo>
                  <a:cubicBezTo>
                    <a:pt x="2718" y="34934"/>
                    <a:pt x="4336" y="34457"/>
                    <a:pt x="5472" y="33804"/>
                  </a:cubicBezTo>
                  <a:cubicBezTo>
                    <a:pt x="7114" y="32892"/>
                    <a:pt x="11977" y="29154"/>
                    <a:pt x="14196" y="24625"/>
                  </a:cubicBezTo>
                  <a:cubicBezTo>
                    <a:pt x="14196" y="24625"/>
                    <a:pt x="14469" y="24989"/>
                    <a:pt x="14712" y="25537"/>
                  </a:cubicBezTo>
                  <a:cubicBezTo>
                    <a:pt x="14857" y="25928"/>
                    <a:pt x="15252" y="26138"/>
                    <a:pt x="15681" y="26138"/>
                  </a:cubicBezTo>
                  <a:cubicBezTo>
                    <a:pt x="15886" y="26138"/>
                    <a:pt x="16097" y="26090"/>
                    <a:pt x="16293" y="25992"/>
                  </a:cubicBezTo>
                  <a:cubicBezTo>
                    <a:pt x="16871" y="25689"/>
                    <a:pt x="19089" y="24351"/>
                    <a:pt x="19120" y="23652"/>
                  </a:cubicBezTo>
                  <a:cubicBezTo>
                    <a:pt x="19144" y="23068"/>
                    <a:pt x="18488" y="23010"/>
                    <a:pt x="18224" y="23010"/>
                  </a:cubicBezTo>
                  <a:cubicBezTo>
                    <a:pt x="18158" y="23010"/>
                    <a:pt x="18117" y="23014"/>
                    <a:pt x="18117" y="23014"/>
                  </a:cubicBezTo>
                  <a:cubicBezTo>
                    <a:pt x="18117" y="23014"/>
                    <a:pt x="17387" y="21372"/>
                    <a:pt x="17630" y="20977"/>
                  </a:cubicBezTo>
                  <a:cubicBezTo>
                    <a:pt x="17843" y="20612"/>
                    <a:pt x="18117" y="19792"/>
                    <a:pt x="19333" y="19123"/>
                  </a:cubicBezTo>
                  <a:cubicBezTo>
                    <a:pt x="19385" y="19094"/>
                    <a:pt x="19439" y="19080"/>
                    <a:pt x="19497" y="19080"/>
                  </a:cubicBezTo>
                  <a:cubicBezTo>
                    <a:pt x="20279" y="19080"/>
                    <a:pt x="21516" y="21610"/>
                    <a:pt x="21855" y="21950"/>
                  </a:cubicBezTo>
                  <a:cubicBezTo>
                    <a:pt x="22200" y="22209"/>
                    <a:pt x="22530" y="22712"/>
                    <a:pt x="23137" y="22712"/>
                  </a:cubicBezTo>
                  <a:cubicBezTo>
                    <a:pt x="23386" y="22712"/>
                    <a:pt x="23681" y="22627"/>
                    <a:pt x="24044" y="22406"/>
                  </a:cubicBezTo>
                  <a:cubicBezTo>
                    <a:pt x="25655" y="21433"/>
                    <a:pt x="26050" y="21099"/>
                    <a:pt x="26050" y="20734"/>
                  </a:cubicBezTo>
                  <a:cubicBezTo>
                    <a:pt x="26050" y="20356"/>
                    <a:pt x="25967" y="19727"/>
                    <a:pt x="25347" y="19727"/>
                  </a:cubicBezTo>
                  <a:cubicBezTo>
                    <a:pt x="25319" y="19727"/>
                    <a:pt x="25290" y="19728"/>
                    <a:pt x="25260" y="19731"/>
                  </a:cubicBezTo>
                  <a:cubicBezTo>
                    <a:pt x="25047" y="19750"/>
                    <a:pt x="24812" y="19773"/>
                    <a:pt x="24581" y="19773"/>
                  </a:cubicBezTo>
                  <a:cubicBezTo>
                    <a:pt x="24085" y="19773"/>
                    <a:pt x="23603" y="19670"/>
                    <a:pt x="23375" y="19214"/>
                  </a:cubicBezTo>
                  <a:cubicBezTo>
                    <a:pt x="23011" y="18515"/>
                    <a:pt x="22859" y="17543"/>
                    <a:pt x="22555" y="16843"/>
                  </a:cubicBezTo>
                  <a:lnTo>
                    <a:pt x="22707" y="16418"/>
                  </a:lnTo>
                  <a:lnTo>
                    <a:pt x="24226" y="15415"/>
                  </a:lnTo>
                  <a:cubicBezTo>
                    <a:pt x="24226" y="15415"/>
                    <a:pt x="26658" y="17087"/>
                    <a:pt x="26810" y="17147"/>
                  </a:cubicBezTo>
                  <a:cubicBezTo>
                    <a:pt x="26959" y="17237"/>
                    <a:pt x="27752" y="18760"/>
                    <a:pt x="28299" y="18760"/>
                  </a:cubicBezTo>
                  <a:cubicBezTo>
                    <a:pt x="28309" y="18760"/>
                    <a:pt x="28319" y="18759"/>
                    <a:pt x="28330" y="18758"/>
                  </a:cubicBezTo>
                  <a:cubicBezTo>
                    <a:pt x="28907" y="18667"/>
                    <a:pt x="31005" y="17421"/>
                    <a:pt x="31369" y="16205"/>
                  </a:cubicBezTo>
                  <a:cubicBezTo>
                    <a:pt x="31369" y="16205"/>
                    <a:pt x="31031" y="15472"/>
                    <a:pt x="30056" y="15472"/>
                  </a:cubicBezTo>
                  <a:cubicBezTo>
                    <a:pt x="30019" y="15472"/>
                    <a:pt x="29980" y="15473"/>
                    <a:pt x="29941" y="15476"/>
                  </a:cubicBezTo>
                  <a:lnTo>
                    <a:pt x="28451" y="14412"/>
                  </a:lnTo>
                  <a:lnTo>
                    <a:pt x="28451" y="14412"/>
                  </a:lnTo>
                  <a:cubicBezTo>
                    <a:pt x="28452" y="14412"/>
                    <a:pt x="29819" y="14685"/>
                    <a:pt x="30245" y="14746"/>
                  </a:cubicBezTo>
                  <a:cubicBezTo>
                    <a:pt x="30670" y="14837"/>
                    <a:pt x="32646" y="15354"/>
                    <a:pt x="33011" y="15476"/>
                  </a:cubicBezTo>
                  <a:cubicBezTo>
                    <a:pt x="33221" y="15540"/>
                    <a:pt x="33559" y="15648"/>
                    <a:pt x="33985" y="15648"/>
                  </a:cubicBezTo>
                  <a:cubicBezTo>
                    <a:pt x="34362" y="15648"/>
                    <a:pt x="34806" y="15564"/>
                    <a:pt x="35290" y="15293"/>
                  </a:cubicBezTo>
                  <a:cubicBezTo>
                    <a:pt x="36324" y="14716"/>
                    <a:pt x="36810" y="13956"/>
                    <a:pt x="36810" y="13956"/>
                  </a:cubicBezTo>
                  <a:cubicBezTo>
                    <a:pt x="36810" y="13956"/>
                    <a:pt x="36956" y="13225"/>
                    <a:pt x="36157" y="13225"/>
                  </a:cubicBezTo>
                  <a:cubicBezTo>
                    <a:pt x="36064" y="13225"/>
                    <a:pt x="35958" y="13235"/>
                    <a:pt x="35838" y="13257"/>
                  </a:cubicBezTo>
                  <a:cubicBezTo>
                    <a:pt x="35077" y="13413"/>
                    <a:pt x="34754" y="13631"/>
                    <a:pt x="34404" y="13631"/>
                  </a:cubicBezTo>
                  <a:cubicBezTo>
                    <a:pt x="34208" y="13631"/>
                    <a:pt x="34004" y="13563"/>
                    <a:pt x="33710" y="13378"/>
                  </a:cubicBezTo>
                  <a:cubicBezTo>
                    <a:pt x="32859" y="12892"/>
                    <a:pt x="32251" y="12862"/>
                    <a:pt x="32099" y="12132"/>
                  </a:cubicBezTo>
                  <a:cubicBezTo>
                    <a:pt x="32099" y="12132"/>
                    <a:pt x="33011" y="11403"/>
                    <a:pt x="34014" y="9245"/>
                  </a:cubicBezTo>
                  <a:lnTo>
                    <a:pt x="36445" y="7238"/>
                  </a:lnTo>
                  <a:cubicBezTo>
                    <a:pt x="36445" y="7238"/>
                    <a:pt x="37844" y="6539"/>
                    <a:pt x="37904" y="6357"/>
                  </a:cubicBezTo>
                  <a:cubicBezTo>
                    <a:pt x="37904" y="6357"/>
                    <a:pt x="38208" y="6023"/>
                    <a:pt x="38117" y="5658"/>
                  </a:cubicBezTo>
                  <a:cubicBezTo>
                    <a:pt x="38117" y="5658"/>
                    <a:pt x="38573" y="5506"/>
                    <a:pt x="38421" y="5141"/>
                  </a:cubicBezTo>
                  <a:cubicBezTo>
                    <a:pt x="38300" y="4746"/>
                    <a:pt x="38148" y="4108"/>
                    <a:pt x="37084" y="3834"/>
                  </a:cubicBezTo>
                  <a:cubicBezTo>
                    <a:pt x="36781" y="3774"/>
                    <a:pt x="36484" y="3755"/>
                    <a:pt x="36196" y="3755"/>
                  </a:cubicBezTo>
                  <a:cubicBezTo>
                    <a:pt x="35730" y="3755"/>
                    <a:pt x="35292" y="3804"/>
                    <a:pt x="34905" y="3804"/>
                  </a:cubicBezTo>
                  <a:cubicBezTo>
                    <a:pt x="34693" y="3804"/>
                    <a:pt x="34495" y="3789"/>
                    <a:pt x="34318" y="3743"/>
                  </a:cubicBezTo>
                  <a:cubicBezTo>
                    <a:pt x="34318" y="3743"/>
                    <a:pt x="34295" y="3741"/>
                    <a:pt x="34253" y="3741"/>
                  </a:cubicBezTo>
                  <a:cubicBezTo>
                    <a:pt x="34045" y="3741"/>
                    <a:pt x="33365" y="3783"/>
                    <a:pt x="32707" y="4290"/>
                  </a:cubicBezTo>
                  <a:cubicBezTo>
                    <a:pt x="31916" y="4898"/>
                    <a:pt x="31734" y="5263"/>
                    <a:pt x="31521" y="6053"/>
                  </a:cubicBezTo>
                  <a:cubicBezTo>
                    <a:pt x="31521" y="6053"/>
                    <a:pt x="30900" y="5904"/>
                    <a:pt x="30360" y="5904"/>
                  </a:cubicBezTo>
                  <a:cubicBezTo>
                    <a:pt x="30089" y="5904"/>
                    <a:pt x="29839" y="5942"/>
                    <a:pt x="29698" y="6053"/>
                  </a:cubicBezTo>
                  <a:cubicBezTo>
                    <a:pt x="29302" y="6387"/>
                    <a:pt x="29029" y="7816"/>
                    <a:pt x="29029" y="7816"/>
                  </a:cubicBezTo>
                  <a:lnTo>
                    <a:pt x="28482" y="7755"/>
                  </a:lnTo>
                  <a:cubicBezTo>
                    <a:pt x="28482" y="7755"/>
                    <a:pt x="28184" y="6356"/>
                    <a:pt x="27589" y="6356"/>
                  </a:cubicBezTo>
                  <a:cubicBezTo>
                    <a:pt x="27583" y="6356"/>
                    <a:pt x="27576" y="6357"/>
                    <a:pt x="27570" y="6357"/>
                  </a:cubicBezTo>
                  <a:cubicBezTo>
                    <a:pt x="27023" y="6387"/>
                    <a:pt x="26324" y="7147"/>
                    <a:pt x="26324" y="7147"/>
                  </a:cubicBezTo>
                  <a:lnTo>
                    <a:pt x="25381" y="6691"/>
                  </a:lnTo>
                  <a:cubicBezTo>
                    <a:pt x="25381" y="6691"/>
                    <a:pt x="26932" y="4959"/>
                    <a:pt x="26354" y="3165"/>
                  </a:cubicBezTo>
                  <a:cubicBezTo>
                    <a:pt x="26335" y="3071"/>
                    <a:pt x="26103" y="2680"/>
                    <a:pt x="25710" y="2680"/>
                  </a:cubicBezTo>
                  <a:cubicBezTo>
                    <a:pt x="25473" y="2680"/>
                    <a:pt x="25177" y="2822"/>
                    <a:pt x="24834" y="3257"/>
                  </a:cubicBezTo>
                  <a:cubicBezTo>
                    <a:pt x="24834" y="3257"/>
                    <a:pt x="24925" y="1950"/>
                    <a:pt x="24226" y="1615"/>
                  </a:cubicBezTo>
                  <a:cubicBezTo>
                    <a:pt x="24194" y="1599"/>
                    <a:pt x="24153" y="1592"/>
                    <a:pt x="24106" y="1592"/>
                  </a:cubicBezTo>
                  <a:cubicBezTo>
                    <a:pt x="23708" y="1592"/>
                    <a:pt x="22859" y="2102"/>
                    <a:pt x="22859" y="2102"/>
                  </a:cubicBezTo>
                  <a:cubicBezTo>
                    <a:pt x="22859" y="2102"/>
                    <a:pt x="22251" y="95"/>
                    <a:pt x="21886" y="4"/>
                  </a:cubicBezTo>
                  <a:cubicBezTo>
                    <a:pt x="21849" y="2"/>
                    <a:pt x="21812" y="0"/>
                    <a:pt x="217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2" name="Google Shape;722;p36"/>
            <p:cNvSpPr/>
            <p:nvPr/>
          </p:nvSpPr>
          <p:spPr>
            <a:xfrm>
              <a:off x="3112775" y="-36275"/>
              <a:ext cx="1144425" cy="734175"/>
            </a:xfrm>
            <a:custGeom>
              <a:avLst/>
              <a:gdLst/>
              <a:ahLst/>
              <a:cxnLst/>
              <a:rect l="l" t="t" r="r" b="b"/>
              <a:pathLst>
                <a:path w="45777" h="29367" extrusionOk="0">
                  <a:moveTo>
                    <a:pt x="23500" y="1"/>
                  </a:moveTo>
                  <a:cubicBezTo>
                    <a:pt x="23201" y="1"/>
                    <a:pt x="22859" y="200"/>
                    <a:pt x="22707" y="1098"/>
                  </a:cubicBezTo>
                  <a:cubicBezTo>
                    <a:pt x="22707" y="1098"/>
                    <a:pt x="22646" y="3895"/>
                    <a:pt x="22281" y="4472"/>
                  </a:cubicBezTo>
                  <a:cubicBezTo>
                    <a:pt x="22281" y="4472"/>
                    <a:pt x="20744" y="2057"/>
                    <a:pt x="18938" y="2057"/>
                  </a:cubicBezTo>
                  <a:cubicBezTo>
                    <a:pt x="18728" y="2057"/>
                    <a:pt x="18514" y="2089"/>
                    <a:pt x="18299" y="2162"/>
                  </a:cubicBezTo>
                  <a:cubicBezTo>
                    <a:pt x="16962" y="2618"/>
                    <a:pt x="18451" y="4989"/>
                    <a:pt x="18451" y="4989"/>
                  </a:cubicBezTo>
                  <a:cubicBezTo>
                    <a:pt x="18451" y="4989"/>
                    <a:pt x="16685" y="3401"/>
                    <a:pt x="15365" y="3401"/>
                  </a:cubicBezTo>
                  <a:cubicBezTo>
                    <a:pt x="15052" y="3401"/>
                    <a:pt x="14763" y="3491"/>
                    <a:pt x="14530" y="3712"/>
                  </a:cubicBezTo>
                  <a:cubicBezTo>
                    <a:pt x="13314" y="4807"/>
                    <a:pt x="15412" y="7573"/>
                    <a:pt x="15412" y="7573"/>
                  </a:cubicBezTo>
                  <a:cubicBezTo>
                    <a:pt x="15412" y="7573"/>
                    <a:pt x="16293" y="8393"/>
                    <a:pt x="16141" y="8728"/>
                  </a:cubicBezTo>
                  <a:cubicBezTo>
                    <a:pt x="16141" y="8728"/>
                    <a:pt x="14287" y="9092"/>
                    <a:pt x="14044" y="9944"/>
                  </a:cubicBezTo>
                  <a:cubicBezTo>
                    <a:pt x="13801" y="10734"/>
                    <a:pt x="15959" y="12436"/>
                    <a:pt x="15898" y="12497"/>
                  </a:cubicBezTo>
                  <a:cubicBezTo>
                    <a:pt x="15868" y="12558"/>
                    <a:pt x="13770" y="13317"/>
                    <a:pt x="13679" y="13743"/>
                  </a:cubicBezTo>
                  <a:cubicBezTo>
                    <a:pt x="13557" y="14168"/>
                    <a:pt x="13922" y="14989"/>
                    <a:pt x="14317" y="15293"/>
                  </a:cubicBezTo>
                  <a:cubicBezTo>
                    <a:pt x="14317" y="15293"/>
                    <a:pt x="13497" y="15567"/>
                    <a:pt x="13405" y="16235"/>
                  </a:cubicBezTo>
                  <a:cubicBezTo>
                    <a:pt x="13253" y="16934"/>
                    <a:pt x="13983" y="17998"/>
                    <a:pt x="13983" y="17998"/>
                  </a:cubicBezTo>
                  <a:cubicBezTo>
                    <a:pt x="13983" y="17998"/>
                    <a:pt x="12706" y="18120"/>
                    <a:pt x="12494" y="18758"/>
                  </a:cubicBezTo>
                  <a:cubicBezTo>
                    <a:pt x="12250" y="19366"/>
                    <a:pt x="12980" y="20035"/>
                    <a:pt x="12980" y="20035"/>
                  </a:cubicBezTo>
                  <a:cubicBezTo>
                    <a:pt x="12980" y="20035"/>
                    <a:pt x="12842" y="20006"/>
                    <a:pt x="12661" y="20006"/>
                  </a:cubicBezTo>
                  <a:cubicBezTo>
                    <a:pt x="12426" y="20006"/>
                    <a:pt x="12118" y="20055"/>
                    <a:pt x="11946" y="20278"/>
                  </a:cubicBezTo>
                  <a:cubicBezTo>
                    <a:pt x="11643" y="20643"/>
                    <a:pt x="12159" y="21494"/>
                    <a:pt x="11916" y="21798"/>
                  </a:cubicBezTo>
                  <a:cubicBezTo>
                    <a:pt x="11916" y="21798"/>
                    <a:pt x="11572" y="21502"/>
                    <a:pt x="11148" y="21502"/>
                  </a:cubicBezTo>
                  <a:cubicBezTo>
                    <a:pt x="10995" y="21502"/>
                    <a:pt x="10831" y="21541"/>
                    <a:pt x="10670" y="21646"/>
                  </a:cubicBezTo>
                  <a:cubicBezTo>
                    <a:pt x="10062" y="22071"/>
                    <a:pt x="9363" y="24138"/>
                    <a:pt x="9363" y="24138"/>
                  </a:cubicBezTo>
                  <a:cubicBezTo>
                    <a:pt x="9211" y="24199"/>
                    <a:pt x="5989" y="26114"/>
                    <a:pt x="1095" y="27208"/>
                  </a:cubicBezTo>
                  <a:cubicBezTo>
                    <a:pt x="1095" y="27208"/>
                    <a:pt x="1" y="27603"/>
                    <a:pt x="335" y="28454"/>
                  </a:cubicBezTo>
                  <a:cubicBezTo>
                    <a:pt x="575" y="29044"/>
                    <a:pt x="2054" y="29367"/>
                    <a:pt x="3544" y="29367"/>
                  </a:cubicBezTo>
                  <a:cubicBezTo>
                    <a:pt x="4129" y="29367"/>
                    <a:pt x="4715" y="29317"/>
                    <a:pt x="5229" y="29214"/>
                  </a:cubicBezTo>
                  <a:cubicBezTo>
                    <a:pt x="7053" y="28819"/>
                    <a:pt x="12858" y="26874"/>
                    <a:pt x="16445" y="23287"/>
                  </a:cubicBezTo>
                  <a:cubicBezTo>
                    <a:pt x="16445" y="23287"/>
                    <a:pt x="16597" y="23713"/>
                    <a:pt x="16627" y="24321"/>
                  </a:cubicBezTo>
                  <a:cubicBezTo>
                    <a:pt x="16655" y="24870"/>
                    <a:pt x="17228" y="25246"/>
                    <a:pt x="17810" y="25246"/>
                  </a:cubicBezTo>
                  <a:cubicBezTo>
                    <a:pt x="17872" y="25246"/>
                    <a:pt x="17934" y="25241"/>
                    <a:pt x="17995" y="25232"/>
                  </a:cubicBezTo>
                  <a:cubicBezTo>
                    <a:pt x="18634" y="25111"/>
                    <a:pt x="21156" y="24564"/>
                    <a:pt x="21430" y="23895"/>
                  </a:cubicBezTo>
                  <a:cubicBezTo>
                    <a:pt x="21673" y="23196"/>
                    <a:pt x="20670" y="22983"/>
                    <a:pt x="20670" y="22983"/>
                  </a:cubicBezTo>
                  <a:cubicBezTo>
                    <a:pt x="20670" y="22983"/>
                    <a:pt x="20518" y="21190"/>
                    <a:pt x="20852" y="20886"/>
                  </a:cubicBezTo>
                  <a:cubicBezTo>
                    <a:pt x="21187" y="20612"/>
                    <a:pt x="21673" y="19913"/>
                    <a:pt x="23102" y="19670"/>
                  </a:cubicBezTo>
                  <a:cubicBezTo>
                    <a:pt x="23121" y="19667"/>
                    <a:pt x="23141" y="19665"/>
                    <a:pt x="23160" y="19665"/>
                  </a:cubicBezTo>
                  <a:cubicBezTo>
                    <a:pt x="23971" y="19665"/>
                    <a:pt x="24354" y="22720"/>
                    <a:pt x="24621" y="23135"/>
                  </a:cubicBezTo>
                  <a:cubicBezTo>
                    <a:pt x="24905" y="23573"/>
                    <a:pt x="25057" y="24340"/>
                    <a:pt x="25969" y="24340"/>
                  </a:cubicBezTo>
                  <a:cubicBezTo>
                    <a:pt x="26132" y="24340"/>
                    <a:pt x="26320" y="24315"/>
                    <a:pt x="26536" y="24260"/>
                  </a:cubicBezTo>
                  <a:cubicBezTo>
                    <a:pt x="28330" y="23865"/>
                    <a:pt x="28877" y="23652"/>
                    <a:pt x="29029" y="23318"/>
                  </a:cubicBezTo>
                  <a:cubicBezTo>
                    <a:pt x="29120" y="22953"/>
                    <a:pt x="29242" y="22254"/>
                    <a:pt x="28573" y="22132"/>
                  </a:cubicBezTo>
                  <a:cubicBezTo>
                    <a:pt x="27874" y="21980"/>
                    <a:pt x="27053" y="21767"/>
                    <a:pt x="26932" y="21038"/>
                  </a:cubicBezTo>
                  <a:cubicBezTo>
                    <a:pt x="26810" y="20308"/>
                    <a:pt x="26992" y="19305"/>
                    <a:pt x="26901" y="18576"/>
                  </a:cubicBezTo>
                  <a:lnTo>
                    <a:pt x="27205" y="18211"/>
                  </a:lnTo>
                  <a:lnTo>
                    <a:pt x="28938" y="17725"/>
                  </a:lnTo>
                  <a:cubicBezTo>
                    <a:pt x="28938" y="17725"/>
                    <a:pt x="30731" y="20096"/>
                    <a:pt x="30853" y="20187"/>
                  </a:cubicBezTo>
                  <a:cubicBezTo>
                    <a:pt x="30944" y="20308"/>
                    <a:pt x="31187" y="22071"/>
                    <a:pt x="31764" y="22193"/>
                  </a:cubicBezTo>
                  <a:cubicBezTo>
                    <a:pt x="31806" y="22200"/>
                    <a:pt x="31857" y="22203"/>
                    <a:pt x="31918" y="22203"/>
                  </a:cubicBezTo>
                  <a:cubicBezTo>
                    <a:pt x="32660" y="22203"/>
                    <a:pt x="34740" y="21689"/>
                    <a:pt x="35442" y="20734"/>
                  </a:cubicBezTo>
                  <a:cubicBezTo>
                    <a:pt x="35442" y="20734"/>
                    <a:pt x="35321" y="19852"/>
                    <a:pt x="34287" y="19549"/>
                  </a:cubicBezTo>
                  <a:lnTo>
                    <a:pt x="33223" y="18059"/>
                  </a:lnTo>
                  <a:lnTo>
                    <a:pt x="33223" y="18059"/>
                  </a:lnTo>
                  <a:cubicBezTo>
                    <a:pt x="33224" y="18059"/>
                    <a:pt x="34439" y="18758"/>
                    <a:pt x="34804" y="18941"/>
                  </a:cubicBezTo>
                  <a:cubicBezTo>
                    <a:pt x="35169" y="19184"/>
                    <a:pt x="36871" y="20308"/>
                    <a:pt x="37175" y="20491"/>
                  </a:cubicBezTo>
                  <a:cubicBezTo>
                    <a:pt x="37429" y="20694"/>
                    <a:pt x="38001" y="21088"/>
                    <a:pt x="38874" y="21088"/>
                  </a:cubicBezTo>
                  <a:cubicBezTo>
                    <a:pt x="39046" y="21088"/>
                    <a:pt x="39229" y="21073"/>
                    <a:pt x="39424" y="21038"/>
                  </a:cubicBezTo>
                  <a:cubicBezTo>
                    <a:pt x="40579" y="20795"/>
                    <a:pt x="41278" y="20278"/>
                    <a:pt x="41278" y="20278"/>
                  </a:cubicBezTo>
                  <a:cubicBezTo>
                    <a:pt x="41278" y="20278"/>
                    <a:pt x="41734" y="19488"/>
                    <a:pt x="40579" y="19336"/>
                  </a:cubicBezTo>
                  <a:cubicBezTo>
                    <a:pt x="39394" y="19184"/>
                    <a:pt x="39120" y="19488"/>
                    <a:pt x="38512" y="18758"/>
                  </a:cubicBezTo>
                  <a:cubicBezTo>
                    <a:pt x="37874" y="17998"/>
                    <a:pt x="37296" y="17816"/>
                    <a:pt x="37418" y="17056"/>
                  </a:cubicBezTo>
                  <a:cubicBezTo>
                    <a:pt x="37418" y="17056"/>
                    <a:pt x="38512" y="16661"/>
                    <a:pt x="40154" y="14928"/>
                  </a:cubicBezTo>
                  <a:lnTo>
                    <a:pt x="43102" y="13773"/>
                  </a:lnTo>
                  <a:cubicBezTo>
                    <a:pt x="43102" y="13773"/>
                    <a:pt x="44683" y="13591"/>
                    <a:pt x="44774" y="13439"/>
                  </a:cubicBezTo>
                  <a:cubicBezTo>
                    <a:pt x="44774" y="13439"/>
                    <a:pt x="45199" y="13196"/>
                    <a:pt x="45199" y="12831"/>
                  </a:cubicBezTo>
                  <a:cubicBezTo>
                    <a:pt x="45199" y="12831"/>
                    <a:pt x="45655" y="12831"/>
                    <a:pt x="45686" y="12406"/>
                  </a:cubicBezTo>
                  <a:cubicBezTo>
                    <a:pt x="45686" y="12041"/>
                    <a:pt x="45777" y="11342"/>
                    <a:pt x="44865" y="10764"/>
                  </a:cubicBezTo>
                  <a:cubicBezTo>
                    <a:pt x="43953" y="10217"/>
                    <a:pt x="42889" y="10217"/>
                    <a:pt x="42251" y="9792"/>
                  </a:cubicBezTo>
                  <a:cubicBezTo>
                    <a:pt x="42251" y="9792"/>
                    <a:pt x="41947" y="9665"/>
                    <a:pt x="41479" y="9665"/>
                  </a:cubicBezTo>
                  <a:cubicBezTo>
                    <a:pt x="41221" y="9665"/>
                    <a:pt x="40914" y="9703"/>
                    <a:pt x="40579" y="9822"/>
                  </a:cubicBezTo>
                  <a:cubicBezTo>
                    <a:pt x="39607" y="10156"/>
                    <a:pt x="39303" y="10399"/>
                    <a:pt x="38907" y="11068"/>
                  </a:cubicBezTo>
                  <a:cubicBezTo>
                    <a:pt x="38907" y="11068"/>
                    <a:pt x="37972" y="10483"/>
                    <a:pt x="37373" y="10483"/>
                  </a:cubicBezTo>
                  <a:cubicBezTo>
                    <a:pt x="37289" y="10483"/>
                    <a:pt x="37212" y="10495"/>
                    <a:pt x="37144" y="10521"/>
                  </a:cubicBezTo>
                  <a:cubicBezTo>
                    <a:pt x="36628" y="10703"/>
                    <a:pt x="35929" y="11950"/>
                    <a:pt x="35929" y="11950"/>
                  </a:cubicBezTo>
                  <a:lnTo>
                    <a:pt x="35442" y="11737"/>
                  </a:lnTo>
                  <a:cubicBezTo>
                    <a:pt x="35442" y="11737"/>
                    <a:pt x="35594" y="10278"/>
                    <a:pt x="35017" y="10095"/>
                  </a:cubicBezTo>
                  <a:cubicBezTo>
                    <a:pt x="34939" y="10075"/>
                    <a:pt x="34856" y="10066"/>
                    <a:pt x="34770" y="10066"/>
                  </a:cubicBezTo>
                  <a:cubicBezTo>
                    <a:pt x="34225" y="10066"/>
                    <a:pt x="33588" y="10430"/>
                    <a:pt x="33588" y="10430"/>
                  </a:cubicBezTo>
                  <a:lnTo>
                    <a:pt x="32828" y="9700"/>
                  </a:lnTo>
                  <a:cubicBezTo>
                    <a:pt x="32828" y="9700"/>
                    <a:pt x="34834" y="8545"/>
                    <a:pt x="34895" y="6661"/>
                  </a:cubicBezTo>
                  <a:cubicBezTo>
                    <a:pt x="34895" y="6550"/>
                    <a:pt x="34765" y="5984"/>
                    <a:pt x="34221" y="5984"/>
                  </a:cubicBezTo>
                  <a:cubicBezTo>
                    <a:pt x="34020" y="5984"/>
                    <a:pt x="33764" y="6061"/>
                    <a:pt x="33436" y="6266"/>
                  </a:cubicBezTo>
                  <a:cubicBezTo>
                    <a:pt x="33436" y="6266"/>
                    <a:pt x="33923" y="5050"/>
                    <a:pt x="33375" y="4533"/>
                  </a:cubicBezTo>
                  <a:cubicBezTo>
                    <a:pt x="33307" y="4474"/>
                    <a:pt x="33163" y="4452"/>
                    <a:pt x="32990" y="4452"/>
                  </a:cubicBezTo>
                  <a:cubicBezTo>
                    <a:pt x="32547" y="4452"/>
                    <a:pt x="31916" y="4594"/>
                    <a:pt x="31916" y="4594"/>
                  </a:cubicBezTo>
                  <a:cubicBezTo>
                    <a:pt x="31916" y="4594"/>
                    <a:pt x="31977" y="2466"/>
                    <a:pt x="31612" y="2314"/>
                  </a:cubicBezTo>
                  <a:cubicBezTo>
                    <a:pt x="31465" y="2235"/>
                    <a:pt x="31300" y="2181"/>
                    <a:pt x="31117" y="2181"/>
                  </a:cubicBezTo>
                  <a:cubicBezTo>
                    <a:pt x="30810" y="2181"/>
                    <a:pt x="30451" y="2332"/>
                    <a:pt x="30032" y="2770"/>
                  </a:cubicBezTo>
                  <a:cubicBezTo>
                    <a:pt x="29424" y="3439"/>
                    <a:pt x="28664" y="4320"/>
                    <a:pt x="28664" y="4320"/>
                  </a:cubicBezTo>
                  <a:cubicBezTo>
                    <a:pt x="28664" y="4320"/>
                    <a:pt x="29242" y="1919"/>
                    <a:pt x="28482" y="1463"/>
                  </a:cubicBezTo>
                  <a:cubicBezTo>
                    <a:pt x="28407" y="1413"/>
                    <a:pt x="28311" y="1393"/>
                    <a:pt x="28203" y="1393"/>
                  </a:cubicBezTo>
                  <a:cubicBezTo>
                    <a:pt x="27917" y="1393"/>
                    <a:pt x="27544" y="1535"/>
                    <a:pt x="27236" y="1646"/>
                  </a:cubicBezTo>
                  <a:cubicBezTo>
                    <a:pt x="26506" y="1919"/>
                    <a:pt x="25837" y="2253"/>
                    <a:pt x="25837" y="2253"/>
                  </a:cubicBezTo>
                  <a:cubicBezTo>
                    <a:pt x="25837" y="2253"/>
                    <a:pt x="24166" y="126"/>
                    <a:pt x="24014" y="126"/>
                  </a:cubicBezTo>
                  <a:cubicBezTo>
                    <a:pt x="23946" y="126"/>
                    <a:pt x="23737" y="1"/>
                    <a:pt x="235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3" name="Google Shape;723;p36"/>
            <p:cNvSpPr/>
            <p:nvPr/>
          </p:nvSpPr>
          <p:spPr>
            <a:xfrm>
              <a:off x="7080175" y="3592925"/>
              <a:ext cx="963575" cy="872900"/>
            </a:xfrm>
            <a:custGeom>
              <a:avLst/>
              <a:gdLst/>
              <a:ahLst/>
              <a:cxnLst/>
              <a:rect l="l" t="t" r="r" b="b"/>
              <a:pathLst>
                <a:path w="38543" h="34916" extrusionOk="0">
                  <a:moveTo>
                    <a:pt x="21756" y="1"/>
                  </a:moveTo>
                  <a:cubicBezTo>
                    <a:pt x="21354" y="1"/>
                    <a:pt x="20877" y="151"/>
                    <a:pt x="20548" y="917"/>
                  </a:cubicBezTo>
                  <a:cubicBezTo>
                    <a:pt x="20153" y="1738"/>
                    <a:pt x="19758" y="2863"/>
                    <a:pt x="19758" y="2863"/>
                  </a:cubicBezTo>
                  <a:cubicBezTo>
                    <a:pt x="19758" y="2863"/>
                    <a:pt x="19515" y="431"/>
                    <a:pt x="18633" y="188"/>
                  </a:cubicBezTo>
                  <a:cubicBezTo>
                    <a:pt x="18608" y="183"/>
                    <a:pt x="18583" y="181"/>
                    <a:pt x="18557" y="181"/>
                  </a:cubicBezTo>
                  <a:cubicBezTo>
                    <a:pt x="18236" y="181"/>
                    <a:pt x="17846" y="512"/>
                    <a:pt x="17509" y="765"/>
                  </a:cubicBezTo>
                  <a:cubicBezTo>
                    <a:pt x="16901" y="1221"/>
                    <a:pt x="16354" y="1738"/>
                    <a:pt x="16354" y="1738"/>
                  </a:cubicBezTo>
                  <a:cubicBezTo>
                    <a:pt x="16354" y="1738"/>
                    <a:pt x="14225" y="338"/>
                    <a:pt x="13995" y="338"/>
                  </a:cubicBezTo>
                  <a:cubicBezTo>
                    <a:pt x="13990" y="338"/>
                    <a:pt x="13986" y="339"/>
                    <a:pt x="13983" y="340"/>
                  </a:cubicBezTo>
                  <a:cubicBezTo>
                    <a:pt x="13974" y="341"/>
                    <a:pt x="13963" y="342"/>
                    <a:pt x="13950" y="342"/>
                  </a:cubicBezTo>
                  <a:cubicBezTo>
                    <a:pt x="13904" y="342"/>
                    <a:pt x="13832" y="335"/>
                    <a:pt x="13747" y="335"/>
                  </a:cubicBezTo>
                  <a:cubicBezTo>
                    <a:pt x="13410" y="335"/>
                    <a:pt x="12873" y="454"/>
                    <a:pt x="13010" y="1647"/>
                  </a:cubicBezTo>
                  <a:cubicBezTo>
                    <a:pt x="13010" y="1647"/>
                    <a:pt x="13861" y="4322"/>
                    <a:pt x="13709" y="4990"/>
                  </a:cubicBezTo>
                  <a:cubicBezTo>
                    <a:pt x="13709" y="4990"/>
                    <a:pt x="12030" y="3654"/>
                    <a:pt x="10480" y="3654"/>
                  </a:cubicBezTo>
                  <a:cubicBezTo>
                    <a:pt x="10020" y="3654"/>
                    <a:pt x="9571" y="3772"/>
                    <a:pt x="9180" y="4078"/>
                  </a:cubicBezTo>
                  <a:cubicBezTo>
                    <a:pt x="8086" y="4899"/>
                    <a:pt x="10214" y="6723"/>
                    <a:pt x="10214" y="6723"/>
                  </a:cubicBezTo>
                  <a:cubicBezTo>
                    <a:pt x="10214" y="6723"/>
                    <a:pt x="8728" y="6088"/>
                    <a:pt x="7503" y="6088"/>
                  </a:cubicBezTo>
                  <a:cubicBezTo>
                    <a:pt x="6891" y="6088"/>
                    <a:pt x="6343" y="6247"/>
                    <a:pt x="6080" y="6723"/>
                  </a:cubicBezTo>
                  <a:cubicBezTo>
                    <a:pt x="5259" y="8182"/>
                    <a:pt x="8117" y="10158"/>
                    <a:pt x="8117" y="10158"/>
                  </a:cubicBezTo>
                  <a:cubicBezTo>
                    <a:pt x="8117" y="10158"/>
                    <a:pt x="9180" y="10613"/>
                    <a:pt x="9180" y="10978"/>
                  </a:cubicBezTo>
                  <a:cubicBezTo>
                    <a:pt x="9180" y="10978"/>
                    <a:pt x="7539" y="11981"/>
                    <a:pt x="7600" y="12802"/>
                  </a:cubicBezTo>
                  <a:cubicBezTo>
                    <a:pt x="7630" y="13653"/>
                    <a:pt x="10183" y="14565"/>
                    <a:pt x="10183" y="14626"/>
                  </a:cubicBezTo>
                  <a:cubicBezTo>
                    <a:pt x="10183" y="14717"/>
                    <a:pt x="8421" y="16115"/>
                    <a:pt x="8451" y="16541"/>
                  </a:cubicBezTo>
                  <a:cubicBezTo>
                    <a:pt x="8512" y="16936"/>
                    <a:pt x="9120" y="17635"/>
                    <a:pt x="9606" y="17817"/>
                  </a:cubicBezTo>
                  <a:cubicBezTo>
                    <a:pt x="9606" y="17817"/>
                    <a:pt x="8907" y="18304"/>
                    <a:pt x="9028" y="19033"/>
                  </a:cubicBezTo>
                  <a:cubicBezTo>
                    <a:pt x="9120" y="19732"/>
                    <a:pt x="10123" y="20492"/>
                    <a:pt x="10123" y="20492"/>
                  </a:cubicBezTo>
                  <a:cubicBezTo>
                    <a:pt x="10123" y="20492"/>
                    <a:pt x="8998" y="21009"/>
                    <a:pt x="8968" y="21647"/>
                  </a:cubicBezTo>
                  <a:cubicBezTo>
                    <a:pt x="8907" y="22316"/>
                    <a:pt x="9819" y="22711"/>
                    <a:pt x="9819" y="22711"/>
                  </a:cubicBezTo>
                  <a:cubicBezTo>
                    <a:pt x="9819" y="22711"/>
                    <a:pt x="9120" y="22802"/>
                    <a:pt x="8907" y="23258"/>
                  </a:cubicBezTo>
                  <a:cubicBezTo>
                    <a:pt x="8724" y="23714"/>
                    <a:pt x="9484" y="24352"/>
                    <a:pt x="9363" y="24747"/>
                  </a:cubicBezTo>
                  <a:cubicBezTo>
                    <a:pt x="9363" y="24747"/>
                    <a:pt x="9132" y="24659"/>
                    <a:pt x="8848" y="24659"/>
                  </a:cubicBezTo>
                  <a:cubicBezTo>
                    <a:pt x="8606" y="24659"/>
                    <a:pt x="8326" y="24723"/>
                    <a:pt x="8117" y="24960"/>
                  </a:cubicBezTo>
                  <a:cubicBezTo>
                    <a:pt x="7752" y="25447"/>
                    <a:pt x="7782" y="27665"/>
                    <a:pt x="7782" y="27665"/>
                  </a:cubicBezTo>
                  <a:cubicBezTo>
                    <a:pt x="7630" y="27726"/>
                    <a:pt x="5199" y="30614"/>
                    <a:pt x="913" y="33197"/>
                  </a:cubicBezTo>
                  <a:cubicBezTo>
                    <a:pt x="913" y="33197"/>
                    <a:pt x="1" y="33957"/>
                    <a:pt x="578" y="34626"/>
                  </a:cubicBezTo>
                  <a:cubicBezTo>
                    <a:pt x="761" y="34827"/>
                    <a:pt x="1127" y="34915"/>
                    <a:pt x="1594" y="34915"/>
                  </a:cubicBezTo>
                  <a:cubicBezTo>
                    <a:pt x="2683" y="34915"/>
                    <a:pt x="4323" y="34434"/>
                    <a:pt x="5472" y="33775"/>
                  </a:cubicBezTo>
                  <a:cubicBezTo>
                    <a:pt x="7083" y="32863"/>
                    <a:pt x="11977" y="29155"/>
                    <a:pt x="14196" y="24626"/>
                  </a:cubicBezTo>
                  <a:cubicBezTo>
                    <a:pt x="14196" y="24626"/>
                    <a:pt x="14469" y="24960"/>
                    <a:pt x="14682" y="25538"/>
                  </a:cubicBezTo>
                  <a:cubicBezTo>
                    <a:pt x="14847" y="25929"/>
                    <a:pt x="15249" y="26139"/>
                    <a:pt x="15680" y="26139"/>
                  </a:cubicBezTo>
                  <a:cubicBezTo>
                    <a:pt x="15885" y="26139"/>
                    <a:pt x="16097" y="26092"/>
                    <a:pt x="16293" y="25994"/>
                  </a:cubicBezTo>
                  <a:cubicBezTo>
                    <a:pt x="16901" y="25690"/>
                    <a:pt x="19059" y="24352"/>
                    <a:pt x="19089" y="23623"/>
                  </a:cubicBezTo>
                  <a:cubicBezTo>
                    <a:pt x="19141" y="23027"/>
                    <a:pt x="18399" y="22983"/>
                    <a:pt x="18178" y="22983"/>
                  </a:cubicBezTo>
                  <a:cubicBezTo>
                    <a:pt x="18139" y="22983"/>
                    <a:pt x="18117" y="22984"/>
                    <a:pt x="18117" y="22984"/>
                  </a:cubicBezTo>
                  <a:cubicBezTo>
                    <a:pt x="18117" y="22984"/>
                    <a:pt x="17387" y="21343"/>
                    <a:pt x="17630" y="20978"/>
                  </a:cubicBezTo>
                  <a:cubicBezTo>
                    <a:pt x="17843" y="20583"/>
                    <a:pt x="18117" y="19793"/>
                    <a:pt x="19333" y="19124"/>
                  </a:cubicBezTo>
                  <a:cubicBezTo>
                    <a:pt x="19385" y="19095"/>
                    <a:pt x="19439" y="19082"/>
                    <a:pt x="19497" y="19082"/>
                  </a:cubicBezTo>
                  <a:cubicBezTo>
                    <a:pt x="20279" y="19082"/>
                    <a:pt x="21516" y="21609"/>
                    <a:pt x="21855" y="21921"/>
                  </a:cubicBezTo>
                  <a:cubicBezTo>
                    <a:pt x="22198" y="22199"/>
                    <a:pt x="22525" y="22688"/>
                    <a:pt x="23124" y="22688"/>
                  </a:cubicBezTo>
                  <a:cubicBezTo>
                    <a:pt x="23375" y="22688"/>
                    <a:pt x="23675" y="22601"/>
                    <a:pt x="24044" y="22377"/>
                  </a:cubicBezTo>
                  <a:cubicBezTo>
                    <a:pt x="25655" y="21434"/>
                    <a:pt x="26050" y="21100"/>
                    <a:pt x="26050" y="20705"/>
                  </a:cubicBezTo>
                  <a:cubicBezTo>
                    <a:pt x="26050" y="20362"/>
                    <a:pt x="25943" y="19724"/>
                    <a:pt x="25375" y="19724"/>
                  </a:cubicBezTo>
                  <a:cubicBezTo>
                    <a:pt x="25338" y="19724"/>
                    <a:pt x="25300" y="19727"/>
                    <a:pt x="25260" y="19732"/>
                  </a:cubicBezTo>
                  <a:cubicBezTo>
                    <a:pt x="25058" y="19750"/>
                    <a:pt x="24843" y="19767"/>
                    <a:pt x="24632" y="19767"/>
                  </a:cubicBezTo>
                  <a:cubicBezTo>
                    <a:pt x="24110" y="19767"/>
                    <a:pt x="23604" y="19661"/>
                    <a:pt x="23345" y="19185"/>
                  </a:cubicBezTo>
                  <a:cubicBezTo>
                    <a:pt x="23010" y="18547"/>
                    <a:pt x="22858" y="17513"/>
                    <a:pt x="22555" y="16845"/>
                  </a:cubicBezTo>
                  <a:lnTo>
                    <a:pt x="22707" y="16419"/>
                  </a:lnTo>
                  <a:lnTo>
                    <a:pt x="24226" y="15386"/>
                  </a:lnTo>
                  <a:cubicBezTo>
                    <a:pt x="24226" y="15386"/>
                    <a:pt x="26658" y="17057"/>
                    <a:pt x="26810" y="17149"/>
                  </a:cubicBezTo>
                  <a:cubicBezTo>
                    <a:pt x="26958" y="17208"/>
                    <a:pt x="27709" y="18733"/>
                    <a:pt x="28282" y="18733"/>
                  </a:cubicBezTo>
                  <a:cubicBezTo>
                    <a:pt x="28298" y="18733"/>
                    <a:pt x="28314" y="18732"/>
                    <a:pt x="28330" y="18729"/>
                  </a:cubicBezTo>
                  <a:cubicBezTo>
                    <a:pt x="28907" y="18668"/>
                    <a:pt x="31005" y="17392"/>
                    <a:pt x="31369" y="16176"/>
                  </a:cubicBezTo>
                  <a:cubicBezTo>
                    <a:pt x="31369" y="16176"/>
                    <a:pt x="31043" y="15469"/>
                    <a:pt x="30109" y="15469"/>
                  </a:cubicBezTo>
                  <a:cubicBezTo>
                    <a:pt x="30055" y="15469"/>
                    <a:pt x="29999" y="15472"/>
                    <a:pt x="29941" y="15477"/>
                  </a:cubicBezTo>
                  <a:lnTo>
                    <a:pt x="28451" y="14413"/>
                  </a:lnTo>
                  <a:lnTo>
                    <a:pt x="28451" y="14413"/>
                  </a:lnTo>
                  <a:cubicBezTo>
                    <a:pt x="28452" y="14413"/>
                    <a:pt x="29819" y="14656"/>
                    <a:pt x="30245" y="14747"/>
                  </a:cubicBezTo>
                  <a:cubicBezTo>
                    <a:pt x="30640" y="14808"/>
                    <a:pt x="32616" y="15355"/>
                    <a:pt x="33011" y="15477"/>
                  </a:cubicBezTo>
                  <a:cubicBezTo>
                    <a:pt x="33201" y="15524"/>
                    <a:pt x="33532" y="15622"/>
                    <a:pt x="33952" y="15622"/>
                  </a:cubicBezTo>
                  <a:cubicBezTo>
                    <a:pt x="34337" y="15622"/>
                    <a:pt x="34796" y="15540"/>
                    <a:pt x="35290" y="15264"/>
                  </a:cubicBezTo>
                  <a:cubicBezTo>
                    <a:pt x="36324" y="14717"/>
                    <a:pt x="36810" y="13957"/>
                    <a:pt x="36810" y="13957"/>
                  </a:cubicBezTo>
                  <a:cubicBezTo>
                    <a:pt x="36810" y="13957"/>
                    <a:pt x="36956" y="13226"/>
                    <a:pt x="36136" y="13226"/>
                  </a:cubicBezTo>
                  <a:cubicBezTo>
                    <a:pt x="36040" y="13226"/>
                    <a:pt x="35931" y="13236"/>
                    <a:pt x="35807" y="13258"/>
                  </a:cubicBezTo>
                  <a:cubicBezTo>
                    <a:pt x="35067" y="13414"/>
                    <a:pt x="34752" y="13619"/>
                    <a:pt x="34397" y="13619"/>
                  </a:cubicBezTo>
                  <a:cubicBezTo>
                    <a:pt x="34197" y="13619"/>
                    <a:pt x="33985" y="13554"/>
                    <a:pt x="33679" y="13379"/>
                  </a:cubicBezTo>
                  <a:cubicBezTo>
                    <a:pt x="32859" y="12893"/>
                    <a:pt x="32251" y="12832"/>
                    <a:pt x="32099" y="12133"/>
                  </a:cubicBezTo>
                  <a:cubicBezTo>
                    <a:pt x="32099" y="12133"/>
                    <a:pt x="33011" y="11404"/>
                    <a:pt x="33983" y="9215"/>
                  </a:cubicBezTo>
                  <a:lnTo>
                    <a:pt x="36415" y="7209"/>
                  </a:lnTo>
                  <a:cubicBezTo>
                    <a:pt x="36415" y="7209"/>
                    <a:pt x="37844" y="6540"/>
                    <a:pt x="37904" y="6328"/>
                  </a:cubicBezTo>
                  <a:cubicBezTo>
                    <a:pt x="37904" y="6328"/>
                    <a:pt x="38208" y="5993"/>
                    <a:pt x="38087" y="5659"/>
                  </a:cubicBezTo>
                  <a:cubicBezTo>
                    <a:pt x="38087" y="5659"/>
                    <a:pt x="38543" y="5507"/>
                    <a:pt x="38391" y="5112"/>
                  </a:cubicBezTo>
                  <a:cubicBezTo>
                    <a:pt x="38300" y="4747"/>
                    <a:pt x="38148" y="4109"/>
                    <a:pt x="37084" y="3835"/>
                  </a:cubicBezTo>
                  <a:cubicBezTo>
                    <a:pt x="36746" y="3758"/>
                    <a:pt x="36415" y="3736"/>
                    <a:pt x="36096" y="3736"/>
                  </a:cubicBezTo>
                  <a:cubicBezTo>
                    <a:pt x="35670" y="3736"/>
                    <a:pt x="35268" y="3775"/>
                    <a:pt x="34904" y="3775"/>
                  </a:cubicBezTo>
                  <a:cubicBezTo>
                    <a:pt x="34683" y="3775"/>
                    <a:pt x="34476" y="3761"/>
                    <a:pt x="34287" y="3714"/>
                  </a:cubicBezTo>
                  <a:cubicBezTo>
                    <a:pt x="34287" y="3714"/>
                    <a:pt x="34281" y="3713"/>
                    <a:pt x="34268" y="3713"/>
                  </a:cubicBezTo>
                  <a:cubicBezTo>
                    <a:pt x="34144" y="3713"/>
                    <a:pt x="33425" y="3739"/>
                    <a:pt x="32707" y="4291"/>
                  </a:cubicBezTo>
                  <a:cubicBezTo>
                    <a:pt x="31916" y="4899"/>
                    <a:pt x="31704" y="5233"/>
                    <a:pt x="31521" y="6054"/>
                  </a:cubicBezTo>
                  <a:cubicBezTo>
                    <a:pt x="31521" y="6054"/>
                    <a:pt x="30900" y="5892"/>
                    <a:pt x="30359" y="5892"/>
                  </a:cubicBezTo>
                  <a:cubicBezTo>
                    <a:pt x="30089" y="5892"/>
                    <a:pt x="29839" y="5933"/>
                    <a:pt x="29698" y="6054"/>
                  </a:cubicBezTo>
                  <a:cubicBezTo>
                    <a:pt x="29272" y="6388"/>
                    <a:pt x="29029" y="7787"/>
                    <a:pt x="29029" y="7787"/>
                  </a:cubicBezTo>
                  <a:lnTo>
                    <a:pt x="28482" y="7756"/>
                  </a:lnTo>
                  <a:cubicBezTo>
                    <a:pt x="28482" y="7756"/>
                    <a:pt x="28190" y="6356"/>
                    <a:pt x="27607" y="6356"/>
                  </a:cubicBezTo>
                  <a:cubicBezTo>
                    <a:pt x="27595" y="6356"/>
                    <a:pt x="27582" y="6357"/>
                    <a:pt x="27570" y="6358"/>
                  </a:cubicBezTo>
                  <a:cubicBezTo>
                    <a:pt x="26992" y="6388"/>
                    <a:pt x="26324" y="7148"/>
                    <a:pt x="26324" y="7148"/>
                  </a:cubicBezTo>
                  <a:lnTo>
                    <a:pt x="25381" y="6692"/>
                  </a:lnTo>
                  <a:cubicBezTo>
                    <a:pt x="25381" y="6692"/>
                    <a:pt x="26932" y="4930"/>
                    <a:pt x="26354" y="3167"/>
                  </a:cubicBezTo>
                  <a:cubicBezTo>
                    <a:pt x="26335" y="3071"/>
                    <a:pt x="26099" y="2674"/>
                    <a:pt x="25699" y="2674"/>
                  </a:cubicBezTo>
                  <a:cubicBezTo>
                    <a:pt x="25464" y="2674"/>
                    <a:pt x="25172" y="2811"/>
                    <a:pt x="24834" y="3227"/>
                  </a:cubicBezTo>
                  <a:cubicBezTo>
                    <a:pt x="24834" y="3227"/>
                    <a:pt x="24925" y="1951"/>
                    <a:pt x="24226" y="1586"/>
                  </a:cubicBezTo>
                  <a:cubicBezTo>
                    <a:pt x="24195" y="1570"/>
                    <a:pt x="24156" y="1564"/>
                    <a:pt x="24111" y="1564"/>
                  </a:cubicBezTo>
                  <a:cubicBezTo>
                    <a:pt x="23716" y="1564"/>
                    <a:pt x="22858" y="2103"/>
                    <a:pt x="22858" y="2103"/>
                  </a:cubicBezTo>
                  <a:cubicBezTo>
                    <a:pt x="22858" y="2103"/>
                    <a:pt x="22251" y="66"/>
                    <a:pt x="21886" y="5"/>
                  </a:cubicBezTo>
                  <a:cubicBezTo>
                    <a:pt x="21844" y="2"/>
                    <a:pt x="21800" y="1"/>
                    <a:pt x="217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4" name="Google Shape;724;p36"/>
            <p:cNvSpPr/>
            <p:nvPr/>
          </p:nvSpPr>
          <p:spPr>
            <a:xfrm>
              <a:off x="5577125" y="1525425"/>
              <a:ext cx="656575" cy="426125"/>
            </a:xfrm>
            <a:custGeom>
              <a:avLst/>
              <a:gdLst/>
              <a:ahLst/>
              <a:cxnLst/>
              <a:rect l="l" t="t" r="r" b="b"/>
              <a:pathLst>
                <a:path w="26263" h="17045" extrusionOk="0">
                  <a:moveTo>
                    <a:pt x="13277" y="0"/>
                  </a:moveTo>
                  <a:cubicBezTo>
                    <a:pt x="13104" y="0"/>
                    <a:pt x="12910" y="111"/>
                    <a:pt x="12858" y="637"/>
                  </a:cubicBezTo>
                  <a:cubicBezTo>
                    <a:pt x="12858" y="637"/>
                    <a:pt x="12858" y="2248"/>
                    <a:pt x="12645" y="2552"/>
                  </a:cubicBezTo>
                  <a:cubicBezTo>
                    <a:pt x="12645" y="2552"/>
                    <a:pt x="11747" y="1228"/>
                    <a:pt x="10742" y="1228"/>
                  </a:cubicBezTo>
                  <a:cubicBezTo>
                    <a:pt x="10608" y="1228"/>
                    <a:pt x="10471" y="1252"/>
                    <a:pt x="10335" y="1306"/>
                  </a:cubicBezTo>
                  <a:cubicBezTo>
                    <a:pt x="9575" y="1580"/>
                    <a:pt x="10456" y="2947"/>
                    <a:pt x="10456" y="2947"/>
                  </a:cubicBezTo>
                  <a:cubicBezTo>
                    <a:pt x="10456" y="2947"/>
                    <a:pt x="9416" y="2064"/>
                    <a:pt x="8660" y="2064"/>
                  </a:cubicBezTo>
                  <a:cubicBezTo>
                    <a:pt x="8476" y="2064"/>
                    <a:pt x="8308" y="2117"/>
                    <a:pt x="8177" y="2248"/>
                  </a:cubicBezTo>
                  <a:cubicBezTo>
                    <a:pt x="7478" y="2917"/>
                    <a:pt x="8754" y="4498"/>
                    <a:pt x="8754" y="4498"/>
                  </a:cubicBezTo>
                  <a:cubicBezTo>
                    <a:pt x="8754" y="4498"/>
                    <a:pt x="9241" y="4954"/>
                    <a:pt x="9210" y="5136"/>
                  </a:cubicBezTo>
                  <a:cubicBezTo>
                    <a:pt x="9210" y="5136"/>
                    <a:pt x="8146" y="5409"/>
                    <a:pt x="8025" y="5865"/>
                  </a:cubicBezTo>
                  <a:cubicBezTo>
                    <a:pt x="7903" y="6321"/>
                    <a:pt x="9149" y="7264"/>
                    <a:pt x="9119" y="7324"/>
                  </a:cubicBezTo>
                  <a:cubicBezTo>
                    <a:pt x="9119" y="7355"/>
                    <a:pt x="7903" y="7841"/>
                    <a:pt x="7873" y="8084"/>
                  </a:cubicBezTo>
                  <a:cubicBezTo>
                    <a:pt x="7842" y="8297"/>
                    <a:pt x="8055" y="8783"/>
                    <a:pt x="8298" y="8996"/>
                  </a:cubicBezTo>
                  <a:cubicBezTo>
                    <a:pt x="8298" y="8996"/>
                    <a:pt x="7842" y="9148"/>
                    <a:pt x="7751" y="9543"/>
                  </a:cubicBezTo>
                  <a:cubicBezTo>
                    <a:pt x="7690" y="9969"/>
                    <a:pt x="8146" y="10546"/>
                    <a:pt x="8146" y="10546"/>
                  </a:cubicBezTo>
                  <a:cubicBezTo>
                    <a:pt x="8146" y="10546"/>
                    <a:pt x="7417" y="10607"/>
                    <a:pt x="7295" y="11002"/>
                  </a:cubicBezTo>
                  <a:cubicBezTo>
                    <a:pt x="7174" y="11367"/>
                    <a:pt x="7599" y="11732"/>
                    <a:pt x="7599" y="11732"/>
                  </a:cubicBezTo>
                  <a:cubicBezTo>
                    <a:pt x="7599" y="11732"/>
                    <a:pt x="7521" y="11715"/>
                    <a:pt x="7417" y="11715"/>
                  </a:cubicBezTo>
                  <a:cubicBezTo>
                    <a:pt x="7279" y="11715"/>
                    <a:pt x="7095" y="11745"/>
                    <a:pt x="6991" y="11884"/>
                  </a:cubicBezTo>
                  <a:cubicBezTo>
                    <a:pt x="6809" y="12097"/>
                    <a:pt x="7113" y="12552"/>
                    <a:pt x="6991" y="12765"/>
                  </a:cubicBezTo>
                  <a:cubicBezTo>
                    <a:pt x="6991" y="12765"/>
                    <a:pt x="6795" y="12585"/>
                    <a:pt x="6547" y="12585"/>
                  </a:cubicBezTo>
                  <a:cubicBezTo>
                    <a:pt x="6456" y="12585"/>
                    <a:pt x="6359" y="12609"/>
                    <a:pt x="6262" y="12674"/>
                  </a:cubicBezTo>
                  <a:cubicBezTo>
                    <a:pt x="5745" y="12796"/>
                    <a:pt x="5411" y="13981"/>
                    <a:pt x="5411" y="13981"/>
                  </a:cubicBezTo>
                  <a:cubicBezTo>
                    <a:pt x="5319" y="14011"/>
                    <a:pt x="3465" y="15136"/>
                    <a:pt x="639" y="15835"/>
                  </a:cubicBezTo>
                  <a:cubicBezTo>
                    <a:pt x="639" y="15835"/>
                    <a:pt x="0" y="16109"/>
                    <a:pt x="243" y="16565"/>
                  </a:cubicBezTo>
                  <a:cubicBezTo>
                    <a:pt x="388" y="16875"/>
                    <a:pt x="1166" y="17044"/>
                    <a:pt x="1975" y="17044"/>
                  </a:cubicBezTo>
                  <a:cubicBezTo>
                    <a:pt x="2354" y="17044"/>
                    <a:pt x="2740" y="17007"/>
                    <a:pt x="3070" y="16929"/>
                  </a:cubicBezTo>
                  <a:cubicBezTo>
                    <a:pt x="4134" y="16717"/>
                    <a:pt x="7447" y="15501"/>
                    <a:pt x="9453" y="13373"/>
                  </a:cubicBezTo>
                  <a:cubicBezTo>
                    <a:pt x="9453" y="13373"/>
                    <a:pt x="9544" y="13586"/>
                    <a:pt x="9575" y="13920"/>
                  </a:cubicBezTo>
                  <a:cubicBezTo>
                    <a:pt x="9603" y="14262"/>
                    <a:pt x="9952" y="14470"/>
                    <a:pt x="10296" y="14470"/>
                  </a:cubicBezTo>
                  <a:cubicBezTo>
                    <a:pt x="10319" y="14470"/>
                    <a:pt x="10342" y="14469"/>
                    <a:pt x="10365" y="14467"/>
                  </a:cubicBezTo>
                  <a:cubicBezTo>
                    <a:pt x="10760" y="14376"/>
                    <a:pt x="12158" y="14042"/>
                    <a:pt x="12310" y="13616"/>
                  </a:cubicBezTo>
                  <a:cubicBezTo>
                    <a:pt x="12462" y="13252"/>
                    <a:pt x="11855" y="13100"/>
                    <a:pt x="11855" y="13100"/>
                  </a:cubicBezTo>
                  <a:cubicBezTo>
                    <a:pt x="11855" y="13100"/>
                    <a:pt x="11733" y="12066"/>
                    <a:pt x="11946" y="11914"/>
                  </a:cubicBezTo>
                  <a:cubicBezTo>
                    <a:pt x="12128" y="11762"/>
                    <a:pt x="12402" y="11337"/>
                    <a:pt x="13192" y="11185"/>
                  </a:cubicBezTo>
                  <a:cubicBezTo>
                    <a:pt x="13200" y="11184"/>
                    <a:pt x="13208" y="11183"/>
                    <a:pt x="13216" y="11183"/>
                  </a:cubicBezTo>
                  <a:cubicBezTo>
                    <a:pt x="13687" y="11183"/>
                    <a:pt x="13954" y="12951"/>
                    <a:pt x="14104" y="13160"/>
                  </a:cubicBezTo>
                  <a:cubicBezTo>
                    <a:pt x="14287" y="13422"/>
                    <a:pt x="14380" y="13865"/>
                    <a:pt x="14929" y="13865"/>
                  </a:cubicBezTo>
                  <a:cubicBezTo>
                    <a:pt x="15016" y="13865"/>
                    <a:pt x="15116" y="13854"/>
                    <a:pt x="15228" y="13829"/>
                  </a:cubicBezTo>
                  <a:cubicBezTo>
                    <a:pt x="16262" y="13555"/>
                    <a:pt x="16566" y="13434"/>
                    <a:pt x="16657" y="13252"/>
                  </a:cubicBezTo>
                  <a:cubicBezTo>
                    <a:pt x="16718" y="13069"/>
                    <a:pt x="16748" y="12644"/>
                    <a:pt x="16383" y="12552"/>
                  </a:cubicBezTo>
                  <a:cubicBezTo>
                    <a:pt x="15988" y="12492"/>
                    <a:pt x="15502" y="12370"/>
                    <a:pt x="15441" y="11945"/>
                  </a:cubicBezTo>
                  <a:cubicBezTo>
                    <a:pt x="15350" y="11549"/>
                    <a:pt x="15472" y="10941"/>
                    <a:pt x="15380" y="10516"/>
                  </a:cubicBezTo>
                  <a:lnTo>
                    <a:pt x="15532" y="10273"/>
                  </a:lnTo>
                  <a:lnTo>
                    <a:pt x="16566" y="9969"/>
                  </a:lnTo>
                  <a:cubicBezTo>
                    <a:pt x="16566" y="9969"/>
                    <a:pt x="17630" y="11306"/>
                    <a:pt x="17721" y="11367"/>
                  </a:cubicBezTo>
                  <a:cubicBezTo>
                    <a:pt x="17782" y="11458"/>
                    <a:pt x="17934" y="12431"/>
                    <a:pt x="18268" y="12522"/>
                  </a:cubicBezTo>
                  <a:cubicBezTo>
                    <a:pt x="18285" y="12523"/>
                    <a:pt x="18303" y="12524"/>
                    <a:pt x="18324" y="12524"/>
                  </a:cubicBezTo>
                  <a:cubicBezTo>
                    <a:pt x="18750" y="12524"/>
                    <a:pt x="19961" y="12221"/>
                    <a:pt x="20396" y="11641"/>
                  </a:cubicBezTo>
                  <a:cubicBezTo>
                    <a:pt x="20396" y="11641"/>
                    <a:pt x="20335" y="11154"/>
                    <a:pt x="19727" y="11002"/>
                  </a:cubicBezTo>
                  <a:lnTo>
                    <a:pt x="19089" y="10151"/>
                  </a:lnTo>
                  <a:lnTo>
                    <a:pt x="19089" y="10151"/>
                  </a:lnTo>
                  <a:cubicBezTo>
                    <a:pt x="19089" y="10151"/>
                    <a:pt x="19757" y="10546"/>
                    <a:pt x="20001" y="10668"/>
                  </a:cubicBezTo>
                  <a:cubicBezTo>
                    <a:pt x="20213" y="10789"/>
                    <a:pt x="21216" y="11428"/>
                    <a:pt x="21399" y="11549"/>
                  </a:cubicBezTo>
                  <a:cubicBezTo>
                    <a:pt x="21546" y="11623"/>
                    <a:pt x="21870" y="11834"/>
                    <a:pt x="22325" y="11834"/>
                  </a:cubicBezTo>
                  <a:cubicBezTo>
                    <a:pt x="22434" y="11834"/>
                    <a:pt x="22551" y="11822"/>
                    <a:pt x="22675" y="11793"/>
                  </a:cubicBezTo>
                  <a:cubicBezTo>
                    <a:pt x="23344" y="11641"/>
                    <a:pt x="23739" y="11337"/>
                    <a:pt x="23739" y="11337"/>
                  </a:cubicBezTo>
                  <a:cubicBezTo>
                    <a:pt x="23739" y="11337"/>
                    <a:pt x="24013" y="10881"/>
                    <a:pt x="23344" y="10820"/>
                  </a:cubicBezTo>
                  <a:cubicBezTo>
                    <a:pt x="23178" y="10798"/>
                    <a:pt x="23043" y="10794"/>
                    <a:pt x="22929" y="10794"/>
                  </a:cubicBezTo>
                  <a:cubicBezTo>
                    <a:pt x="22847" y="10794"/>
                    <a:pt x="22776" y="10796"/>
                    <a:pt x="22712" y="10796"/>
                  </a:cubicBezTo>
                  <a:cubicBezTo>
                    <a:pt x="22491" y="10796"/>
                    <a:pt x="22357" y="10768"/>
                    <a:pt x="22159" y="10516"/>
                  </a:cubicBezTo>
                  <a:cubicBezTo>
                    <a:pt x="21764" y="10090"/>
                    <a:pt x="21429" y="9969"/>
                    <a:pt x="21520" y="9543"/>
                  </a:cubicBezTo>
                  <a:cubicBezTo>
                    <a:pt x="21520" y="9543"/>
                    <a:pt x="22159" y="9331"/>
                    <a:pt x="23071" y="8297"/>
                  </a:cubicBezTo>
                  <a:lnTo>
                    <a:pt x="24773" y="7628"/>
                  </a:lnTo>
                  <a:cubicBezTo>
                    <a:pt x="24773" y="7628"/>
                    <a:pt x="25685" y="7476"/>
                    <a:pt x="25715" y="7385"/>
                  </a:cubicBezTo>
                  <a:cubicBezTo>
                    <a:pt x="25715" y="7385"/>
                    <a:pt x="25958" y="7233"/>
                    <a:pt x="25958" y="7051"/>
                  </a:cubicBezTo>
                  <a:cubicBezTo>
                    <a:pt x="25958" y="7051"/>
                    <a:pt x="26232" y="7051"/>
                    <a:pt x="26232" y="6808"/>
                  </a:cubicBezTo>
                  <a:cubicBezTo>
                    <a:pt x="26232" y="6595"/>
                    <a:pt x="26262" y="6200"/>
                    <a:pt x="25715" y="5896"/>
                  </a:cubicBezTo>
                  <a:cubicBezTo>
                    <a:pt x="25198" y="5592"/>
                    <a:pt x="24590" y="5592"/>
                    <a:pt x="24195" y="5379"/>
                  </a:cubicBezTo>
                  <a:cubicBezTo>
                    <a:pt x="24195" y="5379"/>
                    <a:pt x="24041" y="5320"/>
                    <a:pt x="23792" y="5320"/>
                  </a:cubicBezTo>
                  <a:cubicBezTo>
                    <a:pt x="23642" y="5320"/>
                    <a:pt x="23458" y="5341"/>
                    <a:pt x="23253" y="5409"/>
                  </a:cubicBezTo>
                  <a:cubicBezTo>
                    <a:pt x="22736" y="5592"/>
                    <a:pt x="22523" y="5744"/>
                    <a:pt x="22311" y="6169"/>
                  </a:cubicBezTo>
                  <a:cubicBezTo>
                    <a:pt x="22311" y="6169"/>
                    <a:pt x="21752" y="5844"/>
                    <a:pt x="21429" y="5844"/>
                  </a:cubicBezTo>
                  <a:cubicBezTo>
                    <a:pt x="21383" y="5844"/>
                    <a:pt x="21342" y="5850"/>
                    <a:pt x="21308" y="5865"/>
                  </a:cubicBezTo>
                  <a:cubicBezTo>
                    <a:pt x="21064" y="5987"/>
                    <a:pt x="20639" y="6716"/>
                    <a:pt x="20639" y="6716"/>
                  </a:cubicBezTo>
                  <a:lnTo>
                    <a:pt x="20335" y="6595"/>
                  </a:lnTo>
                  <a:cubicBezTo>
                    <a:pt x="20335" y="6595"/>
                    <a:pt x="20396" y="5744"/>
                    <a:pt x="20061" y="5683"/>
                  </a:cubicBezTo>
                  <a:cubicBezTo>
                    <a:pt x="20022" y="5671"/>
                    <a:pt x="19978" y="5666"/>
                    <a:pt x="19933" y="5666"/>
                  </a:cubicBezTo>
                  <a:cubicBezTo>
                    <a:pt x="19631" y="5666"/>
                    <a:pt x="19241" y="5896"/>
                    <a:pt x="19241" y="5896"/>
                  </a:cubicBezTo>
                  <a:lnTo>
                    <a:pt x="18785" y="5501"/>
                  </a:lnTo>
                  <a:cubicBezTo>
                    <a:pt x="18785" y="5501"/>
                    <a:pt x="19909" y="4771"/>
                    <a:pt x="19909" y="3707"/>
                  </a:cubicBezTo>
                  <a:cubicBezTo>
                    <a:pt x="19909" y="3641"/>
                    <a:pt x="19828" y="3296"/>
                    <a:pt x="19497" y="3296"/>
                  </a:cubicBezTo>
                  <a:cubicBezTo>
                    <a:pt x="19377" y="3296"/>
                    <a:pt x="19223" y="3342"/>
                    <a:pt x="19028" y="3464"/>
                  </a:cubicBezTo>
                  <a:cubicBezTo>
                    <a:pt x="19028" y="3464"/>
                    <a:pt x="19301" y="2765"/>
                    <a:pt x="18998" y="2491"/>
                  </a:cubicBezTo>
                  <a:cubicBezTo>
                    <a:pt x="18953" y="2447"/>
                    <a:pt x="18863" y="2431"/>
                    <a:pt x="18759" y="2431"/>
                  </a:cubicBezTo>
                  <a:cubicBezTo>
                    <a:pt x="18510" y="2431"/>
                    <a:pt x="18177" y="2522"/>
                    <a:pt x="18177" y="2522"/>
                  </a:cubicBezTo>
                  <a:cubicBezTo>
                    <a:pt x="18177" y="2522"/>
                    <a:pt x="18177" y="1306"/>
                    <a:pt x="17964" y="1184"/>
                  </a:cubicBezTo>
                  <a:cubicBezTo>
                    <a:pt x="17903" y="1154"/>
                    <a:pt x="17826" y="1134"/>
                    <a:pt x="17737" y="1134"/>
                  </a:cubicBezTo>
                  <a:cubicBezTo>
                    <a:pt x="17559" y="1134"/>
                    <a:pt x="17336" y="1215"/>
                    <a:pt x="17113" y="1458"/>
                  </a:cubicBezTo>
                  <a:cubicBezTo>
                    <a:pt x="16748" y="1884"/>
                    <a:pt x="16353" y="2370"/>
                    <a:pt x="16353" y="2370"/>
                  </a:cubicBezTo>
                  <a:cubicBezTo>
                    <a:pt x="16353" y="2370"/>
                    <a:pt x="16657" y="1002"/>
                    <a:pt x="16201" y="729"/>
                  </a:cubicBezTo>
                  <a:cubicBezTo>
                    <a:pt x="16168" y="708"/>
                    <a:pt x="16126" y="700"/>
                    <a:pt x="16080" y="700"/>
                  </a:cubicBezTo>
                  <a:cubicBezTo>
                    <a:pt x="15916" y="700"/>
                    <a:pt x="15685" y="803"/>
                    <a:pt x="15472" y="850"/>
                  </a:cubicBezTo>
                  <a:cubicBezTo>
                    <a:pt x="15046" y="1002"/>
                    <a:pt x="14681" y="1245"/>
                    <a:pt x="14681" y="1245"/>
                  </a:cubicBezTo>
                  <a:cubicBezTo>
                    <a:pt x="14681" y="1245"/>
                    <a:pt x="13678" y="60"/>
                    <a:pt x="13557" y="60"/>
                  </a:cubicBezTo>
                  <a:cubicBezTo>
                    <a:pt x="13518" y="60"/>
                    <a:pt x="13403" y="0"/>
                    <a:pt x="13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5" name="Google Shape;725;p36"/>
            <p:cNvSpPr/>
            <p:nvPr/>
          </p:nvSpPr>
          <p:spPr>
            <a:xfrm>
              <a:off x="4085450" y="1448850"/>
              <a:ext cx="602625" cy="817500"/>
            </a:xfrm>
            <a:custGeom>
              <a:avLst/>
              <a:gdLst/>
              <a:ahLst/>
              <a:cxnLst/>
              <a:rect l="l" t="t" r="r" b="b"/>
              <a:pathLst>
                <a:path w="24105" h="32700" extrusionOk="0">
                  <a:moveTo>
                    <a:pt x="835" y="1"/>
                  </a:moveTo>
                  <a:cubicBezTo>
                    <a:pt x="745" y="1"/>
                    <a:pt x="648" y="25"/>
                    <a:pt x="548" y="83"/>
                  </a:cubicBezTo>
                  <a:cubicBezTo>
                    <a:pt x="0" y="418"/>
                    <a:pt x="0" y="2485"/>
                    <a:pt x="396" y="3792"/>
                  </a:cubicBezTo>
                  <a:cubicBezTo>
                    <a:pt x="821" y="5129"/>
                    <a:pt x="2797" y="9324"/>
                    <a:pt x="5806" y="11694"/>
                  </a:cubicBezTo>
                  <a:cubicBezTo>
                    <a:pt x="5806" y="11694"/>
                    <a:pt x="5502" y="11846"/>
                    <a:pt x="5046" y="11938"/>
                  </a:cubicBezTo>
                  <a:cubicBezTo>
                    <a:pt x="4590" y="11998"/>
                    <a:pt x="4317" y="12545"/>
                    <a:pt x="4469" y="13032"/>
                  </a:cubicBezTo>
                  <a:cubicBezTo>
                    <a:pt x="4621" y="13549"/>
                    <a:pt x="5229" y="15342"/>
                    <a:pt x="5776" y="15463"/>
                  </a:cubicBezTo>
                  <a:cubicBezTo>
                    <a:pt x="5821" y="15477"/>
                    <a:pt x="5863" y="15483"/>
                    <a:pt x="5902" y="15483"/>
                  </a:cubicBezTo>
                  <a:cubicBezTo>
                    <a:pt x="6308" y="15483"/>
                    <a:pt x="6384" y="14825"/>
                    <a:pt x="6384" y="14825"/>
                  </a:cubicBezTo>
                  <a:cubicBezTo>
                    <a:pt x="6384" y="14825"/>
                    <a:pt x="7010" y="14694"/>
                    <a:pt x="7476" y="14694"/>
                  </a:cubicBezTo>
                  <a:cubicBezTo>
                    <a:pt x="7683" y="14694"/>
                    <a:pt x="7859" y="14720"/>
                    <a:pt x="7934" y="14795"/>
                  </a:cubicBezTo>
                  <a:cubicBezTo>
                    <a:pt x="8146" y="15008"/>
                    <a:pt x="8724" y="15311"/>
                    <a:pt x="9028" y="16345"/>
                  </a:cubicBezTo>
                  <a:cubicBezTo>
                    <a:pt x="9210" y="16983"/>
                    <a:pt x="6870" y="17561"/>
                    <a:pt x="6566" y="17743"/>
                  </a:cubicBezTo>
                  <a:cubicBezTo>
                    <a:pt x="6171" y="18047"/>
                    <a:pt x="5502" y="18260"/>
                    <a:pt x="5867" y="19293"/>
                  </a:cubicBezTo>
                  <a:cubicBezTo>
                    <a:pt x="6323" y="20631"/>
                    <a:pt x="6536" y="21026"/>
                    <a:pt x="6779" y="21056"/>
                  </a:cubicBezTo>
                  <a:cubicBezTo>
                    <a:pt x="6849" y="21072"/>
                    <a:pt x="6936" y="21083"/>
                    <a:pt x="7029" y="21083"/>
                  </a:cubicBezTo>
                  <a:cubicBezTo>
                    <a:pt x="7298" y="21083"/>
                    <a:pt x="7607" y="20985"/>
                    <a:pt x="7630" y="20600"/>
                  </a:cubicBezTo>
                  <a:cubicBezTo>
                    <a:pt x="7660" y="20053"/>
                    <a:pt x="7782" y="19415"/>
                    <a:pt x="8298" y="19263"/>
                  </a:cubicBezTo>
                  <a:cubicBezTo>
                    <a:pt x="8846" y="19111"/>
                    <a:pt x="9636" y="19202"/>
                    <a:pt x="10153" y="19050"/>
                  </a:cubicBezTo>
                  <a:lnTo>
                    <a:pt x="10487" y="19233"/>
                  </a:lnTo>
                  <a:lnTo>
                    <a:pt x="11004" y="20540"/>
                  </a:lnTo>
                  <a:cubicBezTo>
                    <a:pt x="11004" y="20540"/>
                    <a:pt x="9362" y="22059"/>
                    <a:pt x="9302" y="22150"/>
                  </a:cubicBezTo>
                  <a:cubicBezTo>
                    <a:pt x="9210" y="22272"/>
                    <a:pt x="7934" y="22576"/>
                    <a:pt x="7873" y="23032"/>
                  </a:cubicBezTo>
                  <a:cubicBezTo>
                    <a:pt x="7843" y="23457"/>
                    <a:pt x="8450" y="25190"/>
                    <a:pt x="9302" y="25707"/>
                  </a:cubicBezTo>
                  <a:cubicBezTo>
                    <a:pt x="9302" y="25707"/>
                    <a:pt x="9940" y="25555"/>
                    <a:pt x="10061" y="24734"/>
                  </a:cubicBezTo>
                  <a:lnTo>
                    <a:pt x="11064" y="23822"/>
                  </a:lnTo>
                  <a:lnTo>
                    <a:pt x="11064" y="23822"/>
                  </a:lnTo>
                  <a:cubicBezTo>
                    <a:pt x="11064" y="23822"/>
                    <a:pt x="10669" y="24795"/>
                    <a:pt x="10548" y="25099"/>
                  </a:cubicBezTo>
                  <a:cubicBezTo>
                    <a:pt x="10426" y="25403"/>
                    <a:pt x="9727" y="26771"/>
                    <a:pt x="9605" y="27014"/>
                  </a:cubicBezTo>
                  <a:cubicBezTo>
                    <a:pt x="9484" y="27287"/>
                    <a:pt x="9089" y="27895"/>
                    <a:pt x="9362" y="28746"/>
                  </a:cubicBezTo>
                  <a:cubicBezTo>
                    <a:pt x="9636" y="29567"/>
                    <a:pt x="10092" y="30053"/>
                    <a:pt x="10092" y="30053"/>
                  </a:cubicBezTo>
                  <a:cubicBezTo>
                    <a:pt x="10092" y="30053"/>
                    <a:pt x="10185" y="30093"/>
                    <a:pt x="10301" y="30093"/>
                  </a:cubicBezTo>
                  <a:cubicBezTo>
                    <a:pt x="10487" y="30093"/>
                    <a:pt x="10730" y="29989"/>
                    <a:pt x="10730" y="29445"/>
                  </a:cubicBezTo>
                  <a:cubicBezTo>
                    <a:pt x="10730" y="28534"/>
                    <a:pt x="10457" y="28382"/>
                    <a:pt x="11004" y="27865"/>
                  </a:cubicBezTo>
                  <a:cubicBezTo>
                    <a:pt x="11461" y="27351"/>
                    <a:pt x="11596" y="26917"/>
                    <a:pt x="12089" y="26917"/>
                  </a:cubicBezTo>
                  <a:cubicBezTo>
                    <a:pt x="12121" y="26917"/>
                    <a:pt x="12154" y="26919"/>
                    <a:pt x="12189" y="26923"/>
                  </a:cubicBezTo>
                  <a:cubicBezTo>
                    <a:pt x="12189" y="26923"/>
                    <a:pt x="12554" y="27713"/>
                    <a:pt x="14013" y="28777"/>
                  </a:cubicBezTo>
                  <a:lnTo>
                    <a:pt x="15107" y="30904"/>
                  </a:lnTo>
                  <a:cubicBezTo>
                    <a:pt x="15107" y="30904"/>
                    <a:pt x="15381" y="32029"/>
                    <a:pt x="15533" y="32120"/>
                  </a:cubicBezTo>
                  <a:cubicBezTo>
                    <a:pt x="15533" y="32120"/>
                    <a:pt x="15745" y="32394"/>
                    <a:pt x="16019" y="32394"/>
                  </a:cubicBezTo>
                  <a:cubicBezTo>
                    <a:pt x="16019" y="32394"/>
                    <a:pt x="16047" y="32700"/>
                    <a:pt x="16315" y="32700"/>
                  </a:cubicBezTo>
                  <a:cubicBezTo>
                    <a:pt x="16327" y="32700"/>
                    <a:pt x="16340" y="32699"/>
                    <a:pt x="16353" y="32698"/>
                  </a:cubicBezTo>
                  <a:cubicBezTo>
                    <a:pt x="16657" y="32637"/>
                    <a:pt x="17144" y="32637"/>
                    <a:pt x="17508" y="31938"/>
                  </a:cubicBezTo>
                  <a:cubicBezTo>
                    <a:pt x="17843" y="31208"/>
                    <a:pt x="17752" y="30418"/>
                    <a:pt x="18025" y="29871"/>
                  </a:cubicBezTo>
                  <a:cubicBezTo>
                    <a:pt x="18025" y="29871"/>
                    <a:pt x="18177" y="29293"/>
                    <a:pt x="17873" y="28625"/>
                  </a:cubicBezTo>
                  <a:cubicBezTo>
                    <a:pt x="17539" y="27926"/>
                    <a:pt x="17356" y="27743"/>
                    <a:pt x="16779" y="27470"/>
                  </a:cubicBezTo>
                  <a:cubicBezTo>
                    <a:pt x="16779" y="27470"/>
                    <a:pt x="17235" y="26497"/>
                    <a:pt x="17052" y="26163"/>
                  </a:cubicBezTo>
                  <a:cubicBezTo>
                    <a:pt x="16840" y="25768"/>
                    <a:pt x="15867" y="25403"/>
                    <a:pt x="15867" y="25403"/>
                  </a:cubicBezTo>
                  <a:lnTo>
                    <a:pt x="15989" y="25008"/>
                  </a:lnTo>
                  <a:cubicBezTo>
                    <a:pt x="15989" y="25008"/>
                    <a:pt x="17083" y="25008"/>
                    <a:pt x="17144" y="24552"/>
                  </a:cubicBezTo>
                  <a:cubicBezTo>
                    <a:pt x="17235" y="24126"/>
                    <a:pt x="16779" y="23488"/>
                    <a:pt x="16779" y="23488"/>
                  </a:cubicBezTo>
                  <a:lnTo>
                    <a:pt x="17235" y="22880"/>
                  </a:lnTo>
                  <a:cubicBezTo>
                    <a:pt x="17235" y="22880"/>
                    <a:pt x="18233" y="24191"/>
                    <a:pt x="19565" y="24191"/>
                  </a:cubicBezTo>
                  <a:cubicBezTo>
                    <a:pt x="19609" y="24191"/>
                    <a:pt x="19653" y="24190"/>
                    <a:pt x="19697" y="24187"/>
                  </a:cubicBezTo>
                  <a:cubicBezTo>
                    <a:pt x="19818" y="24187"/>
                    <a:pt x="20578" y="23883"/>
                    <a:pt x="19879" y="23032"/>
                  </a:cubicBezTo>
                  <a:lnTo>
                    <a:pt x="19879" y="23032"/>
                  </a:lnTo>
                  <a:cubicBezTo>
                    <a:pt x="19879" y="23032"/>
                    <a:pt x="20169" y="23113"/>
                    <a:pt x="20486" y="23113"/>
                  </a:cubicBezTo>
                  <a:cubicBezTo>
                    <a:pt x="20750" y="23113"/>
                    <a:pt x="21034" y="23057"/>
                    <a:pt x="21186" y="22850"/>
                  </a:cubicBezTo>
                  <a:cubicBezTo>
                    <a:pt x="21338" y="22667"/>
                    <a:pt x="21034" y="21755"/>
                    <a:pt x="21034" y="21755"/>
                  </a:cubicBezTo>
                  <a:cubicBezTo>
                    <a:pt x="21034" y="21755"/>
                    <a:pt x="22615" y="21634"/>
                    <a:pt x="22706" y="21330"/>
                  </a:cubicBezTo>
                  <a:cubicBezTo>
                    <a:pt x="22828" y="21026"/>
                    <a:pt x="22767" y="20600"/>
                    <a:pt x="22250" y="20236"/>
                  </a:cubicBezTo>
                  <a:cubicBezTo>
                    <a:pt x="21673" y="19810"/>
                    <a:pt x="20943" y="19354"/>
                    <a:pt x="20943" y="19354"/>
                  </a:cubicBezTo>
                  <a:lnTo>
                    <a:pt x="20943" y="19354"/>
                  </a:lnTo>
                  <a:cubicBezTo>
                    <a:pt x="20943" y="19354"/>
                    <a:pt x="21252" y="19390"/>
                    <a:pt x="21637" y="19390"/>
                  </a:cubicBezTo>
                  <a:cubicBezTo>
                    <a:pt x="22187" y="19390"/>
                    <a:pt x="22892" y="19317"/>
                    <a:pt x="23071" y="18959"/>
                  </a:cubicBezTo>
                  <a:cubicBezTo>
                    <a:pt x="23192" y="18746"/>
                    <a:pt x="23010" y="18351"/>
                    <a:pt x="22858" y="18047"/>
                  </a:cubicBezTo>
                  <a:cubicBezTo>
                    <a:pt x="22584" y="17530"/>
                    <a:pt x="22280" y="17074"/>
                    <a:pt x="22280" y="17074"/>
                  </a:cubicBezTo>
                  <a:cubicBezTo>
                    <a:pt x="22280" y="17074"/>
                    <a:pt x="23739" y="15615"/>
                    <a:pt x="23739" y="15524"/>
                  </a:cubicBezTo>
                  <a:cubicBezTo>
                    <a:pt x="23739" y="15403"/>
                    <a:pt x="24104" y="14704"/>
                    <a:pt x="22888" y="14612"/>
                  </a:cubicBezTo>
                  <a:cubicBezTo>
                    <a:pt x="22888" y="14612"/>
                    <a:pt x="22122" y="14678"/>
                    <a:pt x="21411" y="14678"/>
                  </a:cubicBezTo>
                  <a:cubicBezTo>
                    <a:pt x="20937" y="14678"/>
                    <a:pt x="20487" y="14649"/>
                    <a:pt x="20305" y="14552"/>
                  </a:cubicBezTo>
                  <a:cubicBezTo>
                    <a:pt x="20305" y="14552"/>
                    <a:pt x="22402" y="12849"/>
                    <a:pt x="21703" y="11360"/>
                  </a:cubicBezTo>
                  <a:cubicBezTo>
                    <a:pt x="21582" y="11110"/>
                    <a:pt x="21376" y="11019"/>
                    <a:pt x="21138" y="11019"/>
                  </a:cubicBezTo>
                  <a:cubicBezTo>
                    <a:pt x="20479" y="11019"/>
                    <a:pt x="19575" y="11725"/>
                    <a:pt x="19575" y="11725"/>
                  </a:cubicBezTo>
                  <a:cubicBezTo>
                    <a:pt x="19575" y="11725"/>
                    <a:pt x="21186" y="9476"/>
                    <a:pt x="20244" y="8685"/>
                  </a:cubicBezTo>
                  <a:cubicBezTo>
                    <a:pt x="20063" y="8532"/>
                    <a:pt x="19850" y="8470"/>
                    <a:pt x="19624" y="8470"/>
                  </a:cubicBezTo>
                  <a:cubicBezTo>
                    <a:pt x="18635" y="8470"/>
                    <a:pt x="17387" y="9658"/>
                    <a:pt x="17387" y="9658"/>
                  </a:cubicBezTo>
                  <a:cubicBezTo>
                    <a:pt x="17387" y="9658"/>
                    <a:pt x="16902" y="10304"/>
                    <a:pt x="16642" y="10304"/>
                  </a:cubicBezTo>
                  <a:cubicBezTo>
                    <a:pt x="16626" y="10304"/>
                    <a:pt x="16611" y="10302"/>
                    <a:pt x="16597" y="10296"/>
                  </a:cubicBezTo>
                  <a:cubicBezTo>
                    <a:pt x="16597" y="10296"/>
                    <a:pt x="16141" y="8928"/>
                    <a:pt x="15533" y="8807"/>
                  </a:cubicBezTo>
                  <a:cubicBezTo>
                    <a:pt x="15517" y="8804"/>
                    <a:pt x="15501" y="8803"/>
                    <a:pt x="15485" y="8803"/>
                  </a:cubicBezTo>
                  <a:cubicBezTo>
                    <a:pt x="14868" y="8803"/>
                    <a:pt x="13799" y="10448"/>
                    <a:pt x="13770" y="10448"/>
                  </a:cubicBezTo>
                  <a:cubicBezTo>
                    <a:pt x="13739" y="10448"/>
                    <a:pt x="12949" y="8928"/>
                    <a:pt x="12645" y="8898"/>
                  </a:cubicBezTo>
                  <a:cubicBezTo>
                    <a:pt x="12632" y="8897"/>
                    <a:pt x="12619" y="8896"/>
                    <a:pt x="12605" y="8896"/>
                  </a:cubicBezTo>
                  <a:cubicBezTo>
                    <a:pt x="12290" y="8896"/>
                    <a:pt x="11723" y="9216"/>
                    <a:pt x="11490" y="9536"/>
                  </a:cubicBezTo>
                  <a:cubicBezTo>
                    <a:pt x="11490" y="9536"/>
                    <a:pt x="11216" y="8989"/>
                    <a:pt x="10700" y="8928"/>
                  </a:cubicBezTo>
                  <a:cubicBezTo>
                    <a:pt x="10686" y="8928"/>
                    <a:pt x="10673" y="8927"/>
                    <a:pt x="10659" y="8927"/>
                  </a:cubicBezTo>
                  <a:cubicBezTo>
                    <a:pt x="10119" y="8927"/>
                    <a:pt x="9454" y="9506"/>
                    <a:pt x="9454" y="9506"/>
                  </a:cubicBezTo>
                  <a:cubicBezTo>
                    <a:pt x="9454" y="9506"/>
                    <a:pt x="9241" y="8564"/>
                    <a:pt x="8754" y="8442"/>
                  </a:cubicBezTo>
                  <a:cubicBezTo>
                    <a:pt x="8710" y="8431"/>
                    <a:pt x="8666" y="8426"/>
                    <a:pt x="8624" y="8426"/>
                  </a:cubicBezTo>
                  <a:cubicBezTo>
                    <a:pt x="8194" y="8426"/>
                    <a:pt x="7843" y="8928"/>
                    <a:pt x="7843" y="8928"/>
                  </a:cubicBezTo>
                  <a:cubicBezTo>
                    <a:pt x="7843" y="8928"/>
                    <a:pt x="7873" y="8412"/>
                    <a:pt x="7569" y="8169"/>
                  </a:cubicBezTo>
                  <a:cubicBezTo>
                    <a:pt x="7514" y="8135"/>
                    <a:pt x="7449" y="8122"/>
                    <a:pt x="7378" y="8122"/>
                  </a:cubicBezTo>
                  <a:cubicBezTo>
                    <a:pt x="7108" y="8122"/>
                    <a:pt x="6754" y="8312"/>
                    <a:pt x="6545" y="8312"/>
                  </a:cubicBezTo>
                  <a:cubicBezTo>
                    <a:pt x="6506" y="8312"/>
                    <a:pt x="6472" y="8306"/>
                    <a:pt x="6444" y="8290"/>
                  </a:cubicBezTo>
                  <a:cubicBezTo>
                    <a:pt x="6444" y="8290"/>
                    <a:pt x="6779" y="7773"/>
                    <a:pt x="6475" y="7348"/>
                  </a:cubicBezTo>
                  <a:cubicBezTo>
                    <a:pt x="6140" y="6862"/>
                    <a:pt x="4560" y="6497"/>
                    <a:pt x="4560" y="6497"/>
                  </a:cubicBezTo>
                  <a:cubicBezTo>
                    <a:pt x="4499" y="6406"/>
                    <a:pt x="2766" y="4156"/>
                    <a:pt x="1551" y="539"/>
                  </a:cubicBezTo>
                  <a:cubicBezTo>
                    <a:pt x="1551" y="539"/>
                    <a:pt x="1261" y="1"/>
                    <a:pt x="8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6" name="Google Shape;726;p36"/>
            <p:cNvSpPr/>
            <p:nvPr/>
          </p:nvSpPr>
          <p:spPr>
            <a:xfrm>
              <a:off x="5731375" y="3410450"/>
              <a:ext cx="785750" cy="618975"/>
            </a:xfrm>
            <a:custGeom>
              <a:avLst/>
              <a:gdLst/>
              <a:ahLst/>
              <a:cxnLst/>
              <a:rect l="l" t="t" r="r" b="b"/>
              <a:pathLst>
                <a:path w="31430" h="24759" extrusionOk="0">
                  <a:moveTo>
                    <a:pt x="29879" y="1"/>
                  </a:moveTo>
                  <a:cubicBezTo>
                    <a:pt x="29090" y="1"/>
                    <a:pt x="28073" y="206"/>
                    <a:pt x="27326" y="526"/>
                  </a:cubicBezTo>
                  <a:cubicBezTo>
                    <a:pt x="26019" y="1073"/>
                    <a:pt x="22037" y="3414"/>
                    <a:pt x="19940" y="6605"/>
                  </a:cubicBezTo>
                  <a:cubicBezTo>
                    <a:pt x="19940" y="6605"/>
                    <a:pt x="19758" y="6362"/>
                    <a:pt x="19636" y="5906"/>
                  </a:cubicBezTo>
                  <a:cubicBezTo>
                    <a:pt x="19541" y="5549"/>
                    <a:pt x="19184" y="5341"/>
                    <a:pt x="18815" y="5341"/>
                  </a:cubicBezTo>
                  <a:cubicBezTo>
                    <a:pt x="18713" y="5341"/>
                    <a:pt x="18610" y="5357"/>
                    <a:pt x="18512" y="5390"/>
                  </a:cubicBezTo>
                  <a:cubicBezTo>
                    <a:pt x="18056" y="5602"/>
                    <a:pt x="16262" y="6362"/>
                    <a:pt x="16171" y="6909"/>
                  </a:cubicBezTo>
                  <a:cubicBezTo>
                    <a:pt x="16110" y="7456"/>
                    <a:pt x="16870" y="7487"/>
                    <a:pt x="16870" y="7487"/>
                  </a:cubicBezTo>
                  <a:cubicBezTo>
                    <a:pt x="16870" y="7487"/>
                    <a:pt x="17235" y="8794"/>
                    <a:pt x="17053" y="9037"/>
                  </a:cubicBezTo>
                  <a:cubicBezTo>
                    <a:pt x="16870" y="9311"/>
                    <a:pt x="16597" y="9888"/>
                    <a:pt x="15624" y="10253"/>
                  </a:cubicBezTo>
                  <a:cubicBezTo>
                    <a:pt x="15593" y="10265"/>
                    <a:pt x="15562" y="10271"/>
                    <a:pt x="15530" y="10271"/>
                  </a:cubicBezTo>
                  <a:cubicBezTo>
                    <a:pt x="14935" y="10271"/>
                    <a:pt x="14185" y="8202"/>
                    <a:pt x="13983" y="7943"/>
                  </a:cubicBezTo>
                  <a:cubicBezTo>
                    <a:pt x="13726" y="7686"/>
                    <a:pt x="13523" y="7215"/>
                    <a:pt x="12977" y="7215"/>
                  </a:cubicBezTo>
                  <a:cubicBezTo>
                    <a:pt x="12810" y="7215"/>
                    <a:pt x="12613" y="7259"/>
                    <a:pt x="12372" y="7365"/>
                  </a:cubicBezTo>
                  <a:cubicBezTo>
                    <a:pt x="11125" y="7943"/>
                    <a:pt x="10761" y="8186"/>
                    <a:pt x="10700" y="8429"/>
                  </a:cubicBezTo>
                  <a:cubicBezTo>
                    <a:pt x="10669" y="8733"/>
                    <a:pt x="10700" y="9250"/>
                    <a:pt x="11247" y="9250"/>
                  </a:cubicBezTo>
                  <a:cubicBezTo>
                    <a:pt x="11764" y="9250"/>
                    <a:pt x="12432" y="9280"/>
                    <a:pt x="12615" y="9797"/>
                  </a:cubicBezTo>
                  <a:cubicBezTo>
                    <a:pt x="12797" y="10344"/>
                    <a:pt x="12797" y="11104"/>
                    <a:pt x="12980" y="11621"/>
                  </a:cubicBezTo>
                  <a:lnTo>
                    <a:pt x="12828" y="11925"/>
                  </a:lnTo>
                  <a:lnTo>
                    <a:pt x="11612" y="12532"/>
                  </a:lnTo>
                  <a:cubicBezTo>
                    <a:pt x="11612" y="12532"/>
                    <a:pt x="9940" y="11073"/>
                    <a:pt x="9849" y="10982"/>
                  </a:cubicBezTo>
                  <a:cubicBezTo>
                    <a:pt x="9727" y="10921"/>
                    <a:pt x="9271" y="9645"/>
                    <a:pt x="8846" y="9645"/>
                  </a:cubicBezTo>
                  <a:cubicBezTo>
                    <a:pt x="8420" y="9645"/>
                    <a:pt x="6718" y="10405"/>
                    <a:pt x="6353" y="11286"/>
                  </a:cubicBezTo>
                  <a:cubicBezTo>
                    <a:pt x="6353" y="11286"/>
                    <a:pt x="6536" y="11894"/>
                    <a:pt x="7356" y="11985"/>
                  </a:cubicBezTo>
                  <a:lnTo>
                    <a:pt x="8390" y="12928"/>
                  </a:lnTo>
                  <a:cubicBezTo>
                    <a:pt x="8390" y="12928"/>
                    <a:pt x="7417" y="12624"/>
                    <a:pt x="7113" y="12502"/>
                  </a:cubicBezTo>
                  <a:cubicBezTo>
                    <a:pt x="6809" y="12380"/>
                    <a:pt x="5350" y="11833"/>
                    <a:pt x="5077" y="11712"/>
                  </a:cubicBezTo>
                  <a:cubicBezTo>
                    <a:pt x="4915" y="11631"/>
                    <a:pt x="4563" y="11482"/>
                    <a:pt x="4113" y="11482"/>
                  </a:cubicBezTo>
                  <a:cubicBezTo>
                    <a:pt x="3888" y="11482"/>
                    <a:pt x="3638" y="11519"/>
                    <a:pt x="3374" y="11621"/>
                  </a:cubicBezTo>
                  <a:cubicBezTo>
                    <a:pt x="2584" y="11985"/>
                    <a:pt x="2128" y="12472"/>
                    <a:pt x="2128" y="12472"/>
                  </a:cubicBezTo>
                  <a:cubicBezTo>
                    <a:pt x="2128" y="12472"/>
                    <a:pt x="1896" y="13081"/>
                    <a:pt x="2735" y="13081"/>
                  </a:cubicBezTo>
                  <a:cubicBezTo>
                    <a:pt x="2755" y="13081"/>
                    <a:pt x="2776" y="13080"/>
                    <a:pt x="2797" y="13080"/>
                  </a:cubicBezTo>
                  <a:cubicBezTo>
                    <a:pt x="3283" y="13029"/>
                    <a:pt x="3547" y="12933"/>
                    <a:pt x="3783" y="12933"/>
                  </a:cubicBezTo>
                  <a:cubicBezTo>
                    <a:pt x="3975" y="12933"/>
                    <a:pt x="4149" y="12997"/>
                    <a:pt x="4408" y="13201"/>
                  </a:cubicBezTo>
                  <a:cubicBezTo>
                    <a:pt x="4985" y="13657"/>
                    <a:pt x="5441" y="13718"/>
                    <a:pt x="5472" y="14295"/>
                  </a:cubicBezTo>
                  <a:cubicBezTo>
                    <a:pt x="5472" y="14295"/>
                    <a:pt x="4712" y="14751"/>
                    <a:pt x="3770" y="16271"/>
                  </a:cubicBezTo>
                  <a:lnTo>
                    <a:pt x="1733" y="17548"/>
                  </a:lnTo>
                  <a:cubicBezTo>
                    <a:pt x="1733" y="17548"/>
                    <a:pt x="608" y="17943"/>
                    <a:pt x="578" y="18095"/>
                  </a:cubicBezTo>
                  <a:cubicBezTo>
                    <a:pt x="578" y="18095"/>
                    <a:pt x="304" y="18308"/>
                    <a:pt x="335" y="18581"/>
                  </a:cubicBezTo>
                  <a:cubicBezTo>
                    <a:pt x="335" y="18581"/>
                    <a:pt x="1" y="18672"/>
                    <a:pt x="31" y="18976"/>
                  </a:cubicBezTo>
                  <a:cubicBezTo>
                    <a:pt x="61" y="19280"/>
                    <a:pt x="153" y="19767"/>
                    <a:pt x="912" y="20040"/>
                  </a:cubicBezTo>
                  <a:cubicBezTo>
                    <a:pt x="1672" y="20283"/>
                    <a:pt x="2432" y="20192"/>
                    <a:pt x="3010" y="20375"/>
                  </a:cubicBezTo>
                  <a:cubicBezTo>
                    <a:pt x="3010" y="20375"/>
                    <a:pt x="3098" y="20392"/>
                    <a:pt x="3241" y="20392"/>
                  </a:cubicBezTo>
                  <a:cubicBezTo>
                    <a:pt x="3473" y="20392"/>
                    <a:pt x="3849" y="20346"/>
                    <a:pt x="4226" y="20101"/>
                  </a:cubicBezTo>
                  <a:cubicBezTo>
                    <a:pt x="4864" y="19736"/>
                    <a:pt x="5046" y="19493"/>
                    <a:pt x="5289" y="18916"/>
                  </a:cubicBezTo>
                  <a:cubicBezTo>
                    <a:pt x="5289" y="18916"/>
                    <a:pt x="5876" y="19147"/>
                    <a:pt x="6315" y="19147"/>
                  </a:cubicBezTo>
                  <a:cubicBezTo>
                    <a:pt x="6450" y="19147"/>
                    <a:pt x="6571" y="19125"/>
                    <a:pt x="6657" y="19068"/>
                  </a:cubicBezTo>
                  <a:cubicBezTo>
                    <a:pt x="6992" y="18885"/>
                    <a:pt x="7326" y="17821"/>
                    <a:pt x="7326" y="17821"/>
                  </a:cubicBezTo>
                  <a:lnTo>
                    <a:pt x="7751" y="17912"/>
                  </a:lnTo>
                  <a:cubicBezTo>
                    <a:pt x="7751" y="17912"/>
                    <a:pt x="7873" y="19007"/>
                    <a:pt x="8268" y="19037"/>
                  </a:cubicBezTo>
                  <a:cubicBezTo>
                    <a:pt x="8281" y="19038"/>
                    <a:pt x="8294" y="19038"/>
                    <a:pt x="8307" y="19038"/>
                  </a:cubicBezTo>
                  <a:cubicBezTo>
                    <a:pt x="8730" y="19038"/>
                    <a:pt x="9302" y="18581"/>
                    <a:pt x="9302" y="18581"/>
                  </a:cubicBezTo>
                  <a:lnTo>
                    <a:pt x="9940" y="19007"/>
                  </a:lnTo>
                  <a:cubicBezTo>
                    <a:pt x="9940" y="19007"/>
                    <a:pt x="8633" y="20192"/>
                    <a:pt x="8876" y="21560"/>
                  </a:cubicBezTo>
                  <a:cubicBezTo>
                    <a:pt x="8876" y="21621"/>
                    <a:pt x="9051" y="21963"/>
                    <a:pt x="9391" y="21963"/>
                  </a:cubicBezTo>
                  <a:cubicBezTo>
                    <a:pt x="9562" y="21963"/>
                    <a:pt x="9776" y="21876"/>
                    <a:pt x="10031" y="21621"/>
                  </a:cubicBezTo>
                  <a:lnTo>
                    <a:pt x="10031" y="21621"/>
                  </a:lnTo>
                  <a:cubicBezTo>
                    <a:pt x="10031" y="21621"/>
                    <a:pt x="9849" y="22563"/>
                    <a:pt x="10335" y="22867"/>
                  </a:cubicBezTo>
                  <a:cubicBezTo>
                    <a:pt x="10369" y="22891"/>
                    <a:pt x="10420" y="22902"/>
                    <a:pt x="10482" y="22902"/>
                  </a:cubicBezTo>
                  <a:cubicBezTo>
                    <a:pt x="10800" y="22902"/>
                    <a:pt x="11399" y="22624"/>
                    <a:pt x="11399" y="22624"/>
                  </a:cubicBezTo>
                  <a:cubicBezTo>
                    <a:pt x="11399" y="22624"/>
                    <a:pt x="11672" y="24174"/>
                    <a:pt x="11976" y="24235"/>
                  </a:cubicBezTo>
                  <a:cubicBezTo>
                    <a:pt x="12054" y="24258"/>
                    <a:pt x="12137" y="24273"/>
                    <a:pt x="12224" y="24273"/>
                  </a:cubicBezTo>
                  <a:cubicBezTo>
                    <a:pt x="12479" y="24273"/>
                    <a:pt x="12768" y="24141"/>
                    <a:pt x="13040" y="23688"/>
                  </a:cubicBezTo>
                  <a:cubicBezTo>
                    <a:pt x="13375" y="23080"/>
                    <a:pt x="13800" y="22320"/>
                    <a:pt x="13800" y="22320"/>
                  </a:cubicBezTo>
                  <a:lnTo>
                    <a:pt x="13800" y="22320"/>
                  </a:lnTo>
                  <a:cubicBezTo>
                    <a:pt x="13800" y="22320"/>
                    <a:pt x="13709" y="24174"/>
                    <a:pt x="14347" y="24387"/>
                  </a:cubicBezTo>
                  <a:cubicBezTo>
                    <a:pt x="14384" y="24400"/>
                    <a:pt x="14423" y="24407"/>
                    <a:pt x="14465" y="24407"/>
                  </a:cubicBezTo>
                  <a:cubicBezTo>
                    <a:pt x="14699" y="24407"/>
                    <a:pt x="15001" y="24212"/>
                    <a:pt x="15259" y="24083"/>
                  </a:cubicBezTo>
                  <a:cubicBezTo>
                    <a:pt x="15776" y="23779"/>
                    <a:pt x="16232" y="23444"/>
                    <a:pt x="16232" y="23444"/>
                  </a:cubicBezTo>
                  <a:cubicBezTo>
                    <a:pt x="16232" y="23444"/>
                    <a:pt x="17782" y="24751"/>
                    <a:pt x="17904" y="24751"/>
                  </a:cubicBezTo>
                  <a:cubicBezTo>
                    <a:pt x="17912" y="24746"/>
                    <a:pt x="17925" y="24744"/>
                    <a:pt x="17943" y="24744"/>
                  </a:cubicBezTo>
                  <a:cubicBezTo>
                    <a:pt x="17991" y="24744"/>
                    <a:pt x="18068" y="24758"/>
                    <a:pt x="18157" y="24758"/>
                  </a:cubicBezTo>
                  <a:cubicBezTo>
                    <a:pt x="18400" y="24758"/>
                    <a:pt x="18724" y="24650"/>
                    <a:pt x="18724" y="23840"/>
                  </a:cubicBezTo>
                  <a:cubicBezTo>
                    <a:pt x="18724" y="23840"/>
                    <a:pt x="18360" y="21742"/>
                    <a:pt x="18542" y="21256"/>
                  </a:cubicBezTo>
                  <a:lnTo>
                    <a:pt x="18542" y="21256"/>
                  </a:lnTo>
                  <a:cubicBezTo>
                    <a:pt x="18542" y="21256"/>
                    <a:pt x="19820" y="22555"/>
                    <a:pt x="21069" y="22555"/>
                  </a:cubicBezTo>
                  <a:cubicBezTo>
                    <a:pt x="21337" y="22555"/>
                    <a:pt x="21603" y="22495"/>
                    <a:pt x="21855" y="22350"/>
                  </a:cubicBezTo>
                  <a:cubicBezTo>
                    <a:pt x="22767" y="21803"/>
                    <a:pt x="21308" y="20253"/>
                    <a:pt x="21308" y="20253"/>
                  </a:cubicBezTo>
                  <a:lnTo>
                    <a:pt x="21308" y="20253"/>
                  </a:lnTo>
                  <a:cubicBezTo>
                    <a:pt x="21308" y="20253"/>
                    <a:pt x="22577" y="20985"/>
                    <a:pt x="23532" y="20985"/>
                  </a:cubicBezTo>
                  <a:cubicBezTo>
                    <a:pt x="23882" y="20985"/>
                    <a:pt x="24190" y="20887"/>
                    <a:pt x="24378" y="20618"/>
                  </a:cubicBezTo>
                  <a:cubicBezTo>
                    <a:pt x="25107" y="19645"/>
                    <a:pt x="23132" y="17912"/>
                    <a:pt x="23132" y="17912"/>
                  </a:cubicBezTo>
                  <a:cubicBezTo>
                    <a:pt x="23132" y="17912"/>
                    <a:pt x="22372" y="17457"/>
                    <a:pt x="22402" y="17183"/>
                  </a:cubicBezTo>
                  <a:cubicBezTo>
                    <a:pt x="22402" y="17183"/>
                    <a:pt x="23740" y="16605"/>
                    <a:pt x="23770" y="15967"/>
                  </a:cubicBezTo>
                  <a:cubicBezTo>
                    <a:pt x="23831" y="15329"/>
                    <a:pt x="22007" y="14417"/>
                    <a:pt x="22007" y="14356"/>
                  </a:cubicBezTo>
                  <a:cubicBezTo>
                    <a:pt x="22007" y="14326"/>
                    <a:pt x="23436" y="13414"/>
                    <a:pt x="23466" y="13080"/>
                  </a:cubicBezTo>
                  <a:cubicBezTo>
                    <a:pt x="23466" y="12745"/>
                    <a:pt x="23101" y="12198"/>
                    <a:pt x="22767" y="12016"/>
                  </a:cubicBezTo>
                  <a:cubicBezTo>
                    <a:pt x="22767" y="12016"/>
                    <a:pt x="23284" y="11712"/>
                    <a:pt x="23284" y="11165"/>
                  </a:cubicBezTo>
                  <a:cubicBezTo>
                    <a:pt x="23284" y="10648"/>
                    <a:pt x="22615" y="10010"/>
                    <a:pt x="22615" y="10010"/>
                  </a:cubicBezTo>
                  <a:cubicBezTo>
                    <a:pt x="22615" y="10010"/>
                    <a:pt x="23527" y="9706"/>
                    <a:pt x="23588" y="9189"/>
                  </a:cubicBezTo>
                  <a:cubicBezTo>
                    <a:pt x="23679" y="8703"/>
                    <a:pt x="23010" y="8338"/>
                    <a:pt x="23010" y="8338"/>
                  </a:cubicBezTo>
                  <a:cubicBezTo>
                    <a:pt x="23010" y="8338"/>
                    <a:pt x="23588" y="8338"/>
                    <a:pt x="23740" y="7973"/>
                  </a:cubicBezTo>
                  <a:cubicBezTo>
                    <a:pt x="23922" y="7639"/>
                    <a:pt x="23436" y="7122"/>
                    <a:pt x="23557" y="6848"/>
                  </a:cubicBezTo>
                  <a:lnTo>
                    <a:pt x="23557" y="6848"/>
                  </a:lnTo>
                  <a:cubicBezTo>
                    <a:pt x="23557" y="6849"/>
                    <a:pt x="23769" y="6960"/>
                    <a:pt x="24018" y="6960"/>
                  </a:cubicBezTo>
                  <a:cubicBezTo>
                    <a:pt x="24179" y="6960"/>
                    <a:pt x="24356" y="6913"/>
                    <a:pt x="24499" y="6757"/>
                  </a:cubicBezTo>
                  <a:cubicBezTo>
                    <a:pt x="24834" y="6514"/>
                    <a:pt x="24986" y="4873"/>
                    <a:pt x="24986" y="4873"/>
                  </a:cubicBezTo>
                  <a:cubicBezTo>
                    <a:pt x="25107" y="4842"/>
                    <a:pt x="27205" y="2897"/>
                    <a:pt x="30670" y="1377"/>
                  </a:cubicBezTo>
                  <a:cubicBezTo>
                    <a:pt x="30670" y="1377"/>
                    <a:pt x="31430" y="891"/>
                    <a:pt x="31035" y="344"/>
                  </a:cubicBezTo>
                  <a:cubicBezTo>
                    <a:pt x="30883" y="104"/>
                    <a:pt x="30438" y="1"/>
                    <a:pt x="298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7" name="Google Shape;727;p36"/>
            <p:cNvSpPr/>
            <p:nvPr/>
          </p:nvSpPr>
          <p:spPr>
            <a:xfrm>
              <a:off x="6841575" y="4722250"/>
              <a:ext cx="645925" cy="437725"/>
            </a:xfrm>
            <a:custGeom>
              <a:avLst/>
              <a:gdLst/>
              <a:ahLst/>
              <a:cxnLst/>
              <a:rect l="l" t="t" r="r" b="b"/>
              <a:pathLst>
                <a:path w="25837" h="17509" extrusionOk="0">
                  <a:moveTo>
                    <a:pt x="15746" y="0"/>
                  </a:moveTo>
                  <a:cubicBezTo>
                    <a:pt x="14773" y="0"/>
                    <a:pt x="14560" y="1976"/>
                    <a:pt x="14560" y="1976"/>
                  </a:cubicBezTo>
                  <a:cubicBezTo>
                    <a:pt x="14560" y="1976"/>
                    <a:pt x="14591" y="2675"/>
                    <a:pt x="14408" y="2736"/>
                  </a:cubicBezTo>
                  <a:cubicBezTo>
                    <a:pt x="14408" y="2736"/>
                    <a:pt x="13792" y="2358"/>
                    <a:pt x="13331" y="2358"/>
                  </a:cubicBezTo>
                  <a:cubicBezTo>
                    <a:pt x="13222" y="2358"/>
                    <a:pt x="13122" y="2380"/>
                    <a:pt x="13040" y="2432"/>
                  </a:cubicBezTo>
                  <a:cubicBezTo>
                    <a:pt x="12615" y="2705"/>
                    <a:pt x="12858" y="4225"/>
                    <a:pt x="12797" y="4256"/>
                  </a:cubicBezTo>
                  <a:cubicBezTo>
                    <a:pt x="12796" y="4257"/>
                    <a:pt x="12795" y="4257"/>
                    <a:pt x="12792" y="4257"/>
                  </a:cubicBezTo>
                  <a:cubicBezTo>
                    <a:pt x="12710" y="4257"/>
                    <a:pt x="11833" y="3893"/>
                    <a:pt x="11486" y="3893"/>
                  </a:cubicBezTo>
                  <a:cubicBezTo>
                    <a:pt x="11433" y="3893"/>
                    <a:pt x="11392" y="3902"/>
                    <a:pt x="11369" y="3921"/>
                  </a:cubicBezTo>
                  <a:cubicBezTo>
                    <a:pt x="11186" y="4073"/>
                    <a:pt x="10974" y="4560"/>
                    <a:pt x="11034" y="4833"/>
                  </a:cubicBezTo>
                  <a:cubicBezTo>
                    <a:pt x="11034" y="4833"/>
                    <a:pt x="10850" y="4747"/>
                    <a:pt x="10637" y="4747"/>
                  </a:cubicBezTo>
                  <a:cubicBezTo>
                    <a:pt x="10516" y="4747"/>
                    <a:pt x="10385" y="4775"/>
                    <a:pt x="10274" y="4864"/>
                  </a:cubicBezTo>
                  <a:cubicBezTo>
                    <a:pt x="9910" y="5107"/>
                    <a:pt x="9818" y="5806"/>
                    <a:pt x="9818" y="5806"/>
                  </a:cubicBezTo>
                  <a:cubicBezTo>
                    <a:pt x="9818" y="5806"/>
                    <a:pt x="9439" y="5506"/>
                    <a:pt x="9117" y="5506"/>
                  </a:cubicBezTo>
                  <a:cubicBezTo>
                    <a:pt x="9042" y="5506"/>
                    <a:pt x="8970" y="5522"/>
                    <a:pt x="8907" y="5563"/>
                  </a:cubicBezTo>
                  <a:cubicBezTo>
                    <a:pt x="8542" y="5745"/>
                    <a:pt x="8603" y="6323"/>
                    <a:pt x="8603" y="6323"/>
                  </a:cubicBezTo>
                  <a:cubicBezTo>
                    <a:pt x="8603" y="6323"/>
                    <a:pt x="8395" y="6012"/>
                    <a:pt x="8125" y="6012"/>
                  </a:cubicBezTo>
                  <a:cubicBezTo>
                    <a:pt x="8102" y="6012"/>
                    <a:pt x="8079" y="6014"/>
                    <a:pt x="8056" y="6019"/>
                  </a:cubicBezTo>
                  <a:cubicBezTo>
                    <a:pt x="7782" y="6049"/>
                    <a:pt x="7630" y="6566"/>
                    <a:pt x="7448" y="6657"/>
                  </a:cubicBezTo>
                  <a:cubicBezTo>
                    <a:pt x="7448" y="6657"/>
                    <a:pt x="7387" y="6140"/>
                    <a:pt x="6992" y="6079"/>
                  </a:cubicBezTo>
                  <a:cubicBezTo>
                    <a:pt x="6982" y="6076"/>
                    <a:pt x="6969" y="6075"/>
                    <a:pt x="6955" y="6075"/>
                  </a:cubicBezTo>
                  <a:cubicBezTo>
                    <a:pt x="6674" y="6075"/>
                    <a:pt x="5654" y="6626"/>
                    <a:pt x="5654" y="6626"/>
                  </a:cubicBezTo>
                  <a:cubicBezTo>
                    <a:pt x="5593" y="6566"/>
                    <a:pt x="3466" y="6110"/>
                    <a:pt x="1004" y="4651"/>
                  </a:cubicBezTo>
                  <a:cubicBezTo>
                    <a:pt x="1004" y="4651"/>
                    <a:pt x="816" y="4574"/>
                    <a:pt x="617" y="4574"/>
                  </a:cubicBezTo>
                  <a:cubicBezTo>
                    <a:pt x="441" y="4574"/>
                    <a:pt x="255" y="4635"/>
                    <a:pt x="183" y="4864"/>
                  </a:cubicBezTo>
                  <a:cubicBezTo>
                    <a:pt x="1" y="5350"/>
                    <a:pt x="1034" y="6535"/>
                    <a:pt x="1946" y="7113"/>
                  </a:cubicBezTo>
                  <a:cubicBezTo>
                    <a:pt x="2839" y="7678"/>
                    <a:pt x="5947" y="9060"/>
                    <a:pt x="8787" y="9060"/>
                  </a:cubicBezTo>
                  <a:cubicBezTo>
                    <a:pt x="8847" y="9060"/>
                    <a:pt x="8907" y="9059"/>
                    <a:pt x="8967" y="9058"/>
                  </a:cubicBezTo>
                  <a:lnTo>
                    <a:pt x="8967" y="9058"/>
                  </a:lnTo>
                  <a:cubicBezTo>
                    <a:pt x="8967" y="9058"/>
                    <a:pt x="8846" y="9271"/>
                    <a:pt x="8633" y="9544"/>
                  </a:cubicBezTo>
                  <a:cubicBezTo>
                    <a:pt x="8390" y="9818"/>
                    <a:pt x="8511" y="10274"/>
                    <a:pt x="8815" y="10456"/>
                  </a:cubicBezTo>
                  <a:cubicBezTo>
                    <a:pt x="9091" y="10649"/>
                    <a:pt x="10192" y="11267"/>
                    <a:pt x="10666" y="11267"/>
                  </a:cubicBezTo>
                  <a:cubicBezTo>
                    <a:pt x="10715" y="11267"/>
                    <a:pt x="10757" y="11261"/>
                    <a:pt x="10791" y="11247"/>
                  </a:cubicBezTo>
                  <a:cubicBezTo>
                    <a:pt x="11186" y="11064"/>
                    <a:pt x="10822" y="10578"/>
                    <a:pt x="10822" y="10578"/>
                  </a:cubicBezTo>
                  <a:cubicBezTo>
                    <a:pt x="10822" y="10578"/>
                    <a:pt x="11490" y="9757"/>
                    <a:pt x="11703" y="9757"/>
                  </a:cubicBezTo>
                  <a:cubicBezTo>
                    <a:pt x="11761" y="9757"/>
                    <a:pt x="11826" y="9755"/>
                    <a:pt x="11900" y="9755"/>
                  </a:cubicBezTo>
                  <a:cubicBezTo>
                    <a:pt x="12178" y="9755"/>
                    <a:pt x="12573" y="9792"/>
                    <a:pt x="13101" y="10152"/>
                  </a:cubicBezTo>
                  <a:cubicBezTo>
                    <a:pt x="13527" y="10426"/>
                    <a:pt x="12433" y="11946"/>
                    <a:pt x="12402" y="12189"/>
                  </a:cubicBezTo>
                  <a:cubicBezTo>
                    <a:pt x="12311" y="12584"/>
                    <a:pt x="12007" y="13010"/>
                    <a:pt x="12736" y="13465"/>
                  </a:cubicBezTo>
                  <a:cubicBezTo>
                    <a:pt x="13453" y="13871"/>
                    <a:pt x="13794" y="14052"/>
                    <a:pt x="13996" y="14052"/>
                  </a:cubicBezTo>
                  <a:cubicBezTo>
                    <a:pt x="14051" y="14052"/>
                    <a:pt x="14096" y="14039"/>
                    <a:pt x="14135" y="14013"/>
                  </a:cubicBezTo>
                  <a:cubicBezTo>
                    <a:pt x="14317" y="13921"/>
                    <a:pt x="14621" y="13678"/>
                    <a:pt x="14408" y="13344"/>
                  </a:cubicBezTo>
                  <a:cubicBezTo>
                    <a:pt x="14165" y="13010"/>
                    <a:pt x="13922" y="12584"/>
                    <a:pt x="14135" y="12250"/>
                  </a:cubicBezTo>
                  <a:cubicBezTo>
                    <a:pt x="14378" y="11885"/>
                    <a:pt x="14864" y="11551"/>
                    <a:pt x="15138" y="11186"/>
                  </a:cubicBezTo>
                  <a:lnTo>
                    <a:pt x="15381" y="11125"/>
                  </a:lnTo>
                  <a:lnTo>
                    <a:pt x="16354" y="11642"/>
                  </a:lnTo>
                  <a:cubicBezTo>
                    <a:pt x="16354" y="11642"/>
                    <a:pt x="16141" y="13344"/>
                    <a:pt x="16141" y="13405"/>
                  </a:cubicBezTo>
                  <a:cubicBezTo>
                    <a:pt x="16141" y="13526"/>
                    <a:pt x="15533" y="14377"/>
                    <a:pt x="15776" y="14590"/>
                  </a:cubicBezTo>
                  <a:cubicBezTo>
                    <a:pt x="15942" y="14838"/>
                    <a:pt x="16958" y="15462"/>
                    <a:pt x="17689" y="15462"/>
                  </a:cubicBezTo>
                  <a:cubicBezTo>
                    <a:pt x="17764" y="15462"/>
                    <a:pt x="17836" y="15455"/>
                    <a:pt x="17904" y="15441"/>
                  </a:cubicBezTo>
                  <a:cubicBezTo>
                    <a:pt x="17904" y="15441"/>
                    <a:pt x="18208" y="15016"/>
                    <a:pt x="17873" y="14469"/>
                  </a:cubicBezTo>
                  <a:lnTo>
                    <a:pt x="18025" y="13405"/>
                  </a:lnTo>
                  <a:cubicBezTo>
                    <a:pt x="18025" y="13405"/>
                    <a:pt x="18238" y="14165"/>
                    <a:pt x="18329" y="14408"/>
                  </a:cubicBezTo>
                  <a:cubicBezTo>
                    <a:pt x="18390" y="14621"/>
                    <a:pt x="18664" y="15806"/>
                    <a:pt x="18694" y="15988"/>
                  </a:cubicBezTo>
                  <a:cubicBezTo>
                    <a:pt x="18724" y="16231"/>
                    <a:pt x="18846" y="16748"/>
                    <a:pt x="19424" y="17113"/>
                  </a:cubicBezTo>
                  <a:cubicBezTo>
                    <a:pt x="20001" y="17447"/>
                    <a:pt x="20487" y="17508"/>
                    <a:pt x="20487" y="17508"/>
                  </a:cubicBezTo>
                  <a:cubicBezTo>
                    <a:pt x="20487" y="17508"/>
                    <a:pt x="20974" y="17356"/>
                    <a:pt x="20548" y="16839"/>
                  </a:cubicBezTo>
                  <a:cubicBezTo>
                    <a:pt x="20153" y="16292"/>
                    <a:pt x="19879" y="16353"/>
                    <a:pt x="19910" y="15776"/>
                  </a:cubicBezTo>
                  <a:cubicBezTo>
                    <a:pt x="19940" y="15198"/>
                    <a:pt x="19788" y="14894"/>
                    <a:pt x="20092" y="14621"/>
                  </a:cubicBezTo>
                  <a:cubicBezTo>
                    <a:pt x="20092" y="14621"/>
                    <a:pt x="20585" y="14842"/>
                    <a:pt x="21680" y="14842"/>
                  </a:cubicBezTo>
                  <a:cubicBezTo>
                    <a:pt x="21802" y="14842"/>
                    <a:pt x="21931" y="14839"/>
                    <a:pt x="22068" y="14833"/>
                  </a:cubicBezTo>
                  <a:lnTo>
                    <a:pt x="23801" y="15502"/>
                  </a:lnTo>
                  <a:cubicBezTo>
                    <a:pt x="23801" y="15502"/>
                    <a:pt x="24500" y="16019"/>
                    <a:pt x="24621" y="16019"/>
                  </a:cubicBezTo>
                  <a:cubicBezTo>
                    <a:pt x="24621" y="16019"/>
                    <a:pt x="24690" y="16034"/>
                    <a:pt x="24777" y="16034"/>
                  </a:cubicBezTo>
                  <a:cubicBezTo>
                    <a:pt x="24864" y="16034"/>
                    <a:pt x="24971" y="16019"/>
                    <a:pt x="25047" y="15958"/>
                  </a:cubicBezTo>
                  <a:cubicBezTo>
                    <a:pt x="25047" y="15958"/>
                    <a:pt x="25128" y="16039"/>
                    <a:pt x="25227" y="16039"/>
                  </a:cubicBezTo>
                  <a:cubicBezTo>
                    <a:pt x="25276" y="16039"/>
                    <a:pt x="25330" y="16019"/>
                    <a:pt x="25381" y="15958"/>
                  </a:cubicBezTo>
                  <a:cubicBezTo>
                    <a:pt x="25533" y="15806"/>
                    <a:pt x="25837" y="15532"/>
                    <a:pt x="25685" y="14924"/>
                  </a:cubicBezTo>
                  <a:cubicBezTo>
                    <a:pt x="25533" y="14317"/>
                    <a:pt x="25077" y="13921"/>
                    <a:pt x="25016" y="13496"/>
                  </a:cubicBezTo>
                  <a:cubicBezTo>
                    <a:pt x="25016" y="13496"/>
                    <a:pt x="24804" y="13070"/>
                    <a:pt x="24287" y="12858"/>
                  </a:cubicBezTo>
                  <a:cubicBezTo>
                    <a:pt x="23960" y="12712"/>
                    <a:pt x="23753" y="12643"/>
                    <a:pt x="23542" y="12643"/>
                  </a:cubicBezTo>
                  <a:cubicBezTo>
                    <a:pt x="23399" y="12643"/>
                    <a:pt x="23255" y="12675"/>
                    <a:pt x="23071" y="12736"/>
                  </a:cubicBezTo>
                  <a:cubicBezTo>
                    <a:pt x="23071" y="12736"/>
                    <a:pt x="22828" y="11915"/>
                    <a:pt x="22585" y="11824"/>
                  </a:cubicBezTo>
                  <a:cubicBezTo>
                    <a:pt x="22524" y="11800"/>
                    <a:pt x="22445" y="11790"/>
                    <a:pt x="22357" y="11790"/>
                  </a:cubicBezTo>
                  <a:cubicBezTo>
                    <a:pt x="22007" y="11790"/>
                    <a:pt x="21521" y="11946"/>
                    <a:pt x="21521" y="11946"/>
                  </a:cubicBezTo>
                  <a:lnTo>
                    <a:pt x="21399" y="11642"/>
                  </a:lnTo>
                  <a:cubicBezTo>
                    <a:pt x="21399" y="11642"/>
                    <a:pt x="22038" y="11064"/>
                    <a:pt x="21855" y="10791"/>
                  </a:cubicBezTo>
                  <a:cubicBezTo>
                    <a:pt x="21673" y="10517"/>
                    <a:pt x="21095" y="10365"/>
                    <a:pt x="21095" y="10365"/>
                  </a:cubicBezTo>
                  <a:lnTo>
                    <a:pt x="21065" y="9757"/>
                  </a:lnTo>
                  <a:lnTo>
                    <a:pt x="21065" y="9757"/>
                  </a:lnTo>
                  <a:cubicBezTo>
                    <a:pt x="21065" y="9757"/>
                    <a:pt x="21323" y="9817"/>
                    <a:pt x="21677" y="9817"/>
                  </a:cubicBezTo>
                  <a:cubicBezTo>
                    <a:pt x="22119" y="9817"/>
                    <a:pt x="22710" y="9723"/>
                    <a:pt x="23132" y="9301"/>
                  </a:cubicBezTo>
                  <a:cubicBezTo>
                    <a:pt x="23193" y="9241"/>
                    <a:pt x="23527" y="8693"/>
                    <a:pt x="22676" y="8541"/>
                  </a:cubicBezTo>
                  <a:cubicBezTo>
                    <a:pt x="22676" y="8541"/>
                    <a:pt x="23375" y="8237"/>
                    <a:pt x="23345" y="7782"/>
                  </a:cubicBezTo>
                  <a:cubicBezTo>
                    <a:pt x="23345" y="7599"/>
                    <a:pt x="22676" y="7234"/>
                    <a:pt x="22676" y="7234"/>
                  </a:cubicBezTo>
                  <a:cubicBezTo>
                    <a:pt x="22676" y="7234"/>
                    <a:pt x="23557" y="6353"/>
                    <a:pt x="23436" y="6140"/>
                  </a:cubicBezTo>
                  <a:cubicBezTo>
                    <a:pt x="23379" y="5941"/>
                    <a:pt x="23162" y="5742"/>
                    <a:pt x="22712" y="5742"/>
                  </a:cubicBezTo>
                  <a:cubicBezTo>
                    <a:pt x="22681" y="5742"/>
                    <a:pt x="22648" y="5743"/>
                    <a:pt x="22615" y="5745"/>
                  </a:cubicBezTo>
                  <a:cubicBezTo>
                    <a:pt x="22068" y="5775"/>
                    <a:pt x="21430" y="5836"/>
                    <a:pt x="21430" y="5836"/>
                  </a:cubicBezTo>
                  <a:cubicBezTo>
                    <a:pt x="21430" y="5836"/>
                    <a:pt x="22615" y="5076"/>
                    <a:pt x="22493" y="4560"/>
                  </a:cubicBezTo>
                  <a:cubicBezTo>
                    <a:pt x="22463" y="4377"/>
                    <a:pt x="22159" y="4256"/>
                    <a:pt x="21886" y="4134"/>
                  </a:cubicBezTo>
                  <a:cubicBezTo>
                    <a:pt x="21460" y="3952"/>
                    <a:pt x="21065" y="3830"/>
                    <a:pt x="21065" y="3830"/>
                  </a:cubicBezTo>
                  <a:cubicBezTo>
                    <a:pt x="21065" y="3830"/>
                    <a:pt x="21156" y="2280"/>
                    <a:pt x="21126" y="2250"/>
                  </a:cubicBezTo>
                  <a:cubicBezTo>
                    <a:pt x="21084" y="2187"/>
                    <a:pt x="21014" y="1895"/>
                    <a:pt x="20738" y="1895"/>
                  </a:cubicBezTo>
                  <a:cubicBezTo>
                    <a:pt x="20612" y="1895"/>
                    <a:pt x="20443" y="1956"/>
                    <a:pt x="20214" y="2128"/>
                  </a:cubicBezTo>
                  <a:cubicBezTo>
                    <a:pt x="20214" y="2128"/>
                    <a:pt x="19089" y="3253"/>
                    <a:pt x="18694" y="3374"/>
                  </a:cubicBezTo>
                  <a:cubicBezTo>
                    <a:pt x="18694" y="3374"/>
                    <a:pt x="19089" y="1338"/>
                    <a:pt x="17934" y="821"/>
                  </a:cubicBezTo>
                  <a:cubicBezTo>
                    <a:pt x="17866" y="789"/>
                    <a:pt x="17800" y="775"/>
                    <a:pt x="17739" y="775"/>
                  </a:cubicBezTo>
                  <a:cubicBezTo>
                    <a:pt x="17145" y="775"/>
                    <a:pt x="16870" y="2098"/>
                    <a:pt x="16870" y="2098"/>
                  </a:cubicBezTo>
                  <a:cubicBezTo>
                    <a:pt x="16870" y="2098"/>
                    <a:pt x="16688" y="0"/>
                    <a:pt x="157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8" name="Google Shape;728;p36"/>
            <p:cNvSpPr/>
            <p:nvPr/>
          </p:nvSpPr>
          <p:spPr>
            <a:xfrm>
              <a:off x="4868150" y="2362800"/>
              <a:ext cx="655800" cy="426400"/>
            </a:xfrm>
            <a:custGeom>
              <a:avLst/>
              <a:gdLst/>
              <a:ahLst/>
              <a:cxnLst/>
              <a:rect l="l" t="t" r="r" b="b"/>
              <a:pathLst>
                <a:path w="26232" h="17056" extrusionOk="0">
                  <a:moveTo>
                    <a:pt x="13262" y="1"/>
                  </a:moveTo>
                  <a:cubicBezTo>
                    <a:pt x="13089" y="1"/>
                    <a:pt x="12897" y="112"/>
                    <a:pt x="12827" y="638"/>
                  </a:cubicBezTo>
                  <a:cubicBezTo>
                    <a:pt x="12827" y="638"/>
                    <a:pt x="12827" y="2280"/>
                    <a:pt x="12645" y="2584"/>
                  </a:cubicBezTo>
                  <a:cubicBezTo>
                    <a:pt x="12645" y="2584"/>
                    <a:pt x="11723" y="1260"/>
                    <a:pt x="10713" y="1260"/>
                  </a:cubicBezTo>
                  <a:cubicBezTo>
                    <a:pt x="10577" y="1260"/>
                    <a:pt x="10441" y="1284"/>
                    <a:pt x="10304" y="1337"/>
                  </a:cubicBezTo>
                  <a:cubicBezTo>
                    <a:pt x="9544" y="1581"/>
                    <a:pt x="10426" y="2948"/>
                    <a:pt x="10426" y="2948"/>
                  </a:cubicBezTo>
                  <a:cubicBezTo>
                    <a:pt x="10426" y="2948"/>
                    <a:pt x="9423" y="2081"/>
                    <a:pt x="8662" y="2081"/>
                  </a:cubicBezTo>
                  <a:cubicBezTo>
                    <a:pt x="8467" y="2081"/>
                    <a:pt x="8288" y="2137"/>
                    <a:pt x="8146" y="2280"/>
                  </a:cubicBezTo>
                  <a:cubicBezTo>
                    <a:pt x="7477" y="2918"/>
                    <a:pt x="8724" y="4529"/>
                    <a:pt x="8724" y="4529"/>
                  </a:cubicBezTo>
                  <a:cubicBezTo>
                    <a:pt x="8724" y="4529"/>
                    <a:pt x="9210" y="4985"/>
                    <a:pt x="9180" y="5167"/>
                  </a:cubicBezTo>
                  <a:cubicBezTo>
                    <a:pt x="9180" y="5167"/>
                    <a:pt x="8116" y="5441"/>
                    <a:pt x="7994" y="5897"/>
                  </a:cubicBezTo>
                  <a:cubicBezTo>
                    <a:pt x="7873" y="6353"/>
                    <a:pt x="9149" y="7295"/>
                    <a:pt x="9088" y="7325"/>
                  </a:cubicBezTo>
                  <a:cubicBezTo>
                    <a:pt x="9088" y="7356"/>
                    <a:pt x="7873" y="7872"/>
                    <a:pt x="7842" y="8085"/>
                  </a:cubicBezTo>
                  <a:cubicBezTo>
                    <a:pt x="7812" y="8328"/>
                    <a:pt x="8024" y="8815"/>
                    <a:pt x="8268" y="8997"/>
                  </a:cubicBezTo>
                  <a:cubicBezTo>
                    <a:pt x="8268" y="8997"/>
                    <a:pt x="7812" y="9149"/>
                    <a:pt x="7721" y="9575"/>
                  </a:cubicBezTo>
                  <a:cubicBezTo>
                    <a:pt x="7660" y="10000"/>
                    <a:pt x="8116" y="10547"/>
                    <a:pt x="8116" y="10547"/>
                  </a:cubicBezTo>
                  <a:cubicBezTo>
                    <a:pt x="8116" y="10547"/>
                    <a:pt x="7386" y="10638"/>
                    <a:pt x="7265" y="11003"/>
                  </a:cubicBezTo>
                  <a:cubicBezTo>
                    <a:pt x="7173" y="11398"/>
                    <a:pt x="7569" y="11733"/>
                    <a:pt x="7569" y="11733"/>
                  </a:cubicBezTo>
                  <a:cubicBezTo>
                    <a:pt x="7569" y="11733"/>
                    <a:pt x="7516" y="11725"/>
                    <a:pt x="7440" y="11725"/>
                  </a:cubicBezTo>
                  <a:cubicBezTo>
                    <a:pt x="7305" y="11725"/>
                    <a:pt x="7096" y="11749"/>
                    <a:pt x="6961" y="11885"/>
                  </a:cubicBezTo>
                  <a:cubicBezTo>
                    <a:pt x="6778" y="12128"/>
                    <a:pt x="7082" y="12584"/>
                    <a:pt x="6961" y="12766"/>
                  </a:cubicBezTo>
                  <a:cubicBezTo>
                    <a:pt x="6961" y="12766"/>
                    <a:pt x="6761" y="12599"/>
                    <a:pt x="6521" y="12599"/>
                  </a:cubicBezTo>
                  <a:cubicBezTo>
                    <a:pt x="6437" y="12599"/>
                    <a:pt x="6348" y="12620"/>
                    <a:pt x="6262" y="12675"/>
                  </a:cubicBezTo>
                  <a:cubicBezTo>
                    <a:pt x="5714" y="12797"/>
                    <a:pt x="5380" y="13982"/>
                    <a:pt x="5380" y="13982"/>
                  </a:cubicBezTo>
                  <a:cubicBezTo>
                    <a:pt x="5319" y="14012"/>
                    <a:pt x="3435" y="15167"/>
                    <a:pt x="638" y="15836"/>
                  </a:cubicBezTo>
                  <a:cubicBezTo>
                    <a:pt x="638" y="15836"/>
                    <a:pt x="0" y="16110"/>
                    <a:pt x="213" y="16566"/>
                  </a:cubicBezTo>
                  <a:cubicBezTo>
                    <a:pt x="383" y="16885"/>
                    <a:pt x="1196" y="17055"/>
                    <a:pt x="2033" y="17055"/>
                  </a:cubicBezTo>
                  <a:cubicBezTo>
                    <a:pt x="2390" y="17055"/>
                    <a:pt x="2752" y="17024"/>
                    <a:pt x="3070" y="16961"/>
                  </a:cubicBezTo>
                  <a:cubicBezTo>
                    <a:pt x="4134" y="16718"/>
                    <a:pt x="7447" y="15502"/>
                    <a:pt x="9453" y="13374"/>
                  </a:cubicBezTo>
                  <a:cubicBezTo>
                    <a:pt x="9453" y="13374"/>
                    <a:pt x="9514" y="13617"/>
                    <a:pt x="9544" y="13952"/>
                  </a:cubicBezTo>
                  <a:cubicBezTo>
                    <a:pt x="9599" y="14251"/>
                    <a:pt x="9897" y="14478"/>
                    <a:pt x="10243" y="14478"/>
                  </a:cubicBezTo>
                  <a:cubicBezTo>
                    <a:pt x="10283" y="14478"/>
                    <a:pt x="10324" y="14475"/>
                    <a:pt x="10365" y="14468"/>
                  </a:cubicBezTo>
                  <a:cubicBezTo>
                    <a:pt x="10730" y="14407"/>
                    <a:pt x="12158" y="14073"/>
                    <a:pt x="12280" y="13648"/>
                  </a:cubicBezTo>
                  <a:cubicBezTo>
                    <a:pt x="12432" y="13252"/>
                    <a:pt x="11824" y="13100"/>
                    <a:pt x="11824" y="13100"/>
                  </a:cubicBezTo>
                  <a:cubicBezTo>
                    <a:pt x="11824" y="13100"/>
                    <a:pt x="11733" y="12097"/>
                    <a:pt x="11915" y="11945"/>
                  </a:cubicBezTo>
                  <a:cubicBezTo>
                    <a:pt x="12098" y="11793"/>
                    <a:pt x="12371" y="11368"/>
                    <a:pt x="13161" y="11216"/>
                  </a:cubicBezTo>
                  <a:cubicBezTo>
                    <a:pt x="13173" y="11214"/>
                    <a:pt x="13185" y="11213"/>
                    <a:pt x="13197" y="11213"/>
                  </a:cubicBezTo>
                  <a:cubicBezTo>
                    <a:pt x="13661" y="11213"/>
                    <a:pt x="13925" y="12954"/>
                    <a:pt x="14073" y="13192"/>
                  </a:cubicBezTo>
                  <a:cubicBezTo>
                    <a:pt x="14281" y="13452"/>
                    <a:pt x="14356" y="13868"/>
                    <a:pt x="14907" y="13868"/>
                  </a:cubicBezTo>
                  <a:cubicBezTo>
                    <a:pt x="15000" y="13868"/>
                    <a:pt x="15106" y="13856"/>
                    <a:pt x="15228" y="13830"/>
                  </a:cubicBezTo>
                  <a:cubicBezTo>
                    <a:pt x="16231" y="13556"/>
                    <a:pt x="16535" y="13465"/>
                    <a:pt x="16626" y="13252"/>
                  </a:cubicBezTo>
                  <a:cubicBezTo>
                    <a:pt x="16718" y="13040"/>
                    <a:pt x="16748" y="12645"/>
                    <a:pt x="16353" y="12584"/>
                  </a:cubicBezTo>
                  <a:cubicBezTo>
                    <a:pt x="15988" y="12493"/>
                    <a:pt x="15471" y="12401"/>
                    <a:pt x="15411" y="11976"/>
                  </a:cubicBezTo>
                  <a:cubicBezTo>
                    <a:pt x="15319" y="11550"/>
                    <a:pt x="15441" y="10942"/>
                    <a:pt x="15380" y="10517"/>
                  </a:cubicBezTo>
                  <a:lnTo>
                    <a:pt x="15532" y="10304"/>
                  </a:lnTo>
                  <a:lnTo>
                    <a:pt x="16535" y="10000"/>
                  </a:lnTo>
                  <a:cubicBezTo>
                    <a:pt x="16535" y="10000"/>
                    <a:pt x="17599" y="11307"/>
                    <a:pt x="17690" y="11398"/>
                  </a:cubicBezTo>
                  <a:cubicBezTo>
                    <a:pt x="17751" y="11459"/>
                    <a:pt x="17903" y="12462"/>
                    <a:pt x="18268" y="12523"/>
                  </a:cubicBezTo>
                  <a:cubicBezTo>
                    <a:pt x="18296" y="12528"/>
                    <a:pt x="18331" y="12531"/>
                    <a:pt x="18372" y="12531"/>
                  </a:cubicBezTo>
                  <a:cubicBezTo>
                    <a:pt x="18820" y="12531"/>
                    <a:pt x="19978" y="12229"/>
                    <a:pt x="20396" y="11672"/>
                  </a:cubicBezTo>
                  <a:cubicBezTo>
                    <a:pt x="20396" y="11672"/>
                    <a:pt x="20304" y="11155"/>
                    <a:pt x="19696" y="11003"/>
                  </a:cubicBezTo>
                  <a:lnTo>
                    <a:pt x="19058" y="10183"/>
                  </a:lnTo>
                  <a:lnTo>
                    <a:pt x="19058" y="10183"/>
                  </a:lnTo>
                  <a:cubicBezTo>
                    <a:pt x="19058" y="10183"/>
                    <a:pt x="19788" y="10547"/>
                    <a:pt x="19970" y="10669"/>
                  </a:cubicBezTo>
                  <a:cubicBezTo>
                    <a:pt x="20183" y="10790"/>
                    <a:pt x="21186" y="11429"/>
                    <a:pt x="21368" y="11550"/>
                  </a:cubicBezTo>
                  <a:cubicBezTo>
                    <a:pt x="21515" y="11648"/>
                    <a:pt x="21861" y="11865"/>
                    <a:pt x="22324" y="11865"/>
                  </a:cubicBezTo>
                  <a:cubicBezTo>
                    <a:pt x="22435" y="11865"/>
                    <a:pt x="22552" y="11853"/>
                    <a:pt x="22675" y="11824"/>
                  </a:cubicBezTo>
                  <a:cubicBezTo>
                    <a:pt x="23314" y="11672"/>
                    <a:pt x="23739" y="11368"/>
                    <a:pt x="23739" y="11368"/>
                  </a:cubicBezTo>
                  <a:cubicBezTo>
                    <a:pt x="23739" y="11368"/>
                    <a:pt x="23982" y="10912"/>
                    <a:pt x="23314" y="10821"/>
                  </a:cubicBezTo>
                  <a:cubicBezTo>
                    <a:pt x="23184" y="10810"/>
                    <a:pt x="23074" y="10807"/>
                    <a:pt x="22978" y="10807"/>
                  </a:cubicBezTo>
                  <a:cubicBezTo>
                    <a:pt x="22872" y="10807"/>
                    <a:pt x="22784" y="10810"/>
                    <a:pt x="22706" y="10810"/>
                  </a:cubicBezTo>
                  <a:cubicBezTo>
                    <a:pt x="22470" y="10810"/>
                    <a:pt x="22333" y="10778"/>
                    <a:pt x="22128" y="10517"/>
                  </a:cubicBezTo>
                  <a:cubicBezTo>
                    <a:pt x="21763" y="10122"/>
                    <a:pt x="21399" y="10000"/>
                    <a:pt x="21490" y="9575"/>
                  </a:cubicBezTo>
                  <a:cubicBezTo>
                    <a:pt x="21490" y="9575"/>
                    <a:pt x="22128" y="9362"/>
                    <a:pt x="23040" y="8328"/>
                  </a:cubicBezTo>
                  <a:lnTo>
                    <a:pt x="24742" y="7629"/>
                  </a:lnTo>
                  <a:cubicBezTo>
                    <a:pt x="24742" y="7629"/>
                    <a:pt x="25654" y="7477"/>
                    <a:pt x="25715" y="7417"/>
                  </a:cubicBezTo>
                  <a:cubicBezTo>
                    <a:pt x="25715" y="7417"/>
                    <a:pt x="25928" y="7265"/>
                    <a:pt x="25928" y="7052"/>
                  </a:cubicBezTo>
                  <a:cubicBezTo>
                    <a:pt x="25928" y="7052"/>
                    <a:pt x="26201" y="7052"/>
                    <a:pt x="26201" y="6839"/>
                  </a:cubicBezTo>
                  <a:cubicBezTo>
                    <a:pt x="26201" y="6596"/>
                    <a:pt x="26232" y="6231"/>
                    <a:pt x="25715" y="5927"/>
                  </a:cubicBezTo>
                  <a:cubicBezTo>
                    <a:pt x="25168" y="5623"/>
                    <a:pt x="24560" y="5623"/>
                    <a:pt x="24195" y="5380"/>
                  </a:cubicBezTo>
                  <a:cubicBezTo>
                    <a:pt x="24195" y="5380"/>
                    <a:pt x="24048" y="5327"/>
                    <a:pt x="23815" y="5327"/>
                  </a:cubicBezTo>
                  <a:cubicBezTo>
                    <a:pt x="23652" y="5327"/>
                    <a:pt x="23448" y="5353"/>
                    <a:pt x="23222" y="5441"/>
                  </a:cubicBezTo>
                  <a:cubicBezTo>
                    <a:pt x="22706" y="5623"/>
                    <a:pt x="22523" y="5775"/>
                    <a:pt x="22280" y="6201"/>
                  </a:cubicBezTo>
                  <a:cubicBezTo>
                    <a:pt x="22280" y="6201"/>
                    <a:pt x="21722" y="5875"/>
                    <a:pt x="21419" y="5875"/>
                  </a:cubicBezTo>
                  <a:cubicBezTo>
                    <a:pt x="21376" y="5875"/>
                    <a:pt x="21338" y="5882"/>
                    <a:pt x="21307" y="5897"/>
                  </a:cubicBezTo>
                  <a:cubicBezTo>
                    <a:pt x="21003" y="5988"/>
                    <a:pt x="20608" y="6717"/>
                    <a:pt x="20608" y="6717"/>
                  </a:cubicBezTo>
                  <a:lnTo>
                    <a:pt x="20304" y="6596"/>
                  </a:lnTo>
                  <a:cubicBezTo>
                    <a:pt x="20304" y="6596"/>
                    <a:pt x="20396" y="5775"/>
                    <a:pt x="20031" y="5684"/>
                  </a:cubicBezTo>
                  <a:cubicBezTo>
                    <a:pt x="20006" y="5678"/>
                    <a:pt x="19979" y="5676"/>
                    <a:pt x="19950" y="5676"/>
                  </a:cubicBezTo>
                  <a:cubicBezTo>
                    <a:pt x="19662" y="5676"/>
                    <a:pt x="19210" y="5927"/>
                    <a:pt x="19210" y="5927"/>
                  </a:cubicBezTo>
                  <a:lnTo>
                    <a:pt x="18754" y="5502"/>
                  </a:lnTo>
                  <a:cubicBezTo>
                    <a:pt x="18754" y="5502"/>
                    <a:pt x="19879" y="4772"/>
                    <a:pt x="19879" y="3708"/>
                  </a:cubicBezTo>
                  <a:cubicBezTo>
                    <a:pt x="19879" y="3664"/>
                    <a:pt x="19798" y="3327"/>
                    <a:pt x="19481" y="3327"/>
                  </a:cubicBezTo>
                  <a:cubicBezTo>
                    <a:pt x="19364" y="3327"/>
                    <a:pt x="19216" y="3373"/>
                    <a:pt x="19028" y="3495"/>
                  </a:cubicBezTo>
                  <a:cubicBezTo>
                    <a:pt x="19028" y="3495"/>
                    <a:pt x="19271" y="2766"/>
                    <a:pt x="18967" y="2492"/>
                  </a:cubicBezTo>
                  <a:cubicBezTo>
                    <a:pt x="18927" y="2452"/>
                    <a:pt x="18851" y="2438"/>
                    <a:pt x="18761" y="2438"/>
                  </a:cubicBezTo>
                  <a:cubicBezTo>
                    <a:pt x="18509" y="2438"/>
                    <a:pt x="18146" y="2553"/>
                    <a:pt x="18146" y="2553"/>
                  </a:cubicBezTo>
                  <a:cubicBezTo>
                    <a:pt x="18146" y="2553"/>
                    <a:pt x="18146" y="1337"/>
                    <a:pt x="17964" y="1216"/>
                  </a:cubicBezTo>
                  <a:cubicBezTo>
                    <a:pt x="17876" y="1183"/>
                    <a:pt x="17781" y="1158"/>
                    <a:pt x="17679" y="1158"/>
                  </a:cubicBezTo>
                  <a:cubicBezTo>
                    <a:pt x="17498" y="1158"/>
                    <a:pt x="17296" y="1237"/>
                    <a:pt x="17082" y="1489"/>
                  </a:cubicBezTo>
                  <a:cubicBezTo>
                    <a:pt x="16748" y="1885"/>
                    <a:pt x="16323" y="2401"/>
                    <a:pt x="16323" y="2401"/>
                  </a:cubicBezTo>
                  <a:cubicBezTo>
                    <a:pt x="16323" y="2401"/>
                    <a:pt x="16626" y="1033"/>
                    <a:pt x="16171" y="760"/>
                  </a:cubicBezTo>
                  <a:cubicBezTo>
                    <a:pt x="16130" y="728"/>
                    <a:pt x="16079" y="715"/>
                    <a:pt x="16021" y="715"/>
                  </a:cubicBezTo>
                  <a:cubicBezTo>
                    <a:pt x="15859" y="715"/>
                    <a:pt x="15642" y="814"/>
                    <a:pt x="15441" y="881"/>
                  </a:cubicBezTo>
                  <a:cubicBezTo>
                    <a:pt x="15016" y="1033"/>
                    <a:pt x="14651" y="1246"/>
                    <a:pt x="14651" y="1246"/>
                  </a:cubicBezTo>
                  <a:cubicBezTo>
                    <a:pt x="14651" y="1246"/>
                    <a:pt x="13648" y="61"/>
                    <a:pt x="13557" y="61"/>
                  </a:cubicBezTo>
                  <a:cubicBezTo>
                    <a:pt x="13505" y="61"/>
                    <a:pt x="13388" y="1"/>
                    <a:pt x="132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9" name="Google Shape;729;p36"/>
            <p:cNvSpPr/>
            <p:nvPr/>
          </p:nvSpPr>
          <p:spPr>
            <a:xfrm>
              <a:off x="6514075" y="2480725"/>
              <a:ext cx="477975" cy="607075"/>
            </a:xfrm>
            <a:custGeom>
              <a:avLst/>
              <a:gdLst/>
              <a:ahLst/>
              <a:cxnLst/>
              <a:rect l="l" t="t" r="r" b="b"/>
              <a:pathLst>
                <a:path w="19119" h="24283" extrusionOk="0">
                  <a:moveTo>
                    <a:pt x="656" y="0"/>
                  </a:moveTo>
                  <a:cubicBezTo>
                    <a:pt x="582" y="0"/>
                    <a:pt x="505" y="25"/>
                    <a:pt x="426" y="85"/>
                  </a:cubicBezTo>
                  <a:cubicBezTo>
                    <a:pt x="0" y="329"/>
                    <a:pt x="61" y="1940"/>
                    <a:pt x="456" y="2912"/>
                  </a:cubicBezTo>
                  <a:cubicBezTo>
                    <a:pt x="821" y="3946"/>
                    <a:pt x="2493" y="7016"/>
                    <a:pt x="4894" y="8748"/>
                  </a:cubicBezTo>
                  <a:cubicBezTo>
                    <a:pt x="4894" y="8748"/>
                    <a:pt x="4681" y="8839"/>
                    <a:pt x="4316" y="8931"/>
                  </a:cubicBezTo>
                  <a:cubicBezTo>
                    <a:pt x="3982" y="8991"/>
                    <a:pt x="3800" y="9417"/>
                    <a:pt x="3952" y="9812"/>
                  </a:cubicBezTo>
                  <a:cubicBezTo>
                    <a:pt x="4073" y="10177"/>
                    <a:pt x="4620" y="11514"/>
                    <a:pt x="5046" y="11636"/>
                  </a:cubicBezTo>
                  <a:cubicBezTo>
                    <a:pt x="5066" y="11639"/>
                    <a:pt x="5085" y="11640"/>
                    <a:pt x="5104" y="11640"/>
                  </a:cubicBezTo>
                  <a:cubicBezTo>
                    <a:pt x="5474" y="11640"/>
                    <a:pt x="5502" y="11089"/>
                    <a:pt x="5502" y="11089"/>
                  </a:cubicBezTo>
                  <a:cubicBezTo>
                    <a:pt x="5502" y="11089"/>
                    <a:pt x="6116" y="10921"/>
                    <a:pt x="6471" y="10921"/>
                  </a:cubicBezTo>
                  <a:cubicBezTo>
                    <a:pt x="6569" y="10921"/>
                    <a:pt x="6648" y="10934"/>
                    <a:pt x="6687" y="10967"/>
                  </a:cubicBezTo>
                  <a:cubicBezTo>
                    <a:pt x="6870" y="11119"/>
                    <a:pt x="7325" y="11362"/>
                    <a:pt x="7599" y="12122"/>
                  </a:cubicBezTo>
                  <a:cubicBezTo>
                    <a:pt x="7751" y="12578"/>
                    <a:pt x="5988" y="13156"/>
                    <a:pt x="5775" y="13308"/>
                  </a:cubicBezTo>
                  <a:cubicBezTo>
                    <a:pt x="5502" y="13551"/>
                    <a:pt x="4985" y="13703"/>
                    <a:pt x="5319" y="14523"/>
                  </a:cubicBezTo>
                  <a:cubicBezTo>
                    <a:pt x="5745" y="15496"/>
                    <a:pt x="5897" y="15770"/>
                    <a:pt x="6110" y="15800"/>
                  </a:cubicBezTo>
                  <a:cubicBezTo>
                    <a:pt x="6162" y="15807"/>
                    <a:pt x="6221" y="15812"/>
                    <a:pt x="6281" y="15812"/>
                  </a:cubicBezTo>
                  <a:cubicBezTo>
                    <a:pt x="6495" y="15812"/>
                    <a:pt x="6724" y="15745"/>
                    <a:pt x="6748" y="15435"/>
                  </a:cubicBezTo>
                  <a:cubicBezTo>
                    <a:pt x="6748" y="15010"/>
                    <a:pt x="6839" y="14523"/>
                    <a:pt x="7204" y="14402"/>
                  </a:cubicBezTo>
                  <a:cubicBezTo>
                    <a:pt x="7629" y="14280"/>
                    <a:pt x="8207" y="14280"/>
                    <a:pt x="8633" y="14128"/>
                  </a:cubicBezTo>
                  <a:lnTo>
                    <a:pt x="8845" y="14250"/>
                  </a:lnTo>
                  <a:lnTo>
                    <a:pt x="9301" y="15192"/>
                  </a:lnTo>
                  <a:cubicBezTo>
                    <a:pt x="9301" y="15192"/>
                    <a:pt x="8116" y="16408"/>
                    <a:pt x="8085" y="16529"/>
                  </a:cubicBezTo>
                  <a:cubicBezTo>
                    <a:pt x="8025" y="16590"/>
                    <a:pt x="7052" y="16894"/>
                    <a:pt x="7052" y="17259"/>
                  </a:cubicBezTo>
                  <a:cubicBezTo>
                    <a:pt x="7052" y="17593"/>
                    <a:pt x="7599" y="18870"/>
                    <a:pt x="8237" y="19235"/>
                  </a:cubicBezTo>
                  <a:cubicBezTo>
                    <a:pt x="8237" y="19235"/>
                    <a:pt x="8724" y="19083"/>
                    <a:pt x="8815" y="18475"/>
                  </a:cubicBezTo>
                  <a:lnTo>
                    <a:pt x="9575" y="17715"/>
                  </a:lnTo>
                  <a:lnTo>
                    <a:pt x="9575" y="17715"/>
                  </a:lnTo>
                  <a:cubicBezTo>
                    <a:pt x="9575" y="17715"/>
                    <a:pt x="9301" y="18475"/>
                    <a:pt x="9240" y="18688"/>
                  </a:cubicBezTo>
                  <a:cubicBezTo>
                    <a:pt x="9149" y="18931"/>
                    <a:pt x="8663" y="20025"/>
                    <a:pt x="8572" y="20207"/>
                  </a:cubicBezTo>
                  <a:cubicBezTo>
                    <a:pt x="8511" y="20390"/>
                    <a:pt x="8237" y="20906"/>
                    <a:pt x="8481" y="21545"/>
                  </a:cubicBezTo>
                  <a:cubicBezTo>
                    <a:pt x="8693" y="22183"/>
                    <a:pt x="9088" y="22517"/>
                    <a:pt x="9088" y="22517"/>
                  </a:cubicBezTo>
                  <a:cubicBezTo>
                    <a:pt x="9088" y="22517"/>
                    <a:pt x="9158" y="22548"/>
                    <a:pt x="9243" y="22548"/>
                  </a:cubicBezTo>
                  <a:cubicBezTo>
                    <a:pt x="9382" y="22548"/>
                    <a:pt x="9563" y="22466"/>
                    <a:pt x="9544" y="22031"/>
                  </a:cubicBezTo>
                  <a:cubicBezTo>
                    <a:pt x="9484" y="21362"/>
                    <a:pt x="9301" y="21241"/>
                    <a:pt x="9636" y="20815"/>
                  </a:cubicBezTo>
                  <a:cubicBezTo>
                    <a:pt x="10031" y="20390"/>
                    <a:pt x="10061" y="20055"/>
                    <a:pt x="10517" y="20025"/>
                  </a:cubicBezTo>
                  <a:cubicBezTo>
                    <a:pt x="10517" y="20025"/>
                    <a:pt x="10821" y="20633"/>
                    <a:pt x="12006" y="21393"/>
                  </a:cubicBezTo>
                  <a:lnTo>
                    <a:pt x="12949" y="22943"/>
                  </a:lnTo>
                  <a:cubicBezTo>
                    <a:pt x="12949" y="22943"/>
                    <a:pt x="13222" y="23824"/>
                    <a:pt x="13344" y="23855"/>
                  </a:cubicBezTo>
                  <a:cubicBezTo>
                    <a:pt x="13344" y="23855"/>
                    <a:pt x="13526" y="24037"/>
                    <a:pt x="13709" y="24037"/>
                  </a:cubicBezTo>
                  <a:cubicBezTo>
                    <a:pt x="13709" y="24037"/>
                    <a:pt x="13736" y="24283"/>
                    <a:pt x="13945" y="24283"/>
                  </a:cubicBezTo>
                  <a:cubicBezTo>
                    <a:pt x="13957" y="24283"/>
                    <a:pt x="13969" y="24282"/>
                    <a:pt x="13982" y="24280"/>
                  </a:cubicBezTo>
                  <a:cubicBezTo>
                    <a:pt x="14195" y="24250"/>
                    <a:pt x="14590" y="24189"/>
                    <a:pt x="14803" y="23642"/>
                  </a:cubicBezTo>
                  <a:cubicBezTo>
                    <a:pt x="15046" y="23065"/>
                    <a:pt x="14955" y="22457"/>
                    <a:pt x="15107" y="22061"/>
                  </a:cubicBezTo>
                  <a:cubicBezTo>
                    <a:pt x="15107" y="22061"/>
                    <a:pt x="15228" y="21606"/>
                    <a:pt x="14924" y="21119"/>
                  </a:cubicBezTo>
                  <a:cubicBezTo>
                    <a:pt x="14651" y="20633"/>
                    <a:pt x="14468" y="20481"/>
                    <a:pt x="14043" y="20299"/>
                  </a:cubicBezTo>
                  <a:cubicBezTo>
                    <a:pt x="14043" y="20299"/>
                    <a:pt x="14347" y="19539"/>
                    <a:pt x="14195" y="19265"/>
                  </a:cubicBezTo>
                  <a:cubicBezTo>
                    <a:pt x="14043" y="18992"/>
                    <a:pt x="13283" y="18718"/>
                    <a:pt x="13283" y="18718"/>
                  </a:cubicBezTo>
                  <a:lnTo>
                    <a:pt x="13374" y="18414"/>
                  </a:lnTo>
                  <a:cubicBezTo>
                    <a:pt x="13374" y="18414"/>
                    <a:pt x="14195" y="18384"/>
                    <a:pt x="14256" y="18049"/>
                  </a:cubicBezTo>
                  <a:cubicBezTo>
                    <a:pt x="14286" y="17715"/>
                    <a:pt x="13891" y="17259"/>
                    <a:pt x="13891" y="17259"/>
                  </a:cubicBezTo>
                  <a:lnTo>
                    <a:pt x="14256" y="16742"/>
                  </a:lnTo>
                  <a:cubicBezTo>
                    <a:pt x="14256" y="16742"/>
                    <a:pt x="14994" y="17639"/>
                    <a:pt x="15955" y="17639"/>
                  </a:cubicBezTo>
                  <a:cubicBezTo>
                    <a:pt x="16026" y="17639"/>
                    <a:pt x="16098" y="17634"/>
                    <a:pt x="16171" y="17624"/>
                  </a:cubicBezTo>
                  <a:cubicBezTo>
                    <a:pt x="16262" y="17624"/>
                    <a:pt x="16839" y="17350"/>
                    <a:pt x="16262" y="16742"/>
                  </a:cubicBezTo>
                  <a:lnTo>
                    <a:pt x="16262" y="16742"/>
                  </a:lnTo>
                  <a:cubicBezTo>
                    <a:pt x="16262" y="16742"/>
                    <a:pt x="16427" y="16777"/>
                    <a:pt x="16627" y="16777"/>
                  </a:cubicBezTo>
                  <a:cubicBezTo>
                    <a:pt x="16846" y="16777"/>
                    <a:pt x="17107" y="16735"/>
                    <a:pt x="17234" y="16560"/>
                  </a:cubicBezTo>
                  <a:cubicBezTo>
                    <a:pt x="17356" y="16408"/>
                    <a:pt x="17083" y="15739"/>
                    <a:pt x="17083" y="15739"/>
                  </a:cubicBezTo>
                  <a:cubicBezTo>
                    <a:pt x="17083" y="15739"/>
                    <a:pt x="18298" y="15587"/>
                    <a:pt x="18359" y="15344"/>
                  </a:cubicBezTo>
                  <a:cubicBezTo>
                    <a:pt x="18420" y="15131"/>
                    <a:pt x="18390" y="14827"/>
                    <a:pt x="17934" y="14523"/>
                  </a:cubicBezTo>
                  <a:cubicBezTo>
                    <a:pt x="17478" y="14219"/>
                    <a:pt x="16900" y="13916"/>
                    <a:pt x="16900" y="13915"/>
                  </a:cubicBezTo>
                  <a:lnTo>
                    <a:pt x="16900" y="13915"/>
                  </a:lnTo>
                  <a:cubicBezTo>
                    <a:pt x="16900" y="13915"/>
                    <a:pt x="17004" y="13922"/>
                    <a:pt x="17160" y="13922"/>
                  </a:cubicBezTo>
                  <a:cubicBezTo>
                    <a:pt x="17575" y="13922"/>
                    <a:pt x="18356" y="13874"/>
                    <a:pt x="18511" y="13520"/>
                  </a:cubicBezTo>
                  <a:cubicBezTo>
                    <a:pt x="18572" y="13338"/>
                    <a:pt x="18420" y="13064"/>
                    <a:pt x="18268" y="12852"/>
                  </a:cubicBezTo>
                  <a:cubicBezTo>
                    <a:pt x="18055" y="12456"/>
                    <a:pt x="17812" y="12122"/>
                    <a:pt x="17812" y="12122"/>
                  </a:cubicBezTo>
                  <a:cubicBezTo>
                    <a:pt x="17812" y="12122"/>
                    <a:pt x="18845" y="10967"/>
                    <a:pt x="18845" y="10876"/>
                  </a:cubicBezTo>
                  <a:cubicBezTo>
                    <a:pt x="18845" y="10785"/>
                    <a:pt x="19119" y="10207"/>
                    <a:pt x="18207" y="10207"/>
                  </a:cubicBezTo>
                  <a:cubicBezTo>
                    <a:pt x="18207" y="10207"/>
                    <a:pt x="17272" y="10348"/>
                    <a:pt x="16665" y="10348"/>
                  </a:cubicBezTo>
                  <a:cubicBezTo>
                    <a:pt x="16476" y="10348"/>
                    <a:pt x="16318" y="10335"/>
                    <a:pt x="16231" y="10298"/>
                  </a:cubicBezTo>
                  <a:cubicBezTo>
                    <a:pt x="16231" y="10298"/>
                    <a:pt x="17751" y="8900"/>
                    <a:pt x="17143" y="7836"/>
                  </a:cubicBezTo>
                  <a:cubicBezTo>
                    <a:pt x="17043" y="7660"/>
                    <a:pt x="16891" y="7594"/>
                    <a:pt x="16719" y="7594"/>
                  </a:cubicBezTo>
                  <a:cubicBezTo>
                    <a:pt x="16211" y="7594"/>
                    <a:pt x="15532" y="8171"/>
                    <a:pt x="15532" y="8171"/>
                  </a:cubicBezTo>
                  <a:cubicBezTo>
                    <a:pt x="15532" y="8171"/>
                    <a:pt x="16627" y="6377"/>
                    <a:pt x="15927" y="5800"/>
                  </a:cubicBezTo>
                  <a:cubicBezTo>
                    <a:pt x="15805" y="5712"/>
                    <a:pt x="15668" y="5675"/>
                    <a:pt x="15522" y="5675"/>
                  </a:cubicBezTo>
                  <a:cubicBezTo>
                    <a:pt x="14763" y="5675"/>
                    <a:pt x="13800" y="6681"/>
                    <a:pt x="13800" y="6681"/>
                  </a:cubicBezTo>
                  <a:cubicBezTo>
                    <a:pt x="13800" y="6681"/>
                    <a:pt x="13425" y="7230"/>
                    <a:pt x="13237" y="7230"/>
                  </a:cubicBezTo>
                  <a:cubicBezTo>
                    <a:pt x="13232" y="7230"/>
                    <a:pt x="13227" y="7229"/>
                    <a:pt x="13222" y="7228"/>
                  </a:cubicBezTo>
                  <a:cubicBezTo>
                    <a:pt x="13222" y="7228"/>
                    <a:pt x="12797" y="6195"/>
                    <a:pt x="12341" y="6165"/>
                  </a:cubicBezTo>
                  <a:cubicBezTo>
                    <a:pt x="12330" y="6163"/>
                    <a:pt x="12320" y="6163"/>
                    <a:pt x="12309" y="6163"/>
                  </a:cubicBezTo>
                  <a:cubicBezTo>
                    <a:pt x="11828" y="6163"/>
                    <a:pt x="11139" y="7442"/>
                    <a:pt x="11066" y="7442"/>
                  </a:cubicBezTo>
                  <a:cubicBezTo>
                    <a:pt x="11066" y="7442"/>
                    <a:pt x="11065" y="7442"/>
                    <a:pt x="11064" y="7441"/>
                  </a:cubicBezTo>
                  <a:cubicBezTo>
                    <a:pt x="11003" y="7441"/>
                    <a:pt x="10365" y="6317"/>
                    <a:pt x="10091" y="6317"/>
                  </a:cubicBezTo>
                  <a:cubicBezTo>
                    <a:pt x="9879" y="6317"/>
                    <a:pt x="9423" y="6560"/>
                    <a:pt x="9271" y="6833"/>
                  </a:cubicBezTo>
                  <a:cubicBezTo>
                    <a:pt x="9271" y="6833"/>
                    <a:pt x="9028" y="6408"/>
                    <a:pt x="8633" y="6377"/>
                  </a:cubicBezTo>
                  <a:cubicBezTo>
                    <a:pt x="8207" y="6377"/>
                    <a:pt x="7721" y="6864"/>
                    <a:pt x="7721" y="6864"/>
                  </a:cubicBezTo>
                  <a:cubicBezTo>
                    <a:pt x="7721" y="6864"/>
                    <a:pt x="7508" y="6195"/>
                    <a:pt x="7143" y="6104"/>
                  </a:cubicBezTo>
                  <a:cubicBezTo>
                    <a:pt x="7120" y="6100"/>
                    <a:pt x="7097" y="6099"/>
                    <a:pt x="7074" y="6099"/>
                  </a:cubicBezTo>
                  <a:cubicBezTo>
                    <a:pt x="6713" y="6099"/>
                    <a:pt x="6444" y="6529"/>
                    <a:pt x="6444" y="6529"/>
                  </a:cubicBezTo>
                  <a:cubicBezTo>
                    <a:pt x="6444" y="6529"/>
                    <a:pt x="6505" y="6104"/>
                    <a:pt x="6231" y="5952"/>
                  </a:cubicBezTo>
                  <a:cubicBezTo>
                    <a:pt x="6186" y="5927"/>
                    <a:pt x="6137" y="5917"/>
                    <a:pt x="6085" y="5917"/>
                  </a:cubicBezTo>
                  <a:cubicBezTo>
                    <a:pt x="5866" y="5917"/>
                    <a:pt x="5606" y="6097"/>
                    <a:pt x="5437" y="6097"/>
                  </a:cubicBezTo>
                  <a:cubicBezTo>
                    <a:pt x="5404" y="6097"/>
                    <a:pt x="5375" y="6090"/>
                    <a:pt x="5350" y="6073"/>
                  </a:cubicBezTo>
                  <a:cubicBezTo>
                    <a:pt x="5350" y="6073"/>
                    <a:pt x="5593" y="5648"/>
                    <a:pt x="5319" y="5344"/>
                  </a:cubicBezTo>
                  <a:cubicBezTo>
                    <a:pt x="4924" y="4949"/>
                    <a:pt x="3678" y="4797"/>
                    <a:pt x="3678" y="4797"/>
                  </a:cubicBezTo>
                  <a:cubicBezTo>
                    <a:pt x="3648" y="4706"/>
                    <a:pt x="2249" y="3034"/>
                    <a:pt x="1186" y="389"/>
                  </a:cubicBezTo>
                  <a:cubicBezTo>
                    <a:pt x="1186" y="389"/>
                    <a:pt x="952" y="0"/>
                    <a:pt x="6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0" name="Google Shape;730;p36"/>
            <p:cNvSpPr/>
            <p:nvPr/>
          </p:nvSpPr>
          <p:spPr>
            <a:xfrm>
              <a:off x="5204775" y="3900275"/>
              <a:ext cx="737875" cy="741450"/>
            </a:xfrm>
            <a:custGeom>
              <a:avLst/>
              <a:gdLst/>
              <a:ahLst/>
              <a:cxnLst/>
              <a:rect l="l" t="t" r="r" b="b"/>
              <a:pathLst>
                <a:path w="29515" h="29658" extrusionOk="0">
                  <a:moveTo>
                    <a:pt x="1153" y="1"/>
                  </a:moveTo>
                  <a:cubicBezTo>
                    <a:pt x="868" y="1"/>
                    <a:pt x="644" y="54"/>
                    <a:pt x="517" y="174"/>
                  </a:cubicBezTo>
                  <a:cubicBezTo>
                    <a:pt x="0" y="660"/>
                    <a:pt x="699" y="1359"/>
                    <a:pt x="699" y="1359"/>
                  </a:cubicBezTo>
                  <a:cubicBezTo>
                    <a:pt x="4043" y="3699"/>
                    <a:pt x="5836" y="6222"/>
                    <a:pt x="5927" y="6283"/>
                  </a:cubicBezTo>
                  <a:cubicBezTo>
                    <a:pt x="5927" y="6283"/>
                    <a:pt x="5776" y="8076"/>
                    <a:pt x="6140" y="8502"/>
                  </a:cubicBezTo>
                  <a:cubicBezTo>
                    <a:pt x="6313" y="8738"/>
                    <a:pt x="6567" y="8795"/>
                    <a:pt x="6773" y="8795"/>
                  </a:cubicBezTo>
                  <a:cubicBezTo>
                    <a:pt x="6964" y="8795"/>
                    <a:pt x="7113" y="8745"/>
                    <a:pt x="7113" y="8745"/>
                  </a:cubicBezTo>
                  <a:lnTo>
                    <a:pt x="7113" y="8745"/>
                  </a:lnTo>
                  <a:cubicBezTo>
                    <a:pt x="7204" y="9110"/>
                    <a:pt x="6535" y="9566"/>
                    <a:pt x="6657" y="9931"/>
                  </a:cubicBezTo>
                  <a:cubicBezTo>
                    <a:pt x="6779" y="10326"/>
                    <a:pt x="7356" y="10417"/>
                    <a:pt x="7356" y="10417"/>
                  </a:cubicBezTo>
                  <a:cubicBezTo>
                    <a:pt x="7356" y="10417"/>
                    <a:pt x="6596" y="10690"/>
                    <a:pt x="6535" y="11238"/>
                  </a:cubicBezTo>
                  <a:cubicBezTo>
                    <a:pt x="6505" y="11754"/>
                    <a:pt x="7417" y="12241"/>
                    <a:pt x="7417" y="12241"/>
                  </a:cubicBezTo>
                  <a:cubicBezTo>
                    <a:pt x="7417" y="12241"/>
                    <a:pt x="6535" y="12788"/>
                    <a:pt x="6444" y="13365"/>
                  </a:cubicBezTo>
                  <a:cubicBezTo>
                    <a:pt x="6292" y="13912"/>
                    <a:pt x="6809" y="14368"/>
                    <a:pt x="6809" y="14368"/>
                  </a:cubicBezTo>
                  <a:cubicBezTo>
                    <a:pt x="6444" y="14490"/>
                    <a:pt x="5867" y="15037"/>
                    <a:pt x="5836" y="15371"/>
                  </a:cubicBezTo>
                  <a:cubicBezTo>
                    <a:pt x="5776" y="15706"/>
                    <a:pt x="7113" y="16952"/>
                    <a:pt x="7113" y="17043"/>
                  </a:cubicBezTo>
                  <a:cubicBezTo>
                    <a:pt x="7113" y="17104"/>
                    <a:pt x="4985" y="17681"/>
                    <a:pt x="4924" y="18381"/>
                  </a:cubicBezTo>
                  <a:cubicBezTo>
                    <a:pt x="4803" y="19049"/>
                    <a:pt x="6079" y="19931"/>
                    <a:pt x="6079" y="19931"/>
                  </a:cubicBezTo>
                  <a:cubicBezTo>
                    <a:pt x="6079" y="20235"/>
                    <a:pt x="5168" y="20539"/>
                    <a:pt x="5168" y="20539"/>
                  </a:cubicBezTo>
                  <a:cubicBezTo>
                    <a:pt x="5168" y="20539"/>
                    <a:pt x="2706" y="21937"/>
                    <a:pt x="3283" y="23153"/>
                  </a:cubicBezTo>
                  <a:cubicBezTo>
                    <a:pt x="3486" y="23629"/>
                    <a:pt x="4044" y="23774"/>
                    <a:pt x="4647" y="23774"/>
                  </a:cubicBezTo>
                  <a:cubicBezTo>
                    <a:pt x="5582" y="23774"/>
                    <a:pt x="6626" y="23426"/>
                    <a:pt x="6627" y="23426"/>
                  </a:cubicBezTo>
                  <a:lnTo>
                    <a:pt x="6627" y="23426"/>
                  </a:lnTo>
                  <a:cubicBezTo>
                    <a:pt x="6626" y="23426"/>
                    <a:pt x="4772" y="24764"/>
                    <a:pt x="5593" y="25524"/>
                  </a:cubicBezTo>
                  <a:cubicBezTo>
                    <a:pt x="5938" y="25828"/>
                    <a:pt x="6361" y="25941"/>
                    <a:pt x="6797" y="25941"/>
                  </a:cubicBezTo>
                  <a:cubicBezTo>
                    <a:pt x="8014" y="25941"/>
                    <a:pt x="9332" y="25068"/>
                    <a:pt x="9332" y="25068"/>
                  </a:cubicBezTo>
                  <a:lnTo>
                    <a:pt x="9332" y="25068"/>
                  </a:lnTo>
                  <a:cubicBezTo>
                    <a:pt x="9393" y="25615"/>
                    <a:pt x="8572" y="27742"/>
                    <a:pt x="8572" y="27742"/>
                  </a:cubicBezTo>
                  <a:cubicBezTo>
                    <a:pt x="8298" y="29049"/>
                    <a:pt x="9119" y="28867"/>
                    <a:pt x="9241" y="28897"/>
                  </a:cubicBezTo>
                  <a:cubicBezTo>
                    <a:pt x="9244" y="28899"/>
                    <a:pt x="9249" y="28900"/>
                    <a:pt x="9255" y="28900"/>
                  </a:cubicBezTo>
                  <a:cubicBezTo>
                    <a:pt x="9467" y="28900"/>
                    <a:pt x="11277" y="27894"/>
                    <a:pt x="11277" y="27894"/>
                  </a:cubicBezTo>
                  <a:cubicBezTo>
                    <a:pt x="11277" y="27894"/>
                    <a:pt x="11642" y="28350"/>
                    <a:pt x="12128" y="28776"/>
                  </a:cubicBezTo>
                  <a:cubicBezTo>
                    <a:pt x="12389" y="29037"/>
                    <a:pt x="12705" y="29325"/>
                    <a:pt x="12971" y="29325"/>
                  </a:cubicBezTo>
                  <a:cubicBezTo>
                    <a:pt x="12984" y="29325"/>
                    <a:pt x="12997" y="29324"/>
                    <a:pt x="13010" y="29323"/>
                  </a:cubicBezTo>
                  <a:cubicBezTo>
                    <a:pt x="13709" y="29201"/>
                    <a:pt x="14074" y="27226"/>
                    <a:pt x="14074" y="27226"/>
                  </a:cubicBezTo>
                  <a:cubicBezTo>
                    <a:pt x="14074" y="27226"/>
                    <a:pt x="14317" y="28107"/>
                    <a:pt x="14590" y="28806"/>
                  </a:cubicBezTo>
                  <a:cubicBezTo>
                    <a:pt x="14864" y="29536"/>
                    <a:pt x="15289" y="29657"/>
                    <a:pt x="15624" y="29657"/>
                  </a:cubicBezTo>
                  <a:cubicBezTo>
                    <a:pt x="15958" y="29597"/>
                    <a:pt x="16566" y="28016"/>
                    <a:pt x="16566" y="28016"/>
                  </a:cubicBezTo>
                  <a:cubicBezTo>
                    <a:pt x="16566" y="28016"/>
                    <a:pt x="17269" y="28518"/>
                    <a:pt x="17580" y="28518"/>
                  </a:cubicBezTo>
                  <a:cubicBezTo>
                    <a:pt x="17611" y="28518"/>
                    <a:pt x="17638" y="28513"/>
                    <a:pt x="17660" y="28502"/>
                  </a:cubicBezTo>
                  <a:cubicBezTo>
                    <a:pt x="18207" y="28290"/>
                    <a:pt x="18238" y="27226"/>
                    <a:pt x="18238" y="27226"/>
                  </a:cubicBezTo>
                  <a:cubicBezTo>
                    <a:pt x="18517" y="27602"/>
                    <a:pt x="18767" y="27721"/>
                    <a:pt x="18968" y="27721"/>
                  </a:cubicBezTo>
                  <a:cubicBezTo>
                    <a:pt x="19272" y="27721"/>
                    <a:pt x="19466" y="27451"/>
                    <a:pt x="19484" y="27378"/>
                  </a:cubicBezTo>
                  <a:cubicBezTo>
                    <a:pt x="20031" y="25979"/>
                    <a:pt x="18876" y="24460"/>
                    <a:pt x="18876" y="24460"/>
                  </a:cubicBezTo>
                  <a:lnTo>
                    <a:pt x="19697" y="24156"/>
                  </a:lnTo>
                  <a:cubicBezTo>
                    <a:pt x="19697" y="24156"/>
                    <a:pt x="20213" y="24824"/>
                    <a:pt x="20669" y="24855"/>
                  </a:cubicBezTo>
                  <a:cubicBezTo>
                    <a:pt x="20681" y="24856"/>
                    <a:pt x="20693" y="24857"/>
                    <a:pt x="20704" y="24857"/>
                  </a:cubicBezTo>
                  <a:cubicBezTo>
                    <a:pt x="21142" y="24857"/>
                    <a:pt x="21460" y="23761"/>
                    <a:pt x="21460" y="23761"/>
                  </a:cubicBezTo>
                  <a:lnTo>
                    <a:pt x="21916" y="23761"/>
                  </a:lnTo>
                  <a:cubicBezTo>
                    <a:pt x="21916" y="23761"/>
                    <a:pt x="22037" y="24916"/>
                    <a:pt x="22372" y="25220"/>
                  </a:cubicBezTo>
                  <a:cubicBezTo>
                    <a:pt x="22524" y="25346"/>
                    <a:pt x="22807" y="25383"/>
                    <a:pt x="23087" y="25383"/>
                  </a:cubicBezTo>
                  <a:cubicBezTo>
                    <a:pt x="23478" y="25383"/>
                    <a:pt x="23861" y="25311"/>
                    <a:pt x="23861" y="25311"/>
                  </a:cubicBezTo>
                  <a:cubicBezTo>
                    <a:pt x="23983" y="25979"/>
                    <a:pt x="24135" y="26283"/>
                    <a:pt x="24742" y="26800"/>
                  </a:cubicBezTo>
                  <a:cubicBezTo>
                    <a:pt x="25350" y="27378"/>
                    <a:pt x="25989" y="27378"/>
                    <a:pt x="25989" y="27378"/>
                  </a:cubicBezTo>
                  <a:cubicBezTo>
                    <a:pt x="26094" y="27357"/>
                    <a:pt x="26204" y="27348"/>
                    <a:pt x="26319" y="27348"/>
                  </a:cubicBezTo>
                  <a:cubicBezTo>
                    <a:pt x="26757" y="27348"/>
                    <a:pt x="27266" y="27468"/>
                    <a:pt x="27820" y="27468"/>
                  </a:cubicBezTo>
                  <a:cubicBezTo>
                    <a:pt x="27967" y="27468"/>
                    <a:pt x="28116" y="27459"/>
                    <a:pt x="28268" y="27438"/>
                  </a:cubicBezTo>
                  <a:cubicBezTo>
                    <a:pt x="29150" y="27317"/>
                    <a:pt x="29302" y="26800"/>
                    <a:pt x="29423" y="26496"/>
                  </a:cubicBezTo>
                  <a:cubicBezTo>
                    <a:pt x="29515" y="26192"/>
                    <a:pt x="29180" y="26040"/>
                    <a:pt x="29180" y="26040"/>
                  </a:cubicBezTo>
                  <a:cubicBezTo>
                    <a:pt x="29302" y="25767"/>
                    <a:pt x="29059" y="25463"/>
                    <a:pt x="29059" y="25463"/>
                  </a:cubicBezTo>
                  <a:cubicBezTo>
                    <a:pt x="29028" y="25311"/>
                    <a:pt x="27934" y="24672"/>
                    <a:pt x="27934" y="24672"/>
                  </a:cubicBezTo>
                  <a:lnTo>
                    <a:pt x="26080" y="22879"/>
                  </a:lnTo>
                  <a:cubicBezTo>
                    <a:pt x="25411" y="21055"/>
                    <a:pt x="24712" y="20417"/>
                    <a:pt x="24712" y="20417"/>
                  </a:cubicBezTo>
                  <a:cubicBezTo>
                    <a:pt x="24864" y="19840"/>
                    <a:pt x="25350" y="19840"/>
                    <a:pt x="26080" y="19505"/>
                  </a:cubicBezTo>
                  <a:cubicBezTo>
                    <a:pt x="26299" y="19400"/>
                    <a:pt x="26458" y="19358"/>
                    <a:pt x="26603" y="19358"/>
                  </a:cubicBezTo>
                  <a:cubicBezTo>
                    <a:pt x="26920" y="19358"/>
                    <a:pt x="27165" y="19561"/>
                    <a:pt x="27812" y="19748"/>
                  </a:cubicBezTo>
                  <a:cubicBezTo>
                    <a:pt x="27942" y="19782"/>
                    <a:pt x="28053" y="19796"/>
                    <a:pt x="28146" y="19796"/>
                  </a:cubicBezTo>
                  <a:cubicBezTo>
                    <a:pt x="28731" y="19796"/>
                    <a:pt x="28663" y="19232"/>
                    <a:pt x="28663" y="19232"/>
                  </a:cubicBezTo>
                  <a:cubicBezTo>
                    <a:pt x="28663" y="19232"/>
                    <a:pt x="28329" y="18593"/>
                    <a:pt x="27508" y="18077"/>
                  </a:cubicBezTo>
                  <a:cubicBezTo>
                    <a:pt x="27072" y="17762"/>
                    <a:pt x="26636" y="17689"/>
                    <a:pt x="26286" y="17689"/>
                  </a:cubicBezTo>
                  <a:cubicBezTo>
                    <a:pt x="26026" y="17689"/>
                    <a:pt x="25814" y="17729"/>
                    <a:pt x="25685" y="17742"/>
                  </a:cubicBezTo>
                  <a:cubicBezTo>
                    <a:pt x="25350" y="17833"/>
                    <a:pt x="23709" y="18137"/>
                    <a:pt x="23375" y="18168"/>
                  </a:cubicBezTo>
                  <a:cubicBezTo>
                    <a:pt x="23040" y="18259"/>
                    <a:pt x="21946" y="18381"/>
                    <a:pt x="21946" y="18381"/>
                  </a:cubicBezTo>
                  <a:lnTo>
                    <a:pt x="23192" y="17560"/>
                  </a:lnTo>
                  <a:cubicBezTo>
                    <a:pt x="23275" y="17571"/>
                    <a:pt x="23353" y="17576"/>
                    <a:pt x="23427" y="17576"/>
                  </a:cubicBezTo>
                  <a:cubicBezTo>
                    <a:pt x="24162" y="17576"/>
                    <a:pt x="24438" y="17074"/>
                    <a:pt x="24438" y="17074"/>
                  </a:cubicBezTo>
                  <a:cubicBezTo>
                    <a:pt x="24195" y="16040"/>
                    <a:pt x="22584" y="14915"/>
                    <a:pt x="22128" y="14794"/>
                  </a:cubicBezTo>
                  <a:cubicBezTo>
                    <a:pt x="22107" y="14788"/>
                    <a:pt x="22085" y="14786"/>
                    <a:pt x="22063" y="14786"/>
                  </a:cubicBezTo>
                  <a:cubicBezTo>
                    <a:pt x="21603" y="14786"/>
                    <a:pt x="20907" y="15921"/>
                    <a:pt x="20791" y="15979"/>
                  </a:cubicBezTo>
                  <a:cubicBezTo>
                    <a:pt x="20669" y="16010"/>
                    <a:pt x="18572" y="17226"/>
                    <a:pt x="18572" y="17226"/>
                  </a:cubicBezTo>
                  <a:lnTo>
                    <a:pt x="17417" y="16314"/>
                  </a:lnTo>
                  <a:lnTo>
                    <a:pt x="17295" y="15949"/>
                  </a:lnTo>
                  <a:cubicBezTo>
                    <a:pt x="17599" y="15402"/>
                    <a:pt x="17782" y="14612"/>
                    <a:pt x="18086" y="14064"/>
                  </a:cubicBezTo>
                  <a:cubicBezTo>
                    <a:pt x="18298" y="13763"/>
                    <a:pt x="18614" y="13679"/>
                    <a:pt x="18954" y="13679"/>
                  </a:cubicBezTo>
                  <a:cubicBezTo>
                    <a:pt x="19199" y="13679"/>
                    <a:pt x="19456" y="13722"/>
                    <a:pt x="19697" y="13760"/>
                  </a:cubicBezTo>
                  <a:cubicBezTo>
                    <a:pt x="19750" y="13772"/>
                    <a:pt x="19800" y="13777"/>
                    <a:pt x="19847" y="13777"/>
                  </a:cubicBezTo>
                  <a:cubicBezTo>
                    <a:pt x="20301" y="13777"/>
                    <a:pt x="20426" y="13276"/>
                    <a:pt x="20426" y="13001"/>
                  </a:cubicBezTo>
                  <a:cubicBezTo>
                    <a:pt x="20426" y="12666"/>
                    <a:pt x="20061" y="12362"/>
                    <a:pt x="18846" y="11481"/>
                  </a:cubicBezTo>
                  <a:cubicBezTo>
                    <a:pt x="18534" y="11267"/>
                    <a:pt x="18279" y="11187"/>
                    <a:pt x="18062" y="11187"/>
                  </a:cubicBezTo>
                  <a:cubicBezTo>
                    <a:pt x="17600" y="11187"/>
                    <a:pt x="17311" y="11548"/>
                    <a:pt x="17022" y="11754"/>
                  </a:cubicBezTo>
                  <a:cubicBezTo>
                    <a:pt x="16714" y="11978"/>
                    <a:pt x="15608" y="13928"/>
                    <a:pt x="14960" y="13928"/>
                  </a:cubicBezTo>
                  <a:cubicBezTo>
                    <a:pt x="14904" y="13928"/>
                    <a:pt x="14851" y="13913"/>
                    <a:pt x="14803" y="13882"/>
                  </a:cubicBezTo>
                  <a:cubicBezTo>
                    <a:pt x="13800" y="13274"/>
                    <a:pt x="13648" y="12605"/>
                    <a:pt x="13496" y="12301"/>
                  </a:cubicBezTo>
                  <a:cubicBezTo>
                    <a:pt x="13344" y="11997"/>
                    <a:pt x="14043" y="10690"/>
                    <a:pt x="14043" y="10690"/>
                  </a:cubicBezTo>
                  <a:cubicBezTo>
                    <a:pt x="14043" y="10690"/>
                    <a:pt x="14131" y="10707"/>
                    <a:pt x="14249" y="10707"/>
                  </a:cubicBezTo>
                  <a:cubicBezTo>
                    <a:pt x="14486" y="10707"/>
                    <a:pt x="14844" y="10640"/>
                    <a:pt x="14864" y="10235"/>
                  </a:cubicBezTo>
                  <a:cubicBezTo>
                    <a:pt x="14894" y="9627"/>
                    <a:pt x="13192" y="8441"/>
                    <a:pt x="12736" y="8137"/>
                  </a:cubicBezTo>
                  <a:cubicBezTo>
                    <a:pt x="12567" y="8024"/>
                    <a:pt x="12372" y="7970"/>
                    <a:pt x="12181" y="7970"/>
                  </a:cubicBezTo>
                  <a:cubicBezTo>
                    <a:pt x="11860" y="7970"/>
                    <a:pt x="11551" y="8124"/>
                    <a:pt x="11399" y="8411"/>
                  </a:cubicBezTo>
                  <a:cubicBezTo>
                    <a:pt x="11186" y="8867"/>
                    <a:pt x="10943" y="9140"/>
                    <a:pt x="10943" y="9140"/>
                  </a:cubicBezTo>
                  <a:cubicBezTo>
                    <a:pt x="9393" y="5341"/>
                    <a:pt x="5654" y="2028"/>
                    <a:pt x="4408" y="1146"/>
                  </a:cubicBezTo>
                  <a:cubicBezTo>
                    <a:pt x="3468" y="504"/>
                    <a:pt x="2026" y="1"/>
                    <a:pt x="1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1" name="Google Shape;731;p36"/>
            <p:cNvSpPr/>
            <p:nvPr/>
          </p:nvSpPr>
          <p:spPr>
            <a:xfrm>
              <a:off x="275" y="4375975"/>
              <a:ext cx="738625" cy="741425"/>
            </a:xfrm>
            <a:custGeom>
              <a:avLst/>
              <a:gdLst/>
              <a:ahLst/>
              <a:cxnLst/>
              <a:rect l="l" t="t" r="r" b="b"/>
              <a:pathLst>
                <a:path w="29545" h="29657" extrusionOk="0">
                  <a:moveTo>
                    <a:pt x="1149" y="1"/>
                  </a:moveTo>
                  <a:cubicBezTo>
                    <a:pt x="866" y="1"/>
                    <a:pt x="643" y="54"/>
                    <a:pt x="517" y="173"/>
                  </a:cubicBezTo>
                  <a:cubicBezTo>
                    <a:pt x="0" y="660"/>
                    <a:pt x="699" y="1359"/>
                    <a:pt x="699" y="1359"/>
                  </a:cubicBezTo>
                  <a:cubicBezTo>
                    <a:pt x="4043" y="3699"/>
                    <a:pt x="5836" y="6222"/>
                    <a:pt x="5927" y="6283"/>
                  </a:cubicBezTo>
                  <a:cubicBezTo>
                    <a:pt x="5927" y="6283"/>
                    <a:pt x="5745" y="8046"/>
                    <a:pt x="6140" y="8502"/>
                  </a:cubicBezTo>
                  <a:cubicBezTo>
                    <a:pt x="6313" y="8737"/>
                    <a:pt x="6567" y="8794"/>
                    <a:pt x="6772" y="8794"/>
                  </a:cubicBezTo>
                  <a:cubicBezTo>
                    <a:pt x="6964" y="8794"/>
                    <a:pt x="7113" y="8745"/>
                    <a:pt x="7113" y="8745"/>
                  </a:cubicBezTo>
                  <a:lnTo>
                    <a:pt x="7113" y="8745"/>
                  </a:lnTo>
                  <a:cubicBezTo>
                    <a:pt x="7204" y="9110"/>
                    <a:pt x="6566" y="9565"/>
                    <a:pt x="6657" y="9930"/>
                  </a:cubicBezTo>
                  <a:cubicBezTo>
                    <a:pt x="6778" y="10325"/>
                    <a:pt x="7356" y="10447"/>
                    <a:pt x="7356" y="10447"/>
                  </a:cubicBezTo>
                  <a:cubicBezTo>
                    <a:pt x="7356" y="10447"/>
                    <a:pt x="6596" y="10690"/>
                    <a:pt x="6566" y="11237"/>
                  </a:cubicBezTo>
                  <a:cubicBezTo>
                    <a:pt x="6505" y="11754"/>
                    <a:pt x="7417" y="12271"/>
                    <a:pt x="7417" y="12271"/>
                  </a:cubicBezTo>
                  <a:cubicBezTo>
                    <a:pt x="7417" y="12271"/>
                    <a:pt x="6566" y="12787"/>
                    <a:pt x="6444" y="13365"/>
                  </a:cubicBezTo>
                  <a:cubicBezTo>
                    <a:pt x="6292" y="13912"/>
                    <a:pt x="6809" y="14368"/>
                    <a:pt x="6809" y="14368"/>
                  </a:cubicBezTo>
                  <a:cubicBezTo>
                    <a:pt x="6444" y="14490"/>
                    <a:pt x="5867" y="15037"/>
                    <a:pt x="5836" y="15371"/>
                  </a:cubicBezTo>
                  <a:cubicBezTo>
                    <a:pt x="5806" y="15705"/>
                    <a:pt x="7113" y="16952"/>
                    <a:pt x="7113" y="17043"/>
                  </a:cubicBezTo>
                  <a:cubicBezTo>
                    <a:pt x="7113" y="17104"/>
                    <a:pt x="4985" y="17681"/>
                    <a:pt x="4924" y="18380"/>
                  </a:cubicBezTo>
                  <a:cubicBezTo>
                    <a:pt x="4803" y="19049"/>
                    <a:pt x="6110" y="19930"/>
                    <a:pt x="6110" y="19930"/>
                  </a:cubicBezTo>
                  <a:cubicBezTo>
                    <a:pt x="6110" y="20234"/>
                    <a:pt x="5198" y="20538"/>
                    <a:pt x="5198" y="20538"/>
                  </a:cubicBezTo>
                  <a:cubicBezTo>
                    <a:pt x="5198" y="20538"/>
                    <a:pt x="2705" y="21936"/>
                    <a:pt x="3283" y="23152"/>
                  </a:cubicBezTo>
                  <a:cubicBezTo>
                    <a:pt x="3497" y="23629"/>
                    <a:pt x="4058" y="23774"/>
                    <a:pt x="4660" y="23774"/>
                  </a:cubicBezTo>
                  <a:cubicBezTo>
                    <a:pt x="5593" y="23774"/>
                    <a:pt x="6626" y="23426"/>
                    <a:pt x="6626" y="23426"/>
                  </a:cubicBezTo>
                  <a:lnTo>
                    <a:pt x="6626" y="23426"/>
                  </a:lnTo>
                  <a:cubicBezTo>
                    <a:pt x="6626" y="23426"/>
                    <a:pt x="4772" y="24763"/>
                    <a:pt x="5593" y="25523"/>
                  </a:cubicBezTo>
                  <a:cubicBezTo>
                    <a:pt x="5940" y="25838"/>
                    <a:pt x="6366" y="25953"/>
                    <a:pt x="6804" y="25953"/>
                  </a:cubicBezTo>
                  <a:cubicBezTo>
                    <a:pt x="8019" y="25953"/>
                    <a:pt x="9332" y="25067"/>
                    <a:pt x="9332" y="25067"/>
                  </a:cubicBezTo>
                  <a:lnTo>
                    <a:pt x="9332" y="25067"/>
                  </a:lnTo>
                  <a:cubicBezTo>
                    <a:pt x="9392" y="25645"/>
                    <a:pt x="8572" y="27772"/>
                    <a:pt x="8572" y="27772"/>
                  </a:cubicBezTo>
                  <a:cubicBezTo>
                    <a:pt x="8298" y="29049"/>
                    <a:pt x="9149" y="28867"/>
                    <a:pt x="9240" y="28897"/>
                  </a:cubicBezTo>
                  <a:cubicBezTo>
                    <a:pt x="9245" y="28901"/>
                    <a:pt x="9254" y="28903"/>
                    <a:pt x="9264" y="28903"/>
                  </a:cubicBezTo>
                  <a:cubicBezTo>
                    <a:pt x="9519" y="28903"/>
                    <a:pt x="11307" y="27924"/>
                    <a:pt x="11307" y="27924"/>
                  </a:cubicBezTo>
                  <a:cubicBezTo>
                    <a:pt x="11307" y="27924"/>
                    <a:pt x="11642" y="28350"/>
                    <a:pt x="12128" y="28775"/>
                  </a:cubicBezTo>
                  <a:cubicBezTo>
                    <a:pt x="12389" y="29036"/>
                    <a:pt x="12705" y="29325"/>
                    <a:pt x="12971" y="29325"/>
                  </a:cubicBezTo>
                  <a:cubicBezTo>
                    <a:pt x="12984" y="29325"/>
                    <a:pt x="12997" y="29324"/>
                    <a:pt x="13010" y="29323"/>
                  </a:cubicBezTo>
                  <a:cubicBezTo>
                    <a:pt x="13739" y="29201"/>
                    <a:pt x="14073" y="27225"/>
                    <a:pt x="14073" y="27225"/>
                  </a:cubicBezTo>
                  <a:cubicBezTo>
                    <a:pt x="14073" y="27225"/>
                    <a:pt x="14347" y="28107"/>
                    <a:pt x="14620" y="28806"/>
                  </a:cubicBezTo>
                  <a:cubicBezTo>
                    <a:pt x="14864" y="29535"/>
                    <a:pt x="15289" y="29657"/>
                    <a:pt x="15624" y="29657"/>
                  </a:cubicBezTo>
                  <a:cubicBezTo>
                    <a:pt x="15988" y="29627"/>
                    <a:pt x="16596" y="28016"/>
                    <a:pt x="16596" y="28016"/>
                  </a:cubicBezTo>
                  <a:cubicBezTo>
                    <a:pt x="16596" y="28016"/>
                    <a:pt x="17274" y="28518"/>
                    <a:pt x="17603" y="28518"/>
                  </a:cubicBezTo>
                  <a:cubicBezTo>
                    <a:pt x="17636" y="28518"/>
                    <a:pt x="17666" y="28513"/>
                    <a:pt x="17690" y="28502"/>
                  </a:cubicBezTo>
                  <a:cubicBezTo>
                    <a:pt x="18207" y="28289"/>
                    <a:pt x="18268" y="27225"/>
                    <a:pt x="18268" y="27225"/>
                  </a:cubicBezTo>
                  <a:cubicBezTo>
                    <a:pt x="18535" y="27601"/>
                    <a:pt x="18782" y="27721"/>
                    <a:pt x="18986" y="27721"/>
                  </a:cubicBezTo>
                  <a:cubicBezTo>
                    <a:pt x="19291" y="27721"/>
                    <a:pt x="19496" y="27450"/>
                    <a:pt x="19514" y="27377"/>
                  </a:cubicBezTo>
                  <a:cubicBezTo>
                    <a:pt x="20031" y="25979"/>
                    <a:pt x="18906" y="24459"/>
                    <a:pt x="18906" y="24459"/>
                  </a:cubicBezTo>
                  <a:lnTo>
                    <a:pt x="19697" y="24155"/>
                  </a:lnTo>
                  <a:cubicBezTo>
                    <a:pt x="19697" y="24155"/>
                    <a:pt x="20244" y="24794"/>
                    <a:pt x="20700" y="24854"/>
                  </a:cubicBezTo>
                  <a:cubicBezTo>
                    <a:pt x="20711" y="24856"/>
                    <a:pt x="20723" y="24857"/>
                    <a:pt x="20734" y="24857"/>
                  </a:cubicBezTo>
                  <a:cubicBezTo>
                    <a:pt x="21172" y="24857"/>
                    <a:pt x="21490" y="23760"/>
                    <a:pt x="21490" y="23760"/>
                  </a:cubicBezTo>
                  <a:lnTo>
                    <a:pt x="21946" y="23760"/>
                  </a:lnTo>
                  <a:cubicBezTo>
                    <a:pt x="21946" y="23760"/>
                    <a:pt x="22067" y="24915"/>
                    <a:pt x="22402" y="25219"/>
                  </a:cubicBezTo>
                  <a:cubicBezTo>
                    <a:pt x="22541" y="25346"/>
                    <a:pt x="22823" y="25383"/>
                    <a:pt x="23104" y="25383"/>
                  </a:cubicBezTo>
                  <a:cubicBezTo>
                    <a:pt x="23498" y="25383"/>
                    <a:pt x="23891" y="25310"/>
                    <a:pt x="23891" y="25310"/>
                  </a:cubicBezTo>
                  <a:cubicBezTo>
                    <a:pt x="23982" y="25979"/>
                    <a:pt x="24134" y="26283"/>
                    <a:pt x="24742" y="26800"/>
                  </a:cubicBezTo>
                  <a:cubicBezTo>
                    <a:pt x="25350" y="27377"/>
                    <a:pt x="26019" y="27377"/>
                    <a:pt x="26019" y="27377"/>
                  </a:cubicBezTo>
                  <a:cubicBezTo>
                    <a:pt x="26124" y="27356"/>
                    <a:pt x="26234" y="27348"/>
                    <a:pt x="26350" y="27348"/>
                  </a:cubicBezTo>
                  <a:cubicBezTo>
                    <a:pt x="26787" y="27348"/>
                    <a:pt x="27296" y="27467"/>
                    <a:pt x="27851" y="27467"/>
                  </a:cubicBezTo>
                  <a:cubicBezTo>
                    <a:pt x="27997" y="27467"/>
                    <a:pt x="28146" y="27459"/>
                    <a:pt x="28299" y="27438"/>
                  </a:cubicBezTo>
                  <a:cubicBezTo>
                    <a:pt x="29150" y="27347"/>
                    <a:pt x="29302" y="26800"/>
                    <a:pt x="29423" y="26496"/>
                  </a:cubicBezTo>
                  <a:cubicBezTo>
                    <a:pt x="29545" y="26192"/>
                    <a:pt x="29210" y="26040"/>
                    <a:pt x="29210" y="26040"/>
                  </a:cubicBezTo>
                  <a:cubicBezTo>
                    <a:pt x="29302" y="25766"/>
                    <a:pt x="29089" y="25462"/>
                    <a:pt x="29089" y="25462"/>
                  </a:cubicBezTo>
                  <a:cubicBezTo>
                    <a:pt x="29058" y="25310"/>
                    <a:pt x="27934" y="24672"/>
                    <a:pt x="27934" y="24672"/>
                  </a:cubicBezTo>
                  <a:lnTo>
                    <a:pt x="26080" y="22879"/>
                  </a:lnTo>
                  <a:cubicBezTo>
                    <a:pt x="25441" y="21055"/>
                    <a:pt x="24712" y="20417"/>
                    <a:pt x="24712" y="20417"/>
                  </a:cubicBezTo>
                  <a:cubicBezTo>
                    <a:pt x="24864" y="19839"/>
                    <a:pt x="25350" y="19839"/>
                    <a:pt x="26080" y="19505"/>
                  </a:cubicBezTo>
                  <a:cubicBezTo>
                    <a:pt x="26308" y="19400"/>
                    <a:pt x="26471" y="19358"/>
                    <a:pt x="26617" y="19358"/>
                  </a:cubicBezTo>
                  <a:cubicBezTo>
                    <a:pt x="26937" y="19358"/>
                    <a:pt x="27175" y="19560"/>
                    <a:pt x="27843" y="19748"/>
                  </a:cubicBezTo>
                  <a:cubicBezTo>
                    <a:pt x="27973" y="19782"/>
                    <a:pt x="28082" y="19796"/>
                    <a:pt x="28175" y="19796"/>
                  </a:cubicBezTo>
                  <a:cubicBezTo>
                    <a:pt x="28754" y="19796"/>
                    <a:pt x="28663" y="19231"/>
                    <a:pt x="28663" y="19231"/>
                  </a:cubicBezTo>
                  <a:cubicBezTo>
                    <a:pt x="28663" y="19231"/>
                    <a:pt x="28299" y="18593"/>
                    <a:pt x="27539" y="18076"/>
                  </a:cubicBezTo>
                  <a:cubicBezTo>
                    <a:pt x="27118" y="17773"/>
                    <a:pt x="26697" y="17694"/>
                    <a:pt x="26353" y="17694"/>
                  </a:cubicBezTo>
                  <a:cubicBezTo>
                    <a:pt x="26077" y="17694"/>
                    <a:pt x="25850" y="17745"/>
                    <a:pt x="25715" y="17772"/>
                  </a:cubicBezTo>
                  <a:cubicBezTo>
                    <a:pt x="25350" y="17833"/>
                    <a:pt x="23739" y="18137"/>
                    <a:pt x="23374" y="18167"/>
                  </a:cubicBezTo>
                  <a:cubicBezTo>
                    <a:pt x="23040" y="18259"/>
                    <a:pt x="21946" y="18380"/>
                    <a:pt x="21946" y="18380"/>
                  </a:cubicBezTo>
                  <a:lnTo>
                    <a:pt x="23192" y="17560"/>
                  </a:lnTo>
                  <a:cubicBezTo>
                    <a:pt x="23275" y="17571"/>
                    <a:pt x="23353" y="17576"/>
                    <a:pt x="23427" y="17576"/>
                  </a:cubicBezTo>
                  <a:cubicBezTo>
                    <a:pt x="24162" y="17576"/>
                    <a:pt x="24438" y="17073"/>
                    <a:pt x="24438" y="17073"/>
                  </a:cubicBezTo>
                  <a:cubicBezTo>
                    <a:pt x="24226" y="16040"/>
                    <a:pt x="22584" y="14915"/>
                    <a:pt x="22128" y="14794"/>
                  </a:cubicBezTo>
                  <a:cubicBezTo>
                    <a:pt x="22108" y="14788"/>
                    <a:pt x="22086" y="14785"/>
                    <a:pt x="22064" y="14785"/>
                  </a:cubicBezTo>
                  <a:cubicBezTo>
                    <a:pt x="21605" y="14785"/>
                    <a:pt x="20907" y="15950"/>
                    <a:pt x="20791" y="15979"/>
                  </a:cubicBezTo>
                  <a:cubicBezTo>
                    <a:pt x="20700" y="16009"/>
                    <a:pt x="18602" y="17225"/>
                    <a:pt x="18602" y="17225"/>
                  </a:cubicBezTo>
                  <a:lnTo>
                    <a:pt x="17417" y="16313"/>
                  </a:lnTo>
                  <a:lnTo>
                    <a:pt x="17295" y="15949"/>
                  </a:lnTo>
                  <a:cubicBezTo>
                    <a:pt x="17599" y="15401"/>
                    <a:pt x="17782" y="14611"/>
                    <a:pt x="18116" y="14094"/>
                  </a:cubicBezTo>
                  <a:cubicBezTo>
                    <a:pt x="18308" y="13781"/>
                    <a:pt x="18610" y="13687"/>
                    <a:pt x="18941" y="13687"/>
                  </a:cubicBezTo>
                  <a:cubicBezTo>
                    <a:pt x="19187" y="13687"/>
                    <a:pt x="19450" y="13739"/>
                    <a:pt x="19697" y="13790"/>
                  </a:cubicBezTo>
                  <a:cubicBezTo>
                    <a:pt x="19740" y="13797"/>
                    <a:pt x="19781" y="13801"/>
                    <a:pt x="19820" y="13801"/>
                  </a:cubicBezTo>
                  <a:cubicBezTo>
                    <a:pt x="20296" y="13801"/>
                    <a:pt x="20426" y="13312"/>
                    <a:pt x="20426" y="13031"/>
                  </a:cubicBezTo>
                  <a:cubicBezTo>
                    <a:pt x="20426" y="12666"/>
                    <a:pt x="20061" y="12362"/>
                    <a:pt x="18876" y="11511"/>
                  </a:cubicBezTo>
                  <a:cubicBezTo>
                    <a:pt x="18546" y="11281"/>
                    <a:pt x="18278" y="11196"/>
                    <a:pt x="18053" y="11196"/>
                  </a:cubicBezTo>
                  <a:cubicBezTo>
                    <a:pt x="17593" y="11196"/>
                    <a:pt x="17307" y="11550"/>
                    <a:pt x="17022" y="11754"/>
                  </a:cubicBezTo>
                  <a:cubicBezTo>
                    <a:pt x="16714" y="11978"/>
                    <a:pt x="15608" y="13928"/>
                    <a:pt x="14960" y="13928"/>
                  </a:cubicBezTo>
                  <a:cubicBezTo>
                    <a:pt x="14904" y="13928"/>
                    <a:pt x="14851" y="13913"/>
                    <a:pt x="14803" y="13882"/>
                  </a:cubicBezTo>
                  <a:cubicBezTo>
                    <a:pt x="13800" y="13274"/>
                    <a:pt x="13648" y="12605"/>
                    <a:pt x="13496" y="12301"/>
                  </a:cubicBezTo>
                  <a:cubicBezTo>
                    <a:pt x="13344" y="11997"/>
                    <a:pt x="14043" y="10690"/>
                    <a:pt x="14043" y="10690"/>
                  </a:cubicBezTo>
                  <a:cubicBezTo>
                    <a:pt x="14043" y="10690"/>
                    <a:pt x="14131" y="10707"/>
                    <a:pt x="14249" y="10707"/>
                  </a:cubicBezTo>
                  <a:cubicBezTo>
                    <a:pt x="14485" y="10707"/>
                    <a:pt x="14843" y="10639"/>
                    <a:pt x="14864" y="10234"/>
                  </a:cubicBezTo>
                  <a:cubicBezTo>
                    <a:pt x="14894" y="9626"/>
                    <a:pt x="13192" y="8471"/>
                    <a:pt x="12736" y="8167"/>
                  </a:cubicBezTo>
                  <a:cubicBezTo>
                    <a:pt x="12558" y="8049"/>
                    <a:pt x="12352" y="7990"/>
                    <a:pt x="12153" y="7990"/>
                  </a:cubicBezTo>
                  <a:cubicBezTo>
                    <a:pt x="11842" y="7990"/>
                    <a:pt x="11547" y="8133"/>
                    <a:pt x="11399" y="8410"/>
                  </a:cubicBezTo>
                  <a:cubicBezTo>
                    <a:pt x="11186" y="8866"/>
                    <a:pt x="10943" y="9140"/>
                    <a:pt x="10943" y="9140"/>
                  </a:cubicBezTo>
                  <a:cubicBezTo>
                    <a:pt x="9392" y="5340"/>
                    <a:pt x="5684" y="2027"/>
                    <a:pt x="4408" y="1176"/>
                  </a:cubicBezTo>
                  <a:cubicBezTo>
                    <a:pt x="3466" y="510"/>
                    <a:pt x="2022" y="1"/>
                    <a:pt x="11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2" name="Google Shape;732;p36"/>
            <p:cNvSpPr/>
            <p:nvPr/>
          </p:nvSpPr>
          <p:spPr>
            <a:xfrm>
              <a:off x="6352200" y="4278475"/>
              <a:ext cx="508400" cy="543350"/>
            </a:xfrm>
            <a:custGeom>
              <a:avLst/>
              <a:gdLst/>
              <a:ahLst/>
              <a:cxnLst/>
              <a:rect l="l" t="t" r="r" b="b"/>
              <a:pathLst>
                <a:path w="20336" h="21734" extrusionOk="0">
                  <a:moveTo>
                    <a:pt x="4104" y="16961"/>
                  </a:moveTo>
                  <a:cubicBezTo>
                    <a:pt x="4043" y="17022"/>
                    <a:pt x="2828" y="18815"/>
                    <a:pt x="518" y="20578"/>
                  </a:cubicBezTo>
                  <a:cubicBezTo>
                    <a:pt x="518" y="20578"/>
                    <a:pt x="1" y="21064"/>
                    <a:pt x="396" y="21399"/>
                  </a:cubicBezTo>
                  <a:cubicBezTo>
                    <a:pt x="761" y="21733"/>
                    <a:pt x="2250" y="21247"/>
                    <a:pt x="3132" y="20608"/>
                  </a:cubicBezTo>
                  <a:cubicBezTo>
                    <a:pt x="4013" y="19970"/>
                    <a:pt x="6536" y="17508"/>
                    <a:pt x="7569" y="14772"/>
                  </a:cubicBezTo>
                  <a:cubicBezTo>
                    <a:pt x="7569" y="14772"/>
                    <a:pt x="7752" y="14985"/>
                    <a:pt x="7904" y="15289"/>
                  </a:cubicBezTo>
                  <a:cubicBezTo>
                    <a:pt x="8056" y="15593"/>
                    <a:pt x="8512" y="15654"/>
                    <a:pt x="8876" y="15441"/>
                  </a:cubicBezTo>
                  <a:cubicBezTo>
                    <a:pt x="9211" y="15198"/>
                    <a:pt x="10335" y="14347"/>
                    <a:pt x="10305" y="13921"/>
                  </a:cubicBezTo>
                  <a:cubicBezTo>
                    <a:pt x="10275" y="13496"/>
                    <a:pt x="9697" y="13617"/>
                    <a:pt x="9697" y="13617"/>
                  </a:cubicBezTo>
                  <a:cubicBezTo>
                    <a:pt x="9697" y="13617"/>
                    <a:pt x="9180" y="12706"/>
                    <a:pt x="9272" y="12462"/>
                  </a:cubicBezTo>
                  <a:cubicBezTo>
                    <a:pt x="9393" y="12250"/>
                    <a:pt x="9484" y="11733"/>
                    <a:pt x="10153" y="11277"/>
                  </a:cubicBezTo>
                  <a:cubicBezTo>
                    <a:pt x="10579" y="11034"/>
                    <a:pt x="11551" y="12584"/>
                    <a:pt x="11794" y="12736"/>
                  </a:cubicBezTo>
                  <a:cubicBezTo>
                    <a:pt x="12098" y="12918"/>
                    <a:pt x="12402" y="13374"/>
                    <a:pt x="13071" y="12888"/>
                  </a:cubicBezTo>
                  <a:cubicBezTo>
                    <a:pt x="13922" y="12250"/>
                    <a:pt x="14135" y="12006"/>
                    <a:pt x="14135" y="11794"/>
                  </a:cubicBezTo>
                  <a:cubicBezTo>
                    <a:pt x="14104" y="11551"/>
                    <a:pt x="13983" y="11186"/>
                    <a:pt x="13618" y="11277"/>
                  </a:cubicBezTo>
                  <a:cubicBezTo>
                    <a:pt x="13223" y="11368"/>
                    <a:pt x="12737" y="11490"/>
                    <a:pt x="12463" y="11095"/>
                  </a:cubicBezTo>
                  <a:cubicBezTo>
                    <a:pt x="12250" y="10760"/>
                    <a:pt x="12098" y="10152"/>
                    <a:pt x="11855" y="9818"/>
                  </a:cubicBezTo>
                  <a:lnTo>
                    <a:pt x="11946" y="9544"/>
                  </a:lnTo>
                  <a:lnTo>
                    <a:pt x="12737" y="8845"/>
                  </a:lnTo>
                  <a:cubicBezTo>
                    <a:pt x="12737" y="8845"/>
                    <a:pt x="14226" y="9666"/>
                    <a:pt x="14348" y="9696"/>
                  </a:cubicBezTo>
                  <a:cubicBezTo>
                    <a:pt x="14408" y="9727"/>
                    <a:pt x="14986" y="10608"/>
                    <a:pt x="15290" y="10487"/>
                  </a:cubicBezTo>
                  <a:cubicBezTo>
                    <a:pt x="15594" y="10426"/>
                    <a:pt x="16718" y="9575"/>
                    <a:pt x="16870" y="8815"/>
                  </a:cubicBezTo>
                  <a:cubicBezTo>
                    <a:pt x="16870" y="8815"/>
                    <a:pt x="16627" y="8389"/>
                    <a:pt x="16019" y="8481"/>
                  </a:cubicBezTo>
                  <a:lnTo>
                    <a:pt x="15108" y="7964"/>
                  </a:lnTo>
                  <a:cubicBezTo>
                    <a:pt x="15108" y="7964"/>
                    <a:pt x="15898" y="8025"/>
                    <a:pt x="16111" y="8025"/>
                  </a:cubicBezTo>
                  <a:cubicBezTo>
                    <a:pt x="16354" y="8055"/>
                    <a:pt x="17539" y="8207"/>
                    <a:pt x="17752" y="8268"/>
                  </a:cubicBezTo>
                  <a:cubicBezTo>
                    <a:pt x="17995" y="8298"/>
                    <a:pt x="18512" y="8420"/>
                    <a:pt x="19059" y="7994"/>
                  </a:cubicBezTo>
                  <a:cubicBezTo>
                    <a:pt x="19576" y="7599"/>
                    <a:pt x="19849" y="7143"/>
                    <a:pt x="19849" y="7143"/>
                  </a:cubicBezTo>
                  <a:cubicBezTo>
                    <a:pt x="19849" y="7143"/>
                    <a:pt x="19880" y="6626"/>
                    <a:pt x="19241" y="6809"/>
                  </a:cubicBezTo>
                  <a:cubicBezTo>
                    <a:pt x="18603" y="6991"/>
                    <a:pt x="18512" y="7234"/>
                    <a:pt x="18025" y="6991"/>
                  </a:cubicBezTo>
                  <a:cubicBezTo>
                    <a:pt x="17539" y="6778"/>
                    <a:pt x="17144" y="6778"/>
                    <a:pt x="17022" y="6383"/>
                  </a:cubicBezTo>
                  <a:cubicBezTo>
                    <a:pt x="17022" y="6383"/>
                    <a:pt x="17539" y="5927"/>
                    <a:pt x="17934" y="4620"/>
                  </a:cubicBezTo>
                  <a:lnTo>
                    <a:pt x="19241" y="3283"/>
                  </a:lnTo>
                  <a:cubicBezTo>
                    <a:pt x="19241" y="3283"/>
                    <a:pt x="20001" y="2797"/>
                    <a:pt x="20032" y="2675"/>
                  </a:cubicBezTo>
                  <a:cubicBezTo>
                    <a:pt x="20032" y="2675"/>
                    <a:pt x="20184" y="2432"/>
                    <a:pt x="20123" y="2250"/>
                  </a:cubicBezTo>
                  <a:cubicBezTo>
                    <a:pt x="20123" y="2250"/>
                    <a:pt x="20336" y="2128"/>
                    <a:pt x="20275" y="1915"/>
                  </a:cubicBezTo>
                  <a:cubicBezTo>
                    <a:pt x="20184" y="1672"/>
                    <a:pt x="20032" y="1338"/>
                    <a:pt x="19424" y="1277"/>
                  </a:cubicBezTo>
                  <a:cubicBezTo>
                    <a:pt x="18816" y="1186"/>
                    <a:pt x="18238" y="1429"/>
                    <a:pt x="17813" y="1368"/>
                  </a:cubicBezTo>
                  <a:cubicBezTo>
                    <a:pt x="17813" y="1368"/>
                    <a:pt x="17357" y="1429"/>
                    <a:pt x="16962" y="1794"/>
                  </a:cubicBezTo>
                  <a:cubicBezTo>
                    <a:pt x="16536" y="2189"/>
                    <a:pt x="16415" y="2401"/>
                    <a:pt x="16384" y="2857"/>
                  </a:cubicBezTo>
                  <a:cubicBezTo>
                    <a:pt x="16384" y="2857"/>
                    <a:pt x="15594" y="2736"/>
                    <a:pt x="15351" y="2979"/>
                  </a:cubicBezTo>
                  <a:cubicBezTo>
                    <a:pt x="15138" y="3192"/>
                    <a:pt x="15077" y="4012"/>
                    <a:pt x="15077" y="4012"/>
                  </a:cubicBezTo>
                  <a:lnTo>
                    <a:pt x="14773" y="4012"/>
                  </a:lnTo>
                  <a:cubicBezTo>
                    <a:pt x="14773" y="4012"/>
                    <a:pt x="14530" y="3192"/>
                    <a:pt x="14165" y="3253"/>
                  </a:cubicBezTo>
                  <a:cubicBezTo>
                    <a:pt x="13831" y="3283"/>
                    <a:pt x="13497" y="3769"/>
                    <a:pt x="13497" y="3769"/>
                  </a:cubicBezTo>
                  <a:lnTo>
                    <a:pt x="12919" y="3587"/>
                  </a:lnTo>
                  <a:cubicBezTo>
                    <a:pt x="12919" y="3587"/>
                    <a:pt x="13679" y="2493"/>
                    <a:pt x="13253" y="1490"/>
                  </a:cubicBezTo>
                  <a:cubicBezTo>
                    <a:pt x="13223" y="1429"/>
                    <a:pt x="12858" y="912"/>
                    <a:pt x="12402" y="1642"/>
                  </a:cubicBezTo>
                  <a:cubicBezTo>
                    <a:pt x="12402" y="1642"/>
                    <a:pt x="12372" y="882"/>
                    <a:pt x="11946" y="760"/>
                  </a:cubicBezTo>
                  <a:cubicBezTo>
                    <a:pt x="11734" y="699"/>
                    <a:pt x="11186" y="1155"/>
                    <a:pt x="11186" y="1155"/>
                  </a:cubicBezTo>
                  <a:cubicBezTo>
                    <a:pt x="11186" y="1155"/>
                    <a:pt x="10731" y="0"/>
                    <a:pt x="10457" y="0"/>
                  </a:cubicBezTo>
                  <a:cubicBezTo>
                    <a:pt x="10214" y="0"/>
                    <a:pt x="9940" y="122"/>
                    <a:pt x="9788" y="608"/>
                  </a:cubicBezTo>
                  <a:cubicBezTo>
                    <a:pt x="9636" y="1125"/>
                    <a:pt x="9424" y="1763"/>
                    <a:pt x="9424" y="1763"/>
                  </a:cubicBezTo>
                  <a:cubicBezTo>
                    <a:pt x="9424" y="1763"/>
                    <a:pt x="9180" y="395"/>
                    <a:pt x="8633" y="304"/>
                  </a:cubicBezTo>
                  <a:cubicBezTo>
                    <a:pt x="8451" y="274"/>
                    <a:pt x="8208" y="547"/>
                    <a:pt x="8025" y="699"/>
                  </a:cubicBezTo>
                  <a:cubicBezTo>
                    <a:pt x="7691" y="1003"/>
                    <a:pt x="7448" y="1338"/>
                    <a:pt x="7448" y="1338"/>
                  </a:cubicBezTo>
                  <a:cubicBezTo>
                    <a:pt x="7448" y="1338"/>
                    <a:pt x="6080" y="669"/>
                    <a:pt x="5989" y="699"/>
                  </a:cubicBezTo>
                  <a:cubicBezTo>
                    <a:pt x="5898" y="730"/>
                    <a:pt x="5290" y="608"/>
                    <a:pt x="5533" y="1490"/>
                  </a:cubicBezTo>
                  <a:cubicBezTo>
                    <a:pt x="5533" y="1490"/>
                    <a:pt x="6171" y="2979"/>
                    <a:pt x="6141" y="3344"/>
                  </a:cubicBezTo>
                  <a:cubicBezTo>
                    <a:pt x="6141" y="3344"/>
                    <a:pt x="4378" y="2250"/>
                    <a:pt x="3466" y="3131"/>
                  </a:cubicBezTo>
                  <a:cubicBezTo>
                    <a:pt x="2888" y="3708"/>
                    <a:pt x="4226" y="4620"/>
                    <a:pt x="4226" y="4620"/>
                  </a:cubicBezTo>
                  <a:cubicBezTo>
                    <a:pt x="4226" y="4620"/>
                    <a:pt x="2220" y="4012"/>
                    <a:pt x="1855" y="4864"/>
                  </a:cubicBezTo>
                  <a:cubicBezTo>
                    <a:pt x="1490" y="5745"/>
                    <a:pt x="3284" y="6687"/>
                    <a:pt x="3284" y="6687"/>
                  </a:cubicBezTo>
                  <a:cubicBezTo>
                    <a:pt x="3284" y="6687"/>
                    <a:pt x="3922" y="6900"/>
                    <a:pt x="3922" y="7113"/>
                  </a:cubicBezTo>
                  <a:cubicBezTo>
                    <a:pt x="3922" y="7113"/>
                    <a:pt x="3040" y="7751"/>
                    <a:pt x="3132" y="8268"/>
                  </a:cubicBezTo>
                  <a:cubicBezTo>
                    <a:pt x="3192" y="8754"/>
                    <a:pt x="4712" y="9089"/>
                    <a:pt x="4712" y="9119"/>
                  </a:cubicBezTo>
                  <a:cubicBezTo>
                    <a:pt x="4712" y="9180"/>
                    <a:pt x="3800" y="10092"/>
                    <a:pt x="3861" y="10335"/>
                  </a:cubicBezTo>
                  <a:cubicBezTo>
                    <a:pt x="3891" y="10608"/>
                    <a:pt x="4317" y="10943"/>
                    <a:pt x="4560" y="11003"/>
                  </a:cubicBezTo>
                  <a:cubicBezTo>
                    <a:pt x="4560" y="11003"/>
                    <a:pt x="4226" y="11338"/>
                    <a:pt x="4317" y="11703"/>
                  </a:cubicBezTo>
                  <a:cubicBezTo>
                    <a:pt x="4408" y="12098"/>
                    <a:pt x="5016" y="12462"/>
                    <a:pt x="5016" y="12462"/>
                  </a:cubicBezTo>
                  <a:cubicBezTo>
                    <a:pt x="5016" y="12462"/>
                    <a:pt x="4408" y="12858"/>
                    <a:pt x="4408" y="13222"/>
                  </a:cubicBezTo>
                  <a:cubicBezTo>
                    <a:pt x="4469" y="13617"/>
                    <a:pt x="4986" y="13800"/>
                    <a:pt x="4986" y="13800"/>
                  </a:cubicBezTo>
                  <a:cubicBezTo>
                    <a:pt x="4986" y="13800"/>
                    <a:pt x="4560" y="13891"/>
                    <a:pt x="4499" y="14195"/>
                  </a:cubicBezTo>
                  <a:cubicBezTo>
                    <a:pt x="4408" y="14438"/>
                    <a:pt x="4864" y="14803"/>
                    <a:pt x="4834" y="14985"/>
                  </a:cubicBezTo>
                  <a:cubicBezTo>
                    <a:pt x="4834" y="14985"/>
                    <a:pt x="4378" y="14864"/>
                    <a:pt x="4165" y="15198"/>
                  </a:cubicBezTo>
                  <a:cubicBezTo>
                    <a:pt x="3952" y="15745"/>
                    <a:pt x="4104" y="16961"/>
                    <a:pt x="4104" y="169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3" name="Google Shape;733;p36"/>
            <p:cNvSpPr/>
            <p:nvPr/>
          </p:nvSpPr>
          <p:spPr>
            <a:xfrm>
              <a:off x="7134900" y="2077075"/>
              <a:ext cx="508400" cy="537250"/>
            </a:xfrm>
            <a:custGeom>
              <a:avLst/>
              <a:gdLst/>
              <a:ahLst/>
              <a:cxnLst/>
              <a:rect l="l" t="t" r="r" b="b"/>
              <a:pathLst>
                <a:path w="20336" h="21490" extrusionOk="0">
                  <a:moveTo>
                    <a:pt x="10457" y="0"/>
                  </a:moveTo>
                  <a:cubicBezTo>
                    <a:pt x="10213" y="0"/>
                    <a:pt x="9940" y="122"/>
                    <a:pt x="9788" y="608"/>
                  </a:cubicBezTo>
                  <a:cubicBezTo>
                    <a:pt x="9636" y="1094"/>
                    <a:pt x="9423" y="1733"/>
                    <a:pt x="9423" y="1733"/>
                  </a:cubicBezTo>
                  <a:cubicBezTo>
                    <a:pt x="9423" y="1733"/>
                    <a:pt x="9180" y="365"/>
                    <a:pt x="8633" y="304"/>
                  </a:cubicBezTo>
                  <a:cubicBezTo>
                    <a:pt x="8622" y="302"/>
                    <a:pt x="8612" y="302"/>
                    <a:pt x="8601" y="302"/>
                  </a:cubicBezTo>
                  <a:cubicBezTo>
                    <a:pt x="8423" y="302"/>
                    <a:pt x="8197" y="526"/>
                    <a:pt x="8025" y="669"/>
                  </a:cubicBezTo>
                  <a:cubicBezTo>
                    <a:pt x="7691" y="973"/>
                    <a:pt x="7447" y="1307"/>
                    <a:pt x="7447" y="1307"/>
                  </a:cubicBezTo>
                  <a:cubicBezTo>
                    <a:pt x="7447" y="1307"/>
                    <a:pt x="6140" y="668"/>
                    <a:pt x="5996" y="668"/>
                  </a:cubicBezTo>
                  <a:cubicBezTo>
                    <a:pt x="5993" y="668"/>
                    <a:pt x="5990" y="668"/>
                    <a:pt x="5988" y="669"/>
                  </a:cubicBezTo>
                  <a:cubicBezTo>
                    <a:pt x="5897" y="699"/>
                    <a:pt x="5289" y="608"/>
                    <a:pt x="5502" y="1459"/>
                  </a:cubicBezTo>
                  <a:cubicBezTo>
                    <a:pt x="5502" y="1459"/>
                    <a:pt x="6171" y="2949"/>
                    <a:pt x="6140" y="3344"/>
                  </a:cubicBezTo>
                  <a:cubicBezTo>
                    <a:pt x="6140" y="3344"/>
                    <a:pt x="5230" y="2763"/>
                    <a:pt x="4380" y="2763"/>
                  </a:cubicBezTo>
                  <a:cubicBezTo>
                    <a:pt x="4046" y="2763"/>
                    <a:pt x="3722" y="2852"/>
                    <a:pt x="3466" y="3101"/>
                  </a:cubicBezTo>
                  <a:cubicBezTo>
                    <a:pt x="2888" y="3678"/>
                    <a:pt x="4225" y="4590"/>
                    <a:pt x="4225" y="4590"/>
                  </a:cubicBezTo>
                  <a:cubicBezTo>
                    <a:pt x="4225" y="4590"/>
                    <a:pt x="3551" y="4386"/>
                    <a:pt x="2913" y="4386"/>
                  </a:cubicBezTo>
                  <a:cubicBezTo>
                    <a:pt x="2451" y="4386"/>
                    <a:pt x="2008" y="4493"/>
                    <a:pt x="1855" y="4864"/>
                  </a:cubicBezTo>
                  <a:cubicBezTo>
                    <a:pt x="1490" y="5745"/>
                    <a:pt x="3283" y="6687"/>
                    <a:pt x="3283" y="6687"/>
                  </a:cubicBezTo>
                  <a:cubicBezTo>
                    <a:pt x="3283" y="6687"/>
                    <a:pt x="3921" y="6870"/>
                    <a:pt x="3921" y="7113"/>
                  </a:cubicBezTo>
                  <a:cubicBezTo>
                    <a:pt x="3921" y="7113"/>
                    <a:pt x="3040" y="7751"/>
                    <a:pt x="3131" y="8237"/>
                  </a:cubicBezTo>
                  <a:cubicBezTo>
                    <a:pt x="3192" y="8724"/>
                    <a:pt x="4712" y="9058"/>
                    <a:pt x="4712" y="9119"/>
                  </a:cubicBezTo>
                  <a:cubicBezTo>
                    <a:pt x="4712" y="9149"/>
                    <a:pt x="3800" y="10061"/>
                    <a:pt x="3861" y="10335"/>
                  </a:cubicBezTo>
                  <a:cubicBezTo>
                    <a:pt x="3891" y="10548"/>
                    <a:pt x="4317" y="10943"/>
                    <a:pt x="4560" y="10973"/>
                  </a:cubicBezTo>
                  <a:cubicBezTo>
                    <a:pt x="4560" y="10973"/>
                    <a:pt x="4225" y="11307"/>
                    <a:pt x="4317" y="11703"/>
                  </a:cubicBezTo>
                  <a:cubicBezTo>
                    <a:pt x="4408" y="12067"/>
                    <a:pt x="5016" y="12462"/>
                    <a:pt x="5016" y="12462"/>
                  </a:cubicBezTo>
                  <a:cubicBezTo>
                    <a:pt x="5016" y="12462"/>
                    <a:pt x="4408" y="12827"/>
                    <a:pt x="4408" y="13222"/>
                  </a:cubicBezTo>
                  <a:cubicBezTo>
                    <a:pt x="4469" y="13587"/>
                    <a:pt x="4985" y="13769"/>
                    <a:pt x="4985" y="13769"/>
                  </a:cubicBezTo>
                  <a:cubicBezTo>
                    <a:pt x="4985" y="13769"/>
                    <a:pt x="4560" y="13861"/>
                    <a:pt x="4499" y="14165"/>
                  </a:cubicBezTo>
                  <a:cubicBezTo>
                    <a:pt x="4408" y="14438"/>
                    <a:pt x="4864" y="14772"/>
                    <a:pt x="4833" y="14955"/>
                  </a:cubicBezTo>
                  <a:cubicBezTo>
                    <a:pt x="4833" y="14955"/>
                    <a:pt x="4760" y="14935"/>
                    <a:pt x="4659" y="14935"/>
                  </a:cubicBezTo>
                  <a:cubicBezTo>
                    <a:pt x="4507" y="14935"/>
                    <a:pt x="4292" y="14979"/>
                    <a:pt x="4165" y="15198"/>
                  </a:cubicBezTo>
                  <a:cubicBezTo>
                    <a:pt x="3952" y="15684"/>
                    <a:pt x="4104" y="16931"/>
                    <a:pt x="4104" y="16931"/>
                  </a:cubicBezTo>
                  <a:cubicBezTo>
                    <a:pt x="4043" y="17022"/>
                    <a:pt x="2827" y="18815"/>
                    <a:pt x="517" y="20548"/>
                  </a:cubicBezTo>
                  <a:cubicBezTo>
                    <a:pt x="517" y="20548"/>
                    <a:pt x="0" y="21034"/>
                    <a:pt x="396" y="21368"/>
                  </a:cubicBezTo>
                  <a:cubicBezTo>
                    <a:pt x="479" y="21452"/>
                    <a:pt x="622" y="21489"/>
                    <a:pt x="804" y="21489"/>
                  </a:cubicBezTo>
                  <a:cubicBezTo>
                    <a:pt x="1412" y="21489"/>
                    <a:pt x="2452" y="21070"/>
                    <a:pt x="3131" y="20578"/>
                  </a:cubicBezTo>
                  <a:cubicBezTo>
                    <a:pt x="4013" y="19940"/>
                    <a:pt x="6535" y="17508"/>
                    <a:pt x="7569" y="14772"/>
                  </a:cubicBezTo>
                  <a:cubicBezTo>
                    <a:pt x="7569" y="14772"/>
                    <a:pt x="7751" y="14955"/>
                    <a:pt x="7903" y="15259"/>
                  </a:cubicBezTo>
                  <a:cubicBezTo>
                    <a:pt x="7996" y="15444"/>
                    <a:pt x="8201" y="15550"/>
                    <a:pt x="8429" y="15550"/>
                  </a:cubicBezTo>
                  <a:cubicBezTo>
                    <a:pt x="8576" y="15550"/>
                    <a:pt x="8733" y="15506"/>
                    <a:pt x="8876" y="15411"/>
                  </a:cubicBezTo>
                  <a:cubicBezTo>
                    <a:pt x="9210" y="15198"/>
                    <a:pt x="10335" y="14317"/>
                    <a:pt x="10305" y="13891"/>
                  </a:cubicBezTo>
                  <a:cubicBezTo>
                    <a:pt x="10284" y="13621"/>
                    <a:pt x="10007" y="13578"/>
                    <a:pt x="9834" y="13578"/>
                  </a:cubicBezTo>
                  <a:cubicBezTo>
                    <a:pt x="9754" y="13578"/>
                    <a:pt x="9697" y="13587"/>
                    <a:pt x="9697" y="13587"/>
                  </a:cubicBezTo>
                  <a:cubicBezTo>
                    <a:pt x="9697" y="13587"/>
                    <a:pt x="9180" y="12675"/>
                    <a:pt x="9271" y="12462"/>
                  </a:cubicBezTo>
                  <a:cubicBezTo>
                    <a:pt x="9393" y="12219"/>
                    <a:pt x="9484" y="11733"/>
                    <a:pt x="10153" y="11277"/>
                  </a:cubicBezTo>
                  <a:cubicBezTo>
                    <a:pt x="10186" y="11255"/>
                    <a:pt x="10224" y="11245"/>
                    <a:pt x="10264" y="11245"/>
                  </a:cubicBezTo>
                  <a:cubicBezTo>
                    <a:pt x="10728" y="11245"/>
                    <a:pt x="11570" y="12596"/>
                    <a:pt x="11794" y="12736"/>
                  </a:cubicBezTo>
                  <a:cubicBezTo>
                    <a:pt x="11998" y="12859"/>
                    <a:pt x="12203" y="13105"/>
                    <a:pt x="12519" y="13105"/>
                  </a:cubicBezTo>
                  <a:cubicBezTo>
                    <a:pt x="12672" y="13105"/>
                    <a:pt x="12852" y="13047"/>
                    <a:pt x="13071" y="12888"/>
                  </a:cubicBezTo>
                  <a:cubicBezTo>
                    <a:pt x="13922" y="12219"/>
                    <a:pt x="14134" y="12007"/>
                    <a:pt x="14134" y="11763"/>
                  </a:cubicBezTo>
                  <a:cubicBezTo>
                    <a:pt x="14108" y="11578"/>
                    <a:pt x="14012" y="11254"/>
                    <a:pt x="13747" y="11254"/>
                  </a:cubicBezTo>
                  <a:cubicBezTo>
                    <a:pt x="13708" y="11254"/>
                    <a:pt x="13665" y="11261"/>
                    <a:pt x="13618" y="11277"/>
                  </a:cubicBezTo>
                  <a:cubicBezTo>
                    <a:pt x="13435" y="11305"/>
                    <a:pt x="13233" y="11346"/>
                    <a:pt x="13041" y="11346"/>
                  </a:cubicBezTo>
                  <a:cubicBezTo>
                    <a:pt x="12818" y="11346"/>
                    <a:pt x="12610" y="11291"/>
                    <a:pt x="12463" y="11095"/>
                  </a:cubicBezTo>
                  <a:cubicBezTo>
                    <a:pt x="12189" y="10699"/>
                    <a:pt x="12098" y="10152"/>
                    <a:pt x="11855" y="9788"/>
                  </a:cubicBezTo>
                  <a:lnTo>
                    <a:pt x="11946" y="9544"/>
                  </a:lnTo>
                  <a:lnTo>
                    <a:pt x="12736" y="8845"/>
                  </a:lnTo>
                  <a:cubicBezTo>
                    <a:pt x="12736" y="8845"/>
                    <a:pt x="14226" y="9636"/>
                    <a:pt x="14347" y="9666"/>
                  </a:cubicBezTo>
                  <a:cubicBezTo>
                    <a:pt x="14405" y="9724"/>
                    <a:pt x="14928" y="10494"/>
                    <a:pt x="15241" y="10494"/>
                  </a:cubicBezTo>
                  <a:cubicBezTo>
                    <a:pt x="15258" y="10494"/>
                    <a:pt x="15274" y="10491"/>
                    <a:pt x="15289" y="10487"/>
                  </a:cubicBezTo>
                  <a:cubicBezTo>
                    <a:pt x="15593" y="10396"/>
                    <a:pt x="16718" y="9575"/>
                    <a:pt x="16870" y="8815"/>
                  </a:cubicBezTo>
                  <a:cubicBezTo>
                    <a:pt x="16870" y="8815"/>
                    <a:pt x="16658" y="8444"/>
                    <a:pt x="16136" y="8444"/>
                  </a:cubicBezTo>
                  <a:cubicBezTo>
                    <a:pt x="16098" y="8444"/>
                    <a:pt x="16059" y="8446"/>
                    <a:pt x="16019" y="8450"/>
                  </a:cubicBezTo>
                  <a:lnTo>
                    <a:pt x="15107" y="7933"/>
                  </a:lnTo>
                  <a:lnTo>
                    <a:pt x="15107" y="7933"/>
                  </a:lnTo>
                  <a:cubicBezTo>
                    <a:pt x="15107" y="7934"/>
                    <a:pt x="15897" y="7994"/>
                    <a:pt x="16110" y="7994"/>
                  </a:cubicBezTo>
                  <a:cubicBezTo>
                    <a:pt x="16353" y="8055"/>
                    <a:pt x="17539" y="8207"/>
                    <a:pt x="17752" y="8237"/>
                  </a:cubicBezTo>
                  <a:cubicBezTo>
                    <a:pt x="17850" y="8250"/>
                    <a:pt x="17992" y="8277"/>
                    <a:pt x="18164" y="8277"/>
                  </a:cubicBezTo>
                  <a:cubicBezTo>
                    <a:pt x="18417" y="8277"/>
                    <a:pt x="18732" y="8218"/>
                    <a:pt x="19059" y="7964"/>
                  </a:cubicBezTo>
                  <a:cubicBezTo>
                    <a:pt x="19575" y="7599"/>
                    <a:pt x="19849" y="7143"/>
                    <a:pt x="19849" y="7143"/>
                  </a:cubicBezTo>
                  <a:cubicBezTo>
                    <a:pt x="19849" y="7143"/>
                    <a:pt x="19871" y="6741"/>
                    <a:pt x="19476" y="6741"/>
                  </a:cubicBezTo>
                  <a:cubicBezTo>
                    <a:pt x="19410" y="6741"/>
                    <a:pt x="19332" y="6752"/>
                    <a:pt x="19241" y="6778"/>
                  </a:cubicBezTo>
                  <a:cubicBezTo>
                    <a:pt x="18790" y="6929"/>
                    <a:pt x="18612" y="7079"/>
                    <a:pt x="18374" y="7079"/>
                  </a:cubicBezTo>
                  <a:cubicBezTo>
                    <a:pt x="18276" y="7079"/>
                    <a:pt x="18168" y="7054"/>
                    <a:pt x="18025" y="6991"/>
                  </a:cubicBezTo>
                  <a:cubicBezTo>
                    <a:pt x="17539" y="6748"/>
                    <a:pt x="17144" y="6748"/>
                    <a:pt x="17022" y="6383"/>
                  </a:cubicBezTo>
                  <a:cubicBezTo>
                    <a:pt x="17022" y="6383"/>
                    <a:pt x="17539" y="5927"/>
                    <a:pt x="17934" y="4590"/>
                  </a:cubicBezTo>
                  <a:lnTo>
                    <a:pt x="19241" y="3253"/>
                  </a:lnTo>
                  <a:cubicBezTo>
                    <a:pt x="19241" y="3253"/>
                    <a:pt x="20001" y="2766"/>
                    <a:pt x="20031" y="2645"/>
                  </a:cubicBezTo>
                  <a:cubicBezTo>
                    <a:pt x="20031" y="2645"/>
                    <a:pt x="20183" y="2432"/>
                    <a:pt x="20122" y="2219"/>
                  </a:cubicBezTo>
                  <a:cubicBezTo>
                    <a:pt x="20122" y="2219"/>
                    <a:pt x="20335" y="2128"/>
                    <a:pt x="20274" y="1885"/>
                  </a:cubicBezTo>
                  <a:cubicBezTo>
                    <a:pt x="20183" y="1672"/>
                    <a:pt x="20031" y="1307"/>
                    <a:pt x="19423" y="1246"/>
                  </a:cubicBezTo>
                  <a:cubicBezTo>
                    <a:pt x="19347" y="1239"/>
                    <a:pt x="19270" y="1235"/>
                    <a:pt x="19195" y="1235"/>
                  </a:cubicBezTo>
                  <a:cubicBezTo>
                    <a:pt x="18712" y="1235"/>
                    <a:pt x="18260" y="1371"/>
                    <a:pt x="17900" y="1371"/>
                  </a:cubicBezTo>
                  <a:cubicBezTo>
                    <a:pt x="17870" y="1371"/>
                    <a:pt x="17841" y="1370"/>
                    <a:pt x="17812" y="1368"/>
                  </a:cubicBezTo>
                  <a:cubicBezTo>
                    <a:pt x="17812" y="1368"/>
                    <a:pt x="17356" y="1398"/>
                    <a:pt x="16961" y="1794"/>
                  </a:cubicBezTo>
                  <a:cubicBezTo>
                    <a:pt x="16536" y="2158"/>
                    <a:pt x="16414" y="2371"/>
                    <a:pt x="16384" y="2857"/>
                  </a:cubicBezTo>
                  <a:cubicBezTo>
                    <a:pt x="16384" y="2857"/>
                    <a:pt x="16159" y="2823"/>
                    <a:pt x="15912" y="2823"/>
                  </a:cubicBezTo>
                  <a:cubicBezTo>
                    <a:pt x="15696" y="2823"/>
                    <a:pt x="15464" y="2849"/>
                    <a:pt x="15350" y="2949"/>
                  </a:cubicBezTo>
                  <a:cubicBezTo>
                    <a:pt x="15137" y="3192"/>
                    <a:pt x="15077" y="3982"/>
                    <a:pt x="15077" y="3982"/>
                  </a:cubicBezTo>
                  <a:lnTo>
                    <a:pt x="14773" y="3982"/>
                  </a:lnTo>
                  <a:cubicBezTo>
                    <a:pt x="14773" y="3982"/>
                    <a:pt x="14539" y="3221"/>
                    <a:pt x="14185" y="3221"/>
                  </a:cubicBezTo>
                  <a:cubicBezTo>
                    <a:pt x="14179" y="3221"/>
                    <a:pt x="14172" y="3222"/>
                    <a:pt x="14165" y="3222"/>
                  </a:cubicBezTo>
                  <a:cubicBezTo>
                    <a:pt x="13830" y="3253"/>
                    <a:pt x="13496" y="3769"/>
                    <a:pt x="13496" y="3769"/>
                  </a:cubicBezTo>
                  <a:lnTo>
                    <a:pt x="12919" y="3557"/>
                  </a:lnTo>
                  <a:cubicBezTo>
                    <a:pt x="12919" y="3557"/>
                    <a:pt x="13678" y="2462"/>
                    <a:pt x="13253" y="1490"/>
                  </a:cubicBezTo>
                  <a:cubicBezTo>
                    <a:pt x="13235" y="1436"/>
                    <a:pt x="13102" y="1246"/>
                    <a:pt x="12903" y="1246"/>
                  </a:cubicBezTo>
                  <a:cubicBezTo>
                    <a:pt x="12763" y="1246"/>
                    <a:pt x="12590" y="1340"/>
                    <a:pt x="12402" y="1642"/>
                  </a:cubicBezTo>
                  <a:cubicBezTo>
                    <a:pt x="12402" y="1642"/>
                    <a:pt x="12341" y="882"/>
                    <a:pt x="11946" y="760"/>
                  </a:cubicBezTo>
                  <a:cubicBezTo>
                    <a:pt x="11927" y="752"/>
                    <a:pt x="11904" y="748"/>
                    <a:pt x="11880" y="748"/>
                  </a:cubicBezTo>
                  <a:cubicBezTo>
                    <a:pt x="11638" y="748"/>
                    <a:pt x="11186" y="1125"/>
                    <a:pt x="11186" y="1125"/>
                  </a:cubicBezTo>
                  <a:cubicBezTo>
                    <a:pt x="11186" y="1125"/>
                    <a:pt x="10730" y="0"/>
                    <a:pt x="10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4" name="Google Shape;734;p36"/>
            <p:cNvSpPr/>
            <p:nvPr/>
          </p:nvSpPr>
          <p:spPr>
            <a:xfrm>
              <a:off x="7180500" y="2948650"/>
              <a:ext cx="508375" cy="537725"/>
            </a:xfrm>
            <a:custGeom>
              <a:avLst/>
              <a:gdLst/>
              <a:ahLst/>
              <a:cxnLst/>
              <a:rect l="l" t="t" r="r" b="b"/>
              <a:pathLst>
                <a:path w="20335" h="21509" extrusionOk="0">
                  <a:moveTo>
                    <a:pt x="10456" y="1"/>
                  </a:moveTo>
                  <a:cubicBezTo>
                    <a:pt x="10244" y="1"/>
                    <a:pt x="9940" y="123"/>
                    <a:pt x="9788" y="609"/>
                  </a:cubicBezTo>
                  <a:cubicBezTo>
                    <a:pt x="9636" y="1126"/>
                    <a:pt x="9423" y="1764"/>
                    <a:pt x="9423" y="1764"/>
                  </a:cubicBezTo>
                  <a:cubicBezTo>
                    <a:pt x="9423" y="1764"/>
                    <a:pt x="9180" y="396"/>
                    <a:pt x="8633" y="305"/>
                  </a:cubicBezTo>
                  <a:cubicBezTo>
                    <a:pt x="8623" y="303"/>
                    <a:pt x="8613" y="303"/>
                    <a:pt x="8604" y="303"/>
                  </a:cubicBezTo>
                  <a:cubicBezTo>
                    <a:pt x="8425" y="303"/>
                    <a:pt x="8198" y="556"/>
                    <a:pt x="8025" y="700"/>
                  </a:cubicBezTo>
                  <a:cubicBezTo>
                    <a:pt x="7690" y="1004"/>
                    <a:pt x="7447" y="1338"/>
                    <a:pt x="7447" y="1338"/>
                  </a:cubicBezTo>
                  <a:cubicBezTo>
                    <a:pt x="7447" y="1338"/>
                    <a:pt x="6139" y="699"/>
                    <a:pt x="5996" y="699"/>
                  </a:cubicBezTo>
                  <a:cubicBezTo>
                    <a:pt x="5993" y="699"/>
                    <a:pt x="5990" y="699"/>
                    <a:pt x="5988" y="700"/>
                  </a:cubicBezTo>
                  <a:cubicBezTo>
                    <a:pt x="5897" y="730"/>
                    <a:pt x="5289" y="609"/>
                    <a:pt x="5532" y="1490"/>
                  </a:cubicBezTo>
                  <a:cubicBezTo>
                    <a:pt x="5532" y="1490"/>
                    <a:pt x="6170" y="2980"/>
                    <a:pt x="6140" y="3344"/>
                  </a:cubicBezTo>
                  <a:cubicBezTo>
                    <a:pt x="6140" y="3344"/>
                    <a:pt x="5244" y="2788"/>
                    <a:pt x="4399" y="2788"/>
                  </a:cubicBezTo>
                  <a:cubicBezTo>
                    <a:pt x="4059" y="2788"/>
                    <a:pt x="3727" y="2879"/>
                    <a:pt x="3465" y="3132"/>
                  </a:cubicBezTo>
                  <a:cubicBezTo>
                    <a:pt x="2888" y="3709"/>
                    <a:pt x="4225" y="4621"/>
                    <a:pt x="4225" y="4621"/>
                  </a:cubicBezTo>
                  <a:cubicBezTo>
                    <a:pt x="4225" y="4621"/>
                    <a:pt x="3523" y="4398"/>
                    <a:pt x="2880" y="4398"/>
                  </a:cubicBezTo>
                  <a:cubicBezTo>
                    <a:pt x="2437" y="4398"/>
                    <a:pt x="2021" y="4504"/>
                    <a:pt x="1885" y="4864"/>
                  </a:cubicBezTo>
                  <a:cubicBezTo>
                    <a:pt x="1490" y="5746"/>
                    <a:pt x="3283" y="6688"/>
                    <a:pt x="3283" y="6688"/>
                  </a:cubicBezTo>
                  <a:cubicBezTo>
                    <a:pt x="3283" y="6688"/>
                    <a:pt x="3921" y="6901"/>
                    <a:pt x="3921" y="7114"/>
                  </a:cubicBezTo>
                  <a:cubicBezTo>
                    <a:pt x="3921" y="7114"/>
                    <a:pt x="3040" y="7752"/>
                    <a:pt x="3131" y="8269"/>
                  </a:cubicBezTo>
                  <a:cubicBezTo>
                    <a:pt x="3192" y="8755"/>
                    <a:pt x="4711" y="9089"/>
                    <a:pt x="4711" y="9120"/>
                  </a:cubicBezTo>
                  <a:cubicBezTo>
                    <a:pt x="4711" y="9180"/>
                    <a:pt x="3800" y="10092"/>
                    <a:pt x="3860" y="10335"/>
                  </a:cubicBezTo>
                  <a:cubicBezTo>
                    <a:pt x="3891" y="10609"/>
                    <a:pt x="4316" y="10943"/>
                    <a:pt x="4560" y="11004"/>
                  </a:cubicBezTo>
                  <a:cubicBezTo>
                    <a:pt x="4560" y="11004"/>
                    <a:pt x="4225" y="11339"/>
                    <a:pt x="4316" y="11703"/>
                  </a:cubicBezTo>
                  <a:cubicBezTo>
                    <a:pt x="4408" y="12098"/>
                    <a:pt x="5015" y="12463"/>
                    <a:pt x="5015" y="12463"/>
                  </a:cubicBezTo>
                  <a:cubicBezTo>
                    <a:pt x="5015" y="12463"/>
                    <a:pt x="4408" y="12858"/>
                    <a:pt x="4408" y="13223"/>
                  </a:cubicBezTo>
                  <a:cubicBezTo>
                    <a:pt x="4468" y="13618"/>
                    <a:pt x="4985" y="13801"/>
                    <a:pt x="4985" y="13801"/>
                  </a:cubicBezTo>
                  <a:cubicBezTo>
                    <a:pt x="4985" y="13801"/>
                    <a:pt x="4560" y="13861"/>
                    <a:pt x="4499" y="14196"/>
                  </a:cubicBezTo>
                  <a:cubicBezTo>
                    <a:pt x="4408" y="14439"/>
                    <a:pt x="4863" y="14804"/>
                    <a:pt x="4833" y="14986"/>
                  </a:cubicBezTo>
                  <a:cubicBezTo>
                    <a:pt x="4833" y="14986"/>
                    <a:pt x="4752" y="14964"/>
                    <a:pt x="4643" y="14964"/>
                  </a:cubicBezTo>
                  <a:cubicBezTo>
                    <a:pt x="4492" y="14964"/>
                    <a:pt x="4288" y="15005"/>
                    <a:pt x="4164" y="15199"/>
                  </a:cubicBezTo>
                  <a:cubicBezTo>
                    <a:pt x="3952" y="15746"/>
                    <a:pt x="4104" y="16962"/>
                    <a:pt x="4104" y="16962"/>
                  </a:cubicBezTo>
                  <a:cubicBezTo>
                    <a:pt x="4043" y="17022"/>
                    <a:pt x="2827" y="18816"/>
                    <a:pt x="517" y="20579"/>
                  </a:cubicBezTo>
                  <a:cubicBezTo>
                    <a:pt x="517" y="20579"/>
                    <a:pt x="0" y="21065"/>
                    <a:pt x="395" y="21399"/>
                  </a:cubicBezTo>
                  <a:cubicBezTo>
                    <a:pt x="477" y="21474"/>
                    <a:pt x="615" y="21508"/>
                    <a:pt x="791" y="21508"/>
                  </a:cubicBezTo>
                  <a:cubicBezTo>
                    <a:pt x="1397" y="21508"/>
                    <a:pt x="2447" y="21104"/>
                    <a:pt x="3131" y="20609"/>
                  </a:cubicBezTo>
                  <a:cubicBezTo>
                    <a:pt x="4012" y="19940"/>
                    <a:pt x="6535" y="17509"/>
                    <a:pt x="7569" y="14773"/>
                  </a:cubicBezTo>
                  <a:cubicBezTo>
                    <a:pt x="7569" y="14773"/>
                    <a:pt x="7751" y="14986"/>
                    <a:pt x="7903" y="15290"/>
                  </a:cubicBezTo>
                  <a:cubicBezTo>
                    <a:pt x="7995" y="15473"/>
                    <a:pt x="8196" y="15568"/>
                    <a:pt x="8422" y="15568"/>
                  </a:cubicBezTo>
                  <a:cubicBezTo>
                    <a:pt x="8571" y="15568"/>
                    <a:pt x="8731" y="15527"/>
                    <a:pt x="8876" y="15442"/>
                  </a:cubicBezTo>
                  <a:cubicBezTo>
                    <a:pt x="9210" y="15199"/>
                    <a:pt x="10335" y="14317"/>
                    <a:pt x="10304" y="13922"/>
                  </a:cubicBezTo>
                  <a:cubicBezTo>
                    <a:pt x="10285" y="13651"/>
                    <a:pt x="10044" y="13602"/>
                    <a:pt x="9871" y="13602"/>
                  </a:cubicBezTo>
                  <a:cubicBezTo>
                    <a:pt x="9773" y="13602"/>
                    <a:pt x="9696" y="13618"/>
                    <a:pt x="9696" y="13618"/>
                  </a:cubicBezTo>
                  <a:cubicBezTo>
                    <a:pt x="9696" y="13618"/>
                    <a:pt x="9180" y="12706"/>
                    <a:pt x="9271" y="12463"/>
                  </a:cubicBezTo>
                  <a:cubicBezTo>
                    <a:pt x="9392" y="12250"/>
                    <a:pt x="9484" y="11734"/>
                    <a:pt x="10152" y="11278"/>
                  </a:cubicBezTo>
                  <a:cubicBezTo>
                    <a:pt x="10183" y="11260"/>
                    <a:pt x="10217" y="11252"/>
                    <a:pt x="10253" y="11252"/>
                  </a:cubicBezTo>
                  <a:cubicBezTo>
                    <a:pt x="10715" y="11252"/>
                    <a:pt x="11568" y="12596"/>
                    <a:pt x="11794" y="12737"/>
                  </a:cubicBezTo>
                  <a:cubicBezTo>
                    <a:pt x="11998" y="12859"/>
                    <a:pt x="12203" y="13106"/>
                    <a:pt x="12518" y="13106"/>
                  </a:cubicBezTo>
                  <a:cubicBezTo>
                    <a:pt x="12672" y="13106"/>
                    <a:pt x="12852" y="13048"/>
                    <a:pt x="13070" y="12889"/>
                  </a:cubicBezTo>
                  <a:cubicBezTo>
                    <a:pt x="13921" y="12250"/>
                    <a:pt x="14134" y="12007"/>
                    <a:pt x="14134" y="11794"/>
                  </a:cubicBezTo>
                  <a:cubicBezTo>
                    <a:pt x="14107" y="11577"/>
                    <a:pt x="14007" y="11263"/>
                    <a:pt x="13727" y="11263"/>
                  </a:cubicBezTo>
                  <a:cubicBezTo>
                    <a:pt x="13693" y="11263"/>
                    <a:pt x="13657" y="11268"/>
                    <a:pt x="13617" y="11278"/>
                  </a:cubicBezTo>
                  <a:cubicBezTo>
                    <a:pt x="13433" y="11320"/>
                    <a:pt x="13228" y="11370"/>
                    <a:pt x="13034" y="11370"/>
                  </a:cubicBezTo>
                  <a:cubicBezTo>
                    <a:pt x="12814" y="11370"/>
                    <a:pt x="12608" y="11306"/>
                    <a:pt x="12462" y="11095"/>
                  </a:cubicBezTo>
                  <a:cubicBezTo>
                    <a:pt x="12250" y="10761"/>
                    <a:pt x="12098" y="10153"/>
                    <a:pt x="11854" y="9819"/>
                  </a:cubicBezTo>
                  <a:lnTo>
                    <a:pt x="11946" y="9545"/>
                  </a:lnTo>
                  <a:lnTo>
                    <a:pt x="12736" y="8846"/>
                  </a:lnTo>
                  <a:cubicBezTo>
                    <a:pt x="12736" y="8846"/>
                    <a:pt x="14225" y="9667"/>
                    <a:pt x="14347" y="9697"/>
                  </a:cubicBezTo>
                  <a:cubicBezTo>
                    <a:pt x="14404" y="9726"/>
                    <a:pt x="14913" y="10499"/>
                    <a:pt x="15227" y="10499"/>
                  </a:cubicBezTo>
                  <a:cubicBezTo>
                    <a:pt x="15249" y="10499"/>
                    <a:pt x="15270" y="10495"/>
                    <a:pt x="15289" y="10487"/>
                  </a:cubicBezTo>
                  <a:cubicBezTo>
                    <a:pt x="15593" y="10427"/>
                    <a:pt x="16718" y="9576"/>
                    <a:pt x="16870" y="8816"/>
                  </a:cubicBezTo>
                  <a:cubicBezTo>
                    <a:pt x="16870" y="8816"/>
                    <a:pt x="16671" y="8469"/>
                    <a:pt x="16185" y="8469"/>
                  </a:cubicBezTo>
                  <a:cubicBezTo>
                    <a:pt x="16133" y="8469"/>
                    <a:pt x="16078" y="8473"/>
                    <a:pt x="16019" y="8481"/>
                  </a:cubicBezTo>
                  <a:lnTo>
                    <a:pt x="15107" y="7965"/>
                  </a:lnTo>
                  <a:lnTo>
                    <a:pt x="15107" y="7965"/>
                  </a:lnTo>
                  <a:cubicBezTo>
                    <a:pt x="15107" y="7965"/>
                    <a:pt x="15897" y="8025"/>
                    <a:pt x="16110" y="8025"/>
                  </a:cubicBezTo>
                  <a:cubicBezTo>
                    <a:pt x="16353" y="8056"/>
                    <a:pt x="17538" y="8208"/>
                    <a:pt x="17751" y="8269"/>
                  </a:cubicBezTo>
                  <a:cubicBezTo>
                    <a:pt x="17849" y="8281"/>
                    <a:pt x="17992" y="8308"/>
                    <a:pt x="18163" y="8308"/>
                  </a:cubicBezTo>
                  <a:cubicBezTo>
                    <a:pt x="18417" y="8308"/>
                    <a:pt x="18732" y="8249"/>
                    <a:pt x="19058" y="7995"/>
                  </a:cubicBezTo>
                  <a:cubicBezTo>
                    <a:pt x="19575" y="7600"/>
                    <a:pt x="19849" y="7144"/>
                    <a:pt x="19849" y="7144"/>
                  </a:cubicBezTo>
                  <a:cubicBezTo>
                    <a:pt x="19849" y="7144"/>
                    <a:pt x="19871" y="6771"/>
                    <a:pt x="19485" y="6771"/>
                  </a:cubicBezTo>
                  <a:cubicBezTo>
                    <a:pt x="19417" y="6771"/>
                    <a:pt x="19336" y="6782"/>
                    <a:pt x="19241" y="6810"/>
                  </a:cubicBezTo>
                  <a:cubicBezTo>
                    <a:pt x="18794" y="6937"/>
                    <a:pt x="18616" y="7094"/>
                    <a:pt x="18382" y="7094"/>
                  </a:cubicBezTo>
                  <a:cubicBezTo>
                    <a:pt x="18282" y="7094"/>
                    <a:pt x="18171" y="7065"/>
                    <a:pt x="18025" y="6992"/>
                  </a:cubicBezTo>
                  <a:cubicBezTo>
                    <a:pt x="17538" y="6779"/>
                    <a:pt x="17143" y="6779"/>
                    <a:pt x="17022" y="6384"/>
                  </a:cubicBezTo>
                  <a:cubicBezTo>
                    <a:pt x="17022" y="6384"/>
                    <a:pt x="17538" y="5928"/>
                    <a:pt x="17934" y="4621"/>
                  </a:cubicBezTo>
                  <a:lnTo>
                    <a:pt x="19241" y="3284"/>
                  </a:lnTo>
                  <a:cubicBezTo>
                    <a:pt x="19241" y="3284"/>
                    <a:pt x="20001" y="2797"/>
                    <a:pt x="20031" y="2676"/>
                  </a:cubicBezTo>
                  <a:cubicBezTo>
                    <a:pt x="20031" y="2676"/>
                    <a:pt x="20183" y="2433"/>
                    <a:pt x="20122" y="2250"/>
                  </a:cubicBezTo>
                  <a:cubicBezTo>
                    <a:pt x="20122" y="2250"/>
                    <a:pt x="20335" y="2129"/>
                    <a:pt x="20274" y="1916"/>
                  </a:cubicBezTo>
                  <a:cubicBezTo>
                    <a:pt x="20183" y="1673"/>
                    <a:pt x="20031" y="1338"/>
                    <a:pt x="19423" y="1278"/>
                  </a:cubicBezTo>
                  <a:cubicBezTo>
                    <a:pt x="19325" y="1263"/>
                    <a:pt x="19228" y="1257"/>
                    <a:pt x="19132" y="1257"/>
                  </a:cubicBezTo>
                  <a:cubicBezTo>
                    <a:pt x="18701" y="1257"/>
                    <a:pt x="18299" y="1379"/>
                    <a:pt x="17984" y="1379"/>
                  </a:cubicBezTo>
                  <a:cubicBezTo>
                    <a:pt x="17935" y="1379"/>
                    <a:pt x="17887" y="1376"/>
                    <a:pt x="17842" y="1369"/>
                  </a:cubicBezTo>
                  <a:cubicBezTo>
                    <a:pt x="17842" y="1369"/>
                    <a:pt x="17356" y="1430"/>
                    <a:pt x="16961" y="1794"/>
                  </a:cubicBezTo>
                  <a:cubicBezTo>
                    <a:pt x="16535" y="2189"/>
                    <a:pt x="16414" y="2402"/>
                    <a:pt x="16383" y="2858"/>
                  </a:cubicBezTo>
                  <a:cubicBezTo>
                    <a:pt x="16383" y="2858"/>
                    <a:pt x="16186" y="2828"/>
                    <a:pt x="15958" y="2828"/>
                  </a:cubicBezTo>
                  <a:cubicBezTo>
                    <a:pt x="15730" y="2828"/>
                    <a:pt x="15472" y="2858"/>
                    <a:pt x="15350" y="2980"/>
                  </a:cubicBezTo>
                  <a:cubicBezTo>
                    <a:pt x="15137" y="3193"/>
                    <a:pt x="15076" y="4013"/>
                    <a:pt x="15076" y="4013"/>
                  </a:cubicBezTo>
                  <a:lnTo>
                    <a:pt x="14803" y="4013"/>
                  </a:lnTo>
                  <a:cubicBezTo>
                    <a:pt x="14803" y="4013"/>
                    <a:pt x="14548" y="3250"/>
                    <a:pt x="14231" y="3250"/>
                  </a:cubicBezTo>
                  <a:cubicBezTo>
                    <a:pt x="14219" y="3250"/>
                    <a:pt x="14207" y="3251"/>
                    <a:pt x="14195" y="3253"/>
                  </a:cubicBezTo>
                  <a:cubicBezTo>
                    <a:pt x="13830" y="3284"/>
                    <a:pt x="13496" y="3770"/>
                    <a:pt x="13496" y="3770"/>
                  </a:cubicBezTo>
                  <a:lnTo>
                    <a:pt x="12918" y="3588"/>
                  </a:lnTo>
                  <a:cubicBezTo>
                    <a:pt x="12918" y="3588"/>
                    <a:pt x="13678" y="2493"/>
                    <a:pt x="13283" y="1490"/>
                  </a:cubicBezTo>
                  <a:cubicBezTo>
                    <a:pt x="13247" y="1454"/>
                    <a:pt x="13103" y="1256"/>
                    <a:pt x="12896" y="1256"/>
                  </a:cubicBezTo>
                  <a:cubicBezTo>
                    <a:pt x="12755" y="1256"/>
                    <a:pt x="12586" y="1347"/>
                    <a:pt x="12402" y="1642"/>
                  </a:cubicBezTo>
                  <a:cubicBezTo>
                    <a:pt x="12402" y="1642"/>
                    <a:pt x="12371" y="882"/>
                    <a:pt x="11946" y="761"/>
                  </a:cubicBezTo>
                  <a:cubicBezTo>
                    <a:pt x="11934" y="757"/>
                    <a:pt x="11921" y="755"/>
                    <a:pt x="11907" y="755"/>
                  </a:cubicBezTo>
                  <a:cubicBezTo>
                    <a:pt x="11693" y="755"/>
                    <a:pt x="11186" y="1156"/>
                    <a:pt x="11186" y="1156"/>
                  </a:cubicBezTo>
                  <a:cubicBezTo>
                    <a:pt x="11186" y="1156"/>
                    <a:pt x="10730" y="1"/>
                    <a:pt x="104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5" name="Google Shape;735;p36"/>
            <p:cNvSpPr/>
            <p:nvPr/>
          </p:nvSpPr>
          <p:spPr>
            <a:xfrm>
              <a:off x="6319525" y="1113750"/>
              <a:ext cx="1661925" cy="938125"/>
            </a:xfrm>
            <a:custGeom>
              <a:avLst/>
              <a:gdLst/>
              <a:ahLst/>
              <a:cxnLst/>
              <a:rect l="l" t="t" r="r" b="b"/>
              <a:pathLst>
                <a:path w="66477" h="37525" extrusionOk="0">
                  <a:moveTo>
                    <a:pt x="5852" y="1"/>
                  </a:moveTo>
                  <a:cubicBezTo>
                    <a:pt x="3993" y="1"/>
                    <a:pt x="1312" y="400"/>
                    <a:pt x="761" y="2849"/>
                  </a:cubicBezTo>
                  <a:cubicBezTo>
                    <a:pt x="1" y="6253"/>
                    <a:pt x="973" y="8502"/>
                    <a:pt x="2068" y="11025"/>
                  </a:cubicBezTo>
                  <a:cubicBezTo>
                    <a:pt x="3223" y="13518"/>
                    <a:pt x="8664" y="22880"/>
                    <a:pt x="17509" y="25919"/>
                  </a:cubicBezTo>
                  <a:cubicBezTo>
                    <a:pt x="17509" y="25919"/>
                    <a:pt x="18998" y="28351"/>
                    <a:pt x="19788" y="29019"/>
                  </a:cubicBezTo>
                  <a:lnTo>
                    <a:pt x="20092" y="32788"/>
                  </a:lnTo>
                  <a:cubicBezTo>
                    <a:pt x="20092" y="32788"/>
                    <a:pt x="20123" y="33731"/>
                    <a:pt x="19788" y="34217"/>
                  </a:cubicBezTo>
                  <a:cubicBezTo>
                    <a:pt x="19393" y="34734"/>
                    <a:pt x="17509" y="36436"/>
                    <a:pt x="17995" y="37317"/>
                  </a:cubicBezTo>
                  <a:cubicBezTo>
                    <a:pt x="18068" y="37463"/>
                    <a:pt x="18213" y="37524"/>
                    <a:pt x="18407" y="37524"/>
                  </a:cubicBezTo>
                  <a:cubicBezTo>
                    <a:pt x="19424" y="37524"/>
                    <a:pt x="21764" y="35828"/>
                    <a:pt x="21764" y="35828"/>
                  </a:cubicBezTo>
                  <a:cubicBezTo>
                    <a:pt x="21764" y="35828"/>
                    <a:pt x="23314" y="35251"/>
                    <a:pt x="23162" y="33457"/>
                  </a:cubicBezTo>
                  <a:cubicBezTo>
                    <a:pt x="22980" y="31694"/>
                    <a:pt x="23041" y="30053"/>
                    <a:pt x="23406" y="29901"/>
                  </a:cubicBezTo>
                  <a:cubicBezTo>
                    <a:pt x="23709" y="29749"/>
                    <a:pt x="24530" y="28655"/>
                    <a:pt x="24530" y="28655"/>
                  </a:cubicBezTo>
                  <a:lnTo>
                    <a:pt x="25229" y="28108"/>
                  </a:lnTo>
                  <a:lnTo>
                    <a:pt x="25837" y="29475"/>
                  </a:lnTo>
                  <a:cubicBezTo>
                    <a:pt x="25837" y="29475"/>
                    <a:pt x="25928" y="33092"/>
                    <a:pt x="26324" y="33579"/>
                  </a:cubicBezTo>
                  <a:cubicBezTo>
                    <a:pt x="26382" y="33656"/>
                    <a:pt x="26490" y="33689"/>
                    <a:pt x="26631" y="33689"/>
                  </a:cubicBezTo>
                  <a:cubicBezTo>
                    <a:pt x="27380" y="33689"/>
                    <a:pt x="29067" y="32774"/>
                    <a:pt x="29272" y="32697"/>
                  </a:cubicBezTo>
                  <a:cubicBezTo>
                    <a:pt x="29545" y="32637"/>
                    <a:pt x="30731" y="31603"/>
                    <a:pt x="30944" y="31481"/>
                  </a:cubicBezTo>
                  <a:cubicBezTo>
                    <a:pt x="31156" y="31390"/>
                    <a:pt x="31673" y="31086"/>
                    <a:pt x="31552" y="30965"/>
                  </a:cubicBezTo>
                  <a:cubicBezTo>
                    <a:pt x="31400" y="30843"/>
                    <a:pt x="31004" y="30782"/>
                    <a:pt x="31004" y="30691"/>
                  </a:cubicBezTo>
                  <a:cubicBezTo>
                    <a:pt x="31004" y="30630"/>
                    <a:pt x="30457" y="27135"/>
                    <a:pt x="29849" y="25615"/>
                  </a:cubicBezTo>
                  <a:cubicBezTo>
                    <a:pt x="29849" y="25615"/>
                    <a:pt x="31369" y="25311"/>
                    <a:pt x="31643" y="25220"/>
                  </a:cubicBezTo>
                  <a:cubicBezTo>
                    <a:pt x="31643" y="25220"/>
                    <a:pt x="32980" y="26314"/>
                    <a:pt x="33193" y="27165"/>
                  </a:cubicBezTo>
                  <a:cubicBezTo>
                    <a:pt x="33588" y="28685"/>
                    <a:pt x="32980" y="29719"/>
                    <a:pt x="33315" y="30326"/>
                  </a:cubicBezTo>
                  <a:cubicBezTo>
                    <a:pt x="33405" y="30495"/>
                    <a:pt x="33513" y="30564"/>
                    <a:pt x="33653" y="30564"/>
                  </a:cubicBezTo>
                  <a:cubicBezTo>
                    <a:pt x="33842" y="30564"/>
                    <a:pt x="34091" y="30440"/>
                    <a:pt x="34439" y="30266"/>
                  </a:cubicBezTo>
                  <a:cubicBezTo>
                    <a:pt x="35047" y="29992"/>
                    <a:pt x="36476" y="29202"/>
                    <a:pt x="36476" y="29202"/>
                  </a:cubicBezTo>
                  <a:lnTo>
                    <a:pt x="37843" y="28594"/>
                  </a:lnTo>
                  <a:cubicBezTo>
                    <a:pt x="37843" y="28594"/>
                    <a:pt x="38330" y="27682"/>
                    <a:pt x="37904" y="26527"/>
                  </a:cubicBezTo>
                  <a:cubicBezTo>
                    <a:pt x="37479" y="25342"/>
                    <a:pt x="37540" y="24430"/>
                    <a:pt x="37722" y="23487"/>
                  </a:cubicBezTo>
                  <a:cubicBezTo>
                    <a:pt x="37904" y="22515"/>
                    <a:pt x="37995" y="22272"/>
                    <a:pt x="37995" y="22272"/>
                  </a:cubicBezTo>
                  <a:cubicBezTo>
                    <a:pt x="37995" y="22272"/>
                    <a:pt x="38524" y="22042"/>
                    <a:pt x="38822" y="22042"/>
                  </a:cubicBezTo>
                  <a:cubicBezTo>
                    <a:pt x="38867" y="22042"/>
                    <a:pt x="38906" y="22047"/>
                    <a:pt x="38938" y="22059"/>
                  </a:cubicBezTo>
                  <a:cubicBezTo>
                    <a:pt x="39211" y="22150"/>
                    <a:pt x="40154" y="22971"/>
                    <a:pt x="40154" y="22971"/>
                  </a:cubicBezTo>
                  <a:cubicBezTo>
                    <a:pt x="40154" y="22971"/>
                    <a:pt x="41339" y="24156"/>
                    <a:pt x="41552" y="25311"/>
                  </a:cubicBezTo>
                  <a:cubicBezTo>
                    <a:pt x="41552" y="25311"/>
                    <a:pt x="41369" y="26101"/>
                    <a:pt x="42251" y="26101"/>
                  </a:cubicBezTo>
                  <a:cubicBezTo>
                    <a:pt x="42260" y="26102"/>
                    <a:pt x="42270" y="26102"/>
                    <a:pt x="42280" y="26102"/>
                  </a:cubicBezTo>
                  <a:cubicBezTo>
                    <a:pt x="43123" y="26102"/>
                    <a:pt x="45292" y="24854"/>
                    <a:pt x="45442" y="24734"/>
                  </a:cubicBezTo>
                  <a:cubicBezTo>
                    <a:pt x="45594" y="24612"/>
                    <a:pt x="46537" y="24339"/>
                    <a:pt x="46233" y="23731"/>
                  </a:cubicBezTo>
                  <a:cubicBezTo>
                    <a:pt x="45929" y="23123"/>
                    <a:pt x="45746" y="23366"/>
                    <a:pt x="45351" y="22880"/>
                  </a:cubicBezTo>
                  <a:cubicBezTo>
                    <a:pt x="45017" y="22363"/>
                    <a:pt x="43072" y="19718"/>
                    <a:pt x="42889" y="19536"/>
                  </a:cubicBezTo>
                  <a:cubicBezTo>
                    <a:pt x="42889" y="19536"/>
                    <a:pt x="43862" y="19293"/>
                    <a:pt x="44257" y="19232"/>
                  </a:cubicBezTo>
                  <a:cubicBezTo>
                    <a:pt x="44327" y="19215"/>
                    <a:pt x="44454" y="19208"/>
                    <a:pt x="44632" y="19208"/>
                  </a:cubicBezTo>
                  <a:cubicBezTo>
                    <a:pt x="46146" y="19208"/>
                    <a:pt x="51271" y="19754"/>
                    <a:pt x="54689" y="19754"/>
                  </a:cubicBezTo>
                  <a:cubicBezTo>
                    <a:pt x="55952" y="19754"/>
                    <a:pt x="56981" y="19679"/>
                    <a:pt x="57509" y="19475"/>
                  </a:cubicBezTo>
                  <a:cubicBezTo>
                    <a:pt x="57509" y="19475"/>
                    <a:pt x="59029" y="18989"/>
                    <a:pt x="59272" y="18928"/>
                  </a:cubicBezTo>
                  <a:cubicBezTo>
                    <a:pt x="59485" y="18837"/>
                    <a:pt x="66476" y="16223"/>
                    <a:pt x="66324" y="15493"/>
                  </a:cubicBezTo>
                  <a:cubicBezTo>
                    <a:pt x="66236" y="15071"/>
                    <a:pt x="65771" y="14862"/>
                    <a:pt x="65081" y="14862"/>
                  </a:cubicBezTo>
                  <a:cubicBezTo>
                    <a:pt x="64581" y="14862"/>
                    <a:pt x="63962" y="14972"/>
                    <a:pt x="63285" y="15189"/>
                  </a:cubicBezTo>
                  <a:cubicBezTo>
                    <a:pt x="61953" y="15650"/>
                    <a:pt x="59954" y="16089"/>
                    <a:pt x="58829" y="16089"/>
                  </a:cubicBezTo>
                  <a:cubicBezTo>
                    <a:pt x="58619" y="16089"/>
                    <a:pt x="58439" y="16074"/>
                    <a:pt x="58300" y="16041"/>
                  </a:cubicBezTo>
                  <a:cubicBezTo>
                    <a:pt x="57996" y="15949"/>
                    <a:pt x="57358" y="15828"/>
                    <a:pt x="57358" y="15828"/>
                  </a:cubicBezTo>
                  <a:lnTo>
                    <a:pt x="53528" y="15189"/>
                  </a:lnTo>
                  <a:cubicBezTo>
                    <a:pt x="53528" y="15189"/>
                    <a:pt x="45351" y="13001"/>
                    <a:pt x="42950" y="11664"/>
                  </a:cubicBezTo>
                  <a:cubicBezTo>
                    <a:pt x="42950" y="11664"/>
                    <a:pt x="38239" y="9445"/>
                    <a:pt x="37296" y="9262"/>
                  </a:cubicBezTo>
                  <a:cubicBezTo>
                    <a:pt x="36639" y="9135"/>
                    <a:pt x="35612" y="8638"/>
                    <a:pt x="33885" y="8638"/>
                  </a:cubicBezTo>
                  <a:cubicBezTo>
                    <a:pt x="33136" y="8638"/>
                    <a:pt x="32256" y="8731"/>
                    <a:pt x="31217" y="8989"/>
                  </a:cubicBezTo>
                  <a:lnTo>
                    <a:pt x="30852" y="9080"/>
                  </a:lnTo>
                  <a:cubicBezTo>
                    <a:pt x="30852" y="9080"/>
                    <a:pt x="26232" y="10569"/>
                    <a:pt x="23466" y="12879"/>
                  </a:cubicBezTo>
                  <a:cubicBezTo>
                    <a:pt x="21430" y="14582"/>
                    <a:pt x="19940" y="16041"/>
                    <a:pt x="17934" y="18776"/>
                  </a:cubicBezTo>
                  <a:cubicBezTo>
                    <a:pt x="17934" y="18776"/>
                    <a:pt x="17399" y="19190"/>
                    <a:pt x="16960" y="19190"/>
                  </a:cubicBezTo>
                  <a:cubicBezTo>
                    <a:pt x="16908" y="19190"/>
                    <a:pt x="16858" y="19184"/>
                    <a:pt x="16810" y="19171"/>
                  </a:cubicBezTo>
                  <a:cubicBezTo>
                    <a:pt x="16415" y="19110"/>
                    <a:pt x="13162" y="18563"/>
                    <a:pt x="10731" y="16557"/>
                  </a:cubicBezTo>
                  <a:cubicBezTo>
                    <a:pt x="8299" y="14551"/>
                    <a:pt x="5867" y="11816"/>
                    <a:pt x="4895" y="7712"/>
                  </a:cubicBezTo>
                  <a:cubicBezTo>
                    <a:pt x="4895" y="7712"/>
                    <a:pt x="4773" y="7104"/>
                    <a:pt x="4955" y="6040"/>
                  </a:cubicBezTo>
                  <a:cubicBezTo>
                    <a:pt x="5077" y="5432"/>
                    <a:pt x="6019" y="4308"/>
                    <a:pt x="7296" y="3730"/>
                  </a:cubicBezTo>
                  <a:cubicBezTo>
                    <a:pt x="8542" y="3153"/>
                    <a:pt x="8299" y="1937"/>
                    <a:pt x="8299" y="1937"/>
                  </a:cubicBezTo>
                  <a:cubicBezTo>
                    <a:pt x="8299" y="1937"/>
                    <a:pt x="8694" y="1603"/>
                    <a:pt x="8694" y="1299"/>
                  </a:cubicBezTo>
                  <a:cubicBezTo>
                    <a:pt x="8694" y="995"/>
                    <a:pt x="8512" y="144"/>
                    <a:pt x="7448" y="83"/>
                  </a:cubicBezTo>
                  <a:cubicBezTo>
                    <a:pt x="7139" y="58"/>
                    <a:pt x="6554" y="1"/>
                    <a:pt x="58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6" name="Google Shape;736;p36"/>
            <p:cNvSpPr/>
            <p:nvPr/>
          </p:nvSpPr>
          <p:spPr>
            <a:xfrm>
              <a:off x="5785325" y="2095925"/>
              <a:ext cx="637575" cy="985750"/>
            </a:xfrm>
            <a:custGeom>
              <a:avLst/>
              <a:gdLst/>
              <a:ahLst/>
              <a:cxnLst/>
              <a:rect l="l" t="t" r="r" b="b"/>
              <a:pathLst>
                <a:path w="25503" h="39430" extrusionOk="0">
                  <a:moveTo>
                    <a:pt x="21121" y="1"/>
                  </a:moveTo>
                  <a:cubicBezTo>
                    <a:pt x="20141" y="1"/>
                    <a:pt x="19235" y="242"/>
                    <a:pt x="18268" y="523"/>
                  </a:cubicBezTo>
                  <a:cubicBezTo>
                    <a:pt x="16657" y="979"/>
                    <a:pt x="10366" y="3502"/>
                    <a:pt x="7691" y="8638"/>
                  </a:cubicBezTo>
                  <a:cubicBezTo>
                    <a:pt x="7691" y="8638"/>
                    <a:pt x="6049" y="9307"/>
                    <a:pt x="5563" y="9733"/>
                  </a:cubicBezTo>
                  <a:lnTo>
                    <a:pt x="3192" y="9550"/>
                  </a:lnTo>
                  <a:cubicBezTo>
                    <a:pt x="3192" y="9550"/>
                    <a:pt x="2615" y="9490"/>
                    <a:pt x="2341" y="9186"/>
                  </a:cubicBezTo>
                  <a:cubicBezTo>
                    <a:pt x="2114" y="8902"/>
                    <a:pt x="1330" y="7770"/>
                    <a:pt x="733" y="7770"/>
                  </a:cubicBezTo>
                  <a:cubicBezTo>
                    <a:pt x="690" y="7770"/>
                    <a:pt x="649" y="7775"/>
                    <a:pt x="609" y="7787"/>
                  </a:cubicBezTo>
                  <a:cubicBezTo>
                    <a:pt x="1" y="7970"/>
                    <a:pt x="1186" y="10219"/>
                    <a:pt x="1186" y="10219"/>
                  </a:cubicBezTo>
                  <a:cubicBezTo>
                    <a:pt x="1186" y="10219"/>
                    <a:pt x="1368" y="11253"/>
                    <a:pt x="2493" y="11313"/>
                  </a:cubicBezTo>
                  <a:cubicBezTo>
                    <a:pt x="3648" y="11404"/>
                    <a:pt x="4621" y="11587"/>
                    <a:pt x="4682" y="11769"/>
                  </a:cubicBezTo>
                  <a:cubicBezTo>
                    <a:pt x="4742" y="12012"/>
                    <a:pt x="5320" y="12590"/>
                    <a:pt x="5320" y="12590"/>
                  </a:cubicBezTo>
                  <a:lnTo>
                    <a:pt x="5593" y="13046"/>
                  </a:lnTo>
                  <a:lnTo>
                    <a:pt x="4682" y="13289"/>
                  </a:lnTo>
                  <a:cubicBezTo>
                    <a:pt x="4682" y="13289"/>
                    <a:pt x="3492" y="13160"/>
                    <a:pt x="2714" y="13160"/>
                  </a:cubicBezTo>
                  <a:cubicBezTo>
                    <a:pt x="2423" y="13160"/>
                    <a:pt x="2189" y="13178"/>
                    <a:pt x="2098" y="13228"/>
                  </a:cubicBezTo>
                  <a:cubicBezTo>
                    <a:pt x="1764" y="13411"/>
                    <a:pt x="2311" y="14961"/>
                    <a:pt x="2372" y="15113"/>
                  </a:cubicBezTo>
                  <a:cubicBezTo>
                    <a:pt x="2402" y="15326"/>
                    <a:pt x="2888" y="16116"/>
                    <a:pt x="2919" y="16268"/>
                  </a:cubicBezTo>
                  <a:cubicBezTo>
                    <a:pt x="2974" y="16407"/>
                    <a:pt x="3107" y="16701"/>
                    <a:pt x="3176" y="16701"/>
                  </a:cubicBezTo>
                  <a:cubicBezTo>
                    <a:pt x="3182" y="16701"/>
                    <a:pt x="3187" y="16698"/>
                    <a:pt x="3192" y="16693"/>
                  </a:cubicBezTo>
                  <a:cubicBezTo>
                    <a:pt x="3283" y="16602"/>
                    <a:pt x="3344" y="16329"/>
                    <a:pt x="3435" y="16329"/>
                  </a:cubicBezTo>
                  <a:cubicBezTo>
                    <a:pt x="3496" y="16329"/>
                    <a:pt x="5654" y="16329"/>
                    <a:pt x="6688" y="16116"/>
                  </a:cubicBezTo>
                  <a:cubicBezTo>
                    <a:pt x="6688" y="16116"/>
                    <a:pt x="6718" y="17088"/>
                    <a:pt x="6779" y="17240"/>
                  </a:cubicBezTo>
                  <a:cubicBezTo>
                    <a:pt x="6779" y="17240"/>
                    <a:pt x="5958" y="17970"/>
                    <a:pt x="5441" y="18000"/>
                  </a:cubicBezTo>
                  <a:cubicBezTo>
                    <a:pt x="5354" y="18009"/>
                    <a:pt x="5270" y="18012"/>
                    <a:pt x="5189" y="18012"/>
                  </a:cubicBezTo>
                  <a:cubicBezTo>
                    <a:pt x="4517" y="18012"/>
                    <a:pt x="4032" y="17756"/>
                    <a:pt x="3682" y="17756"/>
                  </a:cubicBezTo>
                  <a:cubicBezTo>
                    <a:pt x="3615" y="17756"/>
                    <a:pt x="3553" y="17766"/>
                    <a:pt x="3496" y="17788"/>
                  </a:cubicBezTo>
                  <a:cubicBezTo>
                    <a:pt x="3192" y="17909"/>
                    <a:pt x="3283" y="18092"/>
                    <a:pt x="3435" y="18456"/>
                  </a:cubicBezTo>
                  <a:cubicBezTo>
                    <a:pt x="3527" y="18882"/>
                    <a:pt x="3891" y="19794"/>
                    <a:pt x="3891" y="19794"/>
                  </a:cubicBezTo>
                  <a:lnTo>
                    <a:pt x="4104" y="20706"/>
                  </a:lnTo>
                  <a:cubicBezTo>
                    <a:pt x="4104" y="20706"/>
                    <a:pt x="4446" y="20983"/>
                    <a:pt x="5005" y="20983"/>
                  </a:cubicBezTo>
                  <a:cubicBezTo>
                    <a:pt x="5112" y="20983"/>
                    <a:pt x="5228" y="20973"/>
                    <a:pt x="5350" y="20949"/>
                  </a:cubicBezTo>
                  <a:cubicBezTo>
                    <a:pt x="5610" y="20897"/>
                    <a:pt x="5848" y="20873"/>
                    <a:pt x="6073" y="20873"/>
                  </a:cubicBezTo>
                  <a:cubicBezTo>
                    <a:pt x="6505" y="20873"/>
                    <a:pt x="6885" y="20961"/>
                    <a:pt x="7265" y="21101"/>
                  </a:cubicBezTo>
                  <a:cubicBezTo>
                    <a:pt x="7843" y="21283"/>
                    <a:pt x="7995" y="21344"/>
                    <a:pt x="7995" y="21344"/>
                  </a:cubicBezTo>
                  <a:cubicBezTo>
                    <a:pt x="7995" y="21344"/>
                    <a:pt x="8086" y="21800"/>
                    <a:pt x="8025" y="21952"/>
                  </a:cubicBezTo>
                  <a:cubicBezTo>
                    <a:pt x="7934" y="22104"/>
                    <a:pt x="7326" y="22651"/>
                    <a:pt x="7326" y="22651"/>
                  </a:cubicBezTo>
                  <a:cubicBezTo>
                    <a:pt x="7326" y="22651"/>
                    <a:pt x="6505" y="23259"/>
                    <a:pt x="5776" y="23289"/>
                  </a:cubicBezTo>
                  <a:cubicBezTo>
                    <a:pt x="5776" y="23289"/>
                    <a:pt x="5698" y="23258"/>
                    <a:pt x="5598" y="23258"/>
                  </a:cubicBezTo>
                  <a:cubicBezTo>
                    <a:pt x="5456" y="23258"/>
                    <a:pt x="5270" y="23321"/>
                    <a:pt x="5198" y="23623"/>
                  </a:cubicBezTo>
                  <a:cubicBezTo>
                    <a:pt x="5107" y="24171"/>
                    <a:pt x="5715" y="25660"/>
                    <a:pt x="5745" y="25721"/>
                  </a:cubicBezTo>
                  <a:cubicBezTo>
                    <a:pt x="5772" y="25829"/>
                    <a:pt x="5848" y="26323"/>
                    <a:pt x="6143" y="26323"/>
                  </a:cubicBezTo>
                  <a:cubicBezTo>
                    <a:pt x="6179" y="26323"/>
                    <a:pt x="6219" y="26315"/>
                    <a:pt x="6262" y="26298"/>
                  </a:cubicBezTo>
                  <a:cubicBezTo>
                    <a:pt x="6688" y="26146"/>
                    <a:pt x="6536" y="26025"/>
                    <a:pt x="6870" y="25842"/>
                  </a:cubicBezTo>
                  <a:cubicBezTo>
                    <a:pt x="7235" y="25690"/>
                    <a:pt x="9059" y="24748"/>
                    <a:pt x="9150" y="24627"/>
                  </a:cubicBezTo>
                  <a:cubicBezTo>
                    <a:pt x="9150" y="24627"/>
                    <a:pt x="9211" y="25265"/>
                    <a:pt x="9211" y="25508"/>
                  </a:cubicBezTo>
                  <a:cubicBezTo>
                    <a:pt x="9241" y="26055"/>
                    <a:pt x="7478" y="32256"/>
                    <a:pt x="7782" y="33624"/>
                  </a:cubicBezTo>
                  <a:cubicBezTo>
                    <a:pt x="7782" y="33624"/>
                    <a:pt x="7934" y="34627"/>
                    <a:pt x="7995" y="34779"/>
                  </a:cubicBezTo>
                  <a:cubicBezTo>
                    <a:pt x="8025" y="34930"/>
                    <a:pt x="8955" y="39430"/>
                    <a:pt x="9414" y="39430"/>
                  </a:cubicBezTo>
                  <a:cubicBezTo>
                    <a:pt x="9417" y="39430"/>
                    <a:pt x="9420" y="39430"/>
                    <a:pt x="9423" y="39429"/>
                  </a:cubicBezTo>
                  <a:cubicBezTo>
                    <a:pt x="9910" y="39399"/>
                    <a:pt x="10062" y="38609"/>
                    <a:pt x="9879" y="37575"/>
                  </a:cubicBezTo>
                  <a:cubicBezTo>
                    <a:pt x="9697" y="36542"/>
                    <a:pt x="9606" y="34961"/>
                    <a:pt x="9849" y="34414"/>
                  </a:cubicBezTo>
                  <a:cubicBezTo>
                    <a:pt x="9910" y="34232"/>
                    <a:pt x="10031" y="33867"/>
                    <a:pt x="10031" y="33867"/>
                  </a:cubicBezTo>
                  <a:lnTo>
                    <a:pt x="10791" y="31587"/>
                  </a:lnTo>
                  <a:cubicBezTo>
                    <a:pt x="10791" y="31587"/>
                    <a:pt x="12919" y="26754"/>
                    <a:pt x="13952" y="25417"/>
                  </a:cubicBezTo>
                  <a:cubicBezTo>
                    <a:pt x="13952" y="25417"/>
                    <a:pt x="15746" y="22712"/>
                    <a:pt x="15958" y="22165"/>
                  </a:cubicBezTo>
                  <a:cubicBezTo>
                    <a:pt x="16141" y="21587"/>
                    <a:pt x="16901" y="20584"/>
                    <a:pt x="16718" y="18426"/>
                  </a:cubicBezTo>
                  <a:lnTo>
                    <a:pt x="16688" y="18213"/>
                  </a:lnTo>
                  <a:cubicBezTo>
                    <a:pt x="16688" y="18213"/>
                    <a:pt x="16202" y="15234"/>
                    <a:pt x="15047" y="13289"/>
                  </a:cubicBezTo>
                  <a:cubicBezTo>
                    <a:pt x="14226" y="11860"/>
                    <a:pt x="13466" y="10827"/>
                    <a:pt x="11946" y="9338"/>
                  </a:cubicBezTo>
                  <a:cubicBezTo>
                    <a:pt x="11946" y="9338"/>
                    <a:pt x="11673" y="8882"/>
                    <a:pt x="11794" y="8638"/>
                  </a:cubicBezTo>
                  <a:cubicBezTo>
                    <a:pt x="11855" y="8365"/>
                    <a:pt x="12493" y="6450"/>
                    <a:pt x="13983" y="5143"/>
                  </a:cubicBezTo>
                  <a:cubicBezTo>
                    <a:pt x="15472" y="3806"/>
                    <a:pt x="17357" y="2590"/>
                    <a:pt x="20001" y="2347"/>
                  </a:cubicBezTo>
                  <a:cubicBezTo>
                    <a:pt x="20062" y="2559"/>
                    <a:pt x="20427" y="2499"/>
                    <a:pt x="21095" y="2742"/>
                  </a:cubicBezTo>
                  <a:cubicBezTo>
                    <a:pt x="21460" y="2863"/>
                    <a:pt x="22068" y="3532"/>
                    <a:pt x="22311" y="4383"/>
                  </a:cubicBezTo>
                  <a:cubicBezTo>
                    <a:pt x="22509" y="5147"/>
                    <a:pt x="23234" y="5174"/>
                    <a:pt x="23333" y="5174"/>
                  </a:cubicBezTo>
                  <a:cubicBezTo>
                    <a:pt x="23341" y="5174"/>
                    <a:pt x="23345" y="5173"/>
                    <a:pt x="23345" y="5173"/>
                  </a:cubicBezTo>
                  <a:cubicBezTo>
                    <a:pt x="23345" y="5173"/>
                    <a:pt x="23497" y="5447"/>
                    <a:pt x="23679" y="5477"/>
                  </a:cubicBezTo>
                  <a:cubicBezTo>
                    <a:pt x="23706" y="5482"/>
                    <a:pt x="23742" y="5485"/>
                    <a:pt x="23783" y="5485"/>
                  </a:cubicBezTo>
                  <a:cubicBezTo>
                    <a:pt x="24016" y="5485"/>
                    <a:pt x="24431" y="5382"/>
                    <a:pt x="24560" y="4839"/>
                  </a:cubicBezTo>
                  <a:cubicBezTo>
                    <a:pt x="24712" y="4170"/>
                    <a:pt x="25503" y="1252"/>
                    <a:pt x="23436" y="462"/>
                  </a:cubicBezTo>
                  <a:cubicBezTo>
                    <a:pt x="22590" y="129"/>
                    <a:pt x="21836" y="1"/>
                    <a:pt x="211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7" name="Google Shape;737;p36"/>
            <p:cNvSpPr/>
            <p:nvPr/>
          </p:nvSpPr>
          <p:spPr>
            <a:xfrm>
              <a:off x="4960075" y="1606825"/>
              <a:ext cx="364025" cy="579900"/>
            </a:xfrm>
            <a:custGeom>
              <a:avLst/>
              <a:gdLst/>
              <a:ahLst/>
              <a:cxnLst/>
              <a:rect l="l" t="t" r="r" b="b"/>
              <a:pathLst>
                <a:path w="14561" h="23196" extrusionOk="0">
                  <a:moveTo>
                    <a:pt x="9090" y="1"/>
                  </a:moveTo>
                  <a:cubicBezTo>
                    <a:pt x="9012" y="1"/>
                    <a:pt x="8931" y="9"/>
                    <a:pt x="8846" y="26"/>
                  </a:cubicBezTo>
                  <a:cubicBezTo>
                    <a:pt x="7630" y="299"/>
                    <a:pt x="7053" y="938"/>
                    <a:pt x="6414" y="1667"/>
                  </a:cubicBezTo>
                  <a:cubicBezTo>
                    <a:pt x="5776" y="2397"/>
                    <a:pt x="3527" y="5497"/>
                    <a:pt x="3831" y="8810"/>
                  </a:cubicBezTo>
                  <a:cubicBezTo>
                    <a:pt x="3831" y="8810"/>
                    <a:pt x="3253" y="9661"/>
                    <a:pt x="3162" y="9996"/>
                  </a:cubicBezTo>
                  <a:lnTo>
                    <a:pt x="1977" y="10634"/>
                  </a:lnTo>
                  <a:cubicBezTo>
                    <a:pt x="1977" y="10634"/>
                    <a:pt x="1725" y="10759"/>
                    <a:pt x="1543" y="10759"/>
                  </a:cubicBezTo>
                  <a:cubicBezTo>
                    <a:pt x="1524" y="10759"/>
                    <a:pt x="1507" y="10758"/>
                    <a:pt x="1490" y="10755"/>
                  </a:cubicBezTo>
                  <a:cubicBezTo>
                    <a:pt x="1314" y="10733"/>
                    <a:pt x="850" y="10520"/>
                    <a:pt x="515" y="10520"/>
                  </a:cubicBezTo>
                  <a:cubicBezTo>
                    <a:pt x="389" y="10520"/>
                    <a:pt x="281" y="10550"/>
                    <a:pt x="214" y="10634"/>
                  </a:cubicBezTo>
                  <a:cubicBezTo>
                    <a:pt x="1" y="10938"/>
                    <a:pt x="1247" y="11606"/>
                    <a:pt x="1247" y="11606"/>
                  </a:cubicBezTo>
                  <a:cubicBezTo>
                    <a:pt x="1247" y="11606"/>
                    <a:pt x="1478" y="11838"/>
                    <a:pt x="1806" y="11838"/>
                  </a:cubicBezTo>
                  <a:cubicBezTo>
                    <a:pt x="1924" y="11838"/>
                    <a:pt x="2053" y="11808"/>
                    <a:pt x="2189" y="11728"/>
                  </a:cubicBezTo>
                  <a:cubicBezTo>
                    <a:pt x="2700" y="11459"/>
                    <a:pt x="3187" y="11262"/>
                    <a:pt x="3335" y="11262"/>
                  </a:cubicBezTo>
                  <a:cubicBezTo>
                    <a:pt x="3354" y="11262"/>
                    <a:pt x="3368" y="11265"/>
                    <a:pt x="3375" y="11272"/>
                  </a:cubicBezTo>
                  <a:cubicBezTo>
                    <a:pt x="3466" y="11363"/>
                    <a:pt x="3952" y="11485"/>
                    <a:pt x="3952" y="11485"/>
                  </a:cubicBezTo>
                  <a:lnTo>
                    <a:pt x="4226" y="11637"/>
                  </a:lnTo>
                  <a:lnTo>
                    <a:pt x="3861" y="12032"/>
                  </a:lnTo>
                  <a:cubicBezTo>
                    <a:pt x="3861" y="12032"/>
                    <a:pt x="2737" y="12610"/>
                    <a:pt x="2615" y="12792"/>
                  </a:cubicBezTo>
                  <a:cubicBezTo>
                    <a:pt x="2493" y="13005"/>
                    <a:pt x="3253" y="13552"/>
                    <a:pt x="3344" y="13643"/>
                  </a:cubicBezTo>
                  <a:cubicBezTo>
                    <a:pt x="3405" y="13704"/>
                    <a:pt x="3922" y="13947"/>
                    <a:pt x="3983" y="14008"/>
                  </a:cubicBezTo>
                  <a:cubicBezTo>
                    <a:pt x="4054" y="14055"/>
                    <a:pt x="4162" y="14158"/>
                    <a:pt x="4220" y="14158"/>
                  </a:cubicBezTo>
                  <a:cubicBezTo>
                    <a:pt x="4237" y="14158"/>
                    <a:pt x="4250" y="14149"/>
                    <a:pt x="4256" y="14129"/>
                  </a:cubicBezTo>
                  <a:cubicBezTo>
                    <a:pt x="4287" y="14069"/>
                    <a:pt x="4226" y="13947"/>
                    <a:pt x="4256" y="13917"/>
                  </a:cubicBezTo>
                  <a:cubicBezTo>
                    <a:pt x="4287" y="13917"/>
                    <a:pt x="5320" y="13217"/>
                    <a:pt x="5746" y="12792"/>
                  </a:cubicBezTo>
                  <a:cubicBezTo>
                    <a:pt x="5746" y="12792"/>
                    <a:pt x="6050" y="13248"/>
                    <a:pt x="6110" y="13339"/>
                  </a:cubicBezTo>
                  <a:cubicBezTo>
                    <a:pt x="6110" y="13339"/>
                    <a:pt x="5958" y="13947"/>
                    <a:pt x="5685" y="14129"/>
                  </a:cubicBezTo>
                  <a:cubicBezTo>
                    <a:pt x="5290" y="14464"/>
                    <a:pt x="4834" y="14433"/>
                    <a:pt x="4712" y="14616"/>
                  </a:cubicBezTo>
                  <a:cubicBezTo>
                    <a:pt x="4591" y="14768"/>
                    <a:pt x="4712" y="14828"/>
                    <a:pt x="4895" y="14980"/>
                  </a:cubicBezTo>
                  <a:cubicBezTo>
                    <a:pt x="5077" y="15132"/>
                    <a:pt x="5533" y="15467"/>
                    <a:pt x="5533" y="15467"/>
                  </a:cubicBezTo>
                  <a:lnTo>
                    <a:pt x="5928" y="15801"/>
                  </a:lnTo>
                  <a:cubicBezTo>
                    <a:pt x="5928" y="15801"/>
                    <a:pt x="5938" y="15802"/>
                    <a:pt x="5956" y="15802"/>
                  </a:cubicBezTo>
                  <a:cubicBezTo>
                    <a:pt x="6048" y="15802"/>
                    <a:pt x="6343" y="15781"/>
                    <a:pt x="6597" y="15528"/>
                  </a:cubicBezTo>
                  <a:cubicBezTo>
                    <a:pt x="6901" y="15224"/>
                    <a:pt x="7205" y="15132"/>
                    <a:pt x="7569" y="15041"/>
                  </a:cubicBezTo>
                  <a:cubicBezTo>
                    <a:pt x="7904" y="14980"/>
                    <a:pt x="8025" y="14980"/>
                    <a:pt x="8025" y="14980"/>
                  </a:cubicBezTo>
                  <a:cubicBezTo>
                    <a:pt x="8025" y="14980"/>
                    <a:pt x="8208" y="15163"/>
                    <a:pt x="8208" y="15224"/>
                  </a:cubicBezTo>
                  <a:cubicBezTo>
                    <a:pt x="8208" y="15315"/>
                    <a:pt x="8086" y="15771"/>
                    <a:pt x="8086" y="15771"/>
                  </a:cubicBezTo>
                  <a:cubicBezTo>
                    <a:pt x="8086" y="15771"/>
                    <a:pt x="7904" y="16287"/>
                    <a:pt x="7569" y="16561"/>
                  </a:cubicBezTo>
                  <a:cubicBezTo>
                    <a:pt x="7569" y="16561"/>
                    <a:pt x="7296" y="16652"/>
                    <a:pt x="7417" y="16895"/>
                  </a:cubicBezTo>
                  <a:cubicBezTo>
                    <a:pt x="7509" y="17169"/>
                    <a:pt x="8238" y="17716"/>
                    <a:pt x="8329" y="17746"/>
                  </a:cubicBezTo>
                  <a:cubicBezTo>
                    <a:pt x="8352" y="17769"/>
                    <a:pt x="8479" y="17930"/>
                    <a:pt x="8605" y="17930"/>
                  </a:cubicBezTo>
                  <a:cubicBezTo>
                    <a:pt x="8646" y="17930"/>
                    <a:pt x="8687" y="17913"/>
                    <a:pt x="8724" y="17868"/>
                  </a:cubicBezTo>
                  <a:cubicBezTo>
                    <a:pt x="8876" y="17655"/>
                    <a:pt x="8785" y="17625"/>
                    <a:pt x="8876" y="17442"/>
                  </a:cubicBezTo>
                  <a:cubicBezTo>
                    <a:pt x="8998" y="17260"/>
                    <a:pt x="9576" y="16257"/>
                    <a:pt x="9606" y="16135"/>
                  </a:cubicBezTo>
                  <a:cubicBezTo>
                    <a:pt x="9606" y="16135"/>
                    <a:pt x="9849" y="16439"/>
                    <a:pt x="9910" y="16561"/>
                  </a:cubicBezTo>
                  <a:cubicBezTo>
                    <a:pt x="10092" y="16835"/>
                    <a:pt x="11156" y="20330"/>
                    <a:pt x="11734" y="20908"/>
                  </a:cubicBezTo>
                  <a:cubicBezTo>
                    <a:pt x="11734" y="20908"/>
                    <a:pt x="12129" y="21303"/>
                    <a:pt x="12190" y="21394"/>
                  </a:cubicBezTo>
                  <a:cubicBezTo>
                    <a:pt x="12277" y="21452"/>
                    <a:pt x="13994" y="23196"/>
                    <a:pt x="14289" y="23196"/>
                  </a:cubicBezTo>
                  <a:cubicBezTo>
                    <a:pt x="14301" y="23196"/>
                    <a:pt x="14310" y="23193"/>
                    <a:pt x="14317" y="23187"/>
                  </a:cubicBezTo>
                  <a:cubicBezTo>
                    <a:pt x="14560" y="23035"/>
                    <a:pt x="14348" y="22579"/>
                    <a:pt x="13983" y="22154"/>
                  </a:cubicBezTo>
                  <a:cubicBezTo>
                    <a:pt x="13557" y="21698"/>
                    <a:pt x="13041" y="20968"/>
                    <a:pt x="12980" y="20664"/>
                  </a:cubicBezTo>
                  <a:cubicBezTo>
                    <a:pt x="12949" y="20543"/>
                    <a:pt x="12919" y="20330"/>
                    <a:pt x="12919" y="20330"/>
                  </a:cubicBezTo>
                  <a:lnTo>
                    <a:pt x="12585" y="18993"/>
                  </a:lnTo>
                  <a:cubicBezTo>
                    <a:pt x="12585" y="18993"/>
                    <a:pt x="12068" y="16044"/>
                    <a:pt x="12190" y="15072"/>
                  </a:cubicBezTo>
                  <a:cubicBezTo>
                    <a:pt x="12190" y="15072"/>
                    <a:pt x="12220" y="13248"/>
                    <a:pt x="12159" y="12914"/>
                  </a:cubicBezTo>
                  <a:cubicBezTo>
                    <a:pt x="12068" y="12579"/>
                    <a:pt x="12129" y="11880"/>
                    <a:pt x="11369" y="10907"/>
                  </a:cubicBezTo>
                  <a:lnTo>
                    <a:pt x="11278" y="10786"/>
                  </a:lnTo>
                  <a:cubicBezTo>
                    <a:pt x="11278" y="10786"/>
                    <a:pt x="10123" y="9540"/>
                    <a:pt x="8968" y="8962"/>
                  </a:cubicBezTo>
                  <a:cubicBezTo>
                    <a:pt x="8117" y="8537"/>
                    <a:pt x="7448" y="8293"/>
                    <a:pt x="6262" y="8050"/>
                  </a:cubicBezTo>
                  <a:cubicBezTo>
                    <a:pt x="6262" y="8050"/>
                    <a:pt x="5989" y="7898"/>
                    <a:pt x="5958" y="7746"/>
                  </a:cubicBezTo>
                  <a:cubicBezTo>
                    <a:pt x="5928" y="7594"/>
                    <a:pt x="5624" y="6500"/>
                    <a:pt x="5928" y="5406"/>
                  </a:cubicBezTo>
                  <a:cubicBezTo>
                    <a:pt x="6232" y="4281"/>
                    <a:pt x="6749" y="3126"/>
                    <a:pt x="7934" y="2214"/>
                  </a:cubicBezTo>
                  <a:cubicBezTo>
                    <a:pt x="7843" y="2001"/>
                    <a:pt x="8025" y="1910"/>
                    <a:pt x="8390" y="1819"/>
                  </a:cubicBezTo>
                  <a:cubicBezTo>
                    <a:pt x="8414" y="1816"/>
                    <a:pt x="8440" y="1815"/>
                    <a:pt x="8468" y="1815"/>
                  </a:cubicBezTo>
                  <a:cubicBezTo>
                    <a:pt x="8728" y="1815"/>
                    <a:pt x="9155" y="1943"/>
                    <a:pt x="9484" y="2245"/>
                  </a:cubicBezTo>
                  <a:cubicBezTo>
                    <a:pt x="9634" y="2371"/>
                    <a:pt x="9775" y="2411"/>
                    <a:pt x="9893" y="2411"/>
                  </a:cubicBezTo>
                  <a:cubicBezTo>
                    <a:pt x="10085" y="2411"/>
                    <a:pt x="10214" y="2305"/>
                    <a:pt x="10214" y="2305"/>
                  </a:cubicBezTo>
                  <a:cubicBezTo>
                    <a:pt x="10214" y="2305"/>
                    <a:pt x="10326" y="2372"/>
                    <a:pt x="10434" y="2372"/>
                  </a:cubicBezTo>
                  <a:cubicBezTo>
                    <a:pt x="10452" y="2372"/>
                    <a:pt x="10470" y="2371"/>
                    <a:pt x="10487" y="2366"/>
                  </a:cubicBezTo>
                  <a:cubicBezTo>
                    <a:pt x="10609" y="2305"/>
                    <a:pt x="10822" y="2123"/>
                    <a:pt x="10700" y="1789"/>
                  </a:cubicBezTo>
                  <a:cubicBezTo>
                    <a:pt x="10615" y="1421"/>
                    <a:pt x="10136" y="1"/>
                    <a:pt x="90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8" name="Google Shape;738;p36"/>
            <p:cNvSpPr/>
            <p:nvPr/>
          </p:nvSpPr>
          <p:spPr>
            <a:xfrm>
              <a:off x="3942600" y="4202350"/>
              <a:ext cx="1171000" cy="1226875"/>
            </a:xfrm>
            <a:custGeom>
              <a:avLst/>
              <a:gdLst/>
              <a:ahLst/>
              <a:cxnLst/>
              <a:rect l="l" t="t" r="r" b="b"/>
              <a:pathLst>
                <a:path w="46840" h="49075" extrusionOk="0">
                  <a:moveTo>
                    <a:pt x="655" y="0"/>
                  </a:moveTo>
                  <a:cubicBezTo>
                    <a:pt x="487" y="0"/>
                    <a:pt x="374" y="30"/>
                    <a:pt x="334" y="97"/>
                  </a:cubicBezTo>
                  <a:cubicBezTo>
                    <a:pt x="0" y="705"/>
                    <a:pt x="851" y="1525"/>
                    <a:pt x="2249" y="2133"/>
                  </a:cubicBezTo>
                  <a:cubicBezTo>
                    <a:pt x="3648" y="2741"/>
                    <a:pt x="5714" y="3896"/>
                    <a:pt x="6170" y="4565"/>
                  </a:cubicBezTo>
                  <a:cubicBezTo>
                    <a:pt x="6322" y="4839"/>
                    <a:pt x="6687" y="5295"/>
                    <a:pt x="6687" y="5295"/>
                  </a:cubicBezTo>
                  <a:lnTo>
                    <a:pt x="8936" y="8061"/>
                  </a:lnTo>
                  <a:cubicBezTo>
                    <a:pt x="8936" y="8061"/>
                    <a:pt x="13192" y="14535"/>
                    <a:pt x="14012" y="16875"/>
                  </a:cubicBezTo>
                  <a:cubicBezTo>
                    <a:pt x="14012" y="16875"/>
                    <a:pt x="15897" y="21252"/>
                    <a:pt x="16444" y="21951"/>
                  </a:cubicBezTo>
                  <a:cubicBezTo>
                    <a:pt x="16991" y="22620"/>
                    <a:pt x="17599" y="24322"/>
                    <a:pt x="20456" y="25812"/>
                  </a:cubicBezTo>
                  <a:lnTo>
                    <a:pt x="20760" y="25963"/>
                  </a:lnTo>
                  <a:cubicBezTo>
                    <a:pt x="20760" y="25963"/>
                    <a:pt x="24773" y="27726"/>
                    <a:pt x="28116" y="27818"/>
                  </a:cubicBezTo>
                  <a:cubicBezTo>
                    <a:pt x="28614" y="27836"/>
                    <a:pt x="29090" y="27847"/>
                    <a:pt x="29558" y="27847"/>
                  </a:cubicBezTo>
                  <a:cubicBezTo>
                    <a:pt x="31379" y="27847"/>
                    <a:pt x="33085" y="27681"/>
                    <a:pt x="35502" y="27149"/>
                  </a:cubicBezTo>
                  <a:cubicBezTo>
                    <a:pt x="35502" y="27149"/>
                    <a:pt x="36262" y="27179"/>
                    <a:pt x="36475" y="27514"/>
                  </a:cubicBezTo>
                  <a:cubicBezTo>
                    <a:pt x="36718" y="27818"/>
                    <a:pt x="38603" y="30128"/>
                    <a:pt x="39059" y="32985"/>
                  </a:cubicBezTo>
                  <a:cubicBezTo>
                    <a:pt x="39514" y="35842"/>
                    <a:pt x="39514" y="39216"/>
                    <a:pt x="37691" y="42590"/>
                  </a:cubicBezTo>
                  <a:cubicBezTo>
                    <a:pt x="37660" y="42681"/>
                    <a:pt x="37387" y="43167"/>
                    <a:pt x="36596" y="43775"/>
                  </a:cubicBezTo>
                  <a:cubicBezTo>
                    <a:pt x="36307" y="44007"/>
                    <a:pt x="35662" y="44177"/>
                    <a:pt x="34918" y="44177"/>
                  </a:cubicBezTo>
                  <a:cubicBezTo>
                    <a:pt x="34491" y="44177"/>
                    <a:pt x="34031" y="44121"/>
                    <a:pt x="33587" y="43988"/>
                  </a:cubicBezTo>
                  <a:cubicBezTo>
                    <a:pt x="33387" y="43923"/>
                    <a:pt x="33204" y="43896"/>
                    <a:pt x="33039" y="43896"/>
                  </a:cubicBezTo>
                  <a:cubicBezTo>
                    <a:pt x="32197" y="43896"/>
                    <a:pt x="31794" y="44596"/>
                    <a:pt x="31794" y="44596"/>
                  </a:cubicBezTo>
                  <a:cubicBezTo>
                    <a:pt x="31794" y="44596"/>
                    <a:pt x="31338" y="44596"/>
                    <a:pt x="31156" y="44778"/>
                  </a:cubicBezTo>
                  <a:cubicBezTo>
                    <a:pt x="30973" y="44961"/>
                    <a:pt x="30578" y="45660"/>
                    <a:pt x="31277" y="46359"/>
                  </a:cubicBezTo>
                  <a:cubicBezTo>
                    <a:pt x="31800" y="46929"/>
                    <a:pt x="33750" y="49075"/>
                    <a:pt x="35809" y="49075"/>
                  </a:cubicBezTo>
                  <a:cubicBezTo>
                    <a:pt x="36387" y="49075"/>
                    <a:pt x="36973" y="48906"/>
                    <a:pt x="37539" y="48487"/>
                  </a:cubicBezTo>
                  <a:cubicBezTo>
                    <a:pt x="40122" y="46632"/>
                    <a:pt x="40852" y="44474"/>
                    <a:pt x="41581" y="42073"/>
                  </a:cubicBezTo>
                  <a:cubicBezTo>
                    <a:pt x="42341" y="39672"/>
                    <a:pt x="44226" y="29945"/>
                    <a:pt x="40001" y="22559"/>
                  </a:cubicBezTo>
                  <a:cubicBezTo>
                    <a:pt x="40001" y="22559"/>
                    <a:pt x="40457" y="20006"/>
                    <a:pt x="40305" y="19003"/>
                  </a:cubicBezTo>
                  <a:lnTo>
                    <a:pt x="42402" y="16267"/>
                  </a:lnTo>
                  <a:cubicBezTo>
                    <a:pt x="42402" y="16267"/>
                    <a:pt x="42949" y="15599"/>
                    <a:pt x="43496" y="15477"/>
                  </a:cubicBezTo>
                  <a:cubicBezTo>
                    <a:pt x="44074" y="15355"/>
                    <a:pt x="46384" y="15355"/>
                    <a:pt x="46627" y="14444"/>
                  </a:cubicBezTo>
                  <a:cubicBezTo>
                    <a:pt x="46840" y="13532"/>
                    <a:pt x="43132" y="13197"/>
                    <a:pt x="43132" y="13197"/>
                  </a:cubicBezTo>
                  <a:cubicBezTo>
                    <a:pt x="43132" y="13197"/>
                    <a:pt x="42818" y="13073"/>
                    <a:pt x="42388" y="13073"/>
                  </a:cubicBezTo>
                  <a:cubicBezTo>
                    <a:pt x="41890" y="13073"/>
                    <a:pt x="41236" y="13240"/>
                    <a:pt x="40730" y="13957"/>
                  </a:cubicBezTo>
                  <a:cubicBezTo>
                    <a:pt x="39826" y="15241"/>
                    <a:pt x="38809" y="16273"/>
                    <a:pt x="38460" y="16273"/>
                  </a:cubicBezTo>
                  <a:cubicBezTo>
                    <a:pt x="38446" y="16273"/>
                    <a:pt x="38432" y="16271"/>
                    <a:pt x="38420" y="16267"/>
                  </a:cubicBezTo>
                  <a:cubicBezTo>
                    <a:pt x="38382" y="16260"/>
                    <a:pt x="38330" y="16256"/>
                    <a:pt x="38268" y="16256"/>
                  </a:cubicBezTo>
                  <a:cubicBezTo>
                    <a:pt x="37831" y="16256"/>
                    <a:pt x="36900" y="16419"/>
                    <a:pt x="36900" y="16419"/>
                  </a:cubicBezTo>
                  <a:lnTo>
                    <a:pt x="36141" y="16389"/>
                  </a:lnTo>
                  <a:lnTo>
                    <a:pt x="36505" y="15112"/>
                  </a:lnTo>
                  <a:cubicBezTo>
                    <a:pt x="36505" y="15112"/>
                    <a:pt x="38633" y="12559"/>
                    <a:pt x="38694" y="11982"/>
                  </a:cubicBezTo>
                  <a:cubicBezTo>
                    <a:pt x="38724" y="11404"/>
                    <a:pt x="36353" y="10887"/>
                    <a:pt x="36110" y="10796"/>
                  </a:cubicBezTo>
                  <a:cubicBezTo>
                    <a:pt x="35837" y="10705"/>
                    <a:pt x="34438" y="10705"/>
                    <a:pt x="34226" y="10614"/>
                  </a:cubicBezTo>
                  <a:cubicBezTo>
                    <a:pt x="34117" y="10578"/>
                    <a:pt x="33868" y="10531"/>
                    <a:pt x="33698" y="10531"/>
                  </a:cubicBezTo>
                  <a:cubicBezTo>
                    <a:pt x="33582" y="10531"/>
                    <a:pt x="33502" y="10552"/>
                    <a:pt x="33527" y="10614"/>
                  </a:cubicBezTo>
                  <a:cubicBezTo>
                    <a:pt x="33557" y="10796"/>
                    <a:pt x="33770" y="11070"/>
                    <a:pt x="33739" y="11161"/>
                  </a:cubicBezTo>
                  <a:cubicBezTo>
                    <a:pt x="33709" y="11222"/>
                    <a:pt x="31916" y="13927"/>
                    <a:pt x="31429" y="15325"/>
                  </a:cubicBezTo>
                  <a:cubicBezTo>
                    <a:pt x="31429" y="15325"/>
                    <a:pt x="30183" y="14596"/>
                    <a:pt x="29940" y="14504"/>
                  </a:cubicBezTo>
                  <a:cubicBezTo>
                    <a:pt x="29940" y="14504"/>
                    <a:pt x="29666" y="12924"/>
                    <a:pt x="30061" y="12225"/>
                  </a:cubicBezTo>
                  <a:cubicBezTo>
                    <a:pt x="30700" y="10948"/>
                    <a:pt x="31764" y="10614"/>
                    <a:pt x="31885" y="9975"/>
                  </a:cubicBezTo>
                  <a:cubicBezTo>
                    <a:pt x="31946" y="9519"/>
                    <a:pt x="31703" y="9489"/>
                    <a:pt x="31095" y="9337"/>
                  </a:cubicBezTo>
                  <a:cubicBezTo>
                    <a:pt x="30487" y="9185"/>
                    <a:pt x="29028" y="8820"/>
                    <a:pt x="29028" y="8820"/>
                  </a:cubicBezTo>
                  <a:lnTo>
                    <a:pt x="27751" y="8425"/>
                  </a:lnTo>
                  <a:cubicBezTo>
                    <a:pt x="27751" y="8425"/>
                    <a:pt x="26870" y="8729"/>
                    <a:pt x="26444" y="9793"/>
                  </a:cubicBezTo>
                  <a:cubicBezTo>
                    <a:pt x="26019" y="10857"/>
                    <a:pt x="25472" y="11465"/>
                    <a:pt x="24742" y="11982"/>
                  </a:cubicBezTo>
                  <a:cubicBezTo>
                    <a:pt x="24013" y="12529"/>
                    <a:pt x="23830" y="12681"/>
                    <a:pt x="23830" y="12681"/>
                  </a:cubicBezTo>
                  <a:cubicBezTo>
                    <a:pt x="23830" y="12681"/>
                    <a:pt x="23131" y="12437"/>
                    <a:pt x="23040" y="12225"/>
                  </a:cubicBezTo>
                  <a:cubicBezTo>
                    <a:pt x="22918" y="11982"/>
                    <a:pt x="22766" y="10857"/>
                    <a:pt x="22766" y="10857"/>
                  </a:cubicBezTo>
                  <a:cubicBezTo>
                    <a:pt x="22766" y="10857"/>
                    <a:pt x="22645" y="9337"/>
                    <a:pt x="23222" y="8364"/>
                  </a:cubicBezTo>
                  <a:cubicBezTo>
                    <a:pt x="23222" y="8364"/>
                    <a:pt x="23830" y="7969"/>
                    <a:pt x="23253" y="7422"/>
                  </a:cubicBezTo>
                  <a:cubicBezTo>
                    <a:pt x="22675" y="6905"/>
                    <a:pt x="20396" y="6450"/>
                    <a:pt x="20244" y="6450"/>
                  </a:cubicBezTo>
                  <a:cubicBezTo>
                    <a:pt x="20155" y="6450"/>
                    <a:pt x="19839" y="6305"/>
                    <a:pt x="19560" y="6305"/>
                  </a:cubicBezTo>
                  <a:cubicBezTo>
                    <a:pt x="19362" y="6305"/>
                    <a:pt x="19182" y="6379"/>
                    <a:pt x="19119" y="6632"/>
                  </a:cubicBezTo>
                  <a:cubicBezTo>
                    <a:pt x="18967" y="7240"/>
                    <a:pt x="19241" y="7209"/>
                    <a:pt x="19180" y="7757"/>
                  </a:cubicBezTo>
                  <a:cubicBezTo>
                    <a:pt x="19119" y="8334"/>
                    <a:pt x="18845" y="11313"/>
                    <a:pt x="18845" y="11556"/>
                  </a:cubicBezTo>
                  <a:cubicBezTo>
                    <a:pt x="18845" y="11556"/>
                    <a:pt x="18055" y="11100"/>
                    <a:pt x="17751" y="10948"/>
                  </a:cubicBezTo>
                  <a:cubicBezTo>
                    <a:pt x="17022" y="10553"/>
                    <a:pt x="10791" y="3471"/>
                    <a:pt x="8815" y="2711"/>
                  </a:cubicBezTo>
                  <a:cubicBezTo>
                    <a:pt x="8815" y="2711"/>
                    <a:pt x="7447" y="2103"/>
                    <a:pt x="7265" y="2042"/>
                  </a:cubicBezTo>
                  <a:cubicBezTo>
                    <a:pt x="7102" y="1961"/>
                    <a:pt x="2025" y="0"/>
                    <a:pt x="6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9" name="Google Shape;739;p36"/>
            <p:cNvSpPr/>
            <p:nvPr/>
          </p:nvSpPr>
          <p:spPr>
            <a:xfrm>
              <a:off x="4163725" y="2577825"/>
              <a:ext cx="364000" cy="579300"/>
            </a:xfrm>
            <a:custGeom>
              <a:avLst/>
              <a:gdLst/>
              <a:ahLst/>
              <a:cxnLst/>
              <a:rect l="l" t="t" r="r" b="b"/>
              <a:pathLst>
                <a:path w="14560" h="23172" extrusionOk="0">
                  <a:moveTo>
                    <a:pt x="9136" y="1"/>
                  </a:moveTo>
                  <a:cubicBezTo>
                    <a:pt x="9053" y="1"/>
                    <a:pt x="8966" y="10"/>
                    <a:pt x="8876" y="31"/>
                  </a:cubicBezTo>
                  <a:cubicBezTo>
                    <a:pt x="7660" y="305"/>
                    <a:pt x="7082" y="943"/>
                    <a:pt x="6444" y="1673"/>
                  </a:cubicBezTo>
                  <a:cubicBezTo>
                    <a:pt x="5775" y="2372"/>
                    <a:pt x="3557" y="5503"/>
                    <a:pt x="3860" y="8816"/>
                  </a:cubicBezTo>
                  <a:cubicBezTo>
                    <a:pt x="3860" y="8816"/>
                    <a:pt x="3283" y="9636"/>
                    <a:pt x="3161" y="9971"/>
                  </a:cubicBezTo>
                  <a:lnTo>
                    <a:pt x="1976" y="10639"/>
                  </a:lnTo>
                  <a:cubicBezTo>
                    <a:pt x="1976" y="10639"/>
                    <a:pt x="1765" y="10745"/>
                    <a:pt x="1589" y="10745"/>
                  </a:cubicBezTo>
                  <a:cubicBezTo>
                    <a:pt x="1554" y="10745"/>
                    <a:pt x="1520" y="10741"/>
                    <a:pt x="1490" y="10731"/>
                  </a:cubicBezTo>
                  <a:cubicBezTo>
                    <a:pt x="1317" y="10709"/>
                    <a:pt x="869" y="10519"/>
                    <a:pt x="548" y="10519"/>
                  </a:cubicBezTo>
                  <a:cubicBezTo>
                    <a:pt x="416" y="10519"/>
                    <a:pt x="305" y="10551"/>
                    <a:pt x="243" y="10639"/>
                  </a:cubicBezTo>
                  <a:cubicBezTo>
                    <a:pt x="0" y="10943"/>
                    <a:pt x="1246" y="11612"/>
                    <a:pt x="1246" y="11612"/>
                  </a:cubicBezTo>
                  <a:cubicBezTo>
                    <a:pt x="1246" y="11612"/>
                    <a:pt x="1477" y="11843"/>
                    <a:pt x="1818" y="11843"/>
                  </a:cubicBezTo>
                  <a:cubicBezTo>
                    <a:pt x="1940" y="11843"/>
                    <a:pt x="2075" y="11814"/>
                    <a:pt x="2219" y="11734"/>
                  </a:cubicBezTo>
                  <a:cubicBezTo>
                    <a:pt x="2687" y="11474"/>
                    <a:pt x="3155" y="11258"/>
                    <a:pt x="3319" y="11258"/>
                  </a:cubicBezTo>
                  <a:cubicBezTo>
                    <a:pt x="3346" y="11258"/>
                    <a:pt x="3365" y="11264"/>
                    <a:pt x="3374" y="11278"/>
                  </a:cubicBezTo>
                  <a:cubicBezTo>
                    <a:pt x="3496" y="11338"/>
                    <a:pt x="3952" y="11460"/>
                    <a:pt x="3952" y="11460"/>
                  </a:cubicBezTo>
                  <a:lnTo>
                    <a:pt x="4225" y="11612"/>
                  </a:lnTo>
                  <a:lnTo>
                    <a:pt x="3891" y="12038"/>
                  </a:lnTo>
                  <a:cubicBezTo>
                    <a:pt x="3891" y="12038"/>
                    <a:pt x="2736" y="12615"/>
                    <a:pt x="2614" y="12797"/>
                  </a:cubicBezTo>
                  <a:cubicBezTo>
                    <a:pt x="2523" y="12980"/>
                    <a:pt x="3283" y="13557"/>
                    <a:pt x="3344" y="13618"/>
                  </a:cubicBezTo>
                  <a:cubicBezTo>
                    <a:pt x="3435" y="13709"/>
                    <a:pt x="3921" y="13922"/>
                    <a:pt x="3982" y="14013"/>
                  </a:cubicBezTo>
                  <a:cubicBezTo>
                    <a:pt x="4058" y="14039"/>
                    <a:pt x="4177" y="14149"/>
                    <a:pt x="4232" y="14149"/>
                  </a:cubicBezTo>
                  <a:cubicBezTo>
                    <a:pt x="4242" y="14149"/>
                    <a:pt x="4251" y="14145"/>
                    <a:pt x="4256" y="14135"/>
                  </a:cubicBezTo>
                  <a:cubicBezTo>
                    <a:pt x="4286" y="14044"/>
                    <a:pt x="4225" y="13922"/>
                    <a:pt x="4256" y="13892"/>
                  </a:cubicBezTo>
                  <a:cubicBezTo>
                    <a:pt x="4286" y="13892"/>
                    <a:pt x="5319" y="13193"/>
                    <a:pt x="5745" y="12797"/>
                  </a:cubicBezTo>
                  <a:cubicBezTo>
                    <a:pt x="5745" y="12797"/>
                    <a:pt x="6049" y="13253"/>
                    <a:pt x="6110" y="13314"/>
                  </a:cubicBezTo>
                  <a:cubicBezTo>
                    <a:pt x="6110" y="13314"/>
                    <a:pt x="5958" y="13922"/>
                    <a:pt x="5715" y="14135"/>
                  </a:cubicBezTo>
                  <a:cubicBezTo>
                    <a:pt x="5289" y="14469"/>
                    <a:pt x="4833" y="14439"/>
                    <a:pt x="4712" y="14621"/>
                  </a:cubicBezTo>
                  <a:cubicBezTo>
                    <a:pt x="4590" y="14773"/>
                    <a:pt x="4712" y="14804"/>
                    <a:pt x="4894" y="14956"/>
                  </a:cubicBezTo>
                  <a:cubicBezTo>
                    <a:pt x="5107" y="15108"/>
                    <a:pt x="5563" y="15442"/>
                    <a:pt x="5563" y="15442"/>
                  </a:cubicBezTo>
                  <a:lnTo>
                    <a:pt x="5927" y="15776"/>
                  </a:lnTo>
                  <a:cubicBezTo>
                    <a:pt x="5927" y="15776"/>
                    <a:pt x="5960" y="15781"/>
                    <a:pt x="6013" y="15781"/>
                  </a:cubicBezTo>
                  <a:cubicBezTo>
                    <a:pt x="6146" y="15781"/>
                    <a:pt x="6409" y="15750"/>
                    <a:pt x="6626" y="15533"/>
                  </a:cubicBezTo>
                  <a:cubicBezTo>
                    <a:pt x="6930" y="15229"/>
                    <a:pt x="7234" y="15108"/>
                    <a:pt x="7569" y="15016"/>
                  </a:cubicBezTo>
                  <a:cubicBezTo>
                    <a:pt x="7903" y="14956"/>
                    <a:pt x="8025" y="14956"/>
                    <a:pt x="8025" y="14956"/>
                  </a:cubicBezTo>
                  <a:cubicBezTo>
                    <a:pt x="8025" y="14956"/>
                    <a:pt x="8207" y="15138"/>
                    <a:pt x="8207" y="15229"/>
                  </a:cubicBezTo>
                  <a:cubicBezTo>
                    <a:pt x="8207" y="15290"/>
                    <a:pt x="8085" y="15746"/>
                    <a:pt x="8085" y="15746"/>
                  </a:cubicBezTo>
                  <a:cubicBezTo>
                    <a:pt x="8085" y="15746"/>
                    <a:pt x="7903" y="16293"/>
                    <a:pt x="7569" y="16536"/>
                  </a:cubicBezTo>
                  <a:cubicBezTo>
                    <a:pt x="7569" y="16536"/>
                    <a:pt x="7295" y="16627"/>
                    <a:pt x="7417" y="16901"/>
                  </a:cubicBezTo>
                  <a:cubicBezTo>
                    <a:pt x="7538" y="17144"/>
                    <a:pt x="8237" y="17691"/>
                    <a:pt x="8329" y="17722"/>
                  </a:cubicBezTo>
                  <a:cubicBezTo>
                    <a:pt x="8352" y="17744"/>
                    <a:pt x="8495" y="17905"/>
                    <a:pt x="8630" y="17905"/>
                  </a:cubicBezTo>
                  <a:cubicBezTo>
                    <a:pt x="8674" y="17905"/>
                    <a:pt x="8717" y="17888"/>
                    <a:pt x="8754" y="17843"/>
                  </a:cubicBezTo>
                  <a:cubicBezTo>
                    <a:pt x="8906" y="17661"/>
                    <a:pt x="8785" y="17600"/>
                    <a:pt x="8906" y="17418"/>
                  </a:cubicBezTo>
                  <a:cubicBezTo>
                    <a:pt x="8997" y="17235"/>
                    <a:pt x="9575" y="16232"/>
                    <a:pt x="9605" y="16141"/>
                  </a:cubicBezTo>
                  <a:cubicBezTo>
                    <a:pt x="9605" y="16141"/>
                    <a:pt x="9848" y="16445"/>
                    <a:pt x="9909" y="16536"/>
                  </a:cubicBezTo>
                  <a:cubicBezTo>
                    <a:pt x="10122" y="16810"/>
                    <a:pt x="11186" y="20305"/>
                    <a:pt x="11733" y="20883"/>
                  </a:cubicBezTo>
                  <a:cubicBezTo>
                    <a:pt x="11733" y="20883"/>
                    <a:pt x="12128" y="21308"/>
                    <a:pt x="12189" y="21369"/>
                  </a:cubicBezTo>
                  <a:cubicBezTo>
                    <a:pt x="12276" y="21457"/>
                    <a:pt x="13991" y="23171"/>
                    <a:pt x="14288" y="23171"/>
                  </a:cubicBezTo>
                  <a:cubicBezTo>
                    <a:pt x="14300" y="23171"/>
                    <a:pt x="14309" y="23168"/>
                    <a:pt x="14317" y="23162"/>
                  </a:cubicBezTo>
                  <a:cubicBezTo>
                    <a:pt x="14560" y="23010"/>
                    <a:pt x="14377" y="22554"/>
                    <a:pt x="13982" y="22129"/>
                  </a:cubicBezTo>
                  <a:cubicBezTo>
                    <a:pt x="13617" y="21734"/>
                    <a:pt x="13040" y="20943"/>
                    <a:pt x="13010" y="20670"/>
                  </a:cubicBezTo>
                  <a:cubicBezTo>
                    <a:pt x="12949" y="20548"/>
                    <a:pt x="12918" y="20305"/>
                    <a:pt x="12918" y="20305"/>
                  </a:cubicBezTo>
                  <a:lnTo>
                    <a:pt x="12584" y="18998"/>
                  </a:lnTo>
                  <a:cubicBezTo>
                    <a:pt x="12584" y="18998"/>
                    <a:pt x="12098" y="16019"/>
                    <a:pt x="12189" y="15077"/>
                  </a:cubicBezTo>
                  <a:cubicBezTo>
                    <a:pt x="12189" y="15077"/>
                    <a:pt x="12250" y="13253"/>
                    <a:pt x="12158" y="12919"/>
                  </a:cubicBezTo>
                  <a:cubicBezTo>
                    <a:pt x="12098" y="12554"/>
                    <a:pt x="12128" y="11886"/>
                    <a:pt x="11368" y="10883"/>
                  </a:cubicBezTo>
                  <a:lnTo>
                    <a:pt x="11277" y="10791"/>
                  </a:lnTo>
                  <a:cubicBezTo>
                    <a:pt x="11277" y="10791"/>
                    <a:pt x="10152" y="9515"/>
                    <a:pt x="8967" y="8937"/>
                  </a:cubicBezTo>
                  <a:cubicBezTo>
                    <a:pt x="8146" y="8542"/>
                    <a:pt x="7447" y="8269"/>
                    <a:pt x="6262" y="8025"/>
                  </a:cubicBezTo>
                  <a:cubicBezTo>
                    <a:pt x="6262" y="8025"/>
                    <a:pt x="6019" y="7873"/>
                    <a:pt x="5958" y="7721"/>
                  </a:cubicBezTo>
                  <a:cubicBezTo>
                    <a:pt x="5927" y="7569"/>
                    <a:pt x="5623" y="6475"/>
                    <a:pt x="5927" y="5381"/>
                  </a:cubicBezTo>
                  <a:cubicBezTo>
                    <a:pt x="6231" y="4287"/>
                    <a:pt x="6778" y="3101"/>
                    <a:pt x="7933" y="2189"/>
                  </a:cubicBezTo>
                  <a:cubicBezTo>
                    <a:pt x="7842" y="2037"/>
                    <a:pt x="8025" y="1885"/>
                    <a:pt x="8420" y="1825"/>
                  </a:cubicBezTo>
                  <a:cubicBezTo>
                    <a:pt x="8455" y="1815"/>
                    <a:pt x="8497" y="1810"/>
                    <a:pt x="8545" y="1810"/>
                  </a:cubicBezTo>
                  <a:cubicBezTo>
                    <a:pt x="8790" y="1810"/>
                    <a:pt x="9184" y="1940"/>
                    <a:pt x="9514" y="2220"/>
                  </a:cubicBezTo>
                  <a:cubicBezTo>
                    <a:pt x="9660" y="2366"/>
                    <a:pt x="9801" y="2409"/>
                    <a:pt x="9918" y="2409"/>
                  </a:cubicBezTo>
                  <a:cubicBezTo>
                    <a:pt x="10093" y="2409"/>
                    <a:pt x="10213" y="2311"/>
                    <a:pt x="10213" y="2311"/>
                  </a:cubicBezTo>
                  <a:cubicBezTo>
                    <a:pt x="10213" y="2311"/>
                    <a:pt x="10310" y="2350"/>
                    <a:pt x="10412" y="2350"/>
                  </a:cubicBezTo>
                  <a:cubicBezTo>
                    <a:pt x="10437" y="2350"/>
                    <a:pt x="10462" y="2347"/>
                    <a:pt x="10487" y="2341"/>
                  </a:cubicBezTo>
                  <a:cubicBezTo>
                    <a:pt x="10608" y="2311"/>
                    <a:pt x="10821" y="2098"/>
                    <a:pt x="10730" y="1764"/>
                  </a:cubicBezTo>
                  <a:cubicBezTo>
                    <a:pt x="10618" y="1427"/>
                    <a:pt x="10142" y="1"/>
                    <a:pt x="91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40" name="Google Shape;740;p36"/>
            <p:cNvSpPr/>
            <p:nvPr/>
          </p:nvSpPr>
          <p:spPr>
            <a:xfrm>
              <a:off x="4801275" y="3076325"/>
              <a:ext cx="803975" cy="570700"/>
            </a:xfrm>
            <a:custGeom>
              <a:avLst/>
              <a:gdLst/>
              <a:ahLst/>
              <a:cxnLst/>
              <a:rect l="l" t="t" r="r" b="b"/>
              <a:pathLst>
                <a:path w="32159" h="22828" extrusionOk="0">
                  <a:moveTo>
                    <a:pt x="28876" y="10061"/>
                  </a:moveTo>
                  <a:cubicBezTo>
                    <a:pt x="28998" y="10365"/>
                    <a:pt x="28907" y="11095"/>
                    <a:pt x="28542" y="11672"/>
                  </a:cubicBezTo>
                  <a:cubicBezTo>
                    <a:pt x="28147" y="12280"/>
                    <a:pt x="28572" y="12675"/>
                    <a:pt x="28572" y="12675"/>
                  </a:cubicBezTo>
                  <a:cubicBezTo>
                    <a:pt x="28572" y="12675"/>
                    <a:pt x="28511" y="12919"/>
                    <a:pt x="28572" y="13071"/>
                  </a:cubicBezTo>
                  <a:cubicBezTo>
                    <a:pt x="28663" y="13192"/>
                    <a:pt x="28967" y="13526"/>
                    <a:pt x="29454" y="13253"/>
                  </a:cubicBezTo>
                  <a:cubicBezTo>
                    <a:pt x="29940" y="12979"/>
                    <a:pt x="32159" y="11915"/>
                    <a:pt x="31551" y="10244"/>
                  </a:cubicBezTo>
                  <a:cubicBezTo>
                    <a:pt x="30913" y="8572"/>
                    <a:pt x="29910" y="7903"/>
                    <a:pt x="28755" y="7143"/>
                  </a:cubicBezTo>
                  <a:cubicBezTo>
                    <a:pt x="27630" y="6384"/>
                    <a:pt x="22767" y="3861"/>
                    <a:pt x="18207" y="4985"/>
                  </a:cubicBezTo>
                  <a:cubicBezTo>
                    <a:pt x="18207" y="4985"/>
                    <a:pt x="16900" y="4317"/>
                    <a:pt x="16383" y="4256"/>
                  </a:cubicBezTo>
                  <a:lnTo>
                    <a:pt x="15228" y="2736"/>
                  </a:lnTo>
                  <a:cubicBezTo>
                    <a:pt x="15228" y="2736"/>
                    <a:pt x="14985" y="2341"/>
                    <a:pt x="14985" y="2037"/>
                  </a:cubicBezTo>
                  <a:cubicBezTo>
                    <a:pt x="15016" y="1733"/>
                    <a:pt x="15350" y="487"/>
                    <a:pt x="14894" y="274"/>
                  </a:cubicBezTo>
                  <a:cubicBezTo>
                    <a:pt x="14438" y="0"/>
                    <a:pt x="13709" y="1885"/>
                    <a:pt x="13709" y="1885"/>
                  </a:cubicBezTo>
                  <a:cubicBezTo>
                    <a:pt x="13709" y="1885"/>
                    <a:pt x="13192" y="2584"/>
                    <a:pt x="13769" y="3253"/>
                  </a:cubicBezTo>
                  <a:cubicBezTo>
                    <a:pt x="14317" y="3982"/>
                    <a:pt x="14712" y="4681"/>
                    <a:pt x="14621" y="4833"/>
                  </a:cubicBezTo>
                  <a:cubicBezTo>
                    <a:pt x="14560" y="4985"/>
                    <a:pt x="14469" y="5654"/>
                    <a:pt x="14469" y="5654"/>
                  </a:cubicBezTo>
                  <a:lnTo>
                    <a:pt x="14317" y="6080"/>
                  </a:lnTo>
                  <a:lnTo>
                    <a:pt x="13678" y="5654"/>
                  </a:lnTo>
                  <a:cubicBezTo>
                    <a:pt x="13678" y="5654"/>
                    <a:pt x="12645" y="4134"/>
                    <a:pt x="12341" y="4073"/>
                  </a:cubicBezTo>
                  <a:cubicBezTo>
                    <a:pt x="12037" y="3952"/>
                    <a:pt x="11399" y="5137"/>
                    <a:pt x="11338" y="5228"/>
                  </a:cubicBezTo>
                  <a:cubicBezTo>
                    <a:pt x="11247" y="5350"/>
                    <a:pt x="11034" y="6110"/>
                    <a:pt x="10943" y="6201"/>
                  </a:cubicBezTo>
                  <a:cubicBezTo>
                    <a:pt x="10882" y="6262"/>
                    <a:pt x="10760" y="6566"/>
                    <a:pt x="10821" y="6566"/>
                  </a:cubicBezTo>
                  <a:cubicBezTo>
                    <a:pt x="10943" y="6566"/>
                    <a:pt x="11125" y="6505"/>
                    <a:pt x="11125" y="6535"/>
                  </a:cubicBezTo>
                  <a:cubicBezTo>
                    <a:pt x="11186" y="6566"/>
                    <a:pt x="12310" y="7903"/>
                    <a:pt x="13010" y="8390"/>
                  </a:cubicBezTo>
                  <a:cubicBezTo>
                    <a:pt x="13010" y="8390"/>
                    <a:pt x="12432" y="8937"/>
                    <a:pt x="12341" y="9028"/>
                  </a:cubicBezTo>
                  <a:cubicBezTo>
                    <a:pt x="12341" y="9028"/>
                    <a:pt x="11490" y="8937"/>
                    <a:pt x="11155" y="8633"/>
                  </a:cubicBezTo>
                  <a:cubicBezTo>
                    <a:pt x="10608" y="8086"/>
                    <a:pt x="10548" y="7478"/>
                    <a:pt x="10274" y="7326"/>
                  </a:cubicBezTo>
                  <a:cubicBezTo>
                    <a:pt x="10031" y="7204"/>
                    <a:pt x="9970" y="7356"/>
                    <a:pt x="9818" y="7630"/>
                  </a:cubicBezTo>
                  <a:cubicBezTo>
                    <a:pt x="9605" y="7934"/>
                    <a:pt x="9240" y="8633"/>
                    <a:pt x="9240" y="8633"/>
                  </a:cubicBezTo>
                  <a:lnTo>
                    <a:pt x="8815" y="9241"/>
                  </a:lnTo>
                  <a:cubicBezTo>
                    <a:pt x="8815" y="9241"/>
                    <a:pt x="8845" y="9757"/>
                    <a:pt x="9332" y="10153"/>
                  </a:cubicBezTo>
                  <a:cubicBezTo>
                    <a:pt x="9848" y="10517"/>
                    <a:pt x="10061" y="10943"/>
                    <a:pt x="10244" y="11399"/>
                  </a:cubicBezTo>
                  <a:cubicBezTo>
                    <a:pt x="10456" y="11855"/>
                    <a:pt x="10487" y="12007"/>
                    <a:pt x="10487" y="12007"/>
                  </a:cubicBezTo>
                  <a:cubicBezTo>
                    <a:pt x="10487" y="12007"/>
                    <a:pt x="10244" y="12311"/>
                    <a:pt x="10152" y="12341"/>
                  </a:cubicBezTo>
                  <a:cubicBezTo>
                    <a:pt x="10031" y="12371"/>
                    <a:pt x="9392" y="12280"/>
                    <a:pt x="9392" y="12280"/>
                  </a:cubicBezTo>
                  <a:cubicBezTo>
                    <a:pt x="9392" y="12280"/>
                    <a:pt x="8572" y="12067"/>
                    <a:pt x="8177" y="11672"/>
                  </a:cubicBezTo>
                  <a:cubicBezTo>
                    <a:pt x="8177" y="11672"/>
                    <a:pt x="8025" y="11277"/>
                    <a:pt x="7690" y="11520"/>
                  </a:cubicBezTo>
                  <a:cubicBezTo>
                    <a:pt x="7295" y="11733"/>
                    <a:pt x="6718" y="12888"/>
                    <a:pt x="6687" y="12949"/>
                  </a:cubicBezTo>
                  <a:cubicBezTo>
                    <a:pt x="6657" y="13040"/>
                    <a:pt x="6292" y="13405"/>
                    <a:pt x="6596" y="13557"/>
                  </a:cubicBezTo>
                  <a:cubicBezTo>
                    <a:pt x="6930" y="13739"/>
                    <a:pt x="6930" y="13587"/>
                    <a:pt x="7234" y="13709"/>
                  </a:cubicBezTo>
                  <a:cubicBezTo>
                    <a:pt x="7538" y="13830"/>
                    <a:pt x="9058" y="14438"/>
                    <a:pt x="9149" y="14469"/>
                  </a:cubicBezTo>
                  <a:cubicBezTo>
                    <a:pt x="9149" y="14469"/>
                    <a:pt x="8785" y="14803"/>
                    <a:pt x="8663" y="14955"/>
                  </a:cubicBezTo>
                  <a:cubicBezTo>
                    <a:pt x="8329" y="15259"/>
                    <a:pt x="3648" y="17508"/>
                    <a:pt x="2979" y="18420"/>
                  </a:cubicBezTo>
                  <a:cubicBezTo>
                    <a:pt x="2979" y="18420"/>
                    <a:pt x="2432" y="19028"/>
                    <a:pt x="2371" y="19150"/>
                  </a:cubicBezTo>
                  <a:cubicBezTo>
                    <a:pt x="2280" y="19271"/>
                    <a:pt x="0" y="22220"/>
                    <a:pt x="274" y="22524"/>
                  </a:cubicBezTo>
                  <a:cubicBezTo>
                    <a:pt x="517" y="22828"/>
                    <a:pt x="1094" y="22493"/>
                    <a:pt x="1642" y="21855"/>
                  </a:cubicBezTo>
                  <a:cubicBezTo>
                    <a:pt x="2158" y="21186"/>
                    <a:pt x="3070" y="20274"/>
                    <a:pt x="3526" y="20122"/>
                  </a:cubicBezTo>
                  <a:cubicBezTo>
                    <a:pt x="3678" y="20092"/>
                    <a:pt x="3982" y="19940"/>
                    <a:pt x="3982" y="19940"/>
                  </a:cubicBezTo>
                  <a:lnTo>
                    <a:pt x="5775" y="19180"/>
                  </a:lnTo>
                  <a:cubicBezTo>
                    <a:pt x="5775" y="19180"/>
                    <a:pt x="9848" y="17934"/>
                    <a:pt x="11216" y="17812"/>
                  </a:cubicBezTo>
                  <a:cubicBezTo>
                    <a:pt x="11216" y="17812"/>
                    <a:pt x="13800" y="17478"/>
                    <a:pt x="14256" y="17326"/>
                  </a:cubicBezTo>
                  <a:cubicBezTo>
                    <a:pt x="14712" y="17144"/>
                    <a:pt x="15684" y="17083"/>
                    <a:pt x="16900" y="15806"/>
                  </a:cubicBezTo>
                  <a:lnTo>
                    <a:pt x="17022" y="15654"/>
                  </a:lnTo>
                  <a:cubicBezTo>
                    <a:pt x="17022" y="15654"/>
                    <a:pt x="18572" y="13800"/>
                    <a:pt x="19149" y="12037"/>
                  </a:cubicBezTo>
                  <a:cubicBezTo>
                    <a:pt x="19575" y="10760"/>
                    <a:pt x="19788" y="9757"/>
                    <a:pt x="19909" y="8055"/>
                  </a:cubicBezTo>
                  <a:cubicBezTo>
                    <a:pt x="19909" y="8055"/>
                    <a:pt x="20061" y="7660"/>
                    <a:pt x="20244" y="7569"/>
                  </a:cubicBezTo>
                  <a:cubicBezTo>
                    <a:pt x="20426" y="7447"/>
                    <a:pt x="21946" y="6839"/>
                    <a:pt x="23557" y="7022"/>
                  </a:cubicBezTo>
                  <a:cubicBezTo>
                    <a:pt x="25168" y="7204"/>
                    <a:pt x="26900" y="7751"/>
                    <a:pt x="28420" y="9241"/>
                  </a:cubicBezTo>
                  <a:cubicBezTo>
                    <a:pt x="28451" y="9332"/>
                    <a:pt x="28633" y="9575"/>
                    <a:pt x="28876" y="100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41" name="Google Shape;741;p36"/>
            <p:cNvSpPr/>
            <p:nvPr/>
          </p:nvSpPr>
          <p:spPr>
            <a:xfrm>
              <a:off x="5245050" y="4767825"/>
              <a:ext cx="1287275" cy="914175"/>
            </a:xfrm>
            <a:custGeom>
              <a:avLst/>
              <a:gdLst/>
              <a:ahLst/>
              <a:cxnLst/>
              <a:rect l="l" t="t" r="r" b="b"/>
              <a:pathLst>
                <a:path w="51491" h="36567" extrusionOk="0">
                  <a:moveTo>
                    <a:pt x="46232" y="16050"/>
                  </a:moveTo>
                  <a:cubicBezTo>
                    <a:pt x="46415" y="16506"/>
                    <a:pt x="46263" y="17661"/>
                    <a:pt x="45655" y="18633"/>
                  </a:cubicBezTo>
                  <a:cubicBezTo>
                    <a:pt x="45047" y="19576"/>
                    <a:pt x="45746" y="20305"/>
                    <a:pt x="45746" y="20305"/>
                  </a:cubicBezTo>
                  <a:cubicBezTo>
                    <a:pt x="45746" y="20305"/>
                    <a:pt x="45624" y="20670"/>
                    <a:pt x="45776" y="20913"/>
                  </a:cubicBezTo>
                  <a:cubicBezTo>
                    <a:pt x="45898" y="21126"/>
                    <a:pt x="46384" y="21582"/>
                    <a:pt x="47174" y="21217"/>
                  </a:cubicBezTo>
                  <a:cubicBezTo>
                    <a:pt x="47995" y="20792"/>
                    <a:pt x="51491" y="19089"/>
                    <a:pt x="50518" y="16415"/>
                  </a:cubicBezTo>
                  <a:cubicBezTo>
                    <a:pt x="49576" y="13770"/>
                    <a:pt x="47934" y="12646"/>
                    <a:pt x="46080" y="11430"/>
                  </a:cubicBezTo>
                  <a:cubicBezTo>
                    <a:pt x="44226" y="10214"/>
                    <a:pt x="36475" y="6232"/>
                    <a:pt x="29180" y="7995"/>
                  </a:cubicBezTo>
                  <a:cubicBezTo>
                    <a:pt x="29180" y="7995"/>
                    <a:pt x="27113" y="6962"/>
                    <a:pt x="26293" y="6840"/>
                  </a:cubicBezTo>
                  <a:lnTo>
                    <a:pt x="24469" y="4408"/>
                  </a:lnTo>
                  <a:cubicBezTo>
                    <a:pt x="24469" y="4408"/>
                    <a:pt x="24013" y="3800"/>
                    <a:pt x="24043" y="3314"/>
                  </a:cubicBezTo>
                  <a:cubicBezTo>
                    <a:pt x="24074" y="2828"/>
                    <a:pt x="24651" y="852"/>
                    <a:pt x="23922" y="427"/>
                  </a:cubicBezTo>
                  <a:cubicBezTo>
                    <a:pt x="23223" y="1"/>
                    <a:pt x="22037" y="3041"/>
                    <a:pt x="22037" y="3041"/>
                  </a:cubicBezTo>
                  <a:cubicBezTo>
                    <a:pt x="22037" y="3041"/>
                    <a:pt x="21186" y="4104"/>
                    <a:pt x="22098" y="5259"/>
                  </a:cubicBezTo>
                  <a:cubicBezTo>
                    <a:pt x="22979" y="6384"/>
                    <a:pt x="23679" y="7539"/>
                    <a:pt x="23527" y="7752"/>
                  </a:cubicBezTo>
                  <a:cubicBezTo>
                    <a:pt x="23375" y="7995"/>
                    <a:pt x="23283" y="9089"/>
                    <a:pt x="23283" y="9089"/>
                  </a:cubicBezTo>
                  <a:lnTo>
                    <a:pt x="23071" y="9728"/>
                  </a:lnTo>
                  <a:lnTo>
                    <a:pt x="22037" y="9089"/>
                  </a:lnTo>
                  <a:cubicBezTo>
                    <a:pt x="22037" y="9089"/>
                    <a:pt x="20396" y="6688"/>
                    <a:pt x="19940" y="6506"/>
                  </a:cubicBezTo>
                  <a:cubicBezTo>
                    <a:pt x="19484" y="6354"/>
                    <a:pt x="18450" y="8208"/>
                    <a:pt x="18299" y="8390"/>
                  </a:cubicBezTo>
                  <a:cubicBezTo>
                    <a:pt x="18147" y="8603"/>
                    <a:pt x="17812" y="9758"/>
                    <a:pt x="17691" y="9971"/>
                  </a:cubicBezTo>
                  <a:cubicBezTo>
                    <a:pt x="17599" y="10123"/>
                    <a:pt x="17387" y="10579"/>
                    <a:pt x="17539" y="10609"/>
                  </a:cubicBezTo>
                  <a:cubicBezTo>
                    <a:pt x="17691" y="10639"/>
                    <a:pt x="17995" y="10487"/>
                    <a:pt x="18055" y="10518"/>
                  </a:cubicBezTo>
                  <a:cubicBezTo>
                    <a:pt x="18086" y="10579"/>
                    <a:pt x="19940" y="12737"/>
                    <a:pt x="21004" y="13527"/>
                  </a:cubicBezTo>
                  <a:cubicBezTo>
                    <a:pt x="21004" y="13527"/>
                    <a:pt x="20092" y="14408"/>
                    <a:pt x="19940" y="14591"/>
                  </a:cubicBezTo>
                  <a:cubicBezTo>
                    <a:pt x="19940" y="14591"/>
                    <a:pt x="18542" y="14439"/>
                    <a:pt x="18055" y="13953"/>
                  </a:cubicBezTo>
                  <a:cubicBezTo>
                    <a:pt x="17143" y="13071"/>
                    <a:pt x="17083" y="12129"/>
                    <a:pt x="16596" y="11855"/>
                  </a:cubicBezTo>
                  <a:cubicBezTo>
                    <a:pt x="16262" y="11673"/>
                    <a:pt x="16140" y="11886"/>
                    <a:pt x="15836" y="12342"/>
                  </a:cubicBezTo>
                  <a:cubicBezTo>
                    <a:pt x="15563" y="12798"/>
                    <a:pt x="14925" y="13953"/>
                    <a:pt x="14925" y="13953"/>
                  </a:cubicBezTo>
                  <a:lnTo>
                    <a:pt x="14256" y="14925"/>
                  </a:lnTo>
                  <a:cubicBezTo>
                    <a:pt x="14256" y="14925"/>
                    <a:pt x="14286" y="15776"/>
                    <a:pt x="15077" y="16384"/>
                  </a:cubicBezTo>
                  <a:cubicBezTo>
                    <a:pt x="15867" y="16992"/>
                    <a:pt x="16262" y="17630"/>
                    <a:pt x="16536" y="18360"/>
                  </a:cubicBezTo>
                  <a:cubicBezTo>
                    <a:pt x="16840" y="19089"/>
                    <a:pt x="16870" y="19302"/>
                    <a:pt x="16870" y="19302"/>
                  </a:cubicBezTo>
                  <a:cubicBezTo>
                    <a:pt x="16870" y="19302"/>
                    <a:pt x="16536" y="19789"/>
                    <a:pt x="16292" y="19880"/>
                  </a:cubicBezTo>
                  <a:cubicBezTo>
                    <a:pt x="16080" y="19940"/>
                    <a:pt x="15077" y="19758"/>
                    <a:pt x="15077" y="19758"/>
                  </a:cubicBezTo>
                  <a:cubicBezTo>
                    <a:pt x="15077" y="19758"/>
                    <a:pt x="13800" y="19485"/>
                    <a:pt x="13101" y="18785"/>
                  </a:cubicBezTo>
                  <a:cubicBezTo>
                    <a:pt x="13101" y="18785"/>
                    <a:pt x="12888" y="18178"/>
                    <a:pt x="12311" y="18512"/>
                  </a:cubicBezTo>
                  <a:cubicBezTo>
                    <a:pt x="11733" y="18846"/>
                    <a:pt x="10791" y="20670"/>
                    <a:pt x="10700" y="20822"/>
                  </a:cubicBezTo>
                  <a:cubicBezTo>
                    <a:pt x="10639" y="20944"/>
                    <a:pt x="10122" y="21551"/>
                    <a:pt x="10608" y="21825"/>
                  </a:cubicBezTo>
                  <a:cubicBezTo>
                    <a:pt x="11064" y="22068"/>
                    <a:pt x="11095" y="21855"/>
                    <a:pt x="11551" y="22038"/>
                  </a:cubicBezTo>
                  <a:cubicBezTo>
                    <a:pt x="12007" y="22220"/>
                    <a:pt x="14438" y="23223"/>
                    <a:pt x="14651" y="23254"/>
                  </a:cubicBezTo>
                  <a:lnTo>
                    <a:pt x="13861" y="24044"/>
                  </a:lnTo>
                  <a:cubicBezTo>
                    <a:pt x="13344" y="24561"/>
                    <a:pt x="5806" y="28117"/>
                    <a:pt x="4712" y="29606"/>
                  </a:cubicBezTo>
                  <a:cubicBezTo>
                    <a:pt x="4712" y="29606"/>
                    <a:pt x="3861" y="30579"/>
                    <a:pt x="3769" y="30731"/>
                  </a:cubicBezTo>
                  <a:cubicBezTo>
                    <a:pt x="3648" y="30883"/>
                    <a:pt x="0" y="35685"/>
                    <a:pt x="456" y="36141"/>
                  </a:cubicBezTo>
                  <a:cubicBezTo>
                    <a:pt x="912" y="36567"/>
                    <a:pt x="1763" y="36050"/>
                    <a:pt x="2645" y="35047"/>
                  </a:cubicBezTo>
                  <a:cubicBezTo>
                    <a:pt x="3526" y="33983"/>
                    <a:pt x="4955" y="32524"/>
                    <a:pt x="5654" y="32311"/>
                  </a:cubicBezTo>
                  <a:cubicBezTo>
                    <a:pt x="5927" y="32220"/>
                    <a:pt x="6383" y="32008"/>
                    <a:pt x="6383" y="32008"/>
                  </a:cubicBezTo>
                  <a:lnTo>
                    <a:pt x="9271" y="30792"/>
                  </a:lnTo>
                  <a:cubicBezTo>
                    <a:pt x="9271" y="30792"/>
                    <a:pt x="15806" y="28755"/>
                    <a:pt x="17964" y="28603"/>
                  </a:cubicBezTo>
                  <a:cubicBezTo>
                    <a:pt x="17964" y="28603"/>
                    <a:pt x="22098" y="28086"/>
                    <a:pt x="22827" y="27783"/>
                  </a:cubicBezTo>
                  <a:cubicBezTo>
                    <a:pt x="23557" y="27479"/>
                    <a:pt x="25138" y="27387"/>
                    <a:pt x="27083" y="25351"/>
                  </a:cubicBezTo>
                  <a:lnTo>
                    <a:pt x="27296" y="25108"/>
                  </a:lnTo>
                  <a:cubicBezTo>
                    <a:pt x="27296" y="25108"/>
                    <a:pt x="29788" y="22129"/>
                    <a:pt x="30700" y="19333"/>
                  </a:cubicBezTo>
                  <a:cubicBezTo>
                    <a:pt x="31338" y="17296"/>
                    <a:pt x="31764" y="15655"/>
                    <a:pt x="31916" y="12949"/>
                  </a:cubicBezTo>
                  <a:cubicBezTo>
                    <a:pt x="31916" y="12949"/>
                    <a:pt x="32129" y="12311"/>
                    <a:pt x="32463" y="12190"/>
                  </a:cubicBezTo>
                  <a:cubicBezTo>
                    <a:pt x="32828" y="12098"/>
                    <a:pt x="35199" y="11065"/>
                    <a:pt x="37752" y="11369"/>
                  </a:cubicBezTo>
                  <a:cubicBezTo>
                    <a:pt x="40305" y="11673"/>
                    <a:pt x="43101" y="12494"/>
                    <a:pt x="45533" y="14895"/>
                  </a:cubicBezTo>
                  <a:cubicBezTo>
                    <a:pt x="45594" y="14895"/>
                    <a:pt x="45928" y="15229"/>
                    <a:pt x="46232" y="160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42" name="Google Shape;742;p36"/>
            <p:cNvSpPr/>
            <p:nvPr/>
          </p:nvSpPr>
          <p:spPr>
            <a:xfrm>
              <a:off x="4549950" y="744925"/>
              <a:ext cx="730075" cy="620900"/>
            </a:xfrm>
            <a:custGeom>
              <a:avLst/>
              <a:gdLst/>
              <a:ahLst/>
              <a:cxnLst/>
              <a:rect l="l" t="t" r="r" b="b"/>
              <a:pathLst>
                <a:path w="29203" h="24836" extrusionOk="0">
                  <a:moveTo>
                    <a:pt x="867" y="1"/>
                  </a:moveTo>
                  <a:cubicBezTo>
                    <a:pt x="596" y="1"/>
                    <a:pt x="0" y="373"/>
                    <a:pt x="2029" y="4228"/>
                  </a:cubicBezTo>
                  <a:cubicBezTo>
                    <a:pt x="3670" y="7328"/>
                    <a:pt x="5311" y="8818"/>
                    <a:pt x="5950" y="9365"/>
                  </a:cubicBezTo>
                  <a:cubicBezTo>
                    <a:pt x="6071" y="9456"/>
                    <a:pt x="6071" y="9699"/>
                    <a:pt x="5919" y="9760"/>
                  </a:cubicBezTo>
                  <a:cubicBezTo>
                    <a:pt x="5433" y="10064"/>
                    <a:pt x="4704" y="10611"/>
                    <a:pt x="4430" y="10793"/>
                  </a:cubicBezTo>
                  <a:cubicBezTo>
                    <a:pt x="4369" y="10824"/>
                    <a:pt x="4308" y="10945"/>
                    <a:pt x="4308" y="11036"/>
                  </a:cubicBezTo>
                  <a:cubicBezTo>
                    <a:pt x="4400" y="11584"/>
                    <a:pt x="5190" y="13316"/>
                    <a:pt x="5463" y="13863"/>
                  </a:cubicBezTo>
                  <a:cubicBezTo>
                    <a:pt x="5505" y="13966"/>
                    <a:pt x="5602" y="14028"/>
                    <a:pt x="5699" y="14028"/>
                  </a:cubicBezTo>
                  <a:cubicBezTo>
                    <a:pt x="5744" y="14028"/>
                    <a:pt x="5789" y="14014"/>
                    <a:pt x="5828" y="13985"/>
                  </a:cubicBezTo>
                  <a:cubicBezTo>
                    <a:pt x="5950" y="13924"/>
                    <a:pt x="6071" y="13802"/>
                    <a:pt x="6163" y="13681"/>
                  </a:cubicBezTo>
                  <a:cubicBezTo>
                    <a:pt x="6315" y="13468"/>
                    <a:pt x="6315" y="12435"/>
                    <a:pt x="6436" y="12161"/>
                  </a:cubicBezTo>
                  <a:cubicBezTo>
                    <a:pt x="6478" y="12062"/>
                    <a:pt x="6567" y="12016"/>
                    <a:pt x="6655" y="12016"/>
                  </a:cubicBezTo>
                  <a:cubicBezTo>
                    <a:pt x="6757" y="12016"/>
                    <a:pt x="6859" y="12077"/>
                    <a:pt x="6892" y="12191"/>
                  </a:cubicBezTo>
                  <a:cubicBezTo>
                    <a:pt x="7166" y="13043"/>
                    <a:pt x="9020" y="14836"/>
                    <a:pt x="9020" y="14836"/>
                  </a:cubicBezTo>
                  <a:lnTo>
                    <a:pt x="9658" y="15444"/>
                  </a:lnTo>
                  <a:cubicBezTo>
                    <a:pt x="9871" y="15687"/>
                    <a:pt x="10144" y="15778"/>
                    <a:pt x="10266" y="15778"/>
                  </a:cubicBezTo>
                  <a:cubicBezTo>
                    <a:pt x="10357" y="15778"/>
                    <a:pt x="10418" y="15839"/>
                    <a:pt x="10479" y="15930"/>
                  </a:cubicBezTo>
                  <a:cubicBezTo>
                    <a:pt x="10540" y="16112"/>
                    <a:pt x="10722" y="16386"/>
                    <a:pt x="10722" y="16416"/>
                  </a:cubicBezTo>
                  <a:cubicBezTo>
                    <a:pt x="10661" y="16812"/>
                    <a:pt x="10388" y="17085"/>
                    <a:pt x="10388" y="17085"/>
                  </a:cubicBezTo>
                  <a:cubicBezTo>
                    <a:pt x="9932" y="17571"/>
                    <a:pt x="9810" y="18210"/>
                    <a:pt x="9780" y="18301"/>
                  </a:cubicBezTo>
                  <a:cubicBezTo>
                    <a:pt x="9749" y="18331"/>
                    <a:pt x="7682" y="19912"/>
                    <a:pt x="7318" y="20185"/>
                  </a:cubicBezTo>
                  <a:cubicBezTo>
                    <a:pt x="7014" y="20368"/>
                    <a:pt x="6892" y="20672"/>
                    <a:pt x="6862" y="20824"/>
                  </a:cubicBezTo>
                  <a:cubicBezTo>
                    <a:pt x="6831" y="20885"/>
                    <a:pt x="6862" y="20945"/>
                    <a:pt x="6862" y="20976"/>
                  </a:cubicBezTo>
                  <a:lnTo>
                    <a:pt x="7804" y="23529"/>
                  </a:lnTo>
                  <a:cubicBezTo>
                    <a:pt x="7826" y="23618"/>
                    <a:pt x="7914" y="23674"/>
                    <a:pt x="8018" y="23674"/>
                  </a:cubicBezTo>
                  <a:cubicBezTo>
                    <a:pt x="8057" y="23674"/>
                    <a:pt x="8098" y="23667"/>
                    <a:pt x="8138" y="23651"/>
                  </a:cubicBezTo>
                  <a:cubicBezTo>
                    <a:pt x="9263" y="23012"/>
                    <a:pt x="8959" y="21705"/>
                    <a:pt x="8959" y="21492"/>
                  </a:cubicBezTo>
                  <a:cubicBezTo>
                    <a:pt x="8959" y="21249"/>
                    <a:pt x="9020" y="21249"/>
                    <a:pt x="9020" y="21249"/>
                  </a:cubicBezTo>
                  <a:cubicBezTo>
                    <a:pt x="10935" y="20307"/>
                    <a:pt x="12090" y="19365"/>
                    <a:pt x="12333" y="19213"/>
                  </a:cubicBezTo>
                  <a:cubicBezTo>
                    <a:pt x="12485" y="19091"/>
                    <a:pt x="12758" y="18757"/>
                    <a:pt x="12941" y="18544"/>
                  </a:cubicBezTo>
                  <a:cubicBezTo>
                    <a:pt x="12980" y="18485"/>
                    <a:pt x="13046" y="18438"/>
                    <a:pt x="13120" y="18438"/>
                  </a:cubicBezTo>
                  <a:cubicBezTo>
                    <a:pt x="13160" y="18438"/>
                    <a:pt x="13202" y="18452"/>
                    <a:pt x="13245" y="18483"/>
                  </a:cubicBezTo>
                  <a:cubicBezTo>
                    <a:pt x="13518" y="18635"/>
                    <a:pt x="14005" y="18848"/>
                    <a:pt x="14278" y="18970"/>
                  </a:cubicBezTo>
                  <a:cubicBezTo>
                    <a:pt x="14369" y="19000"/>
                    <a:pt x="14461" y="19122"/>
                    <a:pt x="14430" y="19243"/>
                  </a:cubicBezTo>
                  <a:cubicBezTo>
                    <a:pt x="14339" y="19547"/>
                    <a:pt x="14157" y="20125"/>
                    <a:pt x="14217" y="20520"/>
                  </a:cubicBezTo>
                  <a:cubicBezTo>
                    <a:pt x="14312" y="20969"/>
                    <a:pt x="14627" y="21179"/>
                    <a:pt x="15005" y="21179"/>
                  </a:cubicBezTo>
                  <a:cubicBezTo>
                    <a:pt x="15113" y="21179"/>
                    <a:pt x="15227" y="21162"/>
                    <a:pt x="15342" y="21128"/>
                  </a:cubicBezTo>
                  <a:cubicBezTo>
                    <a:pt x="15707" y="21067"/>
                    <a:pt x="15950" y="20125"/>
                    <a:pt x="16011" y="19699"/>
                  </a:cubicBezTo>
                  <a:cubicBezTo>
                    <a:pt x="16041" y="19578"/>
                    <a:pt x="16163" y="19517"/>
                    <a:pt x="16284" y="19517"/>
                  </a:cubicBezTo>
                  <a:lnTo>
                    <a:pt x="16710" y="19517"/>
                  </a:lnTo>
                  <a:cubicBezTo>
                    <a:pt x="16862" y="19547"/>
                    <a:pt x="16983" y="19699"/>
                    <a:pt x="16923" y="19851"/>
                  </a:cubicBezTo>
                  <a:cubicBezTo>
                    <a:pt x="16892" y="20003"/>
                    <a:pt x="16801" y="20216"/>
                    <a:pt x="16862" y="20429"/>
                  </a:cubicBezTo>
                  <a:cubicBezTo>
                    <a:pt x="16884" y="20717"/>
                    <a:pt x="17197" y="20908"/>
                    <a:pt x="17542" y="20908"/>
                  </a:cubicBezTo>
                  <a:cubicBezTo>
                    <a:pt x="17670" y="20908"/>
                    <a:pt x="17802" y="20881"/>
                    <a:pt x="17926" y="20824"/>
                  </a:cubicBezTo>
                  <a:cubicBezTo>
                    <a:pt x="18260" y="20672"/>
                    <a:pt x="18351" y="20125"/>
                    <a:pt x="18351" y="19821"/>
                  </a:cubicBezTo>
                  <a:cubicBezTo>
                    <a:pt x="18351" y="19699"/>
                    <a:pt x="18382" y="19608"/>
                    <a:pt x="18503" y="19578"/>
                  </a:cubicBezTo>
                  <a:cubicBezTo>
                    <a:pt x="18777" y="19517"/>
                    <a:pt x="19385" y="19243"/>
                    <a:pt x="19962" y="19061"/>
                  </a:cubicBezTo>
                  <a:cubicBezTo>
                    <a:pt x="20722" y="18757"/>
                    <a:pt x="21360" y="18666"/>
                    <a:pt x="21360" y="18666"/>
                  </a:cubicBezTo>
                  <a:cubicBezTo>
                    <a:pt x="21758" y="18592"/>
                    <a:pt x="22175" y="18563"/>
                    <a:pt x="22585" y="18563"/>
                  </a:cubicBezTo>
                  <a:cubicBezTo>
                    <a:pt x="23868" y="18563"/>
                    <a:pt x="25081" y="18847"/>
                    <a:pt x="25403" y="18939"/>
                  </a:cubicBezTo>
                  <a:cubicBezTo>
                    <a:pt x="25464" y="18939"/>
                    <a:pt x="25525" y="18970"/>
                    <a:pt x="25555" y="19000"/>
                  </a:cubicBezTo>
                  <a:cubicBezTo>
                    <a:pt x="26285" y="19973"/>
                    <a:pt x="26193" y="22161"/>
                    <a:pt x="26193" y="22161"/>
                  </a:cubicBezTo>
                  <a:cubicBezTo>
                    <a:pt x="26285" y="23772"/>
                    <a:pt x="26649" y="24471"/>
                    <a:pt x="26801" y="24714"/>
                  </a:cubicBezTo>
                  <a:cubicBezTo>
                    <a:pt x="26862" y="24775"/>
                    <a:pt x="26923" y="24836"/>
                    <a:pt x="27014" y="24836"/>
                  </a:cubicBezTo>
                  <a:cubicBezTo>
                    <a:pt x="27470" y="24836"/>
                    <a:pt x="27622" y="24532"/>
                    <a:pt x="27622" y="24532"/>
                  </a:cubicBezTo>
                  <a:cubicBezTo>
                    <a:pt x="27987" y="24167"/>
                    <a:pt x="28139" y="21037"/>
                    <a:pt x="28139" y="21037"/>
                  </a:cubicBezTo>
                  <a:cubicBezTo>
                    <a:pt x="28139" y="20763"/>
                    <a:pt x="28868" y="20064"/>
                    <a:pt x="29020" y="19912"/>
                  </a:cubicBezTo>
                  <a:cubicBezTo>
                    <a:pt x="29172" y="19760"/>
                    <a:pt x="29202" y="19578"/>
                    <a:pt x="29202" y="19365"/>
                  </a:cubicBezTo>
                  <a:cubicBezTo>
                    <a:pt x="29173" y="18516"/>
                    <a:pt x="28525" y="17781"/>
                    <a:pt x="28557" y="17781"/>
                  </a:cubicBezTo>
                  <a:lnTo>
                    <a:pt x="28557" y="17781"/>
                  </a:lnTo>
                  <a:cubicBezTo>
                    <a:pt x="28558" y="17781"/>
                    <a:pt x="28561" y="17782"/>
                    <a:pt x="28564" y="17784"/>
                  </a:cubicBezTo>
                  <a:cubicBezTo>
                    <a:pt x="27470" y="16234"/>
                    <a:pt x="23275" y="15505"/>
                    <a:pt x="22667" y="15383"/>
                  </a:cubicBezTo>
                  <a:cubicBezTo>
                    <a:pt x="22090" y="15292"/>
                    <a:pt x="21391" y="14593"/>
                    <a:pt x="19962" y="13225"/>
                  </a:cubicBezTo>
                  <a:cubicBezTo>
                    <a:pt x="18564" y="11857"/>
                    <a:pt x="16527" y="10976"/>
                    <a:pt x="16072" y="10763"/>
                  </a:cubicBezTo>
                  <a:cubicBezTo>
                    <a:pt x="15646" y="10520"/>
                    <a:pt x="11573" y="9395"/>
                    <a:pt x="11299" y="9304"/>
                  </a:cubicBezTo>
                  <a:lnTo>
                    <a:pt x="11269" y="9304"/>
                  </a:lnTo>
                  <a:cubicBezTo>
                    <a:pt x="3700" y="6082"/>
                    <a:pt x="1694" y="1219"/>
                    <a:pt x="1573" y="945"/>
                  </a:cubicBezTo>
                  <a:lnTo>
                    <a:pt x="1573" y="915"/>
                  </a:lnTo>
                  <a:cubicBezTo>
                    <a:pt x="1542" y="793"/>
                    <a:pt x="1117" y="33"/>
                    <a:pt x="904" y="3"/>
                  </a:cubicBezTo>
                  <a:cubicBezTo>
                    <a:pt x="893" y="1"/>
                    <a:pt x="880" y="1"/>
                    <a:pt x="8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43" name="Google Shape;743;p36"/>
            <p:cNvSpPr/>
            <p:nvPr/>
          </p:nvSpPr>
          <p:spPr>
            <a:xfrm>
              <a:off x="4480600" y="3876425"/>
              <a:ext cx="509150" cy="254400"/>
            </a:xfrm>
            <a:custGeom>
              <a:avLst/>
              <a:gdLst/>
              <a:ahLst/>
              <a:cxnLst/>
              <a:rect l="l" t="t" r="r" b="b"/>
              <a:pathLst>
                <a:path w="20366" h="10176" extrusionOk="0">
                  <a:moveTo>
                    <a:pt x="471" y="1"/>
                  </a:moveTo>
                  <a:cubicBezTo>
                    <a:pt x="466" y="1"/>
                    <a:pt x="460" y="2"/>
                    <a:pt x="456" y="3"/>
                  </a:cubicBezTo>
                  <a:cubicBezTo>
                    <a:pt x="335" y="64"/>
                    <a:pt x="0" y="398"/>
                    <a:pt x="2067" y="1887"/>
                  </a:cubicBezTo>
                  <a:cubicBezTo>
                    <a:pt x="3678" y="3012"/>
                    <a:pt x="4894" y="3346"/>
                    <a:pt x="5350" y="3468"/>
                  </a:cubicBezTo>
                  <a:cubicBezTo>
                    <a:pt x="5411" y="3498"/>
                    <a:pt x="5471" y="3620"/>
                    <a:pt x="5411" y="3711"/>
                  </a:cubicBezTo>
                  <a:cubicBezTo>
                    <a:pt x="5228" y="3954"/>
                    <a:pt x="5016" y="4471"/>
                    <a:pt x="4924" y="4623"/>
                  </a:cubicBezTo>
                  <a:cubicBezTo>
                    <a:pt x="4894" y="4653"/>
                    <a:pt x="4894" y="4714"/>
                    <a:pt x="4924" y="4775"/>
                  </a:cubicBezTo>
                  <a:cubicBezTo>
                    <a:pt x="5107" y="5018"/>
                    <a:pt x="5927" y="5687"/>
                    <a:pt x="6231" y="5900"/>
                  </a:cubicBezTo>
                  <a:cubicBezTo>
                    <a:pt x="6254" y="5933"/>
                    <a:pt x="6284" y="5946"/>
                    <a:pt x="6315" y="5946"/>
                  </a:cubicBezTo>
                  <a:cubicBezTo>
                    <a:pt x="6369" y="5946"/>
                    <a:pt x="6425" y="5908"/>
                    <a:pt x="6444" y="5869"/>
                  </a:cubicBezTo>
                  <a:cubicBezTo>
                    <a:pt x="6474" y="5778"/>
                    <a:pt x="6474" y="5717"/>
                    <a:pt x="6535" y="5626"/>
                  </a:cubicBezTo>
                  <a:cubicBezTo>
                    <a:pt x="6566" y="5474"/>
                    <a:pt x="6292" y="4957"/>
                    <a:pt x="6292" y="4805"/>
                  </a:cubicBezTo>
                  <a:cubicBezTo>
                    <a:pt x="6292" y="4702"/>
                    <a:pt x="6377" y="4655"/>
                    <a:pt x="6460" y="4655"/>
                  </a:cubicBezTo>
                  <a:cubicBezTo>
                    <a:pt x="6499" y="4655"/>
                    <a:pt x="6537" y="4665"/>
                    <a:pt x="6566" y="4684"/>
                  </a:cubicBezTo>
                  <a:cubicBezTo>
                    <a:pt x="6900" y="5079"/>
                    <a:pt x="8298" y="5474"/>
                    <a:pt x="8298" y="5474"/>
                  </a:cubicBezTo>
                  <a:lnTo>
                    <a:pt x="8815" y="5626"/>
                  </a:lnTo>
                  <a:cubicBezTo>
                    <a:pt x="8884" y="5667"/>
                    <a:pt x="8952" y="5684"/>
                    <a:pt x="9012" y="5684"/>
                  </a:cubicBezTo>
                  <a:cubicBezTo>
                    <a:pt x="9086" y="5684"/>
                    <a:pt x="9146" y="5660"/>
                    <a:pt x="9180" y="5626"/>
                  </a:cubicBezTo>
                  <a:cubicBezTo>
                    <a:pt x="9271" y="5626"/>
                    <a:pt x="9301" y="5626"/>
                    <a:pt x="9332" y="5687"/>
                  </a:cubicBezTo>
                  <a:cubicBezTo>
                    <a:pt x="9423" y="5748"/>
                    <a:pt x="9605" y="5839"/>
                    <a:pt x="9605" y="5869"/>
                  </a:cubicBezTo>
                  <a:cubicBezTo>
                    <a:pt x="9666" y="6082"/>
                    <a:pt x="9605" y="6295"/>
                    <a:pt x="9605" y="6295"/>
                  </a:cubicBezTo>
                  <a:cubicBezTo>
                    <a:pt x="9484" y="6629"/>
                    <a:pt x="9605" y="6994"/>
                    <a:pt x="9605" y="7055"/>
                  </a:cubicBezTo>
                  <a:cubicBezTo>
                    <a:pt x="9605" y="7085"/>
                    <a:pt x="8967" y="8423"/>
                    <a:pt x="8845" y="8635"/>
                  </a:cubicBezTo>
                  <a:cubicBezTo>
                    <a:pt x="8724" y="8787"/>
                    <a:pt x="8754" y="8970"/>
                    <a:pt x="8754" y="9061"/>
                  </a:cubicBezTo>
                  <a:cubicBezTo>
                    <a:pt x="8754" y="9091"/>
                    <a:pt x="8754" y="9091"/>
                    <a:pt x="8815" y="9122"/>
                  </a:cubicBezTo>
                  <a:lnTo>
                    <a:pt x="9909" y="10155"/>
                  </a:lnTo>
                  <a:cubicBezTo>
                    <a:pt x="9934" y="10168"/>
                    <a:pt x="9970" y="10175"/>
                    <a:pt x="10005" y="10175"/>
                  </a:cubicBezTo>
                  <a:cubicBezTo>
                    <a:pt x="10055" y="10175"/>
                    <a:pt x="10104" y="10160"/>
                    <a:pt x="10122" y="10125"/>
                  </a:cubicBezTo>
                  <a:cubicBezTo>
                    <a:pt x="10517" y="9517"/>
                    <a:pt x="10061" y="8939"/>
                    <a:pt x="9970" y="8818"/>
                  </a:cubicBezTo>
                  <a:cubicBezTo>
                    <a:pt x="9940" y="8666"/>
                    <a:pt x="9970" y="8666"/>
                    <a:pt x="9970" y="8666"/>
                  </a:cubicBezTo>
                  <a:cubicBezTo>
                    <a:pt x="10730" y="7723"/>
                    <a:pt x="11095" y="6933"/>
                    <a:pt x="11155" y="6812"/>
                  </a:cubicBezTo>
                  <a:cubicBezTo>
                    <a:pt x="11186" y="6751"/>
                    <a:pt x="11277" y="6508"/>
                    <a:pt x="11307" y="6356"/>
                  </a:cubicBezTo>
                  <a:cubicBezTo>
                    <a:pt x="11338" y="6295"/>
                    <a:pt x="11399" y="6234"/>
                    <a:pt x="11459" y="6234"/>
                  </a:cubicBezTo>
                  <a:lnTo>
                    <a:pt x="12098" y="6234"/>
                  </a:lnTo>
                  <a:cubicBezTo>
                    <a:pt x="12189" y="6234"/>
                    <a:pt x="12250" y="6295"/>
                    <a:pt x="12250" y="6356"/>
                  </a:cubicBezTo>
                  <a:cubicBezTo>
                    <a:pt x="12310" y="6538"/>
                    <a:pt x="12341" y="6903"/>
                    <a:pt x="12493" y="7085"/>
                  </a:cubicBezTo>
                  <a:cubicBezTo>
                    <a:pt x="12596" y="7217"/>
                    <a:pt x="12713" y="7272"/>
                    <a:pt x="12834" y="7272"/>
                  </a:cubicBezTo>
                  <a:cubicBezTo>
                    <a:pt x="12963" y="7272"/>
                    <a:pt x="13097" y="7210"/>
                    <a:pt x="13222" y="7116"/>
                  </a:cubicBezTo>
                  <a:cubicBezTo>
                    <a:pt x="13405" y="6964"/>
                    <a:pt x="13283" y="6447"/>
                    <a:pt x="13222" y="6204"/>
                  </a:cubicBezTo>
                  <a:cubicBezTo>
                    <a:pt x="13162" y="6143"/>
                    <a:pt x="13222" y="6052"/>
                    <a:pt x="13283" y="6021"/>
                  </a:cubicBezTo>
                  <a:lnTo>
                    <a:pt x="13526" y="5900"/>
                  </a:lnTo>
                  <a:cubicBezTo>
                    <a:pt x="13537" y="5894"/>
                    <a:pt x="13550" y="5892"/>
                    <a:pt x="13563" y="5892"/>
                  </a:cubicBezTo>
                  <a:cubicBezTo>
                    <a:pt x="13626" y="5892"/>
                    <a:pt x="13709" y="5946"/>
                    <a:pt x="13709" y="6021"/>
                  </a:cubicBezTo>
                  <a:cubicBezTo>
                    <a:pt x="13739" y="6082"/>
                    <a:pt x="13739" y="6234"/>
                    <a:pt x="13830" y="6325"/>
                  </a:cubicBezTo>
                  <a:cubicBezTo>
                    <a:pt x="13869" y="6403"/>
                    <a:pt x="13959" y="6442"/>
                    <a:pt x="14062" y="6442"/>
                  </a:cubicBezTo>
                  <a:cubicBezTo>
                    <a:pt x="14201" y="6442"/>
                    <a:pt x="14364" y="6373"/>
                    <a:pt x="14469" y="6234"/>
                  </a:cubicBezTo>
                  <a:cubicBezTo>
                    <a:pt x="14621" y="6052"/>
                    <a:pt x="14499" y="5748"/>
                    <a:pt x="14438" y="5596"/>
                  </a:cubicBezTo>
                  <a:cubicBezTo>
                    <a:pt x="14438" y="5565"/>
                    <a:pt x="14438" y="5505"/>
                    <a:pt x="14469" y="5444"/>
                  </a:cubicBezTo>
                  <a:cubicBezTo>
                    <a:pt x="14590" y="5353"/>
                    <a:pt x="14833" y="5049"/>
                    <a:pt x="15076" y="4805"/>
                  </a:cubicBezTo>
                  <a:cubicBezTo>
                    <a:pt x="15380" y="4502"/>
                    <a:pt x="15684" y="4289"/>
                    <a:pt x="15684" y="4289"/>
                  </a:cubicBezTo>
                  <a:cubicBezTo>
                    <a:pt x="16414" y="3711"/>
                    <a:pt x="17539" y="3438"/>
                    <a:pt x="17782" y="3407"/>
                  </a:cubicBezTo>
                  <a:lnTo>
                    <a:pt x="17842" y="3407"/>
                  </a:lnTo>
                  <a:cubicBezTo>
                    <a:pt x="18450" y="3681"/>
                    <a:pt x="18937" y="4805"/>
                    <a:pt x="18937" y="4805"/>
                  </a:cubicBezTo>
                  <a:cubicBezTo>
                    <a:pt x="19362" y="5596"/>
                    <a:pt x="19757" y="5869"/>
                    <a:pt x="19909" y="5961"/>
                  </a:cubicBezTo>
                  <a:lnTo>
                    <a:pt x="20001" y="5961"/>
                  </a:lnTo>
                  <a:cubicBezTo>
                    <a:pt x="20244" y="5839"/>
                    <a:pt x="20244" y="5657"/>
                    <a:pt x="20244" y="5657"/>
                  </a:cubicBezTo>
                  <a:cubicBezTo>
                    <a:pt x="20365" y="5383"/>
                    <a:pt x="19636" y="3742"/>
                    <a:pt x="19636" y="3742"/>
                  </a:cubicBezTo>
                  <a:cubicBezTo>
                    <a:pt x="19545" y="3620"/>
                    <a:pt x="19757" y="3103"/>
                    <a:pt x="19788" y="2982"/>
                  </a:cubicBezTo>
                  <a:cubicBezTo>
                    <a:pt x="19818" y="2860"/>
                    <a:pt x="19818" y="2769"/>
                    <a:pt x="19757" y="2647"/>
                  </a:cubicBezTo>
                  <a:cubicBezTo>
                    <a:pt x="19544" y="2248"/>
                    <a:pt x="19075" y="2059"/>
                    <a:pt x="18962" y="2059"/>
                  </a:cubicBezTo>
                  <a:cubicBezTo>
                    <a:pt x="18946" y="2059"/>
                    <a:pt x="18937" y="2062"/>
                    <a:pt x="18937" y="2070"/>
                  </a:cubicBezTo>
                  <a:cubicBezTo>
                    <a:pt x="18684" y="1923"/>
                    <a:pt x="18335" y="1868"/>
                    <a:pt x="17953" y="1868"/>
                  </a:cubicBezTo>
                  <a:cubicBezTo>
                    <a:pt x="16911" y="1868"/>
                    <a:pt x="15625" y="2277"/>
                    <a:pt x="15380" y="2343"/>
                  </a:cubicBezTo>
                  <a:cubicBezTo>
                    <a:pt x="15337" y="2352"/>
                    <a:pt x="15288" y="2357"/>
                    <a:pt x="15233" y="2357"/>
                  </a:cubicBezTo>
                  <a:cubicBezTo>
                    <a:pt x="14908" y="2357"/>
                    <a:pt x="14376" y="2204"/>
                    <a:pt x="13466" y="1918"/>
                  </a:cubicBezTo>
                  <a:cubicBezTo>
                    <a:pt x="12685" y="1673"/>
                    <a:pt x="11807" y="1640"/>
                    <a:pt x="11274" y="1640"/>
                  </a:cubicBezTo>
                  <a:cubicBezTo>
                    <a:pt x="11081" y="1640"/>
                    <a:pt x="10933" y="1644"/>
                    <a:pt x="10851" y="1644"/>
                  </a:cubicBezTo>
                  <a:cubicBezTo>
                    <a:pt x="10842" y="1643"/>
                    <a:pt x="10830" y="1643"/>
                    <a:pt x="10816" y="1643"/>
                  </a:cubicBezTo>
                  <a:cubicBezTo>
                    <a:pt x="10401" y="1643"/>
                    <a:pt x="8233" y="2071"/>
                    <a:pt x="8085" y="2100"/>
                  </a:cubicBezTo>
                  <a:lnTo>
                    <a:pt x="8055" y="2100"/>
                  </a:lnTo>
                  <a:cubicBezTo>
                    <a:pt x="7750" y="2118"/>
                    <a:pt x="7455" y="2127"/>
                    <a:pt x="7171" y="2127"/>
                  </a:cubicBezTo>
                  <a:cubicBezTo>
                    <a:pt x="3115" y="2127"/>
                    <a:pt x="1117" y="421"/>
                    <a:pt x="1003" y="307"/>
                  </a:cubicBezTo>
                  <a:cubicBezTo>
                    <a:pt x="974" y="278"/>
                    <a:pt x="587" y="1"/>
                    <a:pt x="4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44" name="Google Shape;744;p36"/>
            <p:cNvSpPr/>
            <p:nvPr/>
          </p:nvSpPr>
          <p:spPr>
            <a:xfrm>
              <a:off x="6651600" y="3351575"/>
              <a:ext cx="357950" cy="699325"/>
            </a:xfrm>
            <a:custGeom>
              <a:avLst/>
              <a:gdLst/>
              <a:ahLst/>
              <a:cxnLst/>
              <a:rect l="l" t="t" r="r" b="b"/>
              <a:pathLst>
                <a:path w="14318" h="27973" extrusionOk="0">
                  <a:moveTo>
                    <a:pt x="9245" y="1"/>
                  </a:moveTo>
                  <a:cubicBezTo>
                    <a:pt x="9009" y="1"/>
                    <a:pt x="8501" y="438"/>
                    <a:pt x="7630" y="2912"/>
                  </a:cubicBezTo>
                  <a:cubicBezTo>
                    <a:pt x="6809" y="5465"/>
                    <a:pt x="6809" y="7137"/>
                    <a:pt x="6840" y="7775"/>
                  </a:cubicBezTo>
                  <a:cubicBezTo>
                    <a:pt x="6867" y="7884"/>
                    <a:pt x="6748" y="7992"/>
                    <a:pt x="6658" y="7992"/>
                  </a:cubicBezTo>
                  <a:cubicBezTo>
                    <a:pt x="6647" y="7992"/>
                    <a:pt x="6637" y="7991"/>
                    <a:pt x="6627" y="7988"/>
                  </a:cubicBezTo>
                  <a:cubicBezTo>
                    <a:pt x="6201" y="7896"/>
                    <a:pt x="5472" y="7745"/>
                    <a:pt x="5259" y="7714"/>
                  </a:cubicBezTo>
                  <a:cubicBezTo>
                    <a:pt x="5168" y="7714"/>
                    <a:pt x="5107" y="7714"/>
                    <a:pt x="5046" y="7775"/>
                  </a:cubicBezTo>
                  <a:cubicBezTo>
                    <a:pt x="4803" y="8140"/>
                    <a:pt x="4256" y="9477"/>
                    <a:pt x="4074" y="9933"/>
                  </a:cubicBezTo>
                  <a:cubicBezTo>
                    <a:pt x="4043" y="10024"/>
                    <a:pt x="4104" y="10146"/>
                    <a:pt x="4226" y="10176"/>
                  </a:cubicBezTo>
                  <a:cubicBezTo>
                    <a:pt x="4347" y="10237"/>
                    <a:pt x="4439" y="10237"/>
                    <a:pt x="4560" y="10237"/>
                  </a:cubicBezTo>
                  <a:cubicBezTo>
                    <a:pt x="4742" y="10237"/>
                    <a:pt x="5350" y="9659"/>
                    <a:pt x="5563" y="9568"/>
                  </a:cubicBezTo>
                  <a:cubicBezTo>
                    <a:pt x="5584" y="9560"/>
                    <a:pt x="5604" y="9556"/>
                    <a:pt x="5624" y="9556"/>
                  </a:cubicBezTo>
                  <a:cubicBezTo>
                    <a:pt x="5752" y="9556"/>
                    <a:pt x="5855" y="9710"/>
                    <a:pt x="5776" y="9842"/>
                  </a:cubicBezTo>
                  <a:cubicBezTo>
                    <a:pt x="5442" y="10450"/>
                    <a:pt x="5442" y="12425"/>
                    <a:pt x="5442" y="12425"/>
                  </a:cubicBezTo>
                  <a:lnTo>
                    <a:pt x="5442" y="13125"/>
                  </a:lnTo>
                  <a:cubicBezTo>
                    <a:pt x="5442" y="13368"/>
                    <a:pt x="5502" y="13520"/>
                    <a:pt x="5594" y="13641"/>
                  </a:cubicBezTo>
                  <a:cubicBezTo>
                    <a:pt x="5654" y="13672"/>
                    <a:pt x="5654" y="13763"/>
                    <a:pt x="5624" y="13824"/>
                  </a:cubicBezTo>
                  <a:cubicBezTo>
                    <a:pt x="5563" y="13976"/>
                    <a:pt x="5502" y="14249"/>
                    <a:pt x="5472" y="14249"/>
                  </a:cubicBezTo>
                  <a:cubicBezTo>
                    <a:pt x="5259" y="14401"/>
                    <a:pt x="4955" y="14401"/>
                    <a:pt x="4955" y="14401"/>
                  </a:cubicBezTo>
                  <a:cubicBezTo>
                    <a:pt x="4439" y="14401"/>
                    <a:pt x="4043" y="14705"/>
                    <a:pt x="3952" y="14705"/>
                  </a:cubicBezTo>
                  <a:cubicBezTo>
                    <a:pt x="3922" y="14705"/>
                    <a:pt x="1946" y="14401"/>
                    <a:pt x="1612" y="14340"/>
                  </a:cubicBezTo>
                  <a:cubicBezTo>
                    <a:pt x="1547" y="14316"/>
                    <a:pt x="1485" y="14307"/>
                    <a:pt x="1427" y="14307"/>
                  </a:cubicBezTo>
                  <a:cubicBezTo>
                    <a:pt x="1263" y="14307"/>
                    <a:pt x="1124" y="14379"/>
                    <a:pt x="1034" y="14401"/>
                  </a:cubicBezTo>
                  <a:cubicBezTo>
                    <a:pt x="1004" y="14401"/>
                    <a:pt x="943" y="14432"/>
                    <a:pt x="943" y="14492"/>
                  </a:cubicBezTo>
                  <a:lnTo>
                    <a:pt x="31" y="16346"/>
                  </a:lnTo>
                  <a:cubicBezTo>
                    <a:pt x="1" y="16468"/>
                    <a:pt x="31" y="16559"/>
                    <a:pt x="153" y="16590"/>
                  </a:cubicBezTo>
                  <a:cubicBezTo>
                    <a:pt x="294" y="16635"/>
                    <a:pt x="427" y="16655"/>
                    <a:pt x="552" y="16655"/>
                  </a:cubicBezTo>
                  <a:cubicBezTo>
                    <a:pt x="1258" y="16655"/>
                    <a:pt x="1691" y="16024"/>
                    <a:pt x="1794" y="15921"/>
                  </a:cubicBezTo>
                  <a:cubicBezTo>
                    <a:pt x="1875" y="15840"/>
                    <a:pt x="1916" y="15826"/>
                    <a:pt x="1934" y="15826"/>
                  </a:cubicBezTo>
                  <a:cubicBezTo>
                    <a:pt x="1943" y="15826"/>
                    <a:pt x="1946" y="15830"/>
                    <a:pt x="1946" y="15830"/>
                  </a:cubicBezTo>
                  <a:cubicBezTo>
                    <a:pt x="3466" y="16468"/>
                    <a:pt x="4651" y="16590"/>
                    <a:pt x="4834" y="16650"/>
                  </a:cubicBezTo>
                  <a:lnTo>
                    <a:pt x="5502" y="16650"/>
                  </a:lnTo>
                  <a:cubicBezTo>
                    <a:pt x="5594" y="16650"/>
                    <a:pt x="5654" y="16711"/>
                    <a:pt x="5715" y="16802"/>
                  </a:cubicBezTo>
                  <a:cubicBezTo>
                    <a:pt x="5776" y="17015"/>
                    <a:pt x="5898" y="17441"/>
                    <a:pt x="5958" y="17623"/>
                  </a:cubicBezTo>
                  <a:cubicBezTo>
                    <a:pt x="6019" y="17714"/>
                    <a:pt x="5958" y="17805"/>
                    <a:pt x="5898" y="17866"/>
                  </a:cubicBezTo>
                  <a:cubicBezTo>
                    <a:pt x="5654" y="17988"/>
                    <a:pt x="5259" y="18170"/>
                    <a:pt x="5046" y="18413"/>
                  </a:cubicBezTo>
                  <a:cubicBezTo>
                    <a:pt x="4803" y="18808"/>
                    <a:pt x="4955" y="19143"/>
                    <a:pt x="5290" y="19386"/>
                  </a:cubicBezTo>
                  <a:cubicBezTo>
                    <a:pt x="5335" y="19411"/>
                    <a:pt x="5389" y="19422"/>
                    <a:pt x="5450" y="19422"/>
                  </a:cubicBezTo>
                  <a:cubicBezTo>
                    <a:pt x="5756" y="19422"/>
                    <a:pt x="6221" y="19143"/>
                    <a:pt x="6475" y="18991"/>
                  </a:cubicBezTo>
                  <a:cubicBezTo>
                    <a:pt x="6497" y="18980"/>
                    <a:pt x="6528" y="18973"/>
                    <a:pt x="6560" y="18973"/>
                  </a:cubicBezTo>
                  <a:cubicBezTo>
                    <a:pt x="6617" y="18973"/>
                    <a:pt x="6680" y="18994"/>
                    <a:pt x="6718" y="19052"/>
                  </a:cubicBezTo>
                  <a:cubicBezTo>
                    <a:pt x="6779" y="19112"/>
                    <a:pt x="6840" y="19204"/>
                    <a:pt x="6931" y="19264"/>
                  </a:cubicBezTo>
                  <a:cubicBezTo>
                    <a:pt x="6992" y="19386"/>
                    <a:pt x="6961" y="19538"/>
                    <a:pt x="6840" y="19568"/>
                  </a:cubicBezTo>
                  <a:cubicBezTo>
                    <a:pt x="6688" y="19660"/>
                    <a:pt x="6536" y="19720"/>
                    <a:pt x="6475" y="19842"/>
                  </a:cubicBezTo>
                  <a:cubicBezTo>
                    <a:pt x="6262" y="20055"/>
                    <a:pt x="6475" y="20480"/>
                    <a:pt x="6809" y="20632"/>
                  </a:cubicBezTo>
                  <a:cubicBezTo>
                    <a:pt x="6857" y="20653"/>
                    <a:pt x="6907" y="20663"/>
                    <a:pt x="6958" y="20663"/>
                  </a:cubicBezTo>
                  <a:cubicBezTo>
                    <a:pt x="7203" y="20663"/>
                    <a:pt x="7474" y="20454"/>
                    <a:pt x="7600" y="20328"/>
                  </a:cubicBezTo>
                  <a:cubicBezTo>
                    <a:pt x="7653" y="20293"/>
                    <a:pt x="7696" y="20278"/>
                    <a:pt x="7741" y="20278"/>
                  </a:cubicBezTo>
                  <a:cubicBezTo>
                    <a:pt x="7773" y="20278"/>
                    <a:pt x="7805" y="20285"/>
                    <a:pt x="7843" y="20298"/>
                  </a:cubicBezTo>
                  <a:cubicBezTo>
                    <a:pt x="8056" y="20389"/>
                    <a:pt x="8512" y="20632"/>
                    <a:pt x="8937" y="20815"/>
                  </a:cubicBezTo>
                  <a:cubicBezTo>
                    <a:pt x="9515" y="21088"/>
                    <a:pt x="9879" y="21423"/>
                    <a:pt x="9879" y="21423"/>
                  </a:cubicBezTo>
                  <a:cubicBezTo>
                    <a:pt x="10913" y="22182"/>
                    <a:pt x="11703" y="23520"/>
                    <a:pt x="11855" y="23824"/>
                  </a:cubicBezTo>
                  <a:cubicBezTo>
                    <a:pt x="11885" y="23854"/>
                    <a:pt x="11885" y="23915"/>
                    <a:pt x="11885" y="23945"/>
                  </a:cubicBezTo>
                  <a:cubicBezTo>
                    <a:pt x="11794" y="24857"/>
                    <a:pt x="10487" y="25951"/>
                    <a:pt x="10487" y="25951"/>
                  </a:cubicBezTo>
                  <a:cubicBezTo>
                    <a:pt x="9606" y="26833"/>
                    <a:pt x="9423" y="27410"/>
                    <a:pt x="9393" y="27623"/>
                  </a:cubicBezTo>
                  <a:cubicBezTo>
                    <a:pt x="9393" y="27654"/>
                    <a:pt x="9393" y="27745"/>
                    <a:pt x="9423" y="27775"/>
                  </a:cubicBezTo>
                  <a:cubicBezTo>
                    <a:pt x="9569" y="27939"/>
                    <a:pt x="9715" y="27972"/>
                    <a:pt x="9809" y="27972"/>
                  </a:cubicBezTo>
                  <a:cubicBezTo>
                    <a:pt x="9871" y="27972"/>
                    <a:pt x="9910" y="27958"/>
                    <a:pt x="9910" y="27958"/>
                  </a:cubicBezTo>
                  <a:cubicBezTo>
                    <a:pt x="9917" y="27959"/>
                    <a:pt x="9925" y="27959"/>
                    <a:pt x="9934" y="27959"/>
                  </a:cubicBezTo>
                  <a:cubicBezTo>
                    <a:pt x="10374" y="27959"/>
                    <a:pt x="12159" y="26438"/>
                    <a:pt x="12159" y="26438"/>
                  </a:cubicBezTo>
                  <a:cubicBezTo>
                    <a:pt x="12228" y="26369"/>
                    <a:pt x="12423" y="26350"/>
                    <a:pt x="12629" y="26350"/>
                  </a:cubicBezTo>
                  <a:cubicBezTo>
                    <a:pt x="12876" y="26350"/>
                    <a:pt x="13140" y="26377"/>
                    <a:pt x="13223" y="26377"/>
                  </a:cubicBezTo>
                  <a:cubicBezTo>
                    <a:pt x="13375" y="26377"/>
                    <a:pt x="13527" y="26286"/>
                    <a:pt x="13648" y="26195"/>
                  </a:cubicBezTo>
                  <a:cubicBezTo>
                    <a:pt x="14135" y="25739"/>
                    <a:pt x="14165" y="24918"/>
                    <a:pt x="14013" y="24918"/>
                  </a:cubicBezTo>
                  <a:cubicBezTo>
                    <a:pt x="14317" y="23489"/>
                    <a:pt x="12493" y="20754"/>
                    <a:pt x="12281" y="20359"/>
                  </a:cubicBezTo>
                  <a:cubicBezTo>
                    <a:pt x="12007" y="19994"/>
                    <a:pt x="12007" y="19234"/>
                    <a:pt x="12037" y="17714"/>
                  </a:cubicBezTo>
                  <a:cubicBezTo>
                    <a:pt x="12098" y="16194"/>
                    <a:pt x="11490" y="14584"/>
                    <a:pt x="11369" y="14219"/>
                  </a:cubicBezTo>
                  <a:cubicBezTo>
                    <a:pt x="11247" y="13824"/>
                    <a:pt x="9758" y="10997"/>
                    <a:pt x="9667" y="10784"/>
                  </a:cubicBezTo>
                  <a:lnTo>
                    <a:pt x="9667" y="10754"/>
                  </a:lnTo>
                  <a:cubicBezTo>
                    <a:pt x="7478" y="4827"/>
                    <a:pt x="9150" y="1149"/>
                    <a:pt x="9241" y="936"/>
                  </a:cubicBezTo>
                  <a:cubicBezTo>
                    <a:pt x="9271" y="845"/>
                    <a:pt x="9454" y="237"/>
                    <a:pt x="9393" y="85"/>
                  </a:cubicBezTo>
                  <a:cubicBezTo>
                    <a:pt x="9371" y="47"/>
                    <a:pt x="9322" y="1"/>
                    <a:pt x="92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45" name="Google Shape;745;p36"/>
            <p:cNvSpPr/>
            <p:nvPr/>
          </p:nvSpPr>
          <p:spPr>
            <a:xfrm>
              <a:off x="6520900" y="128000"/>
              <a:ext cx="490925" cy="947350"/>
            </a:xfrm>
            <a:custGeom>
              <a:avLst/>
              <a:gdLst/>
              <a:ahLst/>
              <a:cxnLst/>
              <a:rect l="l" t="t" r="r" b="b"/>
              <a:pathLst>
                <a:path w="19637" h="37894" extrusionOk="0">
                  <a:moveTo>
                    <a:pt x="12738" y="1"/>
                  </a:moveTo>
                  <a:cubicBezTo>
                    <a:pt x="12402" y="1"/>
                    <a:pt x="11689" y="603"/>
                    <a:pt x="10548" y="3980"/>
                  </a:cubicBezTo>
                  <a:cubicBezTo>
                    <a:pt x="9363" y="7446"/>
                    <a:pt x="9363" y="9725"/>
                    <a:pt x="9454" y="10576"/>
                  </a:cubicBezTo>
                  <a:cubicBezTo>
                    <a:pt x="9454" y="10762"/>
                    <a:pt x="9337" y="10856"/>
                    <a:pt x="9166" y="10856"/>
                  </a:cubicBezTo>
                  <a:cubicBezTo>
                    <a:pt x="9141" y="10856"/>
                    <a:pt x="9116" y="10854"/>
                    <a:pt x="9089" y="10850"/>
                  </a:cubicBezTo>
                  <a:cubicBezTo>
                    <a:pt x="8572" y="10698"/>
                    <a:pt x="7630" y="10546"/>
                    <a:pt x="7265" y="10485"/>
                  </a:cubicBezTo>
                  <a:cubicBezTo>
                    <a:pt x="7174" y="10485"/>
                    <a:pt x="7083" y="10515"/>
                    <a:pt x="7022" y="10576"/>
                  </a:cubicBezTo>
                  <a:cubicBezTo>
                    <a:pt x="6657" y="11032"/>
                    <a:pt x="5958" y="12826"/>
                    <a:pt x="5685" y="13464"/>
                  </a:cubicBezTo>
                  <a:cubicBezTo>
                    <a:pt x="5654" y="13616"/>
                    <a:pt x="5715" y="13768"/>
                    <a:pt x="5867" y="13829"/>
                  </a:cubicBezTo>
                  <a:cubicBezTo>
                    <a:pt x="5989" y="13859"/>
                    <a:pt x="6171" y="13859"/>
                    <a:pt x="6323" y="13859"/>
                  </a:cubicBezTo>
                  <a:cubicBezTo>
                    <a:pt x="6597" y="13859"/>
                    <a:pt x="7387" y="13099"/>
                    <a:pt x="7660" y="12978"/>
                  </a:cubicBezTo>
                  <a:cubicBezTo>
                    <a:pt x="7683" y="12971"/>
                    <a:pt x="7706" y="12968"/>
                    <a:pt x="7728" y="12968"/>
                  </a:cubicBezTo>
                  <a:cubicBezTo>
                    <a:pt x="7915" y="12968"/>
                    <a:pt x="8073" y="13182"/>
                    <a:pt x="7964" y="13373"/>
                  </a:cubicBezTo>
                  <a:cubicBezTo>
                    <a:pt x="7478" y="14193"/>
                    <a:pt x="7478" y="16868"/>
                    <a:pt x="7478" y="16868"/>
                  </a:cubicBezTo>
                  <a:lnTo>
                    <a:pt x="7478" y="17780"/>
                  </a:lnTo>
                  <a:cubicBezTo>
                    <a:pt x="7417" y="18114"/>
                    <a:pt x="7539" y="18327"/>
                    <a:pt x="7660" y="18479"/>
                  </a:cubicBezTo>
                  <a:cubicBezTo>
                    <a:pt x="7752" y="18570"/>
                    <a:pt x="7752" y="18692"/>
                    <a:pt x="7691" y="18753"/>
                  </a:cubicBezTo>
                  <a:cubicBezTo>
                    <a:pt x="7630" y="18996"/>
                    <a:pt x="7539" y="19300"/>
                    <a:pt x="7508" y="19330"/>
                  </a:cubicBezTo>
                  <a:cubicBezTo>
                    <a:pt x="7144" y="19513"/>
                    <a:pt x="6749" y="19513"/>
                    <a:pt x="6749" y="19513"/>
                  </a:cubicBezTo>
                  <a:cubicBezTo>
                    <a:pt x="6723" y="19511"/>
                    <a:pt x="6698" y="19511"/>
                    <a:pt x="6672" y="19511"/>
                  </a:cubicBezTo>
                  <a:cubicBezTo>
                    <a:pt x="6063" y="19511"/>
                    <a:pt x="5499" y="19849"/>
                    <a:pt x="5411" y="19908"/>
                  </a:cubicBezTo>
                  <a:cubicBezTo>
                    <a:pt x="5350" y="19908"/>
                    <a:pt x="2706" y="19513"/>
                    <a:pt x="2220" y="19391"/>
                  </a:cubicBezTo>
                  <a:cubicBezTo>
                    <a:pt x="2156" y="19379"/>
                    <a:pt x="2093" y="19374"/>
                    <a:pt x="2032" y="19374"/>
                  </a:cubicBezTo>
                  <a:cubicBezTo>
                    <a:pt x="1775" y="19374"/>
                    <a:pt x="1552" y="19463"/>
                    <a:pt x="1429" y="19513"/>
                  </a:cubicBezTo>
                  <a:lnTo>
                    <a:pt x="1308" y="19634"/>
                  </a:lnTo>
                  <a:lnTo>
                    <a:pt x="61" y="22187"/>
                  </a:lnTo>
                  <a:cubicBezTo>
                    <a:pt x="1" y="22339"/>
                    <a:pt x="61" y="22522"/>
                    <a:pt x="213" y="22552"/>
                  </a:cubicBezTo>
                  <a:cubicBezTo>
                    <a:pt x="410" y="22616"/>
                    <a:pt x="595" y="22644"/>
                    <a:pt x="767" y="22644"/>
                  </a:cubicBezTo>
                  <a:cubicBezTo>
                    <a:pt x="1736" y="22644"/>
                    <a:pt x="2303" y="21769"/>
                    <a:pt x="2432" y="21640"/>
                  </a:cubicBezTo>
                  <a:cubicBezTo>
                    <a:pt x="2508" y="21549"/>
                    <a:pt x="2562" y="21526"/>
                    <a:pt x="2596" y="21526"/>
                  </a:cubicBezTo>
                  <a:cubicBezTo>
                    <a:pt x="2630" y="21526"/>
                    <a:pt x="2645" y="21549"/>
                    <a:pt x="2645" y="21549"/>
                  </a:cubicBezTo>
                  <a:cubicBezTo>
                    <a:pt x="4712" y="22339"/>
                    <a:pt x="6293" y="22552"/>
                    <a:pt x="6566" y="22613"/>
                  </a:cubicBezTo>
                  <a:cubicBezTo>
                    <a:pt x="6627" y="22623"/>
                    <a:pt x="6718" y="22626"/>
                    <a:pt x="6823" y="22626"/>
                  </a:cubicBezTo>
                  <a:cubicBezTo>
                    <a:pt x="7032" y="22626"/>
                    <a:pt x="7296" y="22613"/>
                    <a:pt x="7478" y="22613"/>
                  </a:cubicBezTo>
                  <a:cubicBezTo>
                    <a:pt x="7600" y="22613"/>
                    <a:pt x="7691" y="22674"/>
                    <a:pt x="7752" y="22795"/>
                  </a:cubicBezTo>
                  <a:cubicBezTo>
                    <a:pt x="7812" y="23130"/>
                    <a:pt x="7995" y="23677"/>
                    <a:pt x="8086" y="23920"/>
                  </a:cubicBezTo>
                  <a:cubicBezTo>
                    <a:pt x="8116" y="24041"/>
                    <a:pt x="8086" y="24163"/>
                    <a:pt x="7964" y="24224"/>
                  </a:cubicBezTo>
                  <a:cubicBezTo>
                    <a:pt x="7691" y="24376"/>
                    <a:pt x="7144" y="24649"/>
                    <a:pt x="6870" y="25045"/>
                  </a:cubicBezTo>
                  <a:cubicBezTo>
                    <a:pt x="6505" y="25531"/>
                    <a:pt x="6718" y="25987"/>
                    <a:pt x="7174" y="26291"/>
                  </a:cubicBezTo>
                  <a:cubicBezTo>
                    <a:pt x="7225" y="26319"/>
                    <a:pt x="7288" y="26331"/>
                    <a:pt x="7361" y="26331"/>
                  </a:cubicBezTo>
                  <a:cubicBezTo>
                    <a:pt x="7765" y="26331"/>
                    <a:pt x="8445" y="25950"/>
                    <a:pt x="8755" y="25744"/>
                  </a:cubicBezTo>
                  <a:cubicBezTo>
                    <a:pt x="8805" y="25718"/>
                    <a:pt x="8861" y="25704"/>
                    <a:pt x="8915" y="25704"/>
                  </a:cubicBezTo>
                  <a:cubicBezTo>
                    <a:pt x="8992" y="25704"/>
                    <a:pt x="9066" y="25733"/>
                    <a:pt x="9119" y="25804"/>
                  </a:cubicBezTo>
                  <a:cubicBezTo>
                    <a:pt x="9180" y="25896"/>
                    <a:pt x="9302" y="26017"/>
                    <a:pt x="9363" y="26139"/>
                  </a:cubicBezTo>
                  <a:cubicBezTo>
                    <a:pt x="9484" y="26291"/>
                    <a:pt x="9454" y="26473"/>
                    <a:pt x="9302" y="26564"/>
                  </a:cubicBezTo>
                  <a:cubicBezTo>
                    <a:pt x="9150" y="26625"/>
                    <a:pt x="8907" y="26747"/>
                    <a:pt x="8815" y="26899"/>
                  </a:cubicBezTo>
                  <a:cubicBezTo>
                    <a:pt x="8542" y="27203"/>
                    <a:pt x="8755" y="27811"/>
                    <a:pt x="9271" y="27993"/>
                  </a:cubicBezTo>
                  <a:cubicBezTo>
                    <a:pt x="9331" y="28018"/>
                    <a:pt x="9395" y="28029"/>
                    <a:pt x="9460" y="28029"/>
                  </a:cubicBezTo>
                  <a:cubicBezTo>
                    <a:pt x="9790" y="28029"/>
                    <a:pt x="10162" y="27745"/>
                    <a:pt x="10366" y="27567"/>
                  </a:cubicBezTo>
                  <a:cubicBezTo>
                    <a:pt x="10401" y="27532"/>
                    <a:pt x="10458" y="27517"/>
                    <a:pt x="10523" y="27517"/>
                  </a:cubicBezTo>
                  <a:cubicBezTo>
                    <a:pt x="10569" y="27517"/>
                    <a:pt x="10619" y="27524"/>
                    <a:pt x="10670" y="27537"/>
                  </a:cubicBezTo>
                  <a:cubicBezTo>
                    <a:pt x="10974" y="27659"/>
                    <a:pt x="11581" y="27993"/>
                    <a:pt x="12159" y="28266"/>
                  </a:cubicBezTo>
                  <a:cubicBezTo>
                    <a:pt x="12919" y="28601"/>
                    <a:pt x="13436" y="29057"/>
                    <a:pt x="13436" y="29057"/>
                  </a:cubicBezTo>
                  <a:cubicBezTo>
                    <a:pt x="14803" y="30090"/>
                    <a:pt x="15867" y="31914"/>
                    <a:pt x="16110" y="32279"/>
                  </a:cubicBezTo>
                  <a:cubicBezTo>
                    <a:pt x="16141" y="32339"/>
                    <a:pt x="16141" y="32400"/>
                    <a:pt x="16141" y="32431"/>
                  </a:cubicBezTo>
                  <a:cubicBezTo>
                    <a:pt x="15989" y="33707"/>
                    <a:pt x="14226" y="35166"/>
                    <a:pt x="14226" y="35166"/>
                  </a:cubicBezTo>
                  <a:cubicBezTo>
                    <a:pt x="13071" y="36352"/>
                    <a:pt x="12828" y="37142"/>
                    <a:pt x="12767" y="37446"/>
                  </a:cubicBezTo>
                  <a:cubicBezTo>
                    <a:pt x="12706" y="37507"/>
                    <a:pt x="12767" y="37568"/>
                    <a:pt x="12797" y="37659"/>
                  </a:cubicBezTo>
                  <a:cubicBezTo>
                    <a:pt x="12956" y="37852"/>
                    <a:pt x="13145" y="37893"/>
                    <a:pt x="13276" y="37893"/>
                  </a:cubicBezTo>
                  <a:cubicBezTo>
                    <a:pt x="13371" y="37893"/>
                    <a:pt x="13436" y="37871"/>
                    <a:pt x="13436" y="37871"/>
                  </a:cubicBezTo>
                  <a:cubicBezTo>
                    <a:pt x="13439" y="37872"/>
                    <a:pt x="13443" y="37872"/>
                    <a:pt x="13448" y="37872"/>
                  </a:cubicBezTo>
                  <a:cubicBezTo>
                    <a:pt x="14018" y="37872"/>
                    <a:pt x="16475" y="35774"/>
                    <a:pt x="16475" y="35774"/>
                  </a:cubicBezTo>
                  <a:cubicBezTo>
                    <a:pt x="16566" y="35683"/>
                    <a:pt x="16878" y="35660"/>
                    <a:pt x="17193" y="35660"/>
                  </a:cubicBezTo>
                  <a:cubicBezTo>
                    <a:pt x="17509" y="35660"/>
                    <a:pt x="17828" y="35683"/>
                    <a:pt x="17934" y="35683"/>
                  </a:cubicBezTo>
                  <a:cubicBezTo>
                    <a:pt x="18117" y="35683"/>
                    <a:pt x="18329" y="35561"/>
                    <a:pt x="18481" y="35409"/>
                  </a:cubicBezTo>
                  <a:cubicBezTo>
                    <a:pt x="19098" y="34820"/>
                    <a:pt x="19198" y="33869"/>
                    <a:pt x="19233" y="33869"/>
                  </a:cubicBezTo>
                  <a:cubicBezTo>
                    <a:pt x="19236" y="33869"/>
                    <a:pt x="19239" y="33876"/>
                    <a:pt x="19241" y="33890"/>
                  </a:cubicBezTo>
                  <a:cubicBezTo>
                    <a:pt x="19636" y="31914"/>
                    <a:pt x="17205" y="28236"/>
                    <a:pt x="16840" y="27689"/>
                  </a:cubicBezTo>
                  <a:cubicBezTo>
                    <a:pt x="16506" y="27172"/>
                    <a:pt x="16506" y="26139"/>
                    <a:pt x="16536" y="24072"/>
                  </a:cubicBezTo>
                  <a:cubicBezTo>
                    <a:pt x="16597" y="22035"/>
                    <a:pt x="15776" y="19877"/>
                    <a:pt x="15624" y="19330"/>
                  </a:cubicBezTo>
                  <a:cubicBezTo>
                    <a:pt x="15472" y="18844"/>
                    <a:pt x="13466" y="14953"/>
                    <a:pt x="13314" y="14710"/>
                  </a:cubicBezTo>
                  <a:lnTo>
                    <a:pt x="13314" y="14649"/>
                  </a:lnTo>
                  <a:cubicBezTo>
                    <a:pt x="10396" y="6594"/>
                    <a:pt x="12645" y="1579"/>
                    <a:pt x="12736" y="1336"/>
                  </a:cubicBezTo>
                  <a:lnTo>
                    <a:pt x="12736" y="1275"/>
                  </a:lnTo>
                  <a:cubicBezTo>
                    <a:pt x="12797" y="1154"/>
                    <a:pt x="13040" y="303"/>
                    <a:pt x="12949" y="120"/>
                  </a:cubicBezTo>
                  <a:cubicBezTo>
                    <a:pt x="12919" y="67"/>
                    <a:pt x="12849" y="1"/>
                    <a:pt x="127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746" name="Google Shape;746;p36"/>
          <p:cNvSpPr/>
          <p:nvPr/>
        </p:nvSpPr>
        <p:spPr>
          <a:xfrm>
            <a:off x="-1903600" y="851802"/>
            <a:ext cx="13813232" cy="5287407"/>
          </a:xfrm>
          <a:custGeom>
            <a:avLst/>
            <a:gdLst/>
            <a:ahLst/>
            <a:cxnLst/>
            <a:rect l="l" t="t" r="r" b="b"/>
            <a:pathLst>
              <a:path w="168051" h="72513" extrusionOk="0">
                <a:moveTo>
                  <a:pt x="114290" y="0"/>
                </a:moveTo>
                <a:cubicBezTo>
                  <a:pt x="81107" y="0"/>
                  <a:pt x="0" y="31491"/>
                  <a:pt x="55237" y="62191"/>
                </a:cubicBezTo>
                <a:cubicBezTo>
                  <a:pt x="66793" y="68625"/>
                  <a:pt x="88390" y="72513"/>
                  <a:pt x="108990" y="72513"/>
                </a:cubicBezTo>
                <a:cubicBezTo>
                  <a:pt x="126624" y="72513"/>
                  <a:pt x="143527" y="69664"/>
                  <a:pt x="152773" y="63125"/>
                </a:cubicBezTo>
                <a:cubicBezTo>
                  <a:pt x="168051" y="52318"/>
                  <a:pt x="149037" y="7419"/>
                  <a:pt x="121784" y="747"/>
                </a:cubicBezTo>
                <a:cubicBezTo>
                  <a:pt x="119737" y="242"/>
                  <a:pt x="117197" y="0"/>
                  <a:pt x="11429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747" name="Google Shape;747;p36"/>
          <p:cNvSpPr txBox="1">
            <a:spLocks noGrp="1"/>
          </p:cNvSpPr>
          <p:nvPr>
            <p:ph type="title" hasCustomPrompt="1"/>
          </p:nvPr>
        </p:nvSpPr>
        <p:spPr>
          <a:xfrm>
            <a:off x="1614601" y="2397000"/>
            <a:ext cx="8962800" cy="206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300"/>
              <a:buNone/>
              <a:defRPr sz="12369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9pPr>
          </a:lstStyle>
          <a:p>
            <a:r>
              <a:t>xx%</a:t>
            </a:r>
          </a:p>
        </p:txBody>
      </p:sp>
      <p:sp>
        <p:nvSpPr>
          <p:cNvPr id="748" name="Google Shape;748;p36"/>
          <p:cNvSpPr txBox="1">
            <a:spLocks noGrp="1"/>
          </p:cNvSpPr>
          <p:nvPr>
            <p:ph type="subTitle" idx="1"/>
          </p:nvPr>
        </p:nvSpPr>
        <p:spPr>
          <a:xfrm>
            <a:off x="4456800" y="4336200"/>
            <a:ext cx="32784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Condensed"/>
              <a:buNone/>
              <a:def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66559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solidFill>
          <a:schemeClr val="accent5"/>
        </a:solidFill>
        <a:effectLst/>
      </p:bgPr>
    </p:bg>
    <p:spTree>
      <p:nvGrpSpPr>
        <p:cNvPr id="1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26"/>
          <p:cNvSpPr/>
          <p:nvPr/>
        </p:nvSpPr>
        <p:spPr>
          <a:xfrm>
            <a:off x="11338733" y="4747319"/>
            <a:ext cx="851424" cy="2175631"/>
          </a:xfrm>
          <a:custGeom>
            <a:avLst/>
            <a:gdLst/>
            <a:ahLst/>
            <a:cxnLst/>
            <a:rect l="l" t="t" r="r" b="b"/>
            <a:pathLst>
              <a:path w="15176" h="38779" extrusionOk="0">
                <a:moveTo>
                  <a:pt x="2402" y="0"/>
                </a:moveTo>
                <a:cubicBezTo>
                  <a:pt x="2048" y="0"/>
                  <a:pt x="1705" y="192"/>
                  <a:pt x="1432" y="584"/>
                </a:cubicBezTo>
                <a:cubicBezTo>
                  <a:pt x="1099" y="1018"/>
                  <a:pt x="865" y="1485"/>
                  <a:pt x="732" y="1985"/>
                </a:cubicBezTo>
                <a:cubicBezTo>
                  <a:pt x="231" y="3787"/>
                  <a:pt x="465" y="5555"/>
                  <a:pt x="865" y="7322"/>
                </a:cubicBezTo>
                <a:cubicBezTo>
                  <a:pt x="1532" y="10091"/>
                  <a:pt x="2933" y="12560"/>
                  <a:pt x="4234" y="15061"/>
                </a:cubicBezTo>
                <a:cubicBezTo>
                  <a:pt x="4401" y="15395"/>
                  <a:pt x="4534" y="15728"/>
                  <a:pt x="4668" y="16095"/>
                </a:cubicBezTo>
                <a:cubicBezTo>
                  <a:pt x="5068" y="17430"/>
                  <a:pt x="5368" y="18764"/>
                  <a:pt x="5869" y="20065"/>
                </a:cubicBezTo>
                <a:cubicBezTo>
                  <a:pt x="6903" y="22767"/>
                  <a:pt x="8037" y="25435"/>
                  <a:pt x="9138" y="28104"/>
                </a:cubicBezTo>
                <a:lnTo>
                  <a:pt x="9138" y="28271"/>
                </a:lnTo>
                <a:lnTo>
                  <a:pt x="9004" y="28204"/>
                </a:lnTo>
                <a:cubicBezTo>
                  <a:pt x="7236" y="26970"/>
                  <a:pt x="5502" y="25769"/>
                  <a:pt x="3734" y="24501"/>
                </a:cubicBezTo>
                <a:cubicBezTo>
                  <a:pt x="3133" y="24068"/>
                  <a:pt x="2500" y="23668"/>
                  <a:pt x="1866" y="23301"/>
                </a:cubicBezTo>
                <a:cubicBezTo>
                  <a:pt x="1673" y="23158"/>
                  <a:pt x="1471" y="23096"/>
                  <a:pt x="1278" y="23096"/>
                </a:cubicBezTo>
                <a:cubicBezTo>
                  <a:pt x="573" y="23096"/>
                  <a:pt x="0" y="23927"/>
                  <a:pt x="498" y="24635"/>
                </a:cubicBezTo>
                <a:cubicBezTo>
                  <a:pt x="732" y="25069"/>
                  <a:pt x="1032" y="25502"/>
                  <a:pt x="1365" y="25869"/>
                </a:cubicBezTo>
                <a:cubicBezTo>
                  <a:pt x="4001" y="28805"/>
                  <a:pt x="7336" y="30606"/>
                  <a:pt x="10972" y="31973"/>
                </a:cubicBezTo>
                <a:cubicBezTo>
                  <a:pt x="11039" y="32007"/>
                  <a:pt x="11106" y="32074"/>
                  <a:pt x="11172" y="32174"/>
                </a:cubicBezTo>
                <a:cubicBezTo>
                  <a:pt x="12373" y="34108"/>
                  <a:pt x="13574" y="36043"/>
                  <a:pt x="14775" y="37978"/>
                </a:cubicBezTo>
                <a:cubicBezTo>
                  <a:pt x="14942" y="38245"/>
                  <a:pt x="15042" y="38511"/>
                  <a:pt x="15175" y="38778"/>
                </a:cubicBezTo>
                <a:lnTo>
                  <a:pt x="15142" y="28471"/>
                </a:lnTo>
                <a:cubicBezTo>
                  <a:pt x="15109" y="28404"/>
                  <a:pt x="15075" y="28304"/>
                  <a:pt x="15042" y="28237"/>
                </a:cubicBezTo>
                <a:cubicBezTo>
                  <a:pt x="14842" y="27370"/>
                  <a:pt x="14642" y="26470"/>
                  <a:pt x="14375" y="25636"/>
                </a:cubicBezTo>
                <a:cubicBezTo>
                  <a:pt x="14281" y="25261"/>
                  <a:pt x="13982" y="25032"/>
                  <a:pt x="13616" y="25032"/>
                </a:cubicBezTo>
                <a:cubicBezTo>
                  <a:pt x="13591" y="25032"/>
                  <a:pt x="13566" y="25033"/>
                  <a:pt x="13541" y="25035"/>
                </a:cubicBezTo>
                <a:cubicBezTo>
                  <a:pt x="13140" y="25069"/>
                  <a:pt x="12874" y="25402"/>
                  <a:pt x="12840" y="25802"/>
                </a:cubicBezTo>
                <a:cubicBezTo>
                  <a:pt x="12740" y="26236"/>
                  <a:pt x="12707" y="26670"/>
                  <a:pt x="12740" y="27103"/>
                </a:cubicBezTo>
                <a:cubicBezTo>
                  <a:pt x="12940" y="28738"/>
                  <a:pt x="13174" y="30372"/>
                  <a:pt x="13407" y="32007"/>
                </a:cubicBezTo>
                <a:cubicBezTo>
                  <a:pt x="13507" y="32741"/>
                  <a:pt x="13708" y="33508"/>
                  <a:pt x="13874" y="34275"/>
                </a:cubicBezTo>
                <a:cubicBezTo>
                  <a:pt x="13741" y="34175"/>
                  <a:pt x="13641" y="34075"/>
                  <a:pt x="13541" y="33908"/>
                </a:cubicBezTo>
                <a:cubicBezTo>
                  <a:pt x="12407" y="31740"/>
                  <a:pt x="11272" y="29538"/>
                  <a:pt x="10138" y="27337"/>
                </a:cubicBezTo>
                <a:cubicBezTo>
                  <a:pt x="9771" y="26770"/>
                  <a:pt x="9671" y="26103"/>
                  <a:pt x="9838" y="25435"/>
                </a:cubicBezTo>
                <a:cubicBezTo>
                  <a:pt x="10138" y="24068"/>
                  <a:pt x="10372" y="22667"/>
                  <a:pt x="10539" y="21266"/>
                </a:cubicBezTo>
                <a:cubicBezTo>
                  <a:pt x="10872" y="19031"/>
                  <a:pt x="11272" y="16796"/>
                  <a:pt x="11206" y="14494"/>
                </a:cubicBezTo>
                <a:cubicBezTo>
                  <a:pt x="11206" y="13994"/>
                  <a:pt x="11139" y="13460"/>
                  <a:pt x="10972" y="12960"/>
                </a:cubicBezTo>
                <a:cubicBezTo>
                  <a:pt x="10827" y="12542"/>
                  <a:pt x="10453" y="12322"/>
                  <a:pt x="10084" y="12322"/>
                </a:cubicBezTo>
                <a:cubicBezTo>
                  <a:pt x="9776" y="12322"/>
                  <a:pt x="9471" y="12475"/>
                  <a:pt x="9304" y="12793"/>
                </a:cubicBezTo>
                <a:cubicBezTo>
                  <a:pt x="9038" y="13127"/>
                  <a:pt x="8871" y="13527"/>
                  <a:pt x="8771" y="13927"/>
                </a:cubicBezTo>
                <a:cubicBezTo>
                  <a:pt x="8470" y="15328"/>
                  <a:pt x="8237" y="16729"/>
                  <a:pt x="8070" y="18130"/>
                </a:cubicBezTo>
                <a:cubicBezTo>
                  <a:pt x="7937" y="19465"/>
                  <a:pt x="8037" y="20799"/>
                  <a:pt x="8037" y="22267"/>
                </a:cubicBezTo>
                <a:cubicBezTo>
                  <a:pt x="7937" y="22100"/>
                  <a:pt x="7870" y="21933"/>
                  <a:pt x="7803" y="21766"/>
                </a:cubicBezTo>
                <a:cubicBezTo>
                  <a:pt x="7170" y="19831"/>
                  <a:pt x="6536" y="17930"/>
                  <a:pt x="5935" y="15995"/>
                </a:cubicBezTo>
                <a:cubicBezTo>
                  <a:pt x="5702" y="15328"/>
                  <a:pt x="5535" y="14694"/>
                  <a:pt x="5468" y="13994"/>
                </a:cubicBezTo>
                <a:cubicBezTo>
                  <a:pt x="5302" y="12193"/>
                  <a:pt x="5235" y="10358"/>
                  <a:pt x="5168" y="8523"/>
                </a:cubicBezTo>
                <a:cubicBezTo>
                  <a:pt x="5101" y="6622"/>
                  <a:pt x="4901" y="4721"/>
                  <a:pt x="4501" y="2886"/>
                </a:cubicBezTo>
                <a:cubicBezTo>
                  <a:pt x="4334" y="2019"/>
                  <a:pt x="3967" y="1185"/>
                  <a:pt x="3400" y="518"/>
                </a:cubicBezTo>
                <a:cubicBezTo>
                  <a:pt x="3090" y="175"/>
                  <a:pt x="2741" y="0"/>
                  <a:pt x="240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17" name="Google Shape;1217;p26"/>
          <p:cNvSpPr/>
          <p:nvPr/>
        </p:nvSpPr>
        <p:spPr>
          <a:xfrm>
            <a:off x="10918401" y="6321255"/>
            <a:ext cx="115046" cy="98988"/>
          </a:xfrm>
          <a:custGeom>
            <a:avLst/>
            <a:gdLst/>
            <a:ahLst/>
            <a:cxnLst/>
            <a:rect l="l" t="t" r="r" b="b"/>
            <a:pathLst>
              <a:path w="1261" h="1085" extrusionOk="0">
                <a:moveTo>
                  <a:pt x="706" y="0"/>
                </a:moveTo>
                <a:cubicBezTo>
                  <a:pt x="683" y="0"/>
                  <a:pt x="658" y="2"/>
                  <a:pt x="634" y="4"/>
                </a:cubicBezTo>
                <a:cubicBezTo>
                  <a:pt x="267" y="37"/>
                  <a:pt x="0" y="104"/>
                  <a:pt x="0" y="638"/>
                </a:cubicBezTo>
                <a:cubicBezTo>
                  <a:pt x="0" y="899"/>
                  <a:pt x="227" y="1084"/>
                  <a:pt x="462" y="1084"/>
                </a:cubicBezTo>
                <a:cubicBezTo>
                  <a:pt x="497" y="1084"/>
                  <a:pt x="533" y="1080"/>
                  <a:pt x="567" y="1071"/>
                </a:cubicBezTo>
                <a:cubicBezTo>
                  <a:pt x="868" y="971"/>
                  <a:pt x="1101" y="771"/>
                  <a:pt x="1168" y="471"/>
                </a:cubicBezTo>
                <a:cubicBezTo>
                  <a:pt x="1261" y="193"/>
                  <a:pt x="1009" y="0"/>
                  <a:pt x="7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18" name="Google Shape;1218;p26"/>
          <p:cNvSpPr/>
          <p:nvPr/>
        </p:nvSpPr>
        <p:spPr>
          <a:xfrm>
            <a:off x="11664554" y="437454"/>
            <a:ext cx="112125" cy="113129"/>
          </a:xfrm>
          <a:custGeom>
            <a:avLst/>
            <a:gdLst/>
            <a:ahLst/>
            <a:cxnLst/>
            <a:rect l="l" t="t" r="r" b="b"/>
            <a:pathLst>
              <a:path w="1229" h="1240" extrusionOk="0">
                <a:moveTo>
                  <a:pt x="578" y="1"/>
                </a:moveTo>
                <a:cubicBezTo>
                  <a:pt x="238" y="1"/>
                  <a:pt x="1" y="319"/>
                  <a:pt x="128" y="637"/>
                </a:cubicBezTo>
                <a:cubicBezTo>
                  <a:pt x="161" y="870"/>
                  <a:pt x="428" y="1237"/>
                  <a:pt x="595" y="1237"/>
                </a:cubicBezTo>
                <a:cubicBezTo>
                  <a:pt x="614" y="1239"/>
                  <a:pt x="632" y="1240"/>
                  <a:pt x="650" y="1240"/>
                </a:cubicBezTo>
                <a:cubicBezTo>
                  <a:pt x="954" y="1240"/>
                  <a:pt x="1166" y="976"/>
                  <a:pt x="1229" y="503"/>
                </a:cubicBezTo>
                <a:cubicBezTo>
                  <a:pt x="1029" y="336"/>
                  <a:pt x="829" y="3"/>
                  <a:pt x="628" y="3"/>
                </a:cubicBezTo>
                <a:cubicBezTo>
                  <a:pt x="611" y="1"/>
                  <a:pt x="595" y="1"/>
                  <a:pt x="5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19" name="Google Shape;1219;p26"/>
          <p:cNvSpPr/>
          <p:nvPr/>
        </p:nvSpPr>
        <p:spPr>
          <a:xfrm>
            <a:off x="11542301" y="123975"/>
            <a:ext cx="112674" cy="97711"/>
          </a:xfrm>
          <a:custGeom>
            <a:avLst/>
            <a:gdLst/>
            <a:ahLst/>
            <a:cxnLst/>
            <a:rect l="l" t="t" r="r" b="b"/>
            <a:pathLst>
              <a:path w="1235" h="1071" extrusionOk="0">
                <a:moveTo>
                  <a:pt x="574" y="1"/>
                </a:moveTo>
                <a:cubicBezTo>
                  <a:pt x="400" y="1"/>
                  <a:pt x="99" y="282"/>
                  <a:pt x="67" y="503"/>
                </a:cubicBezTo>
                <a:cubicBezTo>
                  <a:pt x="0" y="870"/>
                  <a:pt x="301" y="1037"/>
                  <a:pt x="834" y="1071"/>
                </a:cubicBezTo>
                <a:cubicBezTo>
                  <a:pt x="934" y="937"/>
                  <a:pt x="1235" y="670"/>
                  <a:pt x="1201" y="537"/>
                </a:cubicBezTo>
                <a:cubicBezTo>
                  <a:pt x="1068" y="270"/>
                  <a:pt x="868" y="70"/>
                  <a:pt x="601" y="3"/>
                </a:cubicBezTo>
                <a:cubicBezTo>
                  <a:pt x="592" y="1"/>
                  <a:pt x="583" y="1"/>
                  <a:pt x="57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20" name="Google Shape;1220;p26"/>
          <p:cNvSpPr/>
          <p:nvPr/>
        </p:nvSpPr>
        <p:spPr>
          <a:xfrm>
            <a:off x="605817" y="761171"/>
            <a:ext cx="118785" cy="109663"/>
          </a:xfrm>
          <a:custGeom>
            <a:avLst/>
            <a:gdLst/>
            <a:ahLst/>
            <a:cxnLst/>
            <a:rect l="l" t="t" r="r" b="b"/>
            <a:pathLst>
              <a:path w="1302" h="1202" extrusionOk="0">
                <a:moveTo>
                  <a:pt x="601" y="1"/>
                </a:moveTo>
                <a:cubicBezTo>
                  <a:pt x="301" y="1"/>
                  <a:pt x="1" y="168"/>
                  <a:pt x="34" y="568"/>
                </a:cubicBezTo>
                <a:cubicBezTo>
                  <a:pt x="34" y="935"/>
                  <a:pt x="301" y="1102"/>
                  <a:pt x="802" y="1202"/>
                </a:cubicBezTo>
                <a:cubicBezTo>
                  <a:pt x="968" y="1002"/>
                  <a:pt x="1269" y="801"/>
                  <a:pt x="1302" y="601"/>
                </a:cubicBezTo>
                <a:cubicBezTo>
                  <a:pt x="1302" y="234"/>
                  <a:pt x="935" y="1"/>
                  <a:pt x="60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21" name="Google Shape;1221;p26"/>
          <p:cNvSpPr/>
          <p:nvPr/>
        </p:nvSpPr>
        <p:spPr>
          <a:xfrm>
            <a:off x="761645" y="437472"/>
            <a:ext cx="109024" cy="105557"/>
          </a:xfrm>
          <a:custGeom>
            <a:avLst/>
            <a:gdLst/>
            <a:ahLst/>
            <a:cxnLst/>
            <a:rect l="l" t="t" r="r" b="b"/>
            <a:pathLst>
              <a:path w="1195" h="1157" extrusionOk="0">
                <a:moveTo>
                  <a:pt x="647" y="1"/>
                </a:moveTo>
                <a:cubicBezTo>
                  <a:pt x="608" y="1"/>
                  <a:pt x="569" y="5"/>
                  <a:pt x="528" y="13"/>
                </a:cubicBezTo>
                <a:cubicBezTo>
                  <a:pt x="294" y="113"/>
                  <a:pt x="128" y="313"/>
                  <a:pt x="61" y="580"/>
                </a:cubicBezTo>
                <a:cubicBezTo>
                  <a:pt x="0" y="882"/>
                  <a:pt x="213" y="1156"/>
                  <a:pt x="502" y="1156"/>
                </a:cubicBezTo>
                <a:cubicBezTo>
                  <a:pt x="532" y="1156"/>
                  <a:pt x="563" y="1153"/>
                  <a:pt x="595" y="1147"/>
                </a:cubicBezTo>
                <a:cubicBezTo>
                  <a:pt x="828" y="1114"/>
                  <a:pt x="1028" y="847"/>
                  <a:pt x="1195" y="713"/>
                </a:cubicBezTo>
                <a:cubicBezTo>
                  <a:pt x="1136" y="216"/>
                  <a:pt x="924" y="1"/>
                  <a:pt x="64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22" name="Google Shape;1222;p26"/>
          <p:cNvSpPr/>
          <p:nvPr/>
        </p:nvSpPr>
        <p:spPr>
          <a:xfrm>
            <a:off x="989641" y="666015"/>
            <a:ext cx="100175" cy="99261"/>
          </a:xfrm>
          <a:custGeom>
            <a:avLst/>
            <a:gdLst/>
            <a:ahLst/>
            <a:cxnLst/>
            <a:rect l="l" t="t" r="r" b="b"/>
            <a:pathLst>
              <a:path w="1098" h="1088" extrusionOk="0">
                <a:moveTo>
                  <a:pt x="537" y="0"/>
                </a:moveTo>
                <a:cubicBezTo>
                  <a:pt x="243" y="0"/>
                  <a:pt x="0" y="275"/>
                  <a:pt x="30" y="577"/>
                </a:cubicBezTo>
                <a:cubicBezTo>
                  <a:pt x="64" y="810"/>
                  <a:pt x="264" y="1010"/>
                  <a:pt x="497" y="1077"/>
                </a:cubicBezTo>
                <a:cubicBezTo>
                  <a:pt x="532" y="1084"/>
                  <a:pt x="567" y="1088"/>
                  <a:pt x="600" y="1088"/>
                </a:cubicBezTo>
                <a:cubicBezTo>
                  <a:pt x="884" y="1088"/>
                  <a:pt x="1098" y="846"/>
                  <a:pt x="1098" y="577"/>
                </a:cubicBezTo>
                <a:cubicBezTo>
                  <a:pt x="1098" y="210"/>
                  <a:pt x="964" y="10"/>
                  <a:pt x="631" y="10"/>
                </a:cubicBezTo>
                <a:cubicBezTo>
                  <a:pt x="599" y="3"/>
                  <a:pt x="568" y="0"/>
                  <a:pt x="5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23" name="Google Shape;1223;p26"/>
          <p:cNvSpPr/>
          <p:nvPr/>
        </p:nvSpPr>
        <p:spPr>
          <a:xfrm>
            <a:off x="11585134" y="3206609"/>
            <a:ext cx="106013" cy="107473"/>
          </a:xfrm>
          <a:custGeom>
            <a:avLst/>
            <a:gdLst/>
            <a:ahLst/>
            <a:cxnLst/>
            <a:rect l="l" t="t" r="r" b="b"/>
            <a:pathLst>
              <a:path w="1162" h="1178" extrusionOk="0">
                <a:moveTo>
                  <a:pt x="667" y="1"/>
                </a:moveTo>
                <a:cubicBezTo>
                  <a:pt x="167" y="101"/>
                  <a:pt x="0" y="401"/>
                  <a:pt x="67" y="668"/>
                </a:cubicBezTo>
                <a:cubicBezTo>
                  <a:pt x="134" y="901"/>
                  <a:pt x="334" y="1101"/>
                  <a:pt x="567" y="1168"/>
                </a:cubicBezTo>
                <a:cubicBezTo>
                  <a:pt x="599" y="1174"/>
                  <a:pt x="630" y="1177"/>
                  <a:pt x="660" y="1177"/>
                </a:cubicBezTo>
                <a:cubicBezTo>
                  <a:pt x="949" y="1177"/>
                  <a:pt x="1161" y="903"/>
                  <a:pt x="1101" y="601"/>
                </a:cubicBezTo>
                <a:cubicBezTo>
                  <a:pt x="1068" y="401"/>
                  <a:pt x="801" y="201"/>
                  <a:pt x="66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24" name="Google Shape;1224;p26"/>
          <p:cNvSpPr/>
          <p:nvPr/>
        </p:nvSpPr>
        <p:spPr>
          <a:xfrm>
            <a:off x="11749449" y="2846599"/>
            <a:ext cx="106652" cy="101452"/>
          </a:xfrm>
          <a:custGeom>
            <a:avLst/>
            <a:gdLst/>
            <a:ahLst/>
            <a:cxnLst/>
            <a:rect l="l" t="t" r="r" b="b"/>
            <a:pathLst>
              <a:path w="1169" h="1112" extrusionOk="0">
                <a:moveTo>
                  <a:pt x="502" y="0"/>
                </a:moveTo>
                <a:cubicBezTo>
                  <a:pt x="228" y="0"/>
                  <a:pt x="67" y="249"/>
                  <a:pt x="67" y="578"/>
                </a:cubicBezTo>
                <a:cubicBezTo>
                  <a:pt x="1" y="878"/>
                  <a:pt x="234" y="1111"/>
                  <a:pt x="534" y="1111"/>
                </a:cubicBezTo>
                <a:cubicBezTo>
                  <a:pt x="901" y="1111"/>
                  <a:pt x="1068" y="944"/>
                  <a:pt x="1168" y="477"/>
                </a:cubicBezTo>
                <a:cubicBezTo>
                  <a:pt x="1001" y="311"/>
                  <a:pt x="801" y="44"/>
                  <a:pt x="601" y="10"/>
                </a:cubicBezTo>
                <a:cubicBezTo>
                  <a:pt x="566" y="4"/>
                  <a:pt x="533" y="0"/>
                  <a:pt x="50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25" name="Google Shape;1225;p26"/>
          <p:cNvSpPr/>
          <p:nvPr/>
        </p:nvSpPr>
        <p:spPr>
          <a:xfrm>
            <a:off x="3910001" y="53502"/>
            <a:ext cx="270433" cy="387167"/>
          </a:xfrm>
          <a:custGeom>
            <a:avLst/>
            <a:gdLst/>
            <a:ahLst/>
            <a:cxnLst/>
            <a:rect l="l" t="t" r="r" b="b"/>
            <a:pathLst>
              <a:path w="8113" h="11615" extrusionOk="0">
                <a:moveTo>
                  <a:pt x="3126" y="1"/>
                </a:moveTo>
                <a:cubicBezTo>
                  <a:pt x="3046" y="1"/>
                  <a:pt x="2965" y="14"/>
                  <a:pt x="2888" y="43"/>
                </a:cubicBezTo>
                <a:cubicBezTo>
                  <a:pt x="2584" y="103"/>
                  <a:pt x="2401" y="407"/>
                  <a:pt x="2462" y="711"/>
                </a:cubicBezTo>
                <a:cubicBezTo>
                  <a:pt x="2493" y="1198"/>
                  <a:pt x="2493" y="1684"/>
                  <a:pt x="2523" y="2170"/>
                </a:cubicBezTo>
                <a:cubicBezTo>
                  <a:pt x="2553" y="2687"/>
                  <a:pt x="2614" y="3173"/>
                  <a:pt x="2645" y="3660"/>
                </a:cubicBezTo>
                <a:cubicBezTo>
                  <a:pt x="2736" y="4055"/>
                  <a:pt x="2493" y="4480"/>
                  <a:pt x="2097" y="4602"/>
                </a:cubicBezTo>
                <a:cubicBezTo>
                  <a:pt x="1550" y="4815"/>
                  <a:pt x="1064" y="5088"/>
                  <a:pt x="578" y="5331"/>
                </a:cubicBezTo>
                <a:cubicBezTo>
                  <a:pt x="243" y="5423"/>
                  <a:pt x="0" y="5757"/>
                  <a:pt x="31" y="6091"/>
                </a:cubicBezTo>
                <a:cubicBezTo>
                  <a:pt x="31" y="6486"/>
                  <a:pt x="304" y="6821"/>
                  <a:pt x="699" y="6882"/>
                </a:cubicBezTo>
                <a:cubicBezTo>
                  <a:pt x="1094" y="7003"/>
                  <a:pt x="1520" y="7125"/>
                  <a:pt x="1945" y="7216"/>
                </a:cubicBezTo>
                <a:cubicBezTo>
                  <a:pt x="3009" y="7489"/>
                  <a:pt x="2979" y="7520"/>
                  <a:pt x="3040" y="8614"/>
                </a:cubicBezTo>
                <a:cubicBezTo>
                  <a:pt x="3040" y="9404"/>
                  <a:pt x="3131" y="10225"/>
                  <a:pt x="3252" y="11015"/>
                </a:cubicBezTo>
                <a:cubicBezTo>
                  <a:pt x="3313" y="11259"/>
                  <a:pt x="3465" y="11471"/>
                  <a:pt x="3708" y="11593"/>
                </a:cubicBezTo>
                <a:cubicBezTo>
                  <a:pt x="3733" y="11608"/>
                  <a:pt x="3764" y="11615"/>
                  <a:pt x="3797" y="11615"/>
                </a:cubicBezTo>
                <a:cubicBezTo>
                  <a:pt x="3965" y="11615"/>
                  <a:pt x="4215" y="11441"/>
                  <a:pt x="4316" y="11289"/>
                </a:cubicBezTo>
                <a:cubicBezTo>
                  <a:pt x="4651" y="10833"/>
                  <a:pt x="4955" y="10316"/>
                  <a:pt x="5228" y="9800"/>
                </a:cubicBezTo>
                <a:cubicBezTo>
                  <a:pt x="5411" y="9496"/>
                  <a:pt x="5563" y="9161"/>
                  <a:pt x="5684" y="8827"/>
                </a:cubicBezTo>
                <a:cubicBezTo>
                  <a:pt x="6110" y="9100"/>
                  <a:pt x="6383" y="9283"/>
                  <a:pt x="6657" y="9465"/>
                </a:cubicBezTo>
                <a:cubicBezTo>
                  <a:pt x="6809" y="9587"/>
                  <a:pt x="6900" y="9769"/>
                  <a:pt x="7082" y="9830"/>
                </a:cubicBezTo>
                <a:cubicBezTo>
                  <a:pt x="7220" y="9889"/>
                  <a:pt x="7382" y="9922"/>
                  <a:pt x="7554" y="9922"/>
                </a:cubicBezTo>
                <a:cubicBezTo>
                  <a:pt x="7648" y="9922"/>
                  <a:pt x="7745" y="9912"/>
                  <a:pt x="7842" y="9891"/>
                </a:cubicBezTo>
                <a:cubicBezTo>
                  <a:pt x="7994" y="9800"/>
                  <a:pt x="8055" y="9465"/>
                  <a:pt x="8055" y="9252"/>
                </a:cubicBezTo>
                <a:cubicBezTo>
                  <a:pt x="7994" y="9009"/>
                  <a:pt x="7933" y="8766"/>
                  <a:pt x="7812" y="8553"/>
                </a:cubicBezTo>
                <a:cubicBezTo>
                  <a:pt x="7477" y="7824"/>
                  <a:pt x="6900" y="7125"/>
                  <a:pt x="6900" y="6365"/>
                </a:cubicBezTo>
                <a:cubicBezTo>
                  <a:pt x="6900" y="5605"/>
                  <a:pt x="7477" y="4845"/>
                  <a:pt x="7812" y="4085"/>
                </a:cubicBezTo>
                <a:cubicBezTo>
                  <a:pt x="7933" y="3812"/>
                  <a:pt x="8025" y="3508"/>
                  <a:pt x="8055" y="3204"/>
                </a:cubicBezTo>
                <a:cubicBezTo>
                  <a:pt x="8112" y="2687"/>
                  <a:pt x="7926" y="2441"/>
                  <a:pt x="7469" y="2441"/>
                </a:cubicBezTo>
                <a:cubicBezTo>
                  <a:pt x="7443" y="2441"/>
                  <a:pt x="7415" y="2442"/>
                  <a:pt x="7386" y="2444"/>
                </a:cubicBezTo>
                <a:cubicBezTo>
                  <a:pt x="6870" y="2474"/>
                  <a:pt x="6414" y="2596"/>
                  <a:pt x="5927" y="2778"/>
                </a:cubicBezTo>
                <a:cubicBezTo>
                  <a:pt x="5631" y="2881"/>
                  <a:pt x="5446" y="2945"/>
                  <a:pt x="5309" y="2945"/>
                </a:cubicBezTo>
                <a:cubicBezTo>
                  <a:pt x="5081" y="2945"/>
                  <a:pt x="4989" y="2767"/>
                  <a:pt x="4742" y="2292"/>
                </a:cubicBezTo>
                <a:cubicBezTo>
                  <a:pt x="4407" y="1653"/>
                  <a:pt x="4104" y="1015"/>
                  <a:pt x="3769" y="407"/>
                </a:cubicBezTo>
                <a:cubicBezTo>
                  <a:pt x="3652" y="150"/>
                  <a:pt x="3392" y="1"/>
                  <a:pt x="312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26" name="Google Shape;1226;p26"/>
          <p:cNvSpPr/>
          <p:nvPr/>
        </p:nvSpPr>
        <p:spPr>
          <a:xfrm>
            <a:off x="597300" y="2053401"/>
            <a:ext cx="135800" cy="142900"/>
          </a:xfrm>
          <a:custGeom>
            <a:avLst/>
            <a:gdLst/>
            <a:ahLst/>
            <a:cxnLst/>
            <a:rect l="l" t="t" r="r" b="b"/>
            <a:pathLst>
              <a:path w="4074" h="4287" extrusionOk="0">
                <a:moveTo>
                  <a:pt x="2007" y="0"/>
                </a:moveTo>
                <a:cubicBezTo>
                  <a:pt x="852" y="0"/>
                  <a:pt x="1" y="1064"/>
                  <a:pt x="1" y="2432"/>
                </a:cubicBezTo>
                <a:cubicBezTo>
                  <a:pt x="31" y="3477"/>
                  <a:pt x="852" y="4287"/>
                  <a:pt x="1889" y="4287"/>
                </a:cubicBezTo>
                <a:cubicBezTo>
                  <a:pt x="1908" y="4287"/>
                  <a:pt x="1927" y="4287"/>
                  <a:pt x="1946" y="4286"/>
                </a:cubicBezTo>
                <a:cubicBezTo>
                  <a:pt x="3040" y="4286"/>
                  <a:pt x="4074" y="3192"/>
                  <a:pt x="4013" y="2006"/>
                </a:cubicBezTo>
                <a:cubicBezTo>
                  <a:pt x="4013" y="882"/>
                  <a:pt x="3101" y="0"/>
                  <a:pt x="20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227" name="Google Shape;1227;p26"/>
          <p:cNvGrpSpPr/>
          <p:nvPr/>
        </p:nvGrpSpPr>
        <p:grpSpPr>
          <a:xfrm>
            <a:off x="296000" y="4561035"/>
            <a:ext cx="217867" cy="308967"/>
            <a:chOff x="1164425" y="1389925"/>
            <a:chExt cx="163400" cy="231725"/>
          </a:xfrm>
        </p:grpSpPr>
        <p:sp>
          <p:nvSpPr>
            <p:cNvPr id="1228" name="Google Shape;1228;p26"/>
            <p:cNvSpPr/>
            <p:nvPr/>
          </p:nvSpPr>
          <p:spPr>
            <a:xfrm>
              <a:off x="1239650" y="1389925"/>
              <a:ext cx="36500" cy="90650"/>
            </a:xfrm>
            <a:custGeom>
              <a:avLst/>
              <a:gdLst/>
              <a:ahLst/>
              <a:cxnLst/>
              <a:rect l="l" t="t" r="r" b="b"/>
              <a:pathLst>
                <a:path w="1460" h="3626" extrusionOk="0">
                  <a:moveTo>
                    <a:pt x="959" y="1"/>
                  </a:moveTo>
                  <a:cubicBezTo>
                    <a:pt x="608" y="1"/>
                    <a:pt x="446" y="281"/>
                    <a:pt x="335" y="586"/>
                  </a:cubicBezTo>
                  <a:cubicBezTo>
                    <a:pt x="304" y="677"/>
                    <a:pt x="274" y="769"/>
                    <a:pt x="244" y="860"/>
                  </a:cubicBezTo>
                  <a:cubicBezTo>
                    <a:pt x="153" y="1620"/>
                    <a:pt x="31" y="2380"/>
                    <a:pt x="1" y="3139"/>
                  </a:cubicBezTo>
                  <a:cubicBezTo>
                    <a:pt x="31" y="3352"/>
                    <a:pt x="153" y="3504"/>
                    <a:pt x="335" y="3595"/>
                  </a:cubicBezTo>
                  <a:cubicBezTo>
                    <a:pt x="396" y="3616"/>
                    <a:pt x="460" y="3626"/>
                    <a:pt x="525" y="3626"/>
                  </a:cubicBezTo>
                  <a:cubicBezTo>
                    <a:pt x="656" y="3626"/>
                    <a:pt x="791" y="3585"/>
                    <a:pt x="912" y="3504"/>
                  </a:cubicBezTo>
                  <a:cubicBezTo>
                    <a:pt x="1064" y="3352"/>
                    <a:pt x="1186" y="3139"/>
                    <a:pt x="1216" y="2957"/>
                  </a:cubicBezTo>
                  <a:cubicBezTo>
                    <a:pt x="1308" y="2319"/>
                    <a:pt x="1368" y="1680"/>
                    <a:pt x="1460" y="1072"/>
                  </a:cubicBezTo>
                  <a:lnTo>
                    <a:pt x="1429" y="738"/>
                  </a:lnTo>
                  <a:cubicBezTo>
                    <a:pt x="1429" y="434"/>
                    <a:pt x="1460" y="100"/>
                    <a:pt x="1064" y="9"/>
                  </a:cubicBezTo>
                  <a:cubicBezTo>
                    <a:pt x="1027" y="3"/>
                    <a:pt x="992" y="1"/>
                    <a:pt x="9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29" name="Google Shape;1229;p26"/>
            <p:cNvSpPr/>
            <p:nvPr/>
          </p:nvSpPr>
          <p:spPr>
            <a:xfrm>
              <a:off x="1164425" y="1496525"/>
              <a:ext cx="66900" cy="31650"/>
            </a:xfrm>
            <a:custGeom>
              <a:avLst/>
              <a:gdLst/>
              <a:ahLst/>
              <a:cxnLst/>
              <a:rect l="l" t="t" r="r" b="b"/>
              <a:pathLst>
                <a:path w="2676" h="1266" extrusionOk="0">
                  <a:moveTo>
                    <a:pt x="456" y="0"/>
                  </a:moveTo>
                  <a:cubicBezTo>
                    <a:pt x="304" y="0"/>
                    <a:pt x="31" y="304"/>
                    <a:pt x="31" y="456"/>
                  </a:cubicBezTo>
                  <a:cubicBezTo>
                    <a:pt x="0" y="638"/>
                    <a:pt x="213" y="1003"/>
                    <a:pt x="365" y="1003"/>
                  </a:cubicBezTo>
                  <a:cubicBezTo>
                    <a:pt x="838" y="1089"/>
                    <a:pt x="1325" y="1266"/>
                    <a:pt x="1839" y="1266"/>
                  </a:cubicBezTo>
                  <a:cubicBezTo>
                    <a:pt x="2052" y="1266"/>
                    <a:pt x="2270" y="1235"/>
                    <a:pt x="2493" y="1155"/>
                  </a:cubicBezTo>
                  <a:cubicBezTo>
                    <a:pt x="2645" y="760"/>
                    <a:pt x="2675" y="365"/>
                    <a:pt x="2280" y="243"/>
                  </a:cubicBezTo>
                  <a:cubicBezTo>
                    <a:pt x="1672" y="91"/>
                    <a:pt x="1064" y="0"/>
                    <a:pt x="4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30" name="Google Shape;1230;p26"/>
            <p:cNvSpPr/>
            <p:nvPr/>
          </p:nvSpPr>
          <p:spPr>
            <a:xfrm>
              <a:off x="1222175" y="1561550"/>
              <a:ext cx="36500" cy="60100"/>
            </a:xfrm>
            <a:custGeom>
              <a:avLst/>
              <a:gdLst/>
              <a:ahLst/>
              <a:cxnLst/>
              <a:rect l="l" t="t" r="r" b="b"/>
              <a:pathLst>
                <a:path w="1460" h="2404" extrusionOk="0">
                  <a:moveTo>
                    <a:pt x="751" y="1"/>
                  </a:moveTo>
                  <a:cubicBezTo>
                    <a:pt x="470" y="1"/>
                    <a:pt x="317" y="241"/>
                    <a:pt x="244" y="560"/>
                  </a:cubicBezTo>
                  <a:cubicBezTo>
                    <a:pt x="122" y="925"/>
                    <a:pt x="61" y="1320"/>
                    <a:pt x="0" y="1715"/>
                  </a:cubicBezTo>
                  <a:cubicBezTo>
                    <a:pt x="31" y="1989"/>
                    <a:pt x="183" y="2202"/>
                    <a:pt x="396" y="2354"/>
                  </a:cubicBezTo>
                  <a:cubicBezTo>
                    <a:pt x="464" y="2388"/>
                    <a:pt x="536" y="2403"/>
                    <a:pt x="606" y="2403"/>
                  </a:cubicBezTo>
                  <a:cubicBezTo>
                    <a:pt x="848" y="2403"/>
                    <a:pt x="1078" y="2217"/>
                    <a:pt x="1125" y="1958"/>
                  </a:cubicBezTo>
                  <a:cubicBezTo>
                    <a:pt x="1247" y="1563"/>
                    <a:pt x="1338" y="1138"/>
                    <a:pt x="1459" y="591"/>
                  </a:cubicBezTo>
                  <a:cubicBezTo>
                    <a:pt x="1338" y="408"/>
                    <a:pt x="1186" y="104"/>
                    <a:pt x="973" y="43"/>
                  </a:cubicBezTo>
                  <a:cubicBezTo>
                    <a:pt x="892" y="14"/>
                    <a:pt x="818" y="1"/>
                    <a:pt x="7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31" name="Google Shape;1231;p26"/>
            <p:cNvSpPr/>
            <p:nvPr/>
          </p:nvSpPr>
          <p:spPr>
            <a:xfrm>
              <a:off x="1267000" y="1509425"/>
              <a:ext cx="60825" cy="32200"/>
            </a:xfrm>
            <a:custGeom>
              <a:avLst/>
              <a:gdLst/>
              <a:ahLst/>
              <a:cxnLst/>
              <a:rect l="l" t="t" r="r" b="b"/>
              <a:pathLst>
                <a:path w="2433" h="1288" extrusionOk="0">
                  <a:moveTo>
                    <a:pt x="700" y="1"/>
                  </a:moveTo>
                  <a:cubicBezTo>
                    <a:pt x="366" y="1"/>
                    <a:pt x="1" y="92"/>
                    <a:pt x="62" y="457"/>
                  </a:cubicBezTo>
                  <a:cubicBezTo>
                    <a:pt x="153" y="730"/>
                    <a:pt x="335" y="973"/>
                    <a:pt x="609" y="1065"/>
                  </a:cubicBezTo>
                  <a:cubicBezTo>
                    <a:pt x="973" y="1217"/>
                    <a:pt x="1338" y="1277"/>
                    <a:pt x="1703" y="1277"/>
                  </a:cubicBezTo>
                  <a:cubicBezTo>
                    <a:pt x="1741" y="1284"/>
                    <a:pt x="1779" y="1288"/>
                    <a:pt x="1817" y="1288"/>
                  </a:cubicBezTo>
                  <a:cubicBezTo>
                    <a:pt x="2104" y="1288"/>
                    <a:pt x="2348" y="1087"/>
                    <a:pt x="2402" y="791"/>
                  </a:cubicBezTo>
                  <a:cubicBezTo>
                    <a:pt x="2432" y="457"/>
                    <a:pt x="2220" y="153"/>
                    <a:pt x="1916" y="92"/>
                  </a:cubicBezTo>
                  <a:cubicBezTo>
                    <a:pt x="1703" y="31"/>
                    <a:pt x="1490" y="1"/>
                    <a:pt x="1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232" name="Google Shape;1232;p26"/>
          <p:cNvSpPr/>
          <p:nvPr/>
        </p:nvSpPr>
        <p:spPr>
          <a:xfrm>
            <a:off x="9460966" y="427335"/>
            <a:ext cx="75800" cy="68367"/>
          </a:xfrm>
          <a:custGeom>
            <a:avLst/>
            <a:gdLst/>
            <a:ahLst/>
            <a:cxnLst/>
            <a:rect l="l" t="t" r="r" b="b"/>
            <a:pathLst>
              <a:path w="2274" h="2051" extrusionOk="0">
                <a:moveTo>
                  <a:pt x="835" y="1"/>
                </a:moveTo>
                <a:cubicBezTo>
                  <a:pt x="376" y="1"/>
                  <a:pt x="0" y="425"/>
                  <a:pt x="56" y="924"/>
                </a:cubicBezTo>
                <a:cubicBezTo>
                  <a:pt x="25" y="1532"/>
                  <a:pt x="512" y="2049"/>
                  <a:pt x="1150" y="2049"/>
                </a:cubicBezTo>
                <a:cubicBezTo>
                  <a:pt x="1167" y="2050"/>
                  <a:pt x="1185" y="2051"/>
                  <a:pt x="1202" y="2051"/>
                </a:cubicBezTo>
                <a:cubicBezTo>
                  <a:pt x="1733" y="2051"/>
                  <a:pt x="2274" y="1608"/>
                  <a:pt x="2244" y="1137"/>
                </a:cubicBezTo>
                <a:cubicBezTo>
                  <a:pt x="2244" y="620"/>
                  <a:pt x="1576" y="43"/>
                  <a:pt x="968" y="13"/>
                </a:cubicBezTo>
                <a:cubicBezTo>
                  <a:pt x="923" y="5"/>
                  <a:pt x="879" y="1"/>
                  <a:pt x="8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33" name="Google Shape;1233;p26"/>
          <p:cNvSpPr/>
          <p:nvPr/>
        </p:nvSpPr>
        <p:spPr>
          <a:xfrm>
            <a:off x="11701667" y="2056500"/>
            <a:ext cx="75000" cy="60867"/>
          </a:xfrm>
          <a:custGeom>
            <a:avLst/>
            <a:gdLst/>
            <a:ahLst/>
            <a:cxnLst/>
            <a:rect l="l" t="t" r="r" b="b"/>
            <a:pathLst>
              <a:path w="2250" h="1826" extrusionOk="0">
                <a:moveTo>
                  <a:pt x="1156" y="1"/>
                </a:moveTo>
                <a:cubicBezTo>
                  <a:pt x="396" y="1"/>
                  <a:pt x="1" y="274"/>
                  <a:pt x="31" y="882"/>
                </a:cubicBezTo>
                <a:cubicBezTo>
                  <a:pt x="92" y="1399"/>
                  <a:pt x="548" y="1824"/>
                  <a:pt x="1095" y="1824"/>
                </a:cubicBezTo>
                <a:cubicBezTo>
                  <a:pt x="1111" y="1825"/>
                  <a:pt x="1128" y="1826"/>
                  <a:pt x="1144" y="1826"/>
                </a:cubicBezTo>
                <a:cubicBezTo>
                  <a:pt x="1678" y="1826"/>
                  <a:pt x="2250" y="1354"/>
                  <a:pt x="2250" y="882"/>
                </a:cubicBezTo>
                <a:cubicBezTo>
                  <a:pt x="2219" y="305"/>
                  <a:pt x="1824" y="1"/>
                  <a:pt x="11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34" name="Google Shape;1234;p26"/>
          <p:cNvSpPr/>
          <p:nvPr/>
        </p:nvSpPr>
        <p:spPr>
          <a:xfrm>
            <a:off x="9612767" y="427701"/>
            <a:ext cx="64766" cy="62067"/>
          </a:xfrm>
          <a:custGeom>
            <a:avLst/>
            <a:gdLst/>
            <a:ahLst/>
            <a:cxnLst/>
            <a:rect l="l" t="t" r="r" b="b"/>
            <a:pathLst>
              <a:path w="1943" h="1862" extrusionOk="0">
                <a:moveTo>
                  <a:pt x="1052" y="0"/>
                </a:moveTo>
                <a:cubicBezTo>
                  <a:pt x="1036" y="0"/>
                  <a:pt x="1020" y="1"/>
                  <a:pt x="1003" y="2"/>
                </a:cubicBezTo>
                <a:cubicBezTo>
                  <a:pt x="456" y="32"/>
                  <a:pt x="31" y="457"/>
                  <a:pt x="0" y="1005"/>
                </a:cubicBezTo>
                <a:cubicBezTo>
                  <a:pt x="0" y="1486"/>
                  <a:pt x="422" y="1862"/>
                  <a:pt x="898" y="1862"/>
                </a:cubicBezTo>
                <a:cubicBezTo>
                  <a:pt x="933" y="1862"/>
                  <a:pt x="968" y="1860"/>
                  <a:pt x="1003" y="1856"/>
                </a:cubicBezTo>
                <a:cubicBezTo>
                  <a:pt x="1019" y="1857"/>
                  <a:pt x="1034" y="1857"/>
                  <a:pt x="1049" y="1857"/>
                </a:cubicBezTo>
                <a:cubicBezTo>
                  <a:pt x="1545" y="1857"/>
                  <a:pt x="1943" y="1384"/>
                  <a:pt x="1854" y="883"/>
                </a:cubicBezTo>
                <a:cubicBezTo>
                  <a:pt x="1884" y="413"/>
                  <a:pt x="1516" y="0"/>
                  <a:pt x="105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35" name="Google Shape;1235;p26"/>
          <p:cNvSpPr/>
          <p:nvPr/>
        </p:nvSpPr>
        <p:spPr>
          <a:xfrm>
            <a:off x="9582368" y="279802"/>
            <a:ext cx="60833" cy="60833"/>
          </a:xfrm>
          <a:custGeom>
            <a:avLst/>
            <a:gdLst/>
            <a:ahLst/>
            <a:cxnLst/>
            <a:rect l="l" t="t" r="r" b="b"/>
            <a:pathLst>
              <a:path w="1825" h="1825" extrusionOk="0">
                <a:moveTo>
                  <a:pt x="912" y="1"/>
                </a:moveTo>
                <a:cubicBezTo>
                  <a:pt x="456" y="1"/>
                  <a:pt x="61" y="366"/>
                  <a:pt x="0" y="852"/>
                </a:cubicBezTo>
                <a:cubicBezTo>
                  <a:pt x="31" y="1338"/>
                  <a:pt x="396" y="1764"/>
                  <a:pt x="912" y="1825"/>
                </a:cubicBezTo>
                <a:cubicBezTo>
                  <a:pt x="1368" y="1733"/>
                  <a:pt x="1733" y="1369"/>
                  <a:pt x="1824" y="913"/>
                </a:cubicBezTo>
                <a:cubicBezTo>
                  <a:pt x="1763" y="426"/>
                  <a:pt x="1399" y="62"/>
                  <a:pt x="91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36" name="Google Shape;1236;p2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32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237" name="Google Shape;1237;p26"/>
          <p:cNvSpPr/>
          <p:nvPr/>
        </p:nvSpPr>
        <p:spPr>
          <a:xfrm flipH="1">
            <a:off x="-699595" y="5979520"/>
            <a:ext cx="2384539" cy="896771"/>
          </a:xfrm>
          <a:custGeom>
            <a:avLst/>
            <a:gdLst/>
            <a:ahLst/>
            <a:cxnLst/>
            <a:rect l="l" t="t" r="r" b="b"/>
            <a:pathLst>
              <a:path w="37479" h="14095" extrusionOk="0">
                <a:moveTo>
                  <a:pt x="14662" y="2786"/>
                </a:moveTo>
                <a:cubicBezTo>
                  <a:pt x="15163" y="2853"/>
                  <a:pt x="15530" y="3253"/>
                  <a:pt x="15530" y="3754"/>
                </a:cubicBezTo>
                <a:cubicBezTo>
                  <a:pt x="15530" y="4221"/>
                  <a:pt x="15163" y="4621"/>
                  <a:pt x="14696" y="4621"/>
                </a:cubicBezTo>
                <a:cubicBezTo>
                  <a:pt x="14229" y="4588"/>
                  <a:pt x="13895" y="4221"/>
                  <a:pt x="13895" y="3620"/>
                </a:cubicBezTo>
                <a:cubicBezTo>
                  <a:pt x="13895" y="3187"/>
                  <a:pt x="14229" y="2820"/>
                  <a:pt x="14662" y="2786"/>
                </a:cubicBezTo>
                <a:close/>
                <a:moveTo>
                  <a:pt x="25770" y="5655"/>
                </a:moveTo>
                <a:cubicBezTo>
                  <a:pt x="26204" y="5655"/>
                  <a:pt x="26571" y="6022"/>
                  <a:pt x="26538" y="6489"/>
                </a:cubicBezTo>
                <a:cubicBezTo>
                  <a:pt x="26571" y="6923"/>
                  <a:pt x="26204" y="7290"/>
                  <a:pt x="25737" y="7290"/>
                </a:cubicBezTo>
                <a:cubicBezTo>
                  <a:pt x="25337" y="7256"/>
                  <a:pt x="25003" y="6923"/>
                  <a:pt x="25003" y="6489"/>
                </a:cubicBezTo>
                <a:cubicBezTo>
                  <a:pt x="24970" y="6022"/>
                  <a:pt x="25303" y="5655"/>
                  <a:pt x="25770" y="5655"/>
                </a:cubicBezTo>
                <a:close/>
                <a:moveTo>
                  <a:pt x="35044" y="6556"/>
                </a:moveTo>
                <a:cubicBezTo>
                  <a:pt x="35444" y="6556"/>
                  <a:pt x="35744" y="6889"/>
                  <a:pt x="35778" y="7290"/>
                </a:cubicBezTo>
                <a:cubicBezTo>
                  <a:pt x="35778" y="7790"/>
                  <a:pt x="35044" y="8591"/>
                  <a:pt x="34610" y="8591"/>
                </a:cubicBezTo>
                <a:cubicBezTo>
                  <a:pt x="34210" y="8491"/>
                  <a:pt x="33910" y="8157"/>
                  <a:pt x="33910" y="7757"/>
                </a:cubicBezTo>
                <a:cubicBezTo>
                  <a:pt x="33976" y="7156"/>
                  <a:pt x="34443" y="6656"/>
                  <a:pt x="35044" y="6556"/>
                </a:cubicBezTo>
                <a:close/>
                <a:moveTo>
                  <a:pt x="22207" y="7387"/>
                </a:moveTo>
                <a:cubicBezTo>
                  <a:pt x="22227" y="7387"/>
                  <a:pt x="22248" y="7388"/>
                  <a:pt x="22268" y="7390"/>
                </a:cubicBezTo>
                <a:cubicBezTo>
                  <a:pt x="22802" y="7390"/>
                  <a:pt x="23068" y="7657"/>
                  <a:pt x="23068" y="8157"/>
                </a:cubicBezTo>
                <a:cubicBezTo>
                  <a:pt x="23068" y="8591"/>
                  <a:pt x="22702" y="8924"/>
                  <a:pt x="22268" y="8924"/>
                </a:cubicBezTo>
                <a:cubicBezTo>
                  <a:pt x="21834" y="8857"/>
                  <a:pt x="21501" y="8524"/>
                  <a:pt x="21434" y="8090"/>
                </a:cubicBezTo>
                <a:cubicBezTo>
                  <a:pt x="21497" y="7679"/>
                  <a:pt x="21831" y="7387"/>
                  <a:pt x="22207" y="7387"/>
                </a:cubicBezTo>
                <a:close/>
                <a:moveTo>
                  <a:pt x="3555" y="7890"/>
                </a:moveTo>
                <a:cubicBezTo>
                  <a:pt x="4088" y="7923"/>
                  <a:pt x="4555" y="8324"/>
                  <a:pt x="4655" y="8891"/>
                </a:cubicBezTo>
                <a:cubicBezTo>
                  <a:pt x="4655" y="9358"/>
                  <a:pt x="4422" y="9625"/>
                  <a:pt x="3988" y="9625"/>
                </a:cubicBezTo>
                <a:cubicBezTo>
                  <a:pt x="3967" y="9626"/>
                  <a:pt x="3946" y="9626"/>
                  <a:pt x="3925" y="9626"/>
                </a:cubicBezTo>
                <a:cubicBezTo>
                  <a:pt x="3284" y="9626"/>
                  <a:pt x="2721" y="9142"/>
                  <a:pt x="2721" y="8657"/>
                </a:cubicBezTo>
                <a:cubicBezTo>
                  <a:pt x="2787" y="8257"/>
                  <a:pt x="3121" y="7923"/>
                  <a:pt x="3555" y="7890"/>
                </a:cubicBezTo>
                <a:close/>
                <a:moveTo>
                  <a:pt x="12727" y="9122"/>
                </a:moveTo>
                <a:cubicBezTo>
                  <a:pt x="13219" y="9122"/>
                  <a:pt x="13495" y="9486"/>
                  <a:pt x="13495" y="10125"/>
                </a:cubicBezTo>
                <a:cubicBezTo>
                  <a:pt x="13495" y="10692"/>
                  <a:pt x="13228" y="11059"/>
                  <a:pt x="12728" y="11059"/>
                </a:cubicBezTo>
                <a:cubicBezTo>
                  <a:pt x="12194" y="11059"/>
                  <a:pt x="11760" y="10592"/>
                  <a:pt x="11860" y="10058"/>
                </a:cubicBezTo>
                <a:cubicBezTo>
                  <a:pt x="11860" y="9591"/>
                  <a:pt x="12194" y="9191"/>
                  <a:pt x="12661" y="9124"/>
                </a:cubicBezTo>
                <a:cubicBezTo>
                  <a:pt x="12683" y="9123"/>
                  <a:pt x="12705" y="9122"/>
                  <a:pt x="12727" y="9122"/>
                </a:cubicBezTo>
                <a:close/>
                <a:moveTo>
                  <a:pt x="32275" y="9525"/>
                </a:moveTo>
                <a:cubicBezTo>
                  <a:pt x="32675" y="9525"/>
                  <a:pt x="33009" y="9858"/>
                  <a:pt x="33009" y="10258"/>
                </a:cubicBezTo>
                <a:cubicBezTo>
                  <a:pt x="33009" y="10725"/>
                  <a:pt x="32642" y="11092"/>
                  <a:pt x="32175" y="11126"/>
                </a:cubicBezTo>
                <a:cubicBezTo>
                  <a:pt x="32158" y="11127"/>
                  <a:pt x="32141" y="11128"/>
                  <a:pt x="32124" y="11128"/>
                </a:cubicBezTo>
                <a:cubicBezTo>
                  <a:pt x="31744" y="11128"/>
                  <a:pt x="31408" y="10775"/>
                  <a:pt x="31408" y="10392"/>
                </a:cubicBezTo>
                <a:cubicBezTo>
                  <a:pt x="31441" y="9925"/>
                  <a:pt x="31808" y="9558"/>
                  <a:pt x="32275" y="9525"/>
                </a:cubicBezTo>
                <a:close/>
                <a:moveTo>
                  <a:pt x="18298" y="9858"/>
                </a:moveTo>
                <a:cubicBezTo>
                  <a:pt x="18699" y="9858"/>
                  <a:pt x="19032" y="10225"/>
                  <a:pt x="18999" y="10659"/>
                </a:cubicBezTo>
                <a:cubicBezTo>
                  <a:pt x="18966" y="11393"/>
                  <a:pt x="18532" y="11960"/>
                  <a:pt x="18032" y="11960"/>
                </a:cubicBezTo>
                <a:cubicBezTo>
                  <a:pt x="17565" y="11926"/>
                  <a:pt x="17198" y="11493"/>
                  <a:pt x="17264" y="11026"/>
                </a:cubicBezTo>
                <a:cubicBezTo>
                  <a:pt x="17298" y="10459"/>
                  <a:pt x="17831" y="9858"/>
                  <a:pt x="18298" y="9858"/>
                </a:cubicBezTo>
                <a:close/>
                <a:moveTo>
                  <a:pt x="27638" y="10325"/>
                </a:moveTo>
                <a:cubicBezTo>
                  <a:pt x="28072" y="10359"/>
                  <a:pt x="28372" y="10725"/>
                  <a:pt x="28372" y="11326"/>
                </a:cubicBezTo>
                <a:cubicBezTo>
                  <a:pt x="28372" y="11793"/>
                  <a:pt x="28039" y="12193"/>
                  <a:pt x="27538" y="12227"/>
                </a:cubicBezTo>
                <a:cubicBezTo>
                  <a:pt x="27071" y="12193"/>
                  <a:pt x="26704" y="11793"/>
                  <a:pt x="26704" y="11293"/>
                </a:cubicBezTo>
                <a:cubicBezTo>
                  <a:pt x="26738" y="10792"/>
                  <a:pt x="27105" y="10392"/>
                  <a:pt x="27638" y="10325"/>
                </a:cubicBezTo>
                <a:close/>
                <a:moveTo>
                  <a:pt x="7171" y="11341"/>
                </a:moveTo>
                <a:cubicBezTo>
                  <a:pt x="7942" y="11341"/>
                  <a:pt x="7942" y="12979"/>
                  <a:pt x="7171" y="12979"/>
                </a:cubicBezTo>
                <a:cubicBezTo>
                  <a:pt x="7125" y="12979"/>
                  <a:pt x="7076" y="12973"/>
                  <a:pt x="7024" y="12960"/>
                </a:cubicBezTo>
                <a:cubicBezTo>
                  <a:pt x="6590" y="12927"/>
                  <a:pt x="6223" y="12594"/>
                  <a:pt x="6190" y="12193"/>
                </a:cubicBezTo>
                <a:cubicBezTo>
                  <a:pt x="6190" y="11726"/>
                  <a:pt x="6557" y="11359"/>
                  <a:pt x="7024" y="11359"/>
                </a:cubicBezTo>
                <a:cubicBezTo>
                  <a:pt x="7076" y="11347"/>
                  <a:pt x="7125" y="11341"/>
                  <a:pt x="7171" y="11341"/>
                </a:cubicBezTo>
                <a:close/>
                <a:moveTo>
                  <a:pt x="14532" y="0"/>
                </a:moveTo>
                <a:cubicBezTo>
                  <a:pt x="13799" y="0"/>
                  <a:pt x="13120" y="384"/>
                  <a:pt x="12761" y="1019"/>
                </a:cubicBezTo>
                <a:cubicBezTo>
                  <a:pt x="12094" y="1986"/>
                  <a:pt x="11527" y="2987"/>
                  <a:pt x="11093" y="4087"/>
                </a:cubicBezTo>
                <a:cubicBezTo>
                  <a:pt x="10593" y="5322"/>
                  <a:pt x="10326" y="6656"/>
                  <a:pt x="9926" y="7957"/>
                </a:cubicBezTo>
                <a:cubicBezTo>
                  <a:pt x="9778" y="8420"/>
                  <a:pt x="9618" y="8631"/>
                  <a:pt x="9351" y="8631"/>
                </a:cubicBezTo>
                <a:cubicBezTo>
                  <a:pt x="9196" y="8631"/>
                  <a:pt x="9004" y="8559"/>
                  <a:pt x="8758" y="8424"/>
                </a:cubicBezTo>
                <a:lnTo>
                  <a:pt x="8525" y="8290"/>
                </a:lnTo>
                <a:cubicBezTo>
                  <a:pt x="6824" y="7323"/>
                  <a:pt x="5189" y="6389"/>
                  <a:pt x="3188" y="5989"/>
                </a:cubicBezTo>
                <a:cubicBezTo>
                  <a:pt x="2883" y="5928"/>
                  <a:pt x="2598" y="5898"/>
                  <a:pt x="2332" y="5898"/>
                </a:cubicBezTo>
                <a:cubicBezTo>
                  <a:pt x="851" y="5898"/>
                  <a:pt x="1" y="6832"/>
                  <a:pt x="85" y="8557"/>
                </a:cubicBezTo>
                <a:cubicBezTo>
                  <a:pt x="119" y="9391"/>
                  <a:pt x="286" y="10258"/>
                  <a:pt x="586" y="11059"/>
                </a:cubicBezTo>
                <a:cubicBezTo>
                  <a:pt x="1019" y="12093"/>
                  <a:pt x="1586" y="13094"/>
                  <a:pt x="2087" y="14095"/>
                </a:cubicBezTo>
                <a:lnTo>
                  <a:pt x="36078" y="14095"/>
                </a:lnTo>
                <a:cubicBezTo>
                  <a:pt x="36345" y="13294"/>
                  <a:pt x="36645" y="12527"/>
                  <a:pt x="36812" y="11726"/>
                </a:cubicBezTo>
                <a:cubicBezTo>
                  <a:pt x="37078" y="10659"/>
                  <a:pt x="37279" y="9591"/>
                  <a:pt x="37412" y="8491"/>
                </a:cubicBezTo>
                <a:cubicBezTo>
                  <a:pt x="37479" y="7290"/>
                  <a:pt x="36611" y="6256"/>
                  <a:pt x="35411" y="6156"/>
                </a:cubicBezTo>
                <a:cubicBezTo>
                  <a:pt x="35093" y="6128"/>
                  <a:pt x="34769" y="6112"/>
                  <a:pt x="34445" y="6112"/>
                </a:cubicBezTo>
                <a:cubicBezTo>
                  <a:pt x="33986" y="6112"/>
                  <a:pt x="33525" y="6144"/>
                  <a:pt x="33076" y="6222"/>
                </a:cubicBezTo>
                <a:cubicBezTo>
                  <a:pt x="31341" y="6556"/>
                  <a:pt x="29740" y="7190"/>
                  <a:pt x="28272" y="8124"/>
                </a:cubicBezTo>
                <a:cubicBezTo>
                  <a:pt x="28105" y="8224"/>
                  <a:pt x="27939" y="8290"/>
                  <a:pt x="27772" y="8357"/>
                </a:cubicBezTo>
                <a:cubicBezTo>
                  <a:pt x="27738" y="8090"/>
                  <a:pt x="27738" y="7923"/>
                  <a:pt x="27738" y="7757"/>
                </a:cubicBezTo>
                <a:cubicBezTo>
                  <a:pt x="27672" y="6756"/>
                  <a:pt x="27438" y="5789"/>
                  <a:pt x="27005" y="4888"/>
                </a:cubicBezTo>
                <a:cubicBezTo>
                  <a:pt x="26606" y="4138"/>
                  <a:pt x="26026" y="3733"/>
                  <a:pt x="25334" y="3733"/>
                </a:cubicBezTo>
                <a:cubicBezTo>
                  <a:pt x="25042" y="3733"/>
                  <a:pt x="24730" y="3805"/>
                  <a:pt x="24403" y="3954"/>
                </a:cubicBezTo>
                <a:cubicBezTo>
                  <a:pt x="23102" y="4588"/>
                  <a:pt x="21901" y="5422"/>
                  <a:pt x="20867" y="6456"/>
                </a:cubicBezTo>
                <a:lnTo>
                  <a:pt x="18832" y="8290"/>
                </a:lnTo>
                <a:cubicBezTo>
                  <a:pt x="18398" y="6956"/>
                  <a:pt x="18065" y="5722"/>
                  <a:pt x="17665" y="4588"/>
                </a:cubicBezTo>
                <a:cubicBezTo>
                  <a:pt x="17231" y="3454"/>
                  <a:pt x="16764" y="2319"/>
                  <a:pt x="16230" y="1219"/>
                </a:cubicBezTo>
                <a:cubicBezTo>
                  <a:pt x="16030" y="652"/>
                  <a:pt x="15563" y="218"/>
                  <a:pt x="14996" y="51"/>
                </a:cubicBezTo>
                <a:cubicBezTo>
                  <a:pt x="14841" y="17"/>
                  <a:pt x="14685" y="0"/>
                  <a:pt x="1453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38" name="Google Shape;1238;p26"/>
          <p:cNvSpPr/>
          <p:nvPr/>
        </p:nvSpPr>
        <p:spPr>
          <a:xfrm flipH="1">
            <a:off x="473974" y="6588421"/>
            <a:ext cx="116812" cy="133736"/>
          </a:xfrm>
          <a:custGeom>
            <a:avLst/>
            <a:gdLst/>
            <a:ahLst/>
            <a:cxnLst/>
            <a:rect l="l" t="t" r="r" b="b"/>
            <a:pathLst>
              <a:path w="1836" h="2102" extrusionOk="0">
                <a:moveTo>
                  <a:pt x="1101" y="0"/>
                </a:moveTo>
                <a:cubicBezTo>
                  <a:pt x="634" y="0"/>
                  <a:pt x="67" y="601"/>
                  <a:pt x="67" y="1168"/>
                </a:cubicBezTo>
                <a:cubicBezTo>
                  <a:pt x="1" y="1635"/>
                  <a:pt x="368" y="2068"/>
                  <a:pt x="835" y="2102"/>
                </a:cubicBezTo>
                <a:cubicBezTo>
                  <a:pt x="1335" y="2102"/>
                  <a:pt x="1769" y="1535"/>
                  <a:pt x="1802" y="801"/>
                </a:cubicBezTo>
                <a:cubicBezTo>
                  <a:pt x="1835" y="367"/>
                  <a:pt x="1502" y="0"/>
                  <a:pt x="1101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39" name="Google Shape;1239;p26"/>
          <p:cNvSpPr/>
          <p:nvPr/>
        </p:nvSpPr>
        <p:spPr>
          <a:xfrm flipH="1">
            <a:off x="1388711" y="6463209"/>
            <a:ext cx="123175" cy="110513"/>
          </a:xfrm>
          <a:custGeom>
            <a:avLst/>
            <a:gdLst/>
            <a:ahLst/>
            <a:cxnLst/>
            <a:rect l="l" t="t" r="r" b="b"/>
            <a:pathLst>
              <a:path w="1936" h="1737" extrusionOk="0">
                <a:moveTo>
                  <a:pt x="801" y="0"/>
                </a:moveTo>
                <a:cubicBezTo>
                  <a:pt x="401" y="33"/>
                  <a:pt x="34" y="367"/>
                  <a:pt x="1" y="767"/>
                </a:cubicBezTo>
                <a:cubicBezTo>
                  <a:pt x="1" y="1252"/>
                  <a:pt x="564" y="1736"/>
                  <a:pt x="1175" y="1736"/>
                </a:cubicBezTo>
                <a:cubicBezTo>
                  <a:pt x="1195" y="1736"/>
                  <a:pt x="1215" y="1736"/>
                  <a:pt x="1235" y="1735"/>
                </a:cubicBezTo>
                <a:cubicBezTo>
                  <a:pt x="1702" y="1735"/>
                  <a:pt x="1935" y="1468"/>
                  <a:pt x="1935" y="1001"/>
                </a:cubicBezTo>
                <a:cubicBezTo>
                  <a:pt x="1835" y="434"/>
                  <a:pt x="1368" y="0"/>
                  <a:pt x="801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40" name="Google Shape;1240;p26"/>
          <p:cNvSpPr/>
          <p:nvPr/>
        </p:nvSpPr>
        <p:spPr>
          <a:xfrm flipH="1">
            <a:off x="826329" y="6541595"/>
            <a:ext cx="108287" cy="123303"/>
          </a:xfrm>
          <a:custGeom>
            <a:avLst/>
            <a:gdLst/>
            <a:ahLst/>
            <a:cxnLst/>
            <a:rect l="l" t="t" r="r" b="b"/>
            <a:pathLst>
              <a:path w="1702" h="1938" extrusionOk="0">
                <a:moveTo>
                  <a:pt x="934" y="0"/>
                </a:moveTo>
                <a:cubicBezTo>
                  <a:pt x="912" y="0"/>
                  <a:pt x="890" y="1"/>
                  <a:pt x="868" y="2"/>
                </a:cubicBezTo>
                <a:cubicBezTo>
                  <a:pt x="401" y="69"/>
                  <a:pt x="67" y="469"/>
                  <a:pt x="101" y="936"/>
                </a:cubicBezTo>
                <a:cubicBezTo>
                  <a:pt x="1" y="1470"/>
                  <a:pt x="401" y="1937"/>
                  <a:pt x="935" y="1937"/>
                </a:cubicBezTo>
                <a:cubicBezTo>
                  <a:pt x="1435" y="1937"/>
                  <a:pt x="1702" y="1570"/>
                  <a:pt x="1702" y="1003"/>
                </a:cubicBezTo>
                <a:cubicBezTo>
                  <a:pt x="1702" y="364"/>
                  <a:pt x="1426" y="0"/>
                  <a:pt x="934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41" name="Google Shape;1241;p26"/>
          <p:cNvSpPr/>
          <p:nvPr/>
        </p:nvSpPr>
        <p:spPr>
          <a:xfrm flipH="1">
            <a:off x="-120283" y="6620233"/>
            <a:ext cx="108287" cy="118912"/>
          </a:xfrm>
          <a:custGeom>
            <a:avLst/>
            <a:gdLst/>
            <a:ahLst/>
            <a:cxnLst/>
            <a:rect l="l" t="t" r="r" b="b"/>
            <a:pathLst>
              <a:path w="1702" h="1869" extrusionOk="0">
                <a:moveTo>
                  <a:pt x="967" y="1"/>
                </a:moveTo>
                <a:cubicBezTo>
                  <a:pt x="434" y="1"/>
                  <a:pt x="33" y="434"/>
                  <a:pt x="33" y="935"/>
                </a:cubicBezTo>
                <a:cubicBezTo>
                  <a:pt x="0" y="1435"/>
                  <a:pt x="367" y="1835"/>
                  <a:pt x="867" y="1869"/>
                </a:cubicBezTo>
                <a:cubicBezTo>
                  <a:pt x="1334" y="1835"/>
                  <a:pt x="1701" y="1435"/>
                  <a:pt x="1701" y="968"/>
                </a:cubicBezTo>
                <a:cubicBezTo>
                  <a:pt x="1701" y="367"/>
                  <a:pt x="1401" y="1"/>
                  <a:pt x="967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42" name="Google Shape;1242;p26"/>
          <p:cNvSpPr/>
          <p:nvPr/>
        </p:nvSpPr>
        <p:spPr>
          <a:xfrm flipH="1">
            <a:off x="696853" y="6138466"/>
            <a:ext cx="106188" cy="116812"/>
          </a:xfrm>
          <a:custGeom>
            <a:avLst/>
            <a:gdLst/>
            <a:ahLst/>
            <a:cxnLst/>
            <a:rect l="l" t="t" r="r" b="b"/>
            <a:pathLst>
              <a:path w="1669" h="1836" extrusionOk="0">
                <a:moveTo>
                  <a:pt x="801" y="0"/>
                </a:moveTo>
                <a:cubicBezTo>
                  <a:pt x="334" y="34"/>
                  <a:pt x="1" y="401"/>
                  <a:pt x="34" y="868"/>
                </a:cubicBezTo>
                <a:cubicBezTo>
                  <a:pt x="34" y="1435"/>
                  <a:pt x="334" y="1835"/>
                  <a:pt x="835" y="1835"/>
                </a:cubicBezTo>
                <a:cubicBezTo>
                  <a:pt x="1302" y="1835"/>
                  <a:pt x="1669" y="1435"/>
                  <a:pt x="1635" y="968"/>
                </a:cubicBezTo>
                <a:cubicBezTo>
                  <a:pt x="1635" y="501"/>
                  <a:pt x="1268" y="67"/>
                  <a:pt x="801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43" name="Google Shape;1243;p26"/>
          <p:cNvSpPr/>
          <p:nvPr/>
        </p:nvSpPr>
        <p:spPr>
          <a:xfrm flipH="1">
            <a:off x="-5631" y="6321005"/>
            <a:ext cx="101924" cy="104024"/>
          </a:xfrm>
          <a:custGeom>
            <a:avLst/>
            <a:gdLst/>
            <a:ahLst/>
            <a:cxnLst/>
            <a:rect l="l" t="t" r="r" b="b"/>
            <a:pathLst>
              <a:path w="1602" h="1635" extrusionOk="0">
                <a:moveTo>
                  <a:pt x="801" y="0"/>
                </a:moveTo>
                <a:cubicBezTo>
                  <a:pt x="334" y="0"/>
                  <a:pt x="1" y="367"/>
                  <a:pt x="34" y="834"/>
                </a:cubicBezTo>
                <a:cubicBezTo>
                  <a:pt x="34" y="1268"/>
                  <a:pt x="368" y="1601"/>
                  <a:pt x="768" y="1635"/>
                </a:cubicBezTo>
                <a:cubicBezTo>
                  <a:pt x="1235" y="1635"/>
                  <a:pt x="1602" y="1268"/>
                  <a:pt x="1569" y="834"/>
                </a:cubicBezTo>
                <a:cubicBezTo>
                  <a:pt x="1602" y="367"/>
                  <a:pt x="1235" y="0"/>
                  <a:pt x="801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44" name="Google Shape;1244;p26"/>
          <p:cNvSpPr/>
          <p:nvPr/>
        </p:nvSpPr>
        <p:spPr>
          <a:xfrm flipH="1">
            <a:off x="217183" y="6431206"/>
            <a:ext cx="104088" cy="95689"/>
          </a:xfrm>
          <a:custGeom>
            <a:avLst/>
            <a:gdLst/>
            <a:ahLst/>
            <a:cxnLst/>
            <a:rect l="l" t="t" r="r" b="b"/>
            <a:pathLst>
              <a:path w="1636" h="1504" extrusionOk="0">
                <a:moveTo>
                  <a:pt x="774" y="0"/>
                </a:moveTo>
                <a:cubicBezTo>
                  <a:pt x="398" y="0"/>
                  <a:pt x="64" y="290"/>
                  <a:pt x="1" y="670"/>
                </a:cubicBezTo>
                <a:cubicBezTo>
                  <a:pt x="68" y="1104"/>
                  <a:pt x="401" y="1470"/>
                  <a:pt x="835" y="1504"/>
                </a:cubicBezTo>
                <a:cubicBezTo>
                  <a:pt x="1269" y="1504"/>
                  <a:pt x="1635" y="1170"/>
                  <a:pt x="1635" y="770"/>
                </a:cubicBezTo>
                <a:cubicBezTo>
                  <a:pt x="1635" y="270"/>
                  <a:pt x="1369" y="3"/>
                  <a:pt x="835" y="3"/>
                </a:cubicBezTo>
                <a:cubicBezTo>
                  <a:pt x="815" y="1"/>
                  <a:pt x="794" y="0"/>
                  <a:pt x="774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45" name="Google Shape;1245;p26"/>
          <p:cNvSpPr/>
          <p:nvPr/>
        </p:nvSpPr>
        <p:spPr>
          <a:xfrm flipH="1">
            <a:off x="1181673" y="6674051"/>
            <a:ext cx="108287" cy="123303"/>
          </a:xfrm>
          <a:custGeom>
            <a:avLst/>
            <a:gdLst/>
            <a:ahLst/>
            <a:cxnLst/>
            <a:rect l="l" t="t" r="r" b="b"/>
            <a:pathLst>
              <a:path w="1702" h="1938" extrusionOk="0">
                <a:moveTo>
                  <a:pt x="934" y="0"/>
                </a:moveTo>
                <a:cubicBezTo>
                  <a:pt x="912" y="0"/>
                  <a:pt x="890" y="1"/>
                  <a:pt x="868" y="2"/>
                </a:cubicBezTo>
                <a:cubicBezTo>
                  <a:pt x="401" y="69"/>
                  <a:pt x="67" y="469"/>
                  <a:pt x="101" y="936"/>
                </a:cubicBezTo>
                <a:cubicBezTo>
                  <a:pt x="1" y="1470"/>
                  <a:pt x="401" y="1937"/>
                  <a:pt x="935" y="1937"/>
                </a:cubicBezTo>
                <a:cubicBezTo>
                  <a:pt x="1435" y="1937"/>
                  <a:pt x="1702" y="1570"/>
                  <a:pt x="1702" y="1003"/>
                </a:cubicBezTo>
                <a:cubicBezTo>
                  <a:pt x="1702" y="364"/>
                  <a:pt x="1426" y="0"/>
                  <a:pt x="934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46" name="Google Shape;1246;p26"/>
          <p:cNvSpPr/>
          <p:nvPr/>
        </p:nvSpPr>
        <p:spPr>
          <a:xfrm flipH="1">
            <a:off x="7739034" y="6324886"/>
            <a:ext cx="270433" cy="387167"/>
          </a:xfrm>
          <a:custGeom>
            <a:avLst/>
            <a:gdLst/>
            <a:ahLst/>
            <a:cxnLst/>
            <a:rect l="l" t="t" r="r" b="b"/>
            <a:pathLst>
              <a:path w="8113" h="11615" extrusionOk="0">
                <a:moveTo>
                  <a:pt x="3126" y="1"/>
                </a:moveTo>
                <a:cubicBezTo>
                  <a:pt x="3046" y="1"/>
                  <a:pt x="2965" y="14"/>
                  <a:pt x="2888" y="43"/>
                </a:cubicBezTo>
                <a:cubicBezTo>
                  <a:pt x="2584" y="103"/>
                  <a:pt x="2401" y="407"/>
                  <a:pt x="2462" y="711"/>
                </a:cubicBezTo>
                <a:cubicBezTo>
                  <a:pt x="2493" y="1198"/>
                  <a:pt x="2493" y="1684"/>
                  <a:pt x="2523" y="2170"/>
                </a:cubicBezTo>
                <a:cubicBezTo>
                  <a:pt x="2553" y="2687"/>
                  <a:pt x="2614" y="3173"/>
                  <a:pt x="2645" y="3660"/>
                </a:cubicBezTo>
                <a:cubicBezTo>
                  <a:pt x="2736" y="4055"/>
                  <a:pt x="2493" y="4480"/>
                  <a:pt x="2097" y="4602"/>
                </a:cubicBezTo>
                <a:cubicBezTo>
                  <a:pt x="1550" y="4815"/>
                  <a:pt x="1064" y="5088"/>
                  <a:pt x="578" y="5331"/>
                </a:cubicBezTo>
                <a:cubicBezTo>
                  <a:pt x="243" y="5423"/>
                  <a:pt x="0" y="5757"/>
                  <a:pt x="31" y="6091"/>
                </a:cubicBezTo>
                <a:cubicBezTo>
                  <a:pt x="31" y="6486"/>
                  <a:pt x="304" y="6821"/>
                  <a:pt x="699" y="6882"/>
                </a:cubicBezTo>
                <a:cubicBezTo>
                  <a:pt x="1094" y="7003"/>
                  <a:pt x="1520" y="7125"/>
                  <a:pt x="1945" y="7216"/>
                </a:cubicBezTo>
                <a:cubicBezTo>
                  <a:pt x="3009" y="7489"/>
                  <a:pt x="2979" y="7520"/>
                  <a:pt x="3040" y="8614"/>
                </a:cubicBezTo>
                <a:cubicBezTo>
                  <a:pt x="3040" y="9404"/>
                  <a:pt x="3131" y="10225"/>
                  <a:pt x="3252" y="11015"/>
                </a:cubicBezTo>
                <a:cubicBezTo>
                  <a:pt x="3313" y="11259"/>
                  <a:pt x="3465" y="11471"/>
                  <a:pt x="3708" y="11593"/>
                </a:cubicBezTo>
                <a:cubicBezTo>
                  <a:pt x="3733" y="11608"/>
                  <a:pt x="3764" y="11615"/>
                  <a:pt x="3797" y="11615"/>
                </a:cubicBezTo>
                <a:cubicBezTo>
                  <a:pt x="3965" y="11615"/>
                  <a:pt x="4215" y="11441"/>
                  <a:pt x="4316" y="11289"/>
                </a:cubicBezTo>
                <a:cubicBezTo>
                  <a:pt x="4651" y="10833"/>
                  <a:pt x="4955" y="10316"/>
                  <a:pt x="5228" y="9800"/>
                </a:cubicBezTo>
                <a:cubicBezTo>
                  <a:pt x="5411" y="9496"/>
                  <a:pt x="5563" y="9161"/>
                  <a:pt x="5684" y="8827"/>
                </a:cubicBezTo>
                <a:cubicBezTo>
                  <a:pt x="6110" y="9100"/>
                  <a:pt x="6383" y="9283"/>
                  <a:pt x="6657" y="9465"/>
                </a:cubicBezTo>
                <a:cubicBezTo>
                  <a:pt x="6809" y="9587"/>
                  <a:pt x="6900" y="9769"/>
                  <a:pt x="7082" y="9830"/>
                </a:cubicBezTo>
                <a:cubicBezTo>
                  <a:pt x="7220" y="9889"/>
                  <a:pt x="7382" y="9922"/>
                  <a:pt x="7554" y="9922"/>
                </a:cubicBezTo>
                <a:cubicBezTo>
                  <a:pt x="7648" y="9922"/>
                  <a:pt x="7745" y="9912"/>
                  <a:pt x="7842" y="9891"/>
                </a:cubicBezTo>
                <a:cubicBezTo>
                  <a:pt x="7994" y="9800"/>
                  <a:pt x="8055" y="9465"/>
                  <a:pt x="8055" y="9252"/>
                </a:cubicBezTo>
                <a:cubicBezTo>
                  <a:pt x="7994" y="9009"/>
                  <a:pt x="7933" y="8766"/>
                  <a:pt x="7812" y="8553"/>
                </a:cubicBezTo>
                <a:cubicBezTo>
                  <a:pt x="7477" y="7824"/>
                  <a:pt x="6900" y="7125"/>
                  <a:pt x="6900" y="6365"/>
                </a:cubicBezTo>
                <a:cubicBezTo>
                  <a:pt x="6900" y="5605"/>
                  <a:pt x="7477" y="4845"/>
                  <a:pt x="7812" y="4085"/>
                </a:cubicBezTo>
                <a:cubicBezTo>
                  <a:pt x="7933" y="3812"/>
                  <a:pt x="8025" y="3508"/>
                  <a:pt x="8055" y="3204"/>
                </a:cubicBezTo>
                <a:cubicBezTo>
                  <a:pt x="8112" y="2687"/>
                  <a:pt x="7926" y="2441"/>
                  <a:pt x="7469" y="2441"/>
                </a:cubicBezTo>
                <a:cubicBezTo>
                  <a:pt x="7443" y="2441"/>
                  <a:pt x="7415" y="2442"/>
                  <a:pt x="7386" y="2444"/>
                </a:cubicBezTo>
                <a:cubicBezTo>
                  <a:pt x="6870" y="2474"/>
                  <a:pt x="6414" y="2596"/>
                  <a:pt x="5927" y="2778"/>
                </a:cubicBezTo>
                <a:cubicBezTo>
                  <a:pt x="5631" y="2881"/>
                  <a:pt x="5446" y="2945"/>
                  <a:pt x="5309" y="2945"/>
                </a:cubicBezTo>
                <a:cubicBezTo>
                  <a:pt x="5081" y="2945"/>
                  <a:pt x="4989" y="2767"/>
                  <a:pt x="4742" y="2292"/>
                </a:cubicBezTo>
                <a:cubicBezTo>
                  <a:pt x="4407" y="1653"/>
                  <a:pt x="4104" y="1015"/>
                  <a:pt x="3769" y="407"/>
                </a:cubicBezTo>
                <a:cubicBezTo>
                  <a:pt x="3652" y="150"/>
                  <a:pt x="3392" y="1"/>
                  <a:pt x="312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247" name="Google Shape;1247;p26"/>
          <p:cNvGrpSpPr/>
          <p:nvPr/>
        </p:nvGrpSpPr>
        <p:grpSpPr>
          <a:xfrm rot="4893525">
            <a:off x="2742424" y="6420311"/>
            <a:ext cx="217873" cy="308977"/>
            <a:chOff x="1164425" y="1389925"/>
            <a:chExt cx="163400" cy="231725"/>
          </a:xfrm>
        </p:grpSpPr>
        <p:sp>
          <p:nvSpPr>
            <p:cNvPr id="1248" name="Google Shape;1248;p26"/>
            <p:cNvSpPr/>
            <p:nvPr/>
          </p:nvSpPr>
          <p:spPr>
            <a:xfrm>
              <a:off x="1239650" y="1389925"/>
              <a:ext cx="36500" cy="90650"/>
            </a:xfrm>
            <a:custGeom>
              <a:avLst/>
              <a:gdLst/>
              <a:ahLst/>
              <a:cxnLst/>
              <a:rect l="l" t="t" r="r" b="b"/>
              <a:pathLst>
                <a:path w="1460" h="3626" extrusionOk="0">
                  <a:moveTo>
                    <a:pt x="959" y="1"/>
                  </a:moveTo>
                  <a:cubicBezTo>
                    <a:pt x="608" y="1"/>
                    <a:pt x="446" y="281"/>
                    <a:pt x="335" y="586"/>
                  </a:cubicBezTo>
                  <a:cubicBezTo>
                    <a:pt x="304" y="677"/>
                    <a:pt x="274" y="769"/>
                    <a:pt x="244" y="860"/>
                  </a:cubicBezTo>
                  <a:cubicBezTo>
                    <a:pt x="153" y="1620"/>
                    <a:pt x="31" y="2380"/>
                    <a:pt x="1" y="3139"/>
                  </a:cubicBezTo>
                  <a:cubicBezTo>
                    <a:pt x="31" y="3352"/>
                    <a:pt x="153" y="3504"/>
                    <a:pt x="335" y="3595"/>
                  </a:cubicBezTo>
                  <a:cubicBezTo>
                    <a:pt x="396" y="3616"/>
                    <a:pt x="460" y="3626"/>
                    <a:pt x="525" y="3626"/>
                  </a:cubicBezTo>
                  <a:cubicBezTo>
                    <a:pt x="656" y="3626"/>
                    <a:pt x="791" y="3585"/>
                    <a:pt x="912" y="3504"/>
                  </a:cubicBezTo>
                  <a:cubicBezTo>
                    <a:pt x="1064" y="3352"/>
                    <a:pt x="1186" y="3139"/>
                    <a:pt x="1216" y="2957"/>
                  </a:cubicBezTo>
                  <a:cubicBezTo>
                    <a:pt x="1308" y="2319"/>
                    <a:pt x="1368" y="1680"/>
                    <a:pt x="1460" y="1072"/>
                  </a:cubicBezTo>
                  <a:lnTo>
                    <a:pt x="1429" y="738"/>
                  </a:lnTo>
                  <a:cubicBezTo>
                    <a:pt x="1429" y="434"/>
                    <a:pt x="1460" y="100"/>
                    <a:pt x="1064" y="9"/>
                  </a:cubicBezTo>
                  <a:cubicBezTo>
                    <a:pt x="1027" y="3"/>
                    <a:pt x="992" y="1"/>
                    <a:pt x="9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1164425" y="1496525"/>
              <a:ext cx="66900" cy="31650"/>
            </a:xfrm>
            <a:custGeom>
              <a:avLst/>
              <a:gdLst/>
              <a:ahLst/>
              <a:cxnLst/>
              <a:rect l="l" t="t" r="r" b="b"/>
              <a:pathLst>
                <a:path w="2676" h="1266" extrusionOk="0">
                  <a:moveTo>
                    <a:pt x="456" y="0"/>
                  </a:moveTo>
                  <a:cubicBezTo>
                    <a:pt x="304" y="0"/>
                    <a:pt x="31" y="304"/>
                    <a:pt x="31" y="456"/>
                  </a:cubicBezTo>
                  <a:cubicBezTo>
                    <a:pt x="0" y="638"/>
                    <a:pt x="213" y="1003"/>
                    <a:pt x="365" y="1003"/>
                  </a:cubicBezTo>
                  <a:cubicBezTo>
                    <a:pt x="838" y="1089"/>
                    <a:pt x="1325" y="1266"/>
                    <a:pt x="1839" y="1266"/>
                  </a:cubicBezTo>
                  <a:cubicBezTo>
                    <a:pt x="2052" y="1266"/>
                    <a:pt x="2270" y="1235"/>
                    <a:pt x="2493" y="1155"/>
                  </a:cubicBezTo>
                  <a:cubicBezTo>
                    <a:pt x="2645" y="760"/>
                    <a:pt x="2675" y="365"/>
                    <a:pt x="2280" y="243"/>
                  </a:cubicBezTo>
                  <a:cubicBezTo>
                    <a:pt x="1672" y="91"/>
                    <a:pt x="1064" y="0"/>
                    <a:pt x="4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1222175" y="1561550"/>
              <a:ext cx="36500" cy="60100"/>
            </a:xfrm>
            <a:custGeom>
              <a:avLst/>
              <a:gdLst/>
              <a:ahLst/>
              <a:cxnLst/>
              <a:rect l="l" t="t" r="r" b="b"/>
              <a:pathLst>
                <a:path w="1460" h="2404" extrusionOk="0">
                  <a:moveTo>
                    <a:pt x="751" y="1"/>
                  </a:moveTo>
                  <a:cubicBezTo>
                    <a:pt x="470" y="1"/>
                    <a:pt x="317" y="241"/>
                    <a:pt x="244" y="560"/>
                  </a:cubicBezTo>
                  <a:cubicBezTo>
                    <a:pt x="122" y="925"/>
                    <a:pt x="61" y="1320"/>
                    <a:pt x="0" y="1715"/>
                  </a:cubicBezTo>
                  <a:cubicBezTo>
                    <a:pt x="31" y="1989"/>
                    <a:pt x="183" y="2202"/>
                    <a:pt x="396" y="2354"/>
                  </a:cubicBezTo>
                  <a:cubicBezTo>
                    <a:pt x="464" y="2388"/>
                    <a:pt x="536" y="2403"/>
                    <a:pt x="606" y="2403"/>
                  </a:cubicBezTo>
                  <a:cubicBezTo>
                    <a:pt x="848" y="2403"/>
                    <a:pt x="1078" y="2217"/>
                    <a:pt x="1125" y="1958"/>
                  </a:cubicBezTo>
                  <a:cubicBezTo>
                    <a:pt x="1247" y="1563"/>
                    <a:pt x="1338" y="1138"/>
                    <a:pt x="1459" y="591"/>
                  </a:cubicBezTo>
                  <a:cubicBezTo>
                    <a:pt x="1338" y="408"/>
                    <a:pt x="1186" y="104"/>
                    <a:pt x="973" y="43"/>
                  </a:cubicBezTo>
                  <a:cubicBezTo>
                    <a:pt x="892" y="14"/>
                    <a:pt x="818" y="1"/>
                    <a:pt x="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1267000" y="1509425"/>
              <a:ext cx="60825" cy="32200"/>
            </a:xfrm>
            <a:custGeom>
              <a:avLst/>
              <a:gdLst/>
              <a:ahLst/>
              <a:cxnLst/>
              <a:rect l="l" t="t" r="r" b="b"/>
              <a:pathLst>
                <a:path w="2433" h="1288" extrusionOk="0">
                  <a:moveTo>
                    <a:pt x="700" y="1"/>
                  </a:moveTo>
                  <a:cubicBezTo>
                    <a:pt x="366" y="1"/>
                    <a:pt x="1" y="92"/>
                    <a:pt x="62" y="457"/>
                  </a:cubicBezTo>
                  <a:cubicBezTo>
                    <a:pt x="153" y="730"/>
                    <a:pt x="335" y="973"/>
                    <a:pt x="609" y="1065"/>
                  </a:cubicBezTo>
                  <a:cubicBezTo>
                    <a:pt x="973" y="1217"/>
                    <a:pt x="1338" y="1277"/>
                    <a:pt x="1703" y="1277"/>
                  </a:cubicBezTo>
                  <a:cubicBezTo>
                    <a:pt x="1741" y="1284"/>
                    <a:pt x="1779" y="1288"/>
                    <a:pt x="1817" y="1288"/>
                  </a:cubicBezTo>
                  <a:cubicBezTo>
                    <a:pt x="2104" y="1288"/>
                    <a:pt x="2348" y="1087"/>
                    <a:pt x="2402" y="791"/>
                  </a:cubicBezTo>
                  <a:cubicBezTo>
                    <a:pt x="2432" y="457"/>
                    <a:pt x="2220" y="153"/>
                    <a:pt x="1916" y="92"/>
                  </a:cubicBezTo>
                  <a:cubicBezTo>
                    <a:pt x="1703" y="31"/>
                    <a:pt x="1490" y="1"/>
                    <a:pt x="12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252" name="Google Shape;1252;p26"/>
          <p:cNvSpPr/>
          <p:nvPr/>
        </p:nvSpPr>
        <p:spPr>
          <a:xfrm>
            <a:off x="4792482" y="6146133"/>
            <a:ext cx="106652" cy="101452"/>
          </a:xfrm>
          <a:custGeom>
            <a:avLst/>
            <a:gdLst/>
            <a:ahLst/>
            <a:cxnLst/>
            <a:rect l="l" t="t" r="r" b="b"/>
            <a:pathLst>
              <a:path w="1169" h="1112" extrusionOk="0">
                <a:moveTo>
                  <a:pt x="502" y="0"/>
                </a:moveTo>
                <a:cubicBezTo>
                  <a:pt x="228" y="0"/>
                  <a:pt x="67" y="249"/>
                  <a:pt x="67" y="578"/>
                </a:cubicBezTo>
                <a:cubicBezTo>
                  <a:pt x="1" y="878"/>
                  <a:pt x="234" y="1111"/>
                  <a:pt x="534" y="1111"/>
                </a:cubicBezTo>
                <a:cubicBezTo>
                  <a:pt x="901" y="1111"/>
                  <a:pt x="1068" y="944"/>
                  <a:pt x="1168" y="477"/>
                </a:cubicBezTo>
                <a:cubicBezTo>
                  <a:pt x="1001" y="311"/>
                  <a:pt x="801" y="44"/>
                  <a:pt x="601" y="10"/>
                </a:cubicBezTo>
                <a:cubicBezTo>
                  <a:pt x="566" y="4"/>
                  <a:pt x="533" y="0"/>
                  <a:pt x="50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53" name="Google Shape;1253;p26"/>
          <p:cNvSpPr txBox="1">
            <a:spLocks noGrp="1"/>
          </p:cNvSpPr>
          <p:nvPr>
            <p:ph type="subTitle" idx="1"/>
          </p:nvPr>
        </p:nvSpPr>
        <p:spPr>
          <a:xfrm>
            <a:off x="2929034" y="1635600"/>
            <a:ext cx="6334400" cy="3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28"/>
            </a:lvl1pPr>
            <a:lvl2pPr lvl="1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3192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6820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accent5"/>
        </a:solidFill>
        <a:effectLst/>
      </p:bgPr>
    </p:bg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13"/>
          <p:cNvSpPr/>
          <p:nvPr/>
        </p:nvSpPr>
        <p:spPr>
          <a:xfrm>
            <a:off x="-1200771" y="5961208"/>
            <a:ext cx="2384539" cy="896771"/>
          </a:xfrm>
          <a:custGeom>
            <a:avLst/>
            <a:gdLst/>
            <a:ahLst/>
            <a:cxnLst/>
            <a:rect l="l" t="t" r="r" b="b"/>
            <a:pathLst>
              <a:path w="37479" h="14095" extrusionOk="0">
                <a:moveTo>
                  <a:pt x="14662" y="2786"/>
                </a:moveTo>
                <a:cubicBezTo>
                  <a:pt x="15163" y="2853"/>
                  <a:pt x="15530" y="3253"/>
                  <a:pt x="15530" y="3754"/>
                </a:cubicBezTo>
                <a:cubicBezTo>
                  <a:pt x="15530" y="4221"/>
                  <a:pt x="15163" y="4621"/>
                  <a:pt x="14696" y="4621"/>
                </a:cubicBezTo>
                <a:cubicBezTo>
                  <a:pt x="14229" y="4588"/>
                  <a:pt x="13895" y="4221"/>
                  <a:pt x="13895" y="3620"/>
                </a:cubicBezTo>
                <a:cubicBezTo>
                  <a:pt x="13895" y="3187"/>
                  <a:pt x="14229" y="2820"/>
                  <a:pt x="14662" y="2786"/>
                </a:cubicBezTo>
                <a:close/>
                <a:moveTo>
                  <a:pt x="25770" y="5655"/>
                </a:moveTo>
                <a:cubicBezTo>
                  <a:pt x="26204" y="5655"/>
                  <a:pt x="26571" y="6022"/>
                  <a:pt x="26538" y="6489"/>
                </a:cubicBezTo>
                <a:cubicBezTo>
                  <a:pt x="26571" y="6923"/>
                  <a:pt x="26204" y="7290"/>
                  <a:pt x="25737" y="7290"/>
                </a:cubicBezTo>
                <a:cubicBezTo>
                  <a:pt x="25337" y="7256"/>
                  <a:pt x="25003" y="6923"/>
                  <a:pt x="25003" y="6489"/>
                </a:cubicBezTo>
                <a:cubicBezTo>
                  <a:pt x="24970" y="6022"/>
                  <a:pt x="25303" y="5655"/>
                  <a:pt x="25770" y="5655"/>
                </a:cubicBezTo>
                <a:close/>
                <a:moveTo>
                  <a:pt x="35044" y="6556"/>
                </a:moveTo>
                <a:cubicBezTo>
                  <a:pt x="35444" y="6556"/>
                  <a:pt x="35744" y="6889"/>
                  <a:pt x="35778" y="7290"/>
                </a:cubicBezTo>
                <a:cubicBezTo>
                  <a:pt x="35778" y="7790"/>
                  <a:pt x="35044" y="8591"/>
                  <a:pt x="34610" y="8591"/>
                </a:cubicBezTo>
                <a:cubicBezTo>
                  <a:pt x="34210" y="8491"/>
                  <a:pt x="33910" y="8157"/>
                  <a:pt x="33910" y="7757"/>
                </a:cubicBezTo>
                <a:cubicBezTo>
                  <a:pt x="33976" y="7156"/>
                  <a:pt x="34443" y="6656"/>
                  <a:pt x="35044" y="6556"/>
                </a:cubicBezTo>
                <a:close/>
                <a:moveTo>
                  <a:pt x="22207" y="7387"/>
                </a:moveTo>
                <a:cubicBezTo>
                  <a:pt x="22227" y="7387"/>
                  <a:pt x="22248" y="7388"/>
                  <a:pt x="22268" y="7390"/>
                </a:cubicBezTo>
                <a:cubicBezTo>
                  <a:pt x="22802" y="7390"/>
                  <a:pt x="23068" y="7657"/>
                  <a:pt x="23068" y="8157"/>
                </a:cubicBezTo>
                <a:cubicBezTo>
                  <a:pt x="23068" y="8591"/>
                  <a:pt x="22702" y="8924"/>
                  <a:pt x="22268" y="8924"/>
                </a:cubicBezTo>
                <a:cubicBezTo>
                  <a:pt x="21834" y="8857"/>
                  <a:pt x="21501" y="8524"/>
                  <a:pt x="21434" y="8090"/>
                </a:cubicBezTo>
                <a:cubicBezTo>
                  <a:pt x="21497" y="7679"/>
                  <a:pt x="21831" y="7387"/>
                  <a:pt x="22207" y="7387"/>
                </a:cubicBezTo>
                <a:close/>
                <a:moveTo>
                  <a:pt x="3555" y="7890"/>
                </a:moveTo>
                <a:cubicBezTo>
                  <a:pt x="4088" y="7923"/>
                  <a:pt x="4555" y="8324"/>
                  <a:pt x="4655" y="8891"/>
                </a:cubicBezTo>
                <a:cubicBezTo>
                  <a:pt x="4655" y="9358"/>
                  <a:pt x="4422" y="9625"/>
                  <a:pt x="3988" y="9625"/>
                </a:cubicBezTo>
                <a:cubicBezTo>
                  <a:pt x="3967" y="9626"/>
                  <a:pt x="3946" y="9626"/>
                  <a:pt x="3925" y="9626"/>
                </a:cubicBezTo>
                <a:cubicBezTo>
                  <a:pt x="3284" y="9626"/>
                  <a:pt x="2721" y="9142"/>
                  <a:pt x="2721" y="8657"/>
                </a:cubicBezTo>
                <a:cubicBezTo>
                  <a:pt x="2787" y="8257"/>
                  <a:pt x="3121" y="7923"/>
                  <a:pt x="3555" y="7890"/>
                </a:cubicBezTo>
                <a:close/>
                <a:moveTo>
                  <a:pt x="12727" y="9122"/>
                </a:moveTo>
                <a:cubicBezTo>
                  <a:pt x="13219" y="9122"/>
                  <a:pt x="13495" y="9486"/>
                  <a:pt x="13495" y="10125"/>
                </a:cubicBezTo>
                <a:cubicBezTo>
                  <a:pt x="13495" y="10692"/>
                  <a:pt x="13228" y="11059"/>
                  <a:pt x="12728" y="11059"/>
                </a:cubicBezTo>
                <a:cubicBezTo>
                  <a:pt x="12194" y="11059"/>
                  <a:pt x="11760" y="10592"/>
                  <a:pt x="11860" y="10058"/>
                </a:cubicBezTo>
                <a:cubicBezTo>
                  <a:pt x="11860" y="9591"/>
                  <a:pt x="12194" y="9191"/>
                  <a:pt x="12661" y="9124"/>
                </a:cubicBezTo>
                <a:cubicBezTo>
                  <a:pt x="12683" y="9123"/>
                  <a:pt x="12705" y="9122"/>
                  <a:pt x="12727" y="9122"/>
                </a:cubicBezTo>
                <a:close/>
                <a:moveTo>
                  <a:pt x="32275" y="9525"/>
                </a:moveTo>
                <a:cubicBezTo>
                  <a:pt x="32675" y="9525"/>
                  <a:pt x="33009" y="9858"/>
                  <a:pt x="33009" y="10258"/>
                </a:cubicBezTo>
                <a:cubicBezTo>
                  <a:pt x="33009" y="10725"/>
                  <a:pt x="32642" y="11092"/>
                  <a:pt x="32175" y="11126"/>
                </a:cubicBezTo>
                <a:cubicBezTo>
                  <a:pt x="32158" y="11127"/>
                  <a:pt x="32141" y="11128"/>
                  <a:pt x="32124" y="11128"/>
                </a:cubicBezTo>
                <a:cubicBezTo>
                  <a:pt x="31744" y="11128"/>
                  <a:pt x="31408" y="10775"/>
                  <a:pt x="31408" y="10392"/>
                </a:cubicBezTo>
                <a:cubicBezTo>
                  <a:pt x="31441" y="9925"/>
                  <a:pt x="31808" y="9558"/>
                  <a:pt x="32275" y="9525"/>
                </a:cubicBezTo>
                <a:close/>
                <a:moveTo>
                  <a:pt x="18298" y="9858"/>
                </a:moveTo>
                <a:cubicBezTo>
                  <a:pt x="18699" y="9858"/>
                  <a:pt x="19032" y="10225"/>
                  <a:pt x="18999" y="10659"/>
                </a:cubicBezTo>
                <a:cubicBezTo>
                  <a:pt x="18966" y="11393"/>
                  <a:pt x="18532" y="11960"/>
                  <a:pt x="18032" y="11960"/>
                </a:cubicBezTo>
                <a:cubicBezTo>
                  <a:pt x="17565" y="11926"/>
                  <a:pt x="17198" y="11493"/>
                  <a:pt x="17264" y="11026"/>
                </a:cubicBezTo>
                <a:cubicBezTo>
                  <a:pt x="17298" y="10459"/>
                  <a:pt x="17831" y="9858"/>
                  <a:pt x="18298" y="9858"/>
                </a:cubicBezTo>
                <a:close/>
                <a:moveTo>
                  <a:pt x="27638" y="10325"/>
                </a:moveTo>
                <a:cubicBezTo>
                  <a:pt x="28072" y="10359"/>
                  <a:pt x="28372" y="10725"/>
                  <a:pt x="28372" y="11326"/>
                </a:cubicBezTo>
                <a:cubicBezTo>
                  <a:pt x="28372" y="11793"/>
                  <a:pt x="28039" y="12193"/>
                  <a:pt x="27538" y="12227"/>
                </a:cubicBezTo>
                <a:cubicBezTo>
                  <a:pt x="27071" y="12193"/>
                  <a:pt x="26704" y="11793"/>
                  <a:pt x="26704" y="11293"/>
                </a:cubicBezTo>
                <a:cubicBezTo>
                  <a:pt x="26738" y="10792"/>
                  <a:pt x="27105" y="10392"/>
                  <a:pt x="27638" y="10325"/>
                </a:cubicBezTo>
                <a:close/>
                <a:moveTo>
                  <a:pt x="7171" y="11341"/>
                </a:moveTo>
                <a:cubicBezTo>
                  <a:pt x="7942" y="11341"/>
                  <a:pt x="7942" y="12979"/>
                  <a:pt x="7171" y="12979"/>
                </a:cubicBezTo>
                <a:cubicBezTo>
                  <a:pt x="7125" y="12979"/>
                  <a:pt x="7076" y="12973"/>
                  <a:pt x="7024" y="12960"/>
                </a:cubicBezTo>
                <a:cubicBezTo>
                  <a:pt x="6590" y="12927"/>
                  <a:pt x="6223" y="12594"/>
                  <a:pt x="6190" y="12193"/>
                </a:cubicBezTo>
                <a:cubicBezTo>
                  <a:pt x="6190" y="11726"/>
                  <a:pt x="6557" y="11359"/>
                  <a:pt x="7024" y="11359"/>
                </a:cubicBezTo>
                <a:cubicBezTo>
                  <a:pt x="7076" y="11347"/>
                  <a:pt x="7125" y="11341"/>
                  <a:pt x="7171" y="11341"/>
                </a:cubicBezTo>
                <a:close/>
                <a:moveTo>
                  <a:pt x="14532" y="0"/>
                </a:moveTo>
                <a:cubicBezTo>
                  <a:pt x="13799" y="0"/>
                  <a:pt x="13120" y="384"/>
                  <a:pt x="12761" y="1019"/>
                </a:cubicBezTo>
                <a:cubicBezTo>
                  <a:pt x="12094" y="1986"/>
                  <a:pt x="11527" y="2987"/>
                  <a:pt x="11093" y="4087"/>
                </a:cubicBezTo>
                <a:cubicBezTo>
                  <a:pt x="10593" y="5322"/>
                  <a:pt x="10326" y="6656"/>
                  <a:pt x="9926" y="7957"/>
                </a:cubicBezTo>
                <a:cubicBezTo>
                  <a:pt x="9778" y="8420"/>
                  <a:pt x="9618" y="8631"/>
                  <a:pt x="9351" y="8631"/>
                </a:cubicBezTo>
                <a:cubicBezTo>
                  <a:pt x="9196" y="8631"/>
                  <a:pt x="9004" y="8559"/>
                  <a:pt x="8758" y="8424"/>
                </a:cubicBezTo>
                <a:lnTo>
                  <a:pt x="8525" y="8290"/>
                </a:lnTo>
                <a:cubicBezTo>
                  <a:pt x="6824" y="7323"/>
                  <a:pt x="5189" y="6389"/>
                  <a:pt x="3188" y="5989"/>
                </a:cubicBezTo>
                <a:cubicBezTo>
                  <a:pt x="2883" y="5928"/>
                  <a:pt x="2598" y="5898"/>
                  <a:pt x="2332" y="5898"/>
                </a:cubicBezTo>
                <a:cubicBezTo>
                  <a:pt x="851" y="5898"/>
                  <a:pt x="1" y="6832"/>
                  <a:pt x="85" y="8557"/>
                </a:cubicBezTo>
                <a:cubicBezTo>
                  <a:pt x="119" y="9391"/>
                  <a:pt x="286" y="10258"/>
                  <a:pt x="586" y="11059"/>
                </a:cubicBezTo>
                <a:cubicBezTo>
                  <a:pt x="1019" y="12093"/>
                  <a:pt x="1586" y="13094"/>
                  <a:pt x="2087" y="14095"/>
                </a:cubicBezTo>
                <a:lnTo>
                  <a:pt x="36078" y="14095"/>
                </a:lnTo>
                <a:cubicBezTo>
                  <a:pt x="36345" y="13294"/>
                  <a:pt x="36645" y="12527"/>
                  <a:pt x="36812" y="11726"/>
                </a:cubicBezTo>
                <a:cubicBezTo>
                  <a:pt x="37078" y="10659"/>
                  <a:pt x="37279" y="9591"/>
                  <a:pt x="37412" y="8491"/>
                </a:cubicBezTo>
                <a:cubicBezTo>
                  <a:pt x="37479" y="7290"/>
                  <a:pt x="36611" y="6256"/>
                  <a:pt x="35411" y="6156"/>
                </a:cubicBezTo>
                <a:cubicBezTo>
                  <a:pt x="35093" y="6128"/>
                  <a:pt x="34769" y="6112"/>
                  <a:pt x="34445" y="6112"/>
                </a:cubicBezTo>
                <a:cubicBezTo>
                  <a:pt x="33986" y="6112"/>
                  <a:pt x="33525" y="6144"/>
                  <a:pt x="33076" y="6222"/>
                </a:cubicBezTo>
                <a:cubicBezTo>
                  <a:pt x="31341" y="6556"/>
                  <a:pt x="29740" y="7190"/>
                  <a:pt x="28272" y="8124"/>
                </a:cubicBezTo>
                <a:cubicBezTo>
                  <a:pt x="28105" y="8224"/>
                  <a:pt x="27939" y="8290"/>
                  <a:pt x="27772" y="8357"/>
                </a:cubicBezTo>
                <a:cubicBezTo>
                  <a:pt x="27738" y="8090"/>
                  <a:pt x="27738" y="7923"/>
                  <a:pt x="27738" y="7757"/>
                </a:cubicBezTo>
                <a:cubicBezTo>
                  <a:pt x="27672" y="6756"/>
                  <a:pt x="27438" y="5789"/>
                  <a:pt x="27005" y="4888"/>
                </a:cubicBezTo>
                <a:cubicBezTo>
                  <a:pt x="26606" y="4138"/>
                  <a:pt x="26026" y="3733"/>
                  <a:pt x="25334" y="3733"/>
                </a:cubicBezTo>
                <a:cubicBezTo>
                  <a:pt x="25042" y="3733"/>
                  <a:pt x="24730" y="3805"/>
                  <a:pt x="24403" y="3954"/>
                </a:cubicBezTo>
                <a:cubicBezTo>
                  <a:pt x="23102" y="4588"/>
                  <a:pt x="21901" y="5422"/>
                  <a:pt x="20867" y="6456"/>
                </a:cubicBezTo>
                <a:lnTo>
                  <a:pt x="18832" y="8290"/>
                </a:lnTo>
                <a:cubicBezTo>
                  <a:pt x="18398" y="6956"/>
                  <a:pt x="18065" y="5722"/>
                  <a:pt x="17665" y="4588"/>
                </a:cubicBezTo>
                <a:cubicBezTo>
                  <a:pt x="17231" y="3454"/>
                  <a:pt x="16764" y="2319"/>
                  <a:pt x="16230" y="1219"/>
                </a:cubicBezTo>
                <a:cubicBezTo>
                  <a:pt x="16030" y="652"/>
                  <a:pt x="15563" y="218"/>
                  <a:pt x="14996" y="51"/>
                </a:cubicBezTo>
                <a:cubicBezTo>
                  <a:pt x="14841" y="17"/>
                  <a:pt x="14685" y="0"/>
                  <a:pt x="1453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29" name="Google Shape;629;p13"/>
          <p:cNvSpPr/>
          <p:nvPr/>
        </p:nvSpPr>
        <p:spPr>
          <a:xfrm>
            <a:off x="-106611" y="6588421"/>
            <a:ext cx="116812" cy="133736"/>
          </a:xfrm>
          <a:custGeom>
            <a:avLst/>
            <a:gdLst/>
            <a:ahLst/>
            <a:cxnLst/>
            <a:rect l="l" t="t" r="r" b="b"/>
            <a:pathLst>
              <a:path w="1836" h="2102" extrusionOk="0">
                <a:moveTo>
                  <a:pt x="1101" y="0"/>
                </a:moveTo>
                <a:cubicBezTo>
                  <a:pt x="634" y="0"/>
                  <a:pt x="67" y="601"/>
                  <a:pt x="67" y="1168"/>
                </a:cubicBezTo>
                <a:cubicBezTo>
                  <a:pt x="1" y="1635"/>
                  <a:pt x="368" y="2068"/>
                  <a:pt x="835" y="2102"/>
                </a:cubicBezTo>
                <a:cubicBezTo>
                  <a:pt x="1335" y="2102"/>
                  <a:pt x="1769" y="1535"/>
                  <a:pt x="1802" y="801"/>
                </a:cubicBezTo>
                <a:cubicBezTo>
                  <a:pt x="1835" y="367"/>
                  <a:pt x="1502" y="0"/>
                  <a:pt x="11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30" name="Google Shape;630;p13"/>
          <p:cNvSpPr/>
          <p:nvPr/>
        </p:nvSpPr>
        <p:spPr>
          <a:xfrm>
            <a:off x="956688" y="6378270"/>
            <a:ext cx="118912" cy="129537"/>
          </a:xfrm>
          <a:custGeom>
            <a:avLst/>
            <a:gdLst/>
            <a:ahLst/>
            <a:cxnLst/>
            <a:rect l="l" t="t" r="r" b="b"/>
            <a:pathLst>
              <a:path w="1869" h="2036" extrusionOk="0">
                <a:moveTo>
                  <a:pt x="1135" y="1"/>
                </a:moveTo>
                <a:cubicBezTo>
                  <a:pt x="534" y="101"/>
                  <a:pt x="67" y="601"/>
                  <a:pt x="1" y="1202"/>
                </a:cubicBezTo>
                <a:cubicBezTo>
                  <a:pt x="1" y="1602"/>
                  <a:pt x="301" y="1936"/>
                  <a:pt x="701" y="2036"/>
                </a:cubicBezTo>
                <a:cubicBezTo>
                  <a:pt x="1135" y="2036"/>
                  <a:pt x="1869" y="1235"/>
                  <a:pt x="1869" y="735"/>
                </a:cubicBezTo>
                <a:cubicBezTo>
                  <a:pt x="1835" y="334"/>
                  <a:pt x="1535" y="1"/>
                  <a:pt x="11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31" name="Google Shape;631;p13"/>
          <p:cNvSpPr/>
          <p:nvPr/>
        </p:nvSpPr>
        <p:spPr>
          <a:xfrm>
            <a:off x="496172" y="6620233"/>
            <a:ext cx="108287" cy="118912"/>
          </a:xfrm>
          <a:custGeom>
            <a:avLst/>
            <a:gdLst/>
            <a:ahLst/>
            <a:cxnLst/>
            <a:rect l="l" t="t" r="r" b="b"/>
            <a:pathLst>
              <a:path w="1702" h="1869" extrusionOk="0">
                <a:moveTo>
                  <a:pt x="967" y="1"/>
                </a:moveTo>
                <a:cubicBezTo>
                  <a:pt x="434" y="1"/>
                  <a:pt x="33" y="434"/>
                  <a:pt x="33" y="935"/>
                </a:cubicBezTo>
                <a:cubicBezTo>
                  <a:pt x="0" y="1435"/>
                  <a:pt x="367" y="1835"/>
                  <a:pt x="867" y="1869"/>
                </a:cubicBezTo>
                <a:cubicBezTo>
                  <a:pt x="1334" y="1835"/>
                  <a:pt x="1701" y="1435"/>
                  <a:pt x="1701" y="968"/>
                </a:cubicBezTo>
                <a:cubicBezTo>
                  <a:pt x="1701" y="367"/>
                  <a:pt x="1401" y="1"/>
                  <a:pt x="96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32" name="Google Shape;632;p13"/>
          <p:cNvSpPr/>
          <p:nvPr/>
        </p:nvSpPr>
        <p:spPr>
          <a:xfrm>
            <a:off x="797499" y="6567171"/>
            <a:ext cx="104088" cy="101924"/>
          </a:xfrm>
          <a:custGeom>
            <a:avLst/>
            <a:gdLst/>
            <a:ahLst/>
            <a:cxnLst/>
            <a:rect l="l" t="t" r="r" b="b"/>
            <a:pathLst>
              <a:path w="1636" h="1602" extrusionOk="0">
                <a:moveTo>
                  <a:pt x="901" y="1"/>
                </a:moveTo>
                <a:cubicBezTo>
                  <a:pt x="434" y="34"/>
                  <a:pt x="34" y="401"/>
                  <a:pt x="1" y="868"/>
                </a:cubicBezTo>
                <a:cubicBezTo>
                  <a:pt x="34" y="1268"/>
                  <a:pt x="368" y="1602"/>
                  <a:pt x="768" y="1602"/>
                </a:cubicBezTo>
                <a:cubicBezTo>
                  <a:pt x="1235" y="1568"/>
                  <a:pt x="1602" y="1201"/>
                  <a:pt x="1635" y="734"/>
                </a:cubicBezTo>
                <a:cubicBezTo>
                  <a:pt x="1602" y="334"/>
                  <a:pt x="1302" y="1"/>
                  <a:pt x="9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33" name="Google Shape;633;p13"/>
          <p:cNvSpPr/>
          <p:nvPr/>
        </p:nvSpPr>
        <p:spPr>
          <a:xfrm>
            <a:off x="387882" y="6321005"/>
            <a:ext cx="101924" cy="104024"/>
          </a:xfrm>
          <a:custGeom>
            <a:avLst/>
            <a:gdLst/>
            <a:ahLst/>
            <a:cxnLst/>
            <a:rect l="l" t="t" r="r" b="b"/>
            <a:pathLst>
              <a:path w="1602" h="1635" extrusionOk="0">
                <a:moveTo>
                  <a:pt x="801" y="0"/>
                </a:moveTo>
                <a:cubicBezTo>
                  <a:pt x="334" y="0"/>
                  <a:pt x="1" y="367"/>
                  <a:pt x="34" y="834"/>
                </a:cubicBezTo>
                <a:cubicBezTo>
                  <a:pt x="34" y="1268"/>
                  <a:pt x="368" y="1601"/>
                  <a:pt x="768" y="1635"/>
                </a:cubicBezTo>
                <a:cubicBezTo>
                  <a:pt x="1235" y="1635"/>
                  <a:pt x="1602" y="1268"/>
                  <a:pt x="1569" y="834"/>
                </a:cubicBezTo>
                <a:cubicBezTo>
                  <a:pt x="1602" y="367"/>
                  <a:pt x="1235" y="0"/>
                  <a:pt x="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34" name="Google Shape;634;p13"/>
          <p:cNvSpPr/>
          <p:nvPr/>
        </p:nvSpPr>
        <p:spPr>
          <a:xfrm>
            <a:off x="162903" y="6431206"/>
            <a:ext cx="104088" cy="95689"/>
          </a:xfrm>
          <a:custGeom>
            <a:avLst/>
            <a:gdLst/>
            <a:ahLst/>
            <a:cxnLst/>
            <a:rect l="l" t="t" r="r" b="b"/>
            <a:pathLst>
              <a:path w="1636" h="1504" extrusionOk="0">
                <a:moveTo>
                  <a:pt x="774" y="0"/>
                </a:moveTo>
                <a:cubicBezTo>
                  <a:pt x="398" y="0"/>
                  <a:pt x="64" y="290"/>
                  <a:pt x="1" y="670"/>
                </a:cubicBezTo>
                <a:cubicBezTo>
                  <a:pt x="68" y="1104"/>
                  <a:pt x="401" y="1470"/>
                  <a:pt x="835" y="1504"/>
                </a:cubicBezTo>
                <a:cubicBezTo>
                  <a:pt x="1269" y="1504"/>
                  <a:pt x="1635" y="1170"/>
                  <a:pt x="1635" y="770"/>
                </a:cubicBezTo>
                <a:cubicBezTo>
                  <a:pt x="1635" y="270"/>
                  <a:pt x="1369" y="3"/>
                  <a:pt x="835" y="3"/>
                </a:cubicBezTo>
                <a:cubicBezTo>
                  <a:pt x="815" y="1"/>
                  <a:pt x="794" y="0"/>
                  <a:pt x="77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635" name="Google Shape;635;p13"/>
          <p:cNvGrpSpPr/>
          <p:nvPr/>
        </p:nvGrpSpPr>
        <p:grpSpPr>
          <a:xfrm flipH="1">
            <a:off x="9977567" y="-18312"/>
            <a:ext cx="2843480" cy="678536"/>
            <a:chOff x="7483175" y="0"/>
            <a:chExt cx="2132610" cy="508902"/>
          </a:xfrm>
        </p:grpSpPr>
        <p:sp>
          <p:nvSpPr>
            <p:cNvPr id="636" name="Google Shape;636;p13"/>
            <p:cNvSpPr/>
            <p:nvPr/>
          </p:nvSpPr>
          <p:spPr>
            <a:xfrm>
              <a:off x="7483175" y="1668"/>
              <a:ext cx="2132610" cy="507234"/>
            </a:xfrm>
            <a:custGeom>
              <a:avLst/>
              <a:gdLst/>
              <a:ahLst/>
              <a:cxnLst/>
              <a:rect l="l" t="t" r="r" b="b"/>
              <a:pathLst>
                <a:path w="43465" h="10338" extrusionOk="0">
                  <a:moveTo>
                    <a:pt x="0" y="0"/>
                  </a:moveTo>
                  <a:lnTo>
                    <a:pt x="0" y="1334"/>
                  </a:lnTo>
                  <a:cubicBezTo>
                    <a:pt x="534" y="2001"/>
                    <a:pt x="1034" y="2702"/>
                    <a:pt x="1635" y="3302"/>
                  </a:cubicBezTo>
                  <a:cubicBezTo>
                    <a:pt x="2581" y="4330"/>
                    <a:pt x="3923" y="4897"/>
                    <a:pt x="5303" y="4897"/>
                  </a:cubicBezTo>
                  <a:cubicBezTo>
                    <a:pt x="5625" y="4897"/>
                    <a:pt x="5949" y="4867"/>
                    <a:pt x="6271" y="4803"/>
                  </a:cubicBezTo>
                  <a:cubicBezTo>
                    <a:pt x="7372" y="4570"/>
                    <a:pt x="8473" y="4270"/>
                    <a:pt x="9540" y="3903"/>
                  </a:cubicBezTo>
                  <a:cubicBezTo>
                    <a:pt x="11108" y="3436"/>
                    <a:pt x="12642" y="2802"/>
                    <a:pt x="14210" y="2402"/>
                  </a:cubicBezTo>
                  <a:cubicBezTo>
                    <a:pt x="14515" y="2322"/>
                    <a:pt x="14826" y="2283"/>
                    <a:pt x="15133" y="2283"/>
                  </a:cubicBezTo>
                  <a:cubicBezTo>
                    <a:pt x="16237" y="2283"/>
                    <a:pt x="17309" y="2782"/>
                    <a:pt x="18013" y="3669"/>
                  </a:cubicBezTo>
                  <a:cubicBezTo>
                    <a:pt x="18380" y="4070"/>
                    <a:pt x="18713" y="4437"/>
                    <a:pt x="19047" y="4870"/>
                  </a:cubicBezTo>
                  <a:cubicBezTo>
                    <a:pt x="20782" y="6972"/>
                    <a:pt x="22716" y="8906"/>
                    <a:pt x="25351" y="9940"/>
                  </a:cubicBezTo>
                  <a:cubicBezTo>
                    <a:pt x="25983" y="10204"/>
                    <a:pt x="26660" y="10338"/>
                    <a:pt x="27341" y="10338"/>
                  </a:cubicBezTo>
                  <a:cubicBezTo>
                    <a:pt x="27954" y="10338"/>
                    <a:pt x="28569" y="10229"/>
                    <a:pt x="29154" y="10007"/>
                  </a:cubicBezTo>
                  <a:cubicBezTo>
                    <a:pt x="30455" y="9507"/>
                    <a:pt x="31356" y="8573"/>
                    <a:pt x="32190" y="7539"/>
                  </a:cubicBezTo>
                  <a:cubicBezTo>
                    <a:pt x="32823" y="6738"/>
                    <a:pt x="33457" y="5938"/>
                    <a:pt x="34124" y="5170"/>
                  </a:cubicBezTo>
                  <a:cubicBezTo>
                    <a:pt x="34287" y="4967"/>
                    <a:pt x="34548" y="4851"/>
                    <a:pt x="34810" y="4851"/>
                  </a:cubicBezTo>
                  <a:cubicBezTo>
                    <a:pt x="34979" y="4851"/>
                    <a:pt x="35148" y="4899"/>
                    <a:pt x="35292" y="5004"/>
                  </a:cubicBezTo>
                  <a:cubicBezTo>
                    <a:pt x="35759" y="5304"/>
                    <a:pt x="36259" y="5571"/>
                    <a:pt x="36793" y="5804"/>
                  </a:cubicBezTo>
                  <a:cubicBezTo>
                    <a:pt x="37393" y="6071"/>
                    <a:pt x="38027" y="6204"/>
                    <a:pt x="38661" y="6238"/>
                  </a:cubicBezTo>
                  <a:cubicBezTo>
                    <a:pt x="39795" y="6138"/>
                    <a:pt x="40796" y="5437"/>
                    <a:pt x="41330" y="4437"/>
                  </a:cubicBezTo>
                  <a:cubicBezTo>
                    <a:pt x="42130" y="3002"/>
                    <a:pt x="42764" y="1468"/>
                    <a:pt x="43464" y="0"/>
                  </a:cubicBezTo>
                  <a:lnTo>
                    <a:pt x="37760" y="0"/>
                  </a:lnTo>
                  <a:cubicBezTo>
                    <a:pt x="37960" y="1067"/>
                    <a:pt x="38161" y="2168"/>
                    <a:pt x="38394" y="3236"/>
                  </a:cubicBezTo>
                  <a:cubicBezTo>
                    <a:pt x="38461" y="3503"/>
                    <a:pt x="38528" y="3803"/>
                    <a:pt x="38194" y="3836"/>
                  </a:cubicBezTo>
                  <a:cubicBezTo>
                    <a:pt x="38061" y="3836"/>
                    <a:pt x="37760" y="3603"/>
                    <a:pt x="37727" y="3402"/>
                  </a:cubicBezTo>
                  <a:cubicBezTo>
                    <a:pt x="37460" y="2268"/>
                    <a:pt x="37293" y="1134"/>
                    <a:pt x="37060" y="0"/>
                  </a:cubicBezTo>
                  <a:lnTo>
                    <a:pt x="26285" y="0"/>
                  </a:lnTo>
                  <a:cubicBezTo>
                    <a:pt x="26752" y="2102"/>
                    <a:pt x="27186" y="4170"/>
                    <a:pt x="27686" y="6271"/>
                  </a:cubicBezTo>
                  <a:cubicBezTo>
                    <a:pt x="27787" y="6638"/>
                    <a:pt x="27953" y="6972"/>
                    <a:pt x="28087" y="7305"/>
                  </a:cubicBezTo>
                  <a:cubicBezTo>
                    <a:pt x="28120" y="7472"/>
                    <a:pt x="28120" y="7605"/>
                    <a:pt x="28087" y="7772"/>
                  </a:cubicBezTo>
                  <a:cubicBezTo>
                    <a:pt x="28049" y="7765"/>
                    <a:pt x="28008" y="7762"/>
                    <a:pt x="27966" y="7762"/>
                  </a:cubicBezTo>
                  <a:cubicBezTo>
                    <a:pt x="27891" y="7762"/>
                    <a:pt x="27814" y="7770"/>
                    <a:pt x="27750" y="7770"/>
                  </a:cubicBezTo>
                  <a:cubicBezTo>
                    <a:pt x="27692" y="7770"/>
                    <a:pt x="27644" y="7764"/>
                    <a:pt x="27620" y="7739"/>
                  </a:cubicBezTo>
                  <a:cubicBezTo>
                    <a:pt x="27420" y="7539"/>
                    <a:pt x="27253" y="7272"/>
                    <a:pt x="27186" y="7005"/>
                  </a:cubicBezTo>
                  <a:cubicBezTo>
                    <a:pt x="26786" y="5471"/>
                    <a:pt x="26419" y="3970"/>
                    <a:pt x="26085" y="2435"/>
                  </a:cubicBezTo>
                  <a:cubicBezTo>
                    <a:pt x="25885" y="1635"/>
                    <a:pt x="25718" y="801"/>
                    <a:pt x="25552" y="0"/>
                  </a:cubicBezTo>
                  <a:lnTo>
                    <a:pt x="6605" y="0"/>
                  </a:lnTo>
                  <a:lnTo>
                    <a:pt x="6305" y="2635"/>
                  </a:lnTo>
                  <a:cubicBezTo>
                    <a:pt x="6305" y="2802"/>
                    <a:pt x="6271" y="2969"/>
                    <a:pt x="6238" y="3136"/>
                  </a:cubicBezTo>
                  <a:cubicBezTo>
                    <a:pt x="6104" y="3302"/>
                    <a:pt x="5971" y="3436"/>
                    <a:pt x="5838" y="3569"/>
                  </a:cubicBezTo>
                  <a:cubicBezTo>
                    <a:pt x="5737" y="3369"/>
                    <a:pt x="5571" y="3202"/>
                    <a:pt x="5571" y="3036"/>
                  </a:cubicBezTo>
                  <a:cubicBezTo>
                    <a:pt x="5637" y="2235"/>
                    <a:pt x="5737" y="1434"/>
                    <a:pt x="5838" y="667"/>
                  </a:cubicBezTo>
                  <a:cubicBezTo>
                    <a:pt x="5871" y="434"/>
                    <a:pt x="5871" y="234"/>
                    <a:pt x="59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37" name="Google Shape;637;p13"/>
            <p:cNvSpPr/>
            <p:nvPr/>
          </p:nvSpPr>
          <p:spPr>
            <a:xfrm>
              <a:off x="8736844" y="1668"/>
              <a:ext cx="126097" cy="381186"/>
            </a:xfrm>
            <a:custGeom>
              <a:avLst/>
              <a:gdLst/>
              <a:ahLst/>
              <a:cxnLst/>
              <a:rect l="l" t="t" r="r" b="b"/>
              <a:pathLst>
                <a:path w="2570" h="7769" extrusionOk="0">
                  <a:moveTo>
                    <a:pt x="1" y="0"/>
                  </a:moveTo>
                  <a:cubicBezTo>
                    <a:pt x="167" y="801"/>
                    <a:pt x="334" y="1601"/>
                    <a:pt x="534" y="2402"/>
                  </a:cubicBezTo>
                  <a:cubicBezTo>
                    <a:pt x="901" y="3970"/>
                    <a:pt x="1268" y="5471"/>
                    <a:pt x="1635" y="7005"/>
                  </a:cubicBezTo>
                  <a:cubicBezTo>
                    <a:pt x="1735" y="7272"/>
                    <a:pt x="1869" y="7505"/>
                    <a:pt x="2069" y="7739"/>
                  </a:cubicBezTo>
                  <a:cubicBezTo>
                    <a:pt x="2091" y="7761"/>
                    <a:pt x="2135" y="7769"/>
                    <a:pt x="2191" y="7769"/>
                  </a:cubicBezTo>
                  <a:cubicBezTo>
                    <a:pt x="2302" y="7769"/>
                    <a:pt x="2458" y="7739"/>
                    <a:pt x="2569" y="7739"/>
                  </a:cubicBezTo>
                  <a:cubicBezTo>
                    <a:pt x="2569" y="7605"/>
                    <a:pt x="2569" y="7439"/>
                    <a:pt x="2569" y="7305"/>
                  </a:cubicBezTo>
                  <a:cubicBezTo>
                    <a:pt x="2402" y="6972"/>
                    <a:pt x="2269" y="6638"/>
                    <a:pt x="2135" y="6271"/>
                  </a:cubicBezTo>
                  <a:cubicBezTo>
                    <a:pt x="1635" y="4170"/>
                    <a:pt x="1201" y="2102"/>
                    <a:pt x="734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38" name="Google Shape;638;p13"/>
            <p:cNvSpPr/>
            <p:nvPr/>
          </p:nvSpPr>
          <p:spPr>
            <a:xfrm>
              <a:off x="9301487" y="1668"/>
              <a:ext cx="72076" cy="188262"/>
            </a:xfrm>
            <a:custGeom>
              <a:avLst/>
              <a:gdLst/>
              <a:ahLst/>
              <a:cxnLst/>
              <a:rect l="l" t="t" r="r" b="b"/>
              <a:pathLst>
                <a:path w="1469" h="3837" extrusionOk="0">
                  <a:moveTo>
                    <a:pt x="1" y="0"/>
                  </a:moveTo>
                  <a:cubicBezTo>
                    <a:pt x="234" y="1134"/>
                    <a:pt x="434" y="2268"/>
                    <a:pt x="668" y="3402"/>
                  </a:cubicBezTo>
                  <a:cubicBezTo>
                    <a:pt x="701" y="3603"/>
                    <a:pt x="1002" y="3836"/>
                    <a:pt x="1135" y="3836"/>
                  </a:cubicBezTo>
                  <a:cubicBezTo>
                    <a:pt x="1469" y="3769"/>
                    <a:pt x="1368" y="3503"/>
                    <a:pt x="1335" y="3236"/>
                  </a:cubicBezTo>
                  <a:cubicBezTo>
                    <a:pt x="1135" y="2168"/>
                    <a:pt x="901" y="1067"/>
                    <a:pt x="70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39" name="Google Shape;639;p13"/>
            <p:cNvSpPr/>
            <p:nvPr/>
          </p:nvSpPr>
          <p:spPr>
            <a:xfrm>
              <a:off x="7756469" y="0"/>
              <a:ext cx="50782" cy="175162"/>
            </a:xfrm>
            <a:custGeom>
              <a:avLst/>
              <a:gdLst/>
              <a:ahLst/>
              <a:cxnLst/>
              <a:rect l="l" t="t" r="r" b="b"/>
              <a:pathLst>
                <a:path w="1035" h="3570" extrusionOk="0">
                  <a:moveTo>
                    <a:pt x="334" y="1"/>
                  </a:moveTo>
                  <a:cubicBezTo>
                    <a:pt x="301" y="234"/>
                    <a:pt x="301" y="434"/>
                    <a:pt x="268" y="668"/>
                  </a:cubicBezTo>
                  <a:cubicBezTo>
                    <a:pt x="167" y="1468"/>
                    <a:pt x="67" y="2236"/>
                    <a:pt x="1" y="3036"/>
                  </a:cubicBezTo>
                  <a:cubicBezTo>
                    <a:pt x="1" y="3203"/>
                    <a:pt x="167" y="3403"/>
                    <a:pt x="268" y="3570"/>
                  </a:cubicBezTo>
                  <a:cubicBezTo>
                    <a:pt x="401" y="3436"/>
                    <a:pt x="534" y="3303"/>
                    <a:pt x="634" y="3136"/>
                  </a:cubicBezTo>
                  <a:cubicBezTo>
                    <a:pt x="701" y="3003"/>
                    <a:pt x="735" y="2836"/>
                    <a:pt x="735" y="2669"/>
                  </a:cubicBezTo>
                  <a:lnTo>
                    <a:pt x="1035" y="34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640" name="Google Shape;640;p13"/>
          <p:cNvGrpSpPr/>
          <p:nvPr/>
        </p:nvGrpSpPr>
        <p:grpSpPr>
          <a:xfrm>
            <a:off x="11544293" y="678539"/>
            <a:ext cx="373222" cy="379895"/>
            <a:chOff x="8060919" y="323978"/>
            <a:chExt cx="279917" cy="284921"/>
          </a:xfrm>
        </p:grpSpPr>
        <p:sp>
          <p:nvSpPr>
            <p:cNvPr id="641" name="Google Shape;641;p13"/>
            <p:cNvSpPr/>
            <p:nvPr/>
          </p:nvSpPr>
          <p:spPr>
            <a:xfrm>
              <a:off x="8242559" y="492321"/>
              <a:ext cx="98277" cy="116578"/>
            </a:xfrm>
            <a:custGeom>
              <a:avLst/>
              <a:gdLst/>
              <a:ahLst/>
              <a:cxnLst/>
              <a:rect l="l" t="t" r="r" b="b"/>
              <a:pathLst>
                <a:path w="2003" h="2376" extrusionOk="0">
                  <a:moveTo>
                    <a:pt x="1124" y="0"/>
                  </a:moveTo>
                  <a:cubicBezTo>
                    <a:pt x="915" y="0"/>
                    <a:pt x="706" y="96"/>
                    <a:pt x="568" y="274"/>
                  </a:cubicBezTo>
                  <a:cubicBezTo>
                    <a:pt x="368" y="641"/>
                    <a:pt x="168" y="975"/>
                    <a:pt x="1" y="1375"/>
                  </a:cubicBezTo>
                  <a:cubicBezTo>
                    <a:pt x="34" y="1909"/>
                    <a:pt x="468" y="2342"/>
                    <a:pt x="1001" y="2376"/>
                  </a:cubicBezTo>
                  <a:cubicBezTo>
                    <a:pt x="1468" y="2376"/>
                    <a:pt x="1769" y="2042"/>
                    <a:pt x="1769" y="1442"/>
                  </a:cubicBezTo>
                  <a:cubicBezTo>
                    <a:pt x="1769" y="1308"/>
                    <a:pt x="1802" y="1175"/>
                    <a:pt x="1835" y="1075"/>
                  </a:cubicBezTo>
                  <a:cubicBezTo>
                    <a:pt x="2002" y="708"/>
                    <a:pt x="1869" y="307"/>
                    <a:pt x="1535" y="141"/>
                  </a:cubicBezTo>
                  <a:cubicBezTo>
                    <a:pt x="1413" y="45"/>
                    <a:pt x="1268" y="0"/>
                    <a:pt x="11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42" name="Google Shape;642;p13"/>
            <p:cNvSpPr/>
            <p:nvPr/>
          </p:nvSpPr>
          <p:spPr>
            <a:xfrm>
              <a:off x="8060919" y="513272"/>
              <a:ext cx="112948" cy="92684"/>
            </a:xfrm>
            <a:custGeom>
              <a:avLst/>
              <a:gdLst/>
              <a:ahLst/>
              <a:cxnLst/>
              <a:rect l="l" t="t" r="r" b="b"/>
              <a:pathLst>
                <a:path w="2302" h="1889" extrusionOk="0">
                  <a:moveTo>
                    <a:pt x="888" y="0"/>
                  </a:moveTo>
                  <a:cubicBezTo>
                    <a:pt x="663" y="0"/>
                    <a:pt x="471" y="120"/>
                    <a:pt x="300" y="347"/>
                  </a:cubicBezTo>
                  <a:cubicBezTo>
                    <a:pt x="0" y="748"/>
                    <a:pt x="100" y="1315"/>
                    <a:pt x="500" y="1615"/>
                  </a:cubicBezTo>
                  <a:cubicBezTo>
                    <a:pt x="698" y="1793"/>
                    <a:pt x="954" y="1889"/>
                    <a:pt x="1221" y="1889"/>
                  </a:cubicBezTo>
                  <a:cubicBezTo>
                    <a:pt x="1404" y="1889"/>
                    <a:pt x="1591" y="1843"/>
                    <a:pt x="1768" y="1748"/>
                  </a:cubicBezTo>
                  <a:cubicBezTo>
                    <a:pt x="1935" y="1615"/>
                    <a:pt x="2135" y="1448"/>
                    <a:pt x="2268" y="1281"/>
                  </a:cubicBezTo>
                  <a:cubicBezTo>
                    <a:pt x="2302" y="548"/>
                    <a:pt x="1868" y="414"/>
                    <a:pt x="1468" y="214"/>
                  </a:cubicBezTo>
                  <a:cubicBezTo>
                    <a:pt x="1252" y="70"/>
                    <a:pt x="1060" y="0"/>
                    <a:pt x="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43" name="Google Shape;643;p13"/>
            <p:cNvSpPr/>
            <p:nvPr/>
          </p:nvSpPr>
          <p:spPr>
            <a:xfrm>
              <a:off x="8152573" y="323978"/>
              <a:ext cx="94941" cy="85226"/>
            </a:xfrm>
            <a:custGeom>
              <a:avLst/>
              <a:gdLst/>
              <a:ahLst/>
              <a:cxnLst/>
              <a:rect l="l" t="t" r="r" b="b"/>
              <a:pathLst>
                <a:path w="1935" h="1737" extrusionOk="0">
                  <a:moveTo>
                    <a:pt x="1161" y="0"/>
                  </a:moveTo>
                  <a:cubicBezTo>
                    <a:pt x="1141" y="0"/>
                    <a:pt x="1121" y="1"/>
                    <a:pt x="1101" y="2"/>
                  </a:cubicBezTo>
                  <a:cubicBezTo>
                    <a:pt x="1079" y="1"/>
                    <a:pt x="1058" y="1"/>
                    <a:pt x="1036" y="1"/>
                  </a:cubicBezTo>
                  <a:cubicBezTo>
                    <a:pt x="467" y="1"/>
                    <a:pt x="32" y="424"/>
                    <a:pt x="0" y="1003"/>
                  </a:cubicBezTo>
                  <a:cubicBezTo>
                    <a:pt x="0" y="1403"/>
                    <a:pt x="400" y="1737"/>
                    <a:pt x="834" y="1737"/>
                  </a:cubicBezTo>
                  <a:cubicBezTo>
                    <a:pt x="1368" y="1704"/>
                    <a:pt x="1835" y="1303"/>
                    <a:pt x="1935" y="736"/>
                  </a:cubicBezTo>
                  <a:cubicBezTo>
                    <a:pt x="1935" y="323"/>
                    <a:pt x="1571" y="0"/>
                    <a:pt x="11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644" name="Google Shape;644;p13"/>
          <p:cNvSpPr/>
          <p:nvPr/>
        </p:nvSpPr>
        <p:spPr>
          <a:xfrm rot="10800000" flipH="1">
            <a:off x="604459" y="436567"/>
            <a:ext cx="316756" cy="348413"/>
          </a:xfrm>
          <a:custGeom>
            <a:avLst/>
            <a:gdLst/>
            <a:ahLst/>
            <a:cxnLst/>
            <a:rect l="l" t="t" r="r" b="b"/>
            <a:pathLst>
              <a:path w="8755" h="9630" extrusionOk="0">
                <a:moveTo>
                  <a:pt x="4856" y="1"/>
                </a:moveTo>
                <a:cubicBezTo>
                  <a:pt x="4540" y="1"/>
                  <a:pt x="4274" y="113"/>
                  <a:pt x="4104" y="476"/>
                </a:cubicBezTo>
                <a:cubicBezTo>
                  <a:pt x="3831" y="1176"/>
                  <a:pt x="3527" y="1844"/>
                  <a:pt x="3223" y="2513"/>
                </a:cubicBezTo>
                <a:cubicBezTo>
                  <a:pt x="3010" y="2999"/>
                  <a:pt x="2949" y="3668"/>
                  <a:pt x="2615" y="3911"/>
                </a:cubicBezTo>
                <a:cubicBezTo>
                  <a:pt x="2396" y="4075"/>
                  <a:pt x="2079" y="4108"/>
                  <a:pt x="1748" y="4108"/>
                </a:cubicBezTo>
                <a:cubicBezTo>
                  <a:pt x="1528" y="4108"/>
                  <a:pt x="1302" y="4094"/>
                  <a:pt x="1095" y="4094"/>
                </a:cubicBezTo>
                <a:cubicBezTo>
                  <a:pt x="639" y="4094"/>
                  <a:pt x="244" y="4185"/>
                  <a:pt x="123" y="4610"/>
                </a:cubicBezTo>
                <a:cubicBezTo>
                  <a:pt x="1" y="5066"/>
                  <a:pt x="396" y="5279"/>
                  <a:pt x="670" y="5492"/>
                </a:cubicBezTo>
                <a:cubicBezTo>
                  <a:pt x="1065" y="5765"/>
                  <a:pt x="1490" y="6039"/>
                  <a:pt x="1916" y="6312"/>
                </a:cubicBezTo>
                <a:cubicBezTo>
                  <a:pt x="1703" y="7012"/>
                  <a:pt x="1551" y="7650"/>
                  <a:pt x="1338" y="8288"/>
                </a:cubicBezTo>
                <a:cubicBezTo>
                  <a:pt x="1186" y="8714"/>
                  <a:pt x="1217" y="9109"/>
                  <a:pt x="1612" y="9352"/>
                </a:cubicBezTo>
                <a:cubicBezTo>
                  <a:pt x="1751" y="9428"/>
                  <a:pt x="1906" y="9467"/>
                  <a:pt x="2059" y="9467"/>
                </a:cubicBezTo>
                <a:cubicBezTo>
                  <a:pt x="2274" y="9467"/>
                  <a:pt x="2486" y="9390"/>
                  <a:pt x="2645" y="9230"/>
                </a:cubicBezTo>
                <a:cubicBezTo>
                  <a:pt x="3132" y="8866"/>
                  <a:pt x="3648" y="8531"/>
                  <a:pt x="4256" y="8106"/>
                </a:cubicBezTo>
                <a:cubicBezTo>
                  <a:pt x="4591" y="8501"/>
                  <a:pt x="4895" y="8866"/>
                  <a:pt x="5199" y="9261"/>
                </a:cubicBezTo>
                <a:cubicBezTo>
                  <a:pt x="5415" y="9508"/>
                  <a:pt x="5662" y="9629"/>
                  <a:pt x="5890" y="9629"/>
                </a:cubicBezTo>
                <a:cubicBezTo>
                  <a:pt x="6109" y="9629"/>
                  <a:pt x="6310" y="9515"/>
                  <a:pt x="6445" y="9291"/>
                </a:cubicBezTo>
                <a:cubicBezTo>
                  <a:pt x="6536" y="9109"/>
                  <a:pt x="6597" y="8896"/>
                  <a:pt x="6597" y="8683"/>
                </a:cubicBezTo>
                <a:cubicBezTo>
                  <a:pt x="6566" y="8136"/>
                  <a:pt x="6475" y="7619"/>
                  <a:pt x="6414" y="7103"/>
                </a:cubicBezTo>
                <a:cubicBezTo>
                  <a:pt x="6354" y="6525"/>
                  <a:pt x="6445" y="6039"/>
                  <a:pt x="7053" y="5735"/>
                </a:cubicBezTo>
                <a:cubicBezTo>
                  <a:pt x="7509" y="5492"/>
                  <a:pt x="7934" y="5249"/>
                  <a:pt x="8329" y="4975"/>
                </a:cubicBezTo>
                <a:cubicBezTo>
                  <a:pt x="8755" y="4701"/>
                  <a:pt x="8694" y="4246"/>
                  <a:pt x="8603" y="3881"/>
                </a:cubicBezTo>
                <a:cubicBezTo>
                  <a:pt x="8504" y="3608"/>
                  <a:pt x="8262" y="3537"/>
                  <a:pt x="7995" y="3537"/>
                </a:cubicBezTo>
                <a:cubicBezTo>
                  <a:pt x="7935" y="3537"/>
                  <a:pt x="7874" y="3541"/>
                  <a:pt x="7813" y="3546"/>
                </a:cubicBezTo>
                <a:cubicBezTo>
                  <a:pt x="7569" y="3546"/>
                  <a:pt x="7387" y="3607"/>
                  <a:pt x="7083" y="3638"/>
                </a:cubicBezTo>
                <a:cubicBezTo>
                  <a:pt x="6779" y="3668"/>
                  <a:pt x="6475" y="3698"/>
                  <a:pt x="6080" y="3698"/>
                </a:cubicBezTo>
                <a:cubicBezTo>
                  <a:pt x="5989" y="3121"/>
                  <a:pt x="5898" y="2695"/>
                  <a:pt x="5837" y="2209"/>
                </a:cubicBezTo>
                <a:cubicBezTo>
                  <a:pt x="5776" y="1723"/>
                  <a:pt x="5715" y="1236"/>
                  <a:pt x="5685" y="750"/>
                </a:cubicBezTo>
                <a:cubicBezTo>
                  <a:pt x="5624" y="355"/>
                  <a:pt x="5533" y="51"/>
                  <a:pt x="5107" y="21"/>
                </a:cubicBezTo>
                <a:cubicBezTo>
                  <a:pt x="5021" y="8"/>
                  <a:pt x="4937" y="1"/>
                  <a:pt x="48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45" name="Google Shape;645;p13"/>
          <p:cNvSpPr/>
          <p:nvPr/>
        </p:nvSpPr>
        <p:spPr>
          <a:xfrm rot="10800000" flipH="1">
            <a:off x="2822843" y="280947"/>
            <a:ext cx="87773" cy="106333"/>
          </a:xfrm>
          <a:custGeom>
            <a:avLst/>
            <a:gdLst/>
            <a:ahLst/>
            <a:cxnLst/>
            <a:rect l="l" t="t" r="r" b="b"/>
            <a:pathLst>
              <a:path w="2426" h="2939" extrusionOk="0">
                <a:moveTo>
                  <a:pt x="1279" y="0"/>
                </a:moveTo>
                <a:cubicBezTo>
                  <a:pt x="1258" y="0"/>
                  <a:pt x="1238" y="0"/>
                  <a:pt x="1217" y="1"/>
                </a:cubicBezTo>
                <a:cubicBezTo>
                  <a:pt x="518" y="62"/>
                  <a:pt x="1" y="731"/>
                  <a:pt x="1" y="1764"/>
                </a:cubicBezTo>
                <a:cubicBezTo>
                  <a:pt x="31" y="1977"/>
                  <a:pt x="92" y="2190"/>
                  <a:pt x="183" y="2372"/>
                </a:cubicBezTo>
                <a:cubicBezTo>
                  <a:pt x="314" y="2711"/>
                  <a:pt x="623" y="2938"/>
                  <a:pt x="977" y="2938"/>
                </a:cubicBezTo>
                <a:cubicBezTo>
                  <a:pt x="1036" y="2938"/>
                  <a:pt x="1095" y="2932"/>
                  <a:pt x="1156" y="2919"/>
                </a:cubicBezTo>
                <a:cubicBezTo>
                  <a:pt x="1581" y="2889"/>
                  <a:pt x="1885" y="2524"/>
                  <a:pt x="1885" y="2099"/>
                </a:cubicBezTo>
                <a:cubicBezTo>
                  <a:pt x="1916" y="1795"/>
                  <a:pt x="2007" y="1521"/>
                  <a:pt x="2159" y="1247"/>
                </a:cubicBezTo>
                <a:cubicBezTo>
                  <a:pt x="2425" y="537"/>
                  <a:pt x="2029" y="0"/>
                  <a:pt x="127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46" name="Google Shape;646;p13"/>
          <p:cNvSpPr/>
          <p:nvPr/>
        </p:nvSpPr>
        <p:spPr>
          <a:xfrm rot="10800000" flipH="1">
            <a:off x="620887" y="3111775"/>
            <a:ext cx="79199" cy="97288"/>
          </a:xfrm>
          <a:custGeom>
            <a:avLst/>
            <a:gdLst/>
            <a:ahLst/>
            <a:cxnLst/>
            <a:rect l="l" t="t" r="r" b="b"/>
            <a:pathLst>
              <a:path w="2189" h="2689" extrusionOk="0">
                <a:moveTo>
                  <a:pt x="1191" y="1"/>
                </a:moveTo>
                <a:cubicBezTo>
                  <a:pt x="984" y="1"/>
                  <a:pt x="788" y="88"/>
                  <a:pt x="639" y="257"/>
                </a:cubicBezTo>
                <a:cubicBezTo>
                  <a:pt x="213" y="652"/>
                  <a:pt x="0" y="1229"/>
                  <a:pt x="122" y="1777"/>
                </a:cubicBezTo>
                <a:cubicBezTo>
                  <a:pt x="213" y="2263"/>
                  <a:pt x="578" y="2597"/>
                  <a:pt x="1064" y="2688"/>
                </a:cubicBezTo>
                <a:cubicBezTo>
                  <a:pt x="1429" y="2658"/>
                  <a:pt x="1763" y="2415"/>
                  <a:pt x="1885" y="2050"/>
                </a:cubicBezTo>
                <a:cubicBezTo>
                  <a:pt x="2007" y="1716"/>
                  <a:pt x="2098" y="1381"/>
                  <a:pt x="2159" y="1047"/>
                </a:cubicBezTo>
                <a:cubicBezTo>
                  <a:pt x="2189" y="652"/>
                  <a:pt x="1946" y="257"/>
                  <a:pt x="1581" y="105"/>
                </a:cubicBezTo>
                <a:cubicBezTo>
                  <a:pt x="1453" y="35"/>
                  <a:pt x="1320" y="1"/>
                  <a:pt x="119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47" name="Google Shape;647;p13"/>
          <p:cNvSpPr/>
          <p:nvPr/>
        </p:nvSpPr>
        <p:spPr>
          <a:xfrm rot="10800000" flipH="1">
            <a:off x="5635655" y="138500"/>
            <a:ext cx="88026" cy="80320"/>
          </a:xfrm>
          <a:custGeom>
            <a:avLst/>
            <a:gdLst/>
            <a:ahLst/>
            <a:cxnLst/>
            <a:rect l="l" t="t" r="r" b="b"/>
            <a:pathLst>
              <a:path w="2433" h="2220" extrusionOk="0">
                <a:moveTo>
                  <a:pt x="1520" y="0"/>
                </a:moveTo>
                <a:cubicBezTo>
                  <a:pt x="669" y="61"/>
                  <a:pt x="1" y="608"/>
                  <a:pt x="1" y="1216"/>
                </a:cubicBezTo>
                <a:cubicBezTo>
                  <a:pt x="31" y="1854"/>
                  <a:pt x="335" y="2219"/>
                  <a:pt x="1034" y="2219"/>
                </a:cubicBezTo>
                <a:cubicBezTo>
                  <a:pt x="1764" y="2189"/>
                  <a:pt x="2372" y="1611"/>
                  <a:pt x="2432" y="882"/>
                </a:cubicBezTo>
                <a:cubicBezTo>
                  <a:pt x="2372" y="426"/>
                  <a:pt x="2007" y="61"/>
                  <a:pt x="15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48" name="Google Shape;648;p13"/>
          <p:cNvSpPr/>
          <p:nvPr/>
        </p:nvSpPr>
        <p:spPr>
          <a:xfrm rot="10800000" flipH="1">
            <a:off x="7875831" y="14291"/>
            <a:ext cx="97938" cy="76015"/>
          </a:xfrm>
          <a:custGeom>
            <a:avLst/>
            <a:gdLst/>
            <a:ahLst/>
            <a:cxnLst/>
            <a:rect l="l" t="t" r="r" b="b"/>
            <a:pathLst>
              <a:path w="2707" h="2101" extrusionOk="0">
                <a:moveTo>
                  <a:pt x="1678" y="0"/>
                </a:moveTo>
                <a:cubicBezTo>
                  <a:pt x="1174" y="0"/>
                  <a:pt x="704" y="184"/>
                  <a:pt x="366" y="551"/>
                </a:cubicBezTo>
                <a:cubicBezTo>
                  <a:pt x="62" y="794"/>
                  <a:pt x="1" y="1219"/>
                  <a:pt x="214" y="1554"/>
                </a:cubicBezTo>
                <a:cubicBezTo>
                  <a:pt x="426" y="1766"/>
                  <a:pt x="700" y="1979"/>
                  <a:pt x="974" y="2101"/>
                </a:cubicBezTo>
                <a:cubicBezTo>
                  <a:pt x="1399" y="2010"/>
                  <a:pt x="1794" y="1858"/>
                  <a:pt x="2189" y="1675"/>
                </a:cubicBezTo>
                <a:cubicBezTo>
                  <a:pt x="2524" y="1523"/>
                  <a:pt x="2706" y="1128"/>
                  <a:pt x="2615" y="763"/>
                </a:cubicBezTo>
                <a:cubicBezTo>
                  <a:pt x="2554" y="338"/>
                  <a:pt x="2220" y="4"/>
                  <a:pt x="1794" y="4"/>
                </a:cubicBezTo>
                <a:cubicBezTo>
                  <a:pt x="1755" y="1"/>
                  <a:pt x="1716" y="0"/>
                  <a:pt x="16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49" name="Google Shape;649;p13"/>
          <p:cNvSpPr/>
          <p:nvPr/>
        </p:nvSpPr>
        <p:spPr>
          <a:xfrm rot="10800000" flipH="1">
            <a:off x="3141757" y="6255284"/>
            <a:ext cx="87990" cy="72685"/>
          </a:xfrm>
          <a:custGeom>
            <a:avLst/>
            <a:gdLst/>
            <a:ahLst/>
            <a:cxnLst/>
            <a:rect l="l" t="t" r="r" b="b"/>
            <a:pathLst>
              <a:path w="2432" h="2009" extrusionOk="0">
                <a:moveTo>
                  <a:pt x="1366" y="1"/>
                </a:moveTo>
                <a:cubicBezTo>
                  <a:pt x="1347" y="1"/>
                  <a:pt x="1327" y="2"/>
                  <a:pt x="1307" y="3"/>
                </a:cubicBezTo>
                <a:cubicBezTo>
                  <a:pt x="456" y="94"/>
                  <a:pt x="61" y="398"/>
                  <a:pt x="31" y="1158"/>
                </a:cubicBezTo>
                <a:cubicBezTo>
                  <a:pt x="0" y="1705"/>
                  <a:pt x="365" y="2009"/>
                  <a:pt x="973" y="2009"/>
                </a:cubicBezTo>
                <a:cubicBezTo>
                  <a:pt x="1794" y="2009"/>
                  <a:pt x="2432" y="1492"/>
                  <a:pt x="2432" y="914"/>
                </a:cubicBezTo>
                <a:cubicBezTo>
                  <a:pt x="2344" y="387"/>
                  <a:pt x="1889" y="1"/>
                  <a:pt x="136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50" name="Google Shape;650;p13"/>
          <p:cNvSpPr/>
          <p:nvPr/>
        </p:nvSpPr>
        <p:spPr>
          <a:xfrm rot="10800000" flipH="1">
            <a:off x="2059403" y="903323"/>
            <a:ext cx="89112" cy="68669"/>
          </a:xfrm>
          <a:custGeom>
            <a:avLst/>
            <a:gdLst/>
            <a:ahLst/>
            <a:cxnLst/>
            <a:rect l="l" t="t" r="r" b="b"/>
            <a:pathLst>
              <a:path w="2463" h="1898" extrusionOk="0">
                <a:moveTo>
                  <a:pt x="1143" y="1"/>
                </a:moveTo>
                <a:cubicBezTo>
                  <a:pt x="704" y="1"/>
                  <a:pt x="291" y="267"/>
                  <a:pt x="153" y="708"/>
                </a:cubicBezTo>
                <a:cubicBezTo>
                  <a:pt x="1" y="1012"/>
                  <a:pt x="62" y="1407"/>
                  <a:pt x="335" y="1620"/>
                </a:cubicBezTo>
                <a:cubicBezTo>
                  <a:pt x="513" y="1827"/>
                  <a:pt x="719" y="1898"/>
                  <a:pt x="934" y="1898"/>
                </a:cubicBezTo>
                <a:cubicBezTo>
                  <a:pt x="1159" y="1898"/>
                  <a:pt x="1394" y="1820"/>
                  <a:pt x="1612" y="1742"/>
                </a:cubicBezTo>
                <a:cubicBezTo>
                  <a:pt x="2159" y="1559"/>
                  <a:pt x="2463" y="1195"/>
                  <a:pt x="2433" y="769"/>
                </a:cubicBezTo>
                <a:cubicBezTo>
                  <a:pt x="2341" y="252"/>
                  <a:pt x="2007" y="9"/>
                  <a:pt x="1278" y="9"/>
                </a:cubicBezTo>
                <a:cubicBezTo>
                  <a:pt x="1233" y="4"/>
                  <a:pt x="1188" y="1"/>
                  <a:pt x="114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51" name="Google Shape;651;p13"/>
          <p:cNvSpPr/>
          <p:nvPr/>
        </p:nvSpPr>
        <p:spPr>
          <a:xfrm rot="10800000" flipH="1">
            <a:off x="8069393" y="-2"/>
            <a:ext cx="90197" cy="70479"/>
          </a:xfrm>
          <a:custGeom>
            <a:avLst/>
            <a:gdLst/>
            <a:ahLst/>
            <a:cxnLst/>
            <a:rect l="l" t="t" r="r" b="b"/>
            <a:pathLst>
              <a:path w="2493" h="1948" extrusionOk="0">
                <a:moveTo>
                  <a:pt x="1319" y="0"/>
                </a:moveTo>
                <a:cubicBezTo>
                  <a:pt x="1295" y="0"/>
                  <a:pt x="1271" y="1"/>
                  <a:pt x="1247" y="3"/>
                </a:cubicBezTo>
                <a:cubicBezTo>
                  <a:pt x="608" y="3"/>
                  <a:pt x="92" y="459"/>
                  <a:pt x="31" y="1066"/>
                </a:cubicBezTo>
                <a:cubicBezTo>
                  <a:pt x="1" y="1583"/>
                  <a:pt x="426" y="1857"/>
                  <a:pt x="1277" y="1948"/>
                </a:cubicBezTo>
                <a:cubicBezTo>
                  <a:pt x="1581" y="1857"/>
                  <a:pt x="1885" y="1735"/>
                  <a:pt x="2159" y="1553"/>
                </a:cubicBezTo>
                <a:cubicBezTo>
                  <a:pt x="2432" y="1310"/>
                  <a:pt x="2493" y="914"/>
                  <a:pt x="2280" y="611"/>
                </a:cubicBezTo>
                <a:cubicBezTo>
                  <a:pt x="2108" y="238"/>
                  <a:pt x="1719" y="0"/>
                  <a:pt x="131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52" name="Google Shape;652;p13"/>
          <p:cNvSpPr/>
          <p:nvPr/>
        </p:nvSpPr>
        <p:spPr>
          <a:xfrm rot="10800000" flipH="1">
            <a:off x="2169390" y="1092613"/>
            <a:ext cx="69321" cy="80320"/>
          </a:xfrm>
          <a:custGeom>
            <a:avLst/>
            <a:gdLst/>
            <a:ahLst/>
            <a:cxnLst/>
            <a:rect l="l" t="t" r="r" b="b"/>
            <a:pathLst>
              <a:path w="1916" h="2220" extrusionOk="0">
                <a:moveTo>
                  <a:pt x="973" y="1"/>
                </a:moveTo>
                <a:cubicBezTo>
                  <a:pt x="274" y="1"/>
                  <a:pt x="1" y="335"/>
                  <a:pt x="1" y="1125"/>
                </a:cubicBezTo>
                <a:cubicBezTo>
                  <a:pt x="1" y="1885"/>
                  <a:pt x="244" y="2220"/>
                  <a:pt x="791" y="2220"/>
                </a:cubicBezTo>
                <a:cubicBezTo>
                  <a:pt x="1399" y="2189"/>
                  <a:pt x="1885" y="1642"/>
                  <a:pt x="1855" y="1034"/>
                </a:cubicBezTo>
                <a:cubicBezTo>
                  <a:pt x="1915" y="487"/>
                  <a:pt x="1520" y="1"/>
                  <a:pt x="9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53" name="Google Shape;653;p13"/>
          <p:cNvSpPr/>
          <p:nvPr/>
        </p:nvSpPr>
        <p:spPr>
          <a:xfrm rot="10800000" flipH="1">
            <a:off x="6055307" y="3739907"/>
            <a:ext cx="81405" cy="66065"/>
          </a:xfrm>
          <a:custGeom>
            <a:avLst/>
            <a:gdLst/>
            <a:ahLst/>
            <a:cxnLst/>
            <a:rect l="l" t="t" r="r" b="b"/>
            <a:pathLst>
              <a:path w="2250" h="1826" extrusionOk="0">
                <a:moveTo>
                  <a:pt x="1156" y="1"/>
                </a:moveTo>
                <a:cubicBezTo>
                  <a:pt x="396" y="1"/>
                  <a:pt x="1" y="274"/>
                  <a:pt x="31" y="882"/>
                </a:cubicBezTo>
                <a:cubicBezTo>
                  <a:pt x="92" y="1399"/>
                  <a:pt x="548" y="1824"/>
                  <a:pt x="1095" y="1824"/>
                </a:cubicBezTo>
                <a:cubicBezTo>
                  <a:pt x="1111" y="1825"/>
                  <a:pt x="1128" y="1826"/>
                  <a:pt x="1144" y="1826"/>
                </a:cubicBezTo>
                <a:cubicBezTo>
                  <a:pt x="1678" y="1826"/>
                  <a:pt x="2250" y="1354"/>
                  <a:pt x="2250" y="882"/>
                </a:cubicBezTo>
                <a:cubicBezTo>
                  <a:pt x="2219" y="305"/>
                  <a:pt x="1824" y="1"/>
                  <a:pt x="11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54" name="Google Shape;654;p13"/>
          <p:cNvSpPr/>
          <p:nvPr/>
        </p:nvSpPr>
        <p:spPr>
          <a:xfrm rot="10800000" flipH="1">
            <a:off x="11118942" y="3475441"/>
            <a:ext cx="63821" cy="72721"/>
          </a:xfrm>
          <a:custGeom>
            <a:avLst/>
            <a:gdLst/>
            <a:ahLst/>
            <a:cxnLst/>
            <a:rect l="l" t="t" r="r" b="b"/>
            <a:pathLst>
              <a:path w="1764" h="2010" extrusionOk="0">
                <a:moveTo>
                  <a:pt x="861" y="1"/>
                </a:moveTo>
                <a:cubicBezTo>
                  <a:pt x="370" y="1"/>
                  <a:pt x="3" y="414"/>
                  <a:pt x="62" y="884"/>
                </a:cubicBezTo>
                <a:cubicBezTo>
                  <a:pt x="1" y="1400"/>
                  <a:pt x="335" y="1887"/>
                  <a:pt x="852" y="2008"/>
                </a:cubicBezTo>
                <a:cubicBezTo>
                  <a:pt x="868" y="2009"/>
                  <a:pt x="885" y="2010"/>
                  <a:pt x="901" y="2010"/>
                </a:cubicBezTo>
                <a:cubicBezTo>
                  <a:pt x="1367" y="2010"/>
                  <a:pt x="1763" y="1597"/>
                  <a:pt x="1733" y="1127"/>
                </a:cubicBezTo>
                <a:cubicBezTo>
                  <a:pt x="1764" y="489"/>
                  <a:pt x="1429" y="33"/>
                  <a:pt x="913" y="2"/>
                </a:cubicBezTo>
                <a:cubicBezTo>
                  <a:pt x="895" y="1"/>
                  <a:pt x="878" y="1"/>
                  <a:pt x="86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55" name="Google Shape;655;p13"/>
          <p:cNvSpPr/>
          <p:nvPr/>
        </p:nvSpPr>
        <p:spPr>
          <a:xfrm rot="10800000" flipH="1">
            <a:off x="8023191" y="186941"/>
            <a:ext cx="71528" cy="69321"/>
          </a:xfrm>
          <a:custGeom>
            <a:avLst/>
            <a:gdLst/>
            <a:ahLst/>
            <a:cxnLst/>
            <a:rect l="l" t="t" r="r" b="b"/>
            <a:pathLst>
              <a:path w="1977" h="1916" extrusionOk="0">
                <a:moveTo>
                  <a:pt x="852" y="1"/>
                </a:moveTo>
                <a:cubicBezTo>
                  <a:pt x="366" y="62"/>
                  <a:pt x="31" y="457"/>
                  <a:pt x="1" y="943"/>
                </a:cubicBezTo>
                <a:cubicBezTo>
                  <a:pt x="62" y="1460"/>
                  <a:pt x="487" y="1885"/>
                  <a:pt x="1034" y="1916"/>
                </a:cubicBezTo>
                <a:cubicBezTo>
                  <a:pt x="1521" y="1885"/>
                  <a:pt x="1885" y="1521"/>
                  <a:pt x="1977" y="1034"/>
                </a:cubicBezTo>
                <a:cubicBezTo>
                  <a:pt x="1855" y="487"/>
                  <a:pt x="1399" y="62"/>
                  <a:pt x="85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56" name="Google Shape;656;p13"/>
          <p:cNvSpPr/>
          <p:nvPr/>
        </p:nvSpPr>
        <p:spPr>
          <a:xfrm rot="10800000" flipH="1">
            <a:off x="11040866" y="3575550"/>
            <a:ext cx="60530" cy="61615"/>
          </a:xfrm>
          <a:custGeom>
            <a:avLst/>
            <a:gdLst/>
            <a:ahLst/>
            <a:cxnLst/>
            <a:rect l="l" t="t" r="r" b="b"/>
            <a:pathLst>
              <a:path w="1673" h="1703" extrusionOk="0">
                <a:moveTo>
                  <a:pt x="821" y="0"/>
                </a:moveTo>
                <a:cubicBezTo>
                  <a:pt x="335" y="0"/>
                  <a:pt x="1" y="395"/>
                  <a:pt x="62" y="851"/>
                </a:cubicBezTo>
                <a:cubicBezTo>
                  <a:pt x="31" y="1307"/>
                  <a:pt x="396" y="1702"/>
                  <a:pt x="852" y="1702"/>
                </a:cubicBezTo>
                <a:cubicBezTo>
                  <a:pt x="1308" y="1672"/>
                  <a:pt x="1673" y="1277"/>
                  <a:pt x="1642" y="821"/>
                </a:cubicBezTo>
                <a:cubicBezTo>
                  <a:pt x="1612" y="365"/>
                  <a:pt x="1247" y="0"/>
                  <a:pt x="82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57" name="Google Shape;657;p13"/>
          <p:cNvSpPr/>
          <p:nvPr/>
        </p:nvSpPr>
        <p:spPr>
          <a:xfrm rot="10800000" flipH="1">
            <a:off x="11166555" y="3642626"/>
            <a:ext cx="71203" cy="60457"/>
          </a:xfrm>
          <a:custGeom>
            <a:avLst/>
            <a:gdLst/>
            <a:ahLst/>
            <a:cxnLst/>
            <a:rect l="l" t="t" r="r" b="b"/>
            <a:pathLst>
              <a:path w="1968" h="1671" extrusionOk="0">
                <a:moveTo>
                  <a:pt x="1106" y="1"/>
                </a:moveTo>
                <a:cubicBezTo>
                  <a:pt x="892" y="1"/>
                  <a:pt x="675" y="84"/>
                  <a:pt x="509" y="272"/>
                </a:cubicBezTo>
                <a:cubicBezTo>
                  <a:pt x="1" y="810"/>
                  <a:pt x="403" y="1671"/>
                  <a:pt x="1110" y="1671"/>
                </a:cubicBezTo>
                <a:cubicBezTo>
                  <a:pt x="1122" y="1671"/>
                  <a:pt x="1135" y="1671"/>
                  <a:pt x="1147" y="1670"/>
                </a:cubicBezTo>
                <a:cubicBezTo>
                  <a:pt x="1603" y="1640"/>
                  <a:pt x="1968" y="1245"/>
                  <a:pt x="1937" y="789"/>
                </a:cubicBezTo>
                <a:cubicBezTo>
                  <a:pt x="1917" y="309"/>
                  <a:pt x="1516" y="1"/>
                  <a:pt x="110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58" name="Google Shape;658;p13"/>
          <p:cNvSpPr/>
          <p:nvPr/>
        </p:nvSpPr>
        <p:spPr>
          <a:xfrm rot="10800000" flipH="1">
            <a:off x="2273985" y="912257"/>
            <a:ext cx="57924" cy="53184"/>
          </a:xfrm>
          <a:custGeom>
            <a:avLst/>
            <a:gdLst/>
            <a:ahLst/>
            <a:cxnLst/>
            <a:rect l="l" t="t" r="r" b="b"/>
            <a:pathLst>
              <a:path w="1601" h="1470" extrusionOk="0">
                <a:moveTo>
                  <a:pt x="801" y="1"/>
                </a:moveTo>
                <a:cubicBezTo>
                  <a:pt x="767" y="1"/>
                  <a:pt x="733" y="4"/>
                  <a:pt x="696" y="11"/>
                </a:cubicBezTo>
                <a:cubicBezTo>
                  <a:pt x="682" y="9"/>
                  <a:pt x="668" y="9"/>
                  <a:pt x="653" y="9"/>
                </a:cubicBezTo>
                <a:cubicBezTo>
                  <a:pt x="279" y="9"/>
                  <a:pt x="0" y="390"/>
                  <a:pt x="88" y="770"/>
                </a:cubicBezTo>
                <a:cubicBezTo>
                  <a:pt x="119" y="1135"/>
                  <a:pt x="423" y="1439"/>
                  <a:pt x="818" y="1470"/>
                </a:cubicBezTo>
                <a:cubicBezTo>
                  <a:pt x="825" y="1470"/>
                  <a:pt x="833" y="1470"/>
                  <a:pt x="840" y="1470"/>
                </a:cubicBezTo>
                <a:cubicBezTo>
                  <a:pt x="1601" y="1470"/>
                  <a:pt x="1519" y="1"/>
                  <a:pt x="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59" name="Google Shape;659;p13"/>
          <p:cNvSpPr/>
          <p:nvPr/>
        </p:nvSpPr>
        <p:spPr>
          <a:xfrm rot="-4039568" flipH="1">
            <a:off x="10375685" y="6406275"/>
            <a:ext cx="89111" cy="68669"/>
          </a:xfrm>
          <a:custGeom>
            <a:avLst/>
            <a:gdLst/>
            <a:ahLst/>
            <a:cxnLst/>
            <a:rect l="l" t="t" r="r" b="b"/>
            <a:pathLst>
              <a:path w="2463" h="1898" extrusionOk="0">
                <a:moveTo>
                  <a:pt x="1143" y="1"/>
                </a:moveTo>
                <a:cubicBezTo>
                  <a:pt x="704" y="1"/>
                  <a:pt x="291" y="267"/>
                  <a:pt x="153" y="708"/>
                </a:cubicBezTo>
                <a:cubicBezTo>
                  <a:pt x="1" y="1012"/>
                  <a:pt x="62" y="1407"/>
                  <a:pt x="335" y="1620"/>
                </a:cubicBezTo>
                <a:cubicBezTo>
                  <a:pt x="513" y="1827"/>
                  <a:pt x="719" y="1898"/>
                  <a:pt x="934" y="1898"/>
                </a:cubicBezTo>
                <a:cubicBezTo>
                  <a:pt x="1159" y="1898"/>
                  <a:pt x="1394" y="1820"/>
                  <a:pt x="1612" y="1742"/>
                </a:cubicBezTo>
                <a:cubicBezTo>
                  <a:pt x="2159" y="1559"/>
                  <a:pt x="2463" y="1195"/>
                  <a:pt x="2433" y="769"/>
                </a:cubicBezTo>
                <a:cubicBezTo>
                  <a:pt x="2341" y="252"/>
                  <a:pt x="2007" y="9"/>
                  <a:pt x="1278" y="9"/>
                </a:cubicBezTo>
                <a:cubicBezTo>
                  <a:pt x="1233" y="4"/>
                  <a:pt x="1188" y="1"/>
                  <a:pt x="114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60" name="Google Shape;660;p13"/>
          <p:cNvSpPr/>
          <p:nvPr/>
        </p:nvSpPr>
        <p:spPr>
          <a:xfrm rot="-4039568" flipH="1">
            <a:off x="10166959" y="6410150"/>
            <a:ext cx="69320" cy="80319"/>
          </a:xfrm>
          <a:custGeom>
            <a:avLst/>
            <a:gdLst/>
            <a:ahLst/>
            <a:cxnLst/>
            <a:rect l="l" t="t" r="r" b="b"/>
            <a:pathLst>
              <a:path w="1916" h="2220" extrusionOk="0">
                <a:moveTo>
                  <a:pt x="973" y="1"/>
                </a:moveTo>
                <a:cubicBezTo>
                  <a:pt x="274" y="1"/>
                  <a:pt x="1" y="335"/>
                  <a:pt x="1" y="1125"/>
                </a:cubicBezTo>
                <a:cubicBezTo>
                  <a:pt x="1" y="1885"/>
                  <a:pt x="244" y="2220"/>
                  <a:pt x="791" y="2220"/>
                </a:cubicBezTo>
                <a:cubicBezTo>
                  <a:pt x="1399" y="2189"/>
                  <a:pt x="1885" y="1642"/>
                  <a:pt x="1855" y="1034"/>
                </a:cubicBezTo>
                <a:cubicBezTo>
                  <a:pt x="1915" y="487"/>
                  <a:pt x="1520" y="1"/>
                  <a:pt x="9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61" name="Google Shape;661;p13"/>
          <p:cNvSpPr/>
          <p:nvPr/>
        </p:nvSpPr>
        <p:spPr>
          <a:xfrm rot="-4039568" flipH="1">
            <a:off x="10313476" y="6589719"/>
            <a:ext cx="57924" cy="53184"/>
          </a:xfrm>
          <a:custGeom>
            <a:avLst/>
            <a:gdLst/>
            <a:ahLst/>
            <a:cxnLst/>
            <a:rect l="l" t="t" r="r" b="b"/>
            <a:pathLst>
              <a:path w="1601" h="1470" extrusionOk="0">
                <a:moveTo>
                  <a:pt x="801" y="1"/>
                </a:moveTo>
                <a:cubicBezTo>
                  <a:pt x="767" y="1"/>
                  <a:pt x="733" y="4"/>
                  <a:pt x="696" y="11"/>
                </a:cubicBezTo>
                <a:cubicBezTo>
                  <a:pt x="682" y="9"/>
                  <a:pt x="668" y="9"/>
                  <a:pt x="653" y="9"/>
                </a:cubicBezTo>
                <a:cubicBezTo>
                  <a:pt x="279" y="9"/>
                  <a:pt x="0" y="390"/>
                  <a:pt x="88" y="770"/>
                </a:cubicBezTo>
                <a:cubicBezTo>
                  <a:pt x="119" y="1135"/>
                  <a:pt x="423" y="1439"/>
                  <a:pt x="818" y="1470"/>
                </a:cubicBezTo>
                <a:cubicBezTo>
                  <a:pt x="825" y="1470"/>
                  <a:pt x="833" y="1470"/>
                  <a:pt x="840" y="1470"/>
                </a:cubicBezTo>
                <a:cubicBezTo>
                  <a:pt x="1601" y="1470"/>
                  <a:pt x="1519" y="1"/>
                  <a:pt x="80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62" name="Google Shape;662;p13"/>
          <p:cNvSpPr/>
          <p:nvPr/>
        </p:nvSpPr>
        <p:spPr>
          <a:xfrm rot="-6663797" flipH="1">
            <a:off x="11718522" y="5418277"/>
            <a:ext cx="316763" cy="348421"/>
          </a:xfrm>
          <a:custGeom>
            <a:avLst/>
            <a:gdLst/>
            <a:ahLst/>
            <a:cxnLst/>
            <a:rect l="l" t="t" r="r" b="b"/>
            <a:pathLst>
              <a:path w="8755" h="9630" extrusionOk="0">
                <a:moveTo>
                  <a:pt x="4856" y="1"/>
                </a:moveTo>
                <a:cubicBezTo>
                  <a:pt x="4540" y="1"/>
                  <a:pt x="4274" y="113"/>
                  <a:pt x="4104" y="476"/>
                </a:cubicBezTo>
                <a:cubicBezTo>
                  <a:pt x="3831" y="1176"/>
                  <a:pt x="3527" y="1844"/>
                  <a:pt x="3223" y="2513"/>
                </a:cubicBezTo>
                <a:cubicBezTo>
                  <a:pt x="3010" y="2999"/>
                  <a:pt x="2949" y="3668"/>
                  <a:pt x="2615" y="3911"/>
                </a:cubicBezTo>
                <a:cubicBezTo>
                  <a:pt x="2396" y="4075"/>
                  <a:pt x="2079" y="4108"/>
                  <a:pt x="1748" y="4108"/>
                </a:cubicBezTo>
                <a:cubicBezTo>
                  <a:pt x="1528" y="4108"/>
                  <a:pt x="1302" y="4094"/>
                  <a:pt x="1095" y="4094"/>
                </a:cubicBezTo>
                <a:cubicBezTo>
                  <a:pt x="639" y="4094"/>
                  <a:pt x="244" y="4185"/>
                  <a:pt x="123" y="4610"/>
                </a:cubicBezTo>
                <a:cubicBezTo>
                  <a:pt x="1" y="5066"/>
                  <a:pt x="396" y="5279"/>
                  <a:pt x="670" y="5492"/>
                </a:cubicBezTo>
                <a:cubicBezTo>
                  <a:pt x="1065" y="5765"/>
                  <a:pt x="1490" y="6039"/>
                  <a:pt x="1916" y="6312"/>
                </a:cubicBezTo>
                <a:cubicBezTo>
                  <a:pt x="1703" y="7012"/>
                  <a:pt x="1551" y="7650"/>
                  <a:pt x="1338" y="8288"/>
                </a:cubicBezTo>
                <a:cubicBezTo>
                  <a:pt x="1186" y="8714"/>
                  <a:pt x="1217" y="9109"/>
                  <a:pt x="1612" y="9352"/>
                </a:cubicBezTo>
                <a:cubicBezTo>
                  <a:pt x="1751" y="9428"/>
                  <a:pt x="1906" y="9467"/>
                  <a:pt x="2059" y="9467"/>
                </a:cubicBezTo>
                <a:cubicBezTo>
                  <a:pt x="2274" y="9467"/>
                  <a:pt x="2486" y="9390"/>
                  <a:pt x="2645" y="9230"/>
                </a:cubicBezTo>
                <a:cubicBezTo>
                  <a:pt x="3132" y="8866"/>
                  <a:pt x="3648" y="8531"/>
                  <a:pt x="4256" y="8106"/>
                </a:cubicBezTo>
                <a:cubicBezTo>
                  <a:pt x="4591" y="8501"/>
                  <a:pt x="4895" y="8866"/>
                  <a:pt x="5199" y="9261"/>
                </a:cubicBezTo>
                <a:cubicBezTo>
                  <a:pt x="5415" y="9508"/>
                  <a:pt x="5662" y="9629"/>
                  <a:pt x="5890" y="9629"/>
                </a:cubicBezTo>
                <a:cubicBezTo>
                  <a:pt x="6109" y="9629"/>
                  <a:pt x="6310" y="9515"/>
                  <a:pt x="6445" y="9291"/>
                </a:cubicBezTo>
                <a:cubicBezTo>
                  <a:pt x="6536" y="9109"/>
                  <a:pt x="6597" y="8896"/>
                  <a:pt x="6597" y="8683"/>
                </a:cubicBezTo>
                <a:cubicBezTo>
                  <a:pt x="6566" y="8136"/>
                  <a:pt x="6475" y="7619"/>
                  <a:pt x="6414" y="7103"/>
                </a:cubicBezTo>
                <a:cubicBezTo>
                  <a:pt x="6354" y="6525"/>
                  <a:pt x="6445" y="6039"/>
                  <a:pt x="7053" y="5735"/>
                </a:cubicBezTo>
                <a:cubicBezTo>
                  <a:pt x="7509" y="5492"/>
                  <a:pt x="7934" y="5249"/>
                  <a:pt x="8329" y="4975"/>
                </a:cubicBezTo>
                <a:cubicBezTo>
                  <a:pt x="8755" y="4701"/>
                  <a:pt x="8694" y="4246"/>
                  <a:pt x="8603" y="3881"/>
                </a:cubicBezTo>
                <a:cubicBezTo>
                  <a:pt x="8504" y="3608"/>
                  <a:pt x="8262" y="3537"/>
                  <a:pt x="7995" y="3537"/>
                </a:cubicBezTo>
                <a:cubicBezTo>
                  <a:pt x="7935" y="3537"/>
                  <a:pt x="7874" y="3541"/>
                  <a:pt x="7813" y="3546"/>
                </a:cubicBezTo>
                <a:cubicBezTo>
                  <a:pt x="7569" y="3546"/>
                  <a:pt x="7387" y="3607"/>
                  <a:pt x="7083" y="3638"/>
                </a:cubicBezTo>
                <a:cubicBezTo>
                  <a:pt x="6779" y="3668"/>
                  <a:pt x="6475" y="3698"/>
                  <a:pt x="6080" y="3698"/>
                </a:cubicBezTo>
                <a:cubicBezTo>
                  <a:pt x="5989" y="3121"/>
                  <a:pt x="5898" y="2695"/>
                  <a:pt x="5837" y="2209"/>
                </a:cubicBezTo>
                <a:cubicBezTo>
                  <a:pt x="5776" y="1723"/>
                  <a:pt x="5715" y="1236"/>
                  <a:pt x="5685" y="750"/>
                </a:cubicBezTo>
                <a:cubicBezTo>
                  <a:pt x="5624" y="355"/>
                  <a:pt x="5533" y="51"/>
                  <a:pt x="5107" y="21"/>
                </a:cubicBezTo>
                <a:cubicBezTo>
                  <a:pt x="5021" y="8"/>
                  <a:pt x="4937" y="1"/>
                  <a:pt x="48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63" name="Google Shape;663;p13"/>
          <p:cNvSpPr txBox="1">
            <a:spLocks noGrp="1"/>
          </p:cNvSpPr>
          <p:nvPr>
            <p:ph type="title"/>
          </p:nvPr>
        </p:nvSpPr>
        <p:spPr>
          <a:xfrm>
            <a:off x="951001" y="719333"/>
            <a:ext cx="10290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532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>
                <a:solidFill>
                  <a:schemeClr val="accent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>
                <a:solidFill>
                  <a:schemeClr val="accent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>
                <a:solidFill>
                  <a:schemeClr val="accent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>
                <a:solidFill>
                  <a:schemeClr val="accent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>
                <a:solidFill>
                  <a:schemeClr val="accent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>
                <a:solidFill>
                  <a:schemeClr val="accent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>
                <a:solidFill>
                  <a:schemeClr val="accent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664" name="Google Shape;664;p13"/>
          <p:cNvSpPr txBox="1">
            <a:spLocks noGrp="1"/>
          </p:cNvSpPr>
          <p:nvPr>
            <p:ph type="title" idx="2" hasCustomPrompt="1"/>
          </p:nvPr>
        </p:nvSpPr>
        <p:spPr>
          <a:xfrm>
            <a:off x="1571834" y="2495467"/>
            <a:ext cx="6772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655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65" name="Google Shape;665;p13"/>
          <p:cNvSpPr txBox="1">
            <a:spLocks noGrp="1"/>
          </p:cNvSpPr>
          <p:nvPr>
            <p:ph type="title" idx="3"/>
          </p:nvPr>
        </p:nvSpPr>
        <p:spPr>
          <a:xfrm>
            <a:off x="2490821" y="2114345"/>
            <a:ext cx="2549601" cy="4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4256">
                <a:solidFill>
                  <a:schemeClr val="accent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666" name="Google Shape;666;p13"/>
          <p:cNvSpPr txBox="1">
            <a:spLocks noGrp="1"/>
          </p:cNvSpPr>
          <p:nvPr>
            <p:ph type="subTitle" idx="1"/>
          </p:nvPr>
        </p:nvSpPr>
        <p:spPr>
          <a:xfrm>
            <a:off x="2477142" y="2812551"/>
            <a:ext cx="3497600" cy="5956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28"/>
            </a:lvl1pPr>
            <a:lvl2pPr lvl="1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7" name="Google Shape;667;p13"/>
          <p:cNvSpPr txBox="1">
            <a:spLocks noGrp="1"/>
          </p:cNvSpPr>
          <p:nvPr>
            <p:ph type="title" idx="4" hasCustomPrompt="1"/>
          </p:nvPr>
        </p:nvSpPr>
        <p:spPr>
          <a:xfrm>
            <a:off x="1571834" y="4563767"/>
            <a:ext cx="6772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655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68" name="Google Shape;668;p13"/>
          <p:cNvSpPr txBox="1">
            <a:spLocks noGrp="1"/>
          </p:cNvSpPr>
          <p:nvPr>
            <p:ph type="title" idx="5"/>
          </p:nvPr>
        </p:nvSpPr>
        <p:spPr>
          <a:xfrm>
            <a:off x="2474945" y="4183312"/>
            <a:ext cx="2549601" cy="4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4256">
                <a:solidFill>
                  <a:schemeClr val="accent3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669" name="Google Shape;669;p13"/>
          <p:cNvSpPr txBox="1">
            <a:spLocks noGrp="1"/>
          </p:cNvSpPr>
          <p:nvPr>
            <p:ph type="subTitle" idx="6"/>
          </p:nvPr>
        </p:nvSpPr>
        <p:spPr>
          <a:xfrm>
            <a:off x="2477142" y="4881517"/>
            <a:ext cx="3497600" cy="5956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28"/>
            </a:lvl1pPr>
            <a:lvl2pPr lvl="1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13"/>
          <p:cNvSpPr txBox="1">
            <a:spLocks noGrp="1"/>
          </p:cNvSpPr>
          <p:nvPr>
            <p:ph type="title" idx="7" hasCustomPrompt="1"/>
          </p:nvPr>
        </p:nvSpPr>
        <p:spPr>
          <a:xfrm>
            <a:off x="6305034" y="2495467"/>
            <a:ext cx="6772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655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71" name="Google Shape;671;p13"/>
          <p:cNvSpPr txBox="1">
            <a:spLocks noGrp="1"/>
          </p:cNvSpPr>
          <p:nvPr>
            <p:ph type="title" idx="8"/>
          </p:nvPr>
        </p:nvSpPr>
        <p:spPr>
          <a:xfrm>
            <a:off x="7209734" y="2114345"/>
            <a:ext cx="2549601" cy="4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4256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672" name="Google Shape;672;p13"/>
          <p:cNvSpPr txBox="1">
            <a:spLocks noGrp="1"/>
          </p:cNvSpPr>
          <p:nvPr>
            <p:ph type="subTitle" idx="9"/>
          </p:nvPr>
        </p:nvSpPr>
        <p:spPr>
          <a:xfrm>
            <a:off x="7208754" y="2812551"/>
            <a:ext cx="3497600" cy="5956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28"/>
            </a:lvl1pPr>
            <a:lvl2pPr lvl="1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3" name="Google Shape;673;p13"/>
          <p:cNvSpPr txBox="1">
            <a:spLocks noGrp="1"/>
          </p:cNvSpPr>
          <p:nvPr>
            <p:ph type="title" idx="13" hasCustomPrompt="1"/>
          </p:nvPr>
        </p:nvSpPr>
        <p:spPr>
          <a:xfrm>
            <a:off x="6305034" y="4563767"/>
            <a:ext cx="6772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655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74" name="Google Shape;674;p13"/>
          <p:cNvSpPr txBox="1">
            <a:spLocks noGrp="1"/>
          </p:cNvSpPr>
          <p:nvPr>
            <p:ph type="title" idx="14"/>
          </p:nvPr>
        </p:nvSpPr>
        <p:spPr>
          <a:xfrm>
            <a:off x="7214496" y="4183312"/>
            <a:ext cx="2549601" cy="4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4256">
                <a:solidFill>
                  <a:schemeClr val="accent4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926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675" name="Google Shape;675;p13"/>
          <p:cNvSpPr txBox="1">
            <a:spLocks noGrp="1"/>
          </p:cNvSpPr>
          <p:nvPr>
            <p:ph type="subTitle" idx="15"/>
          </p:nvPr>
        </p:nvSpPr>
        <p:spPr>
          <a:xfrm>
            <a:off x="7208754" y="4881517"/>
            <a:ext cx="3497600" cy="5956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28"/>
            </a:lvl1pPr>
            <a:lvl2pPr lvl="1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79528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bg>
      <p:bgPr>
        <a:solidFill>
          <a:schemeClr val="accent4"/>
        </a:solidFill>
        <a:effectLst/>
      </p:bgPr>
    </p:bg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9"/>
          <p:cNvSpPr/>
          <p:nvPr/>
        </p:nvSpPr>
        <p:spPr>
          <a:xfrm>
            <a:off x="6871801" y="1506869"/>
            <a:ext cx="702976" cy="1092516"/>
          </a:xfrm>
          <a:custGeom>
            <a:avLst/>
            <a:gdLst/>
            <a:ahLst/>
            <a:cxnLst/>
            <a:rect l="l" t="t" r="r" b="b"/>
            <a:pathLst>
              <a:path w="12793" h="19882" extrusionOk="0">
                <a:moveTo>
                  <a:pt x="579" y="1"/>
                </a:moveTo>
                <a:cubicBezTo>
                  <a:pt x="281" y="1"/>
                  <a:pt x="1" y="255"/>
                  <a:pt x="50" y="601"/>
                </a:cubicBezTo>
                <a:cubicBezTo>
                  <a:pt x="50" y="1035"/>
                  <a:pt x="150" y="1468"/>
                  <a:pt x="284" y="1869"/>
                </a:cubicBezTo>
                <a:cubicBezTo>
                  <a:pt x="784" y="3437"/>
                  <a:pt x="1885" y="4604"/>
                  <a:pt x="3052" y="5705"/>
                </a:cubicBezTo>
                <a:cubicBezTo>
                  <a:pt x="4187" y="6706"/>
                  <a:pt x="5187" y="7873"/>
                  <a:pt x="5955" y="9207"/>
                </a:cubicBezTo>
                <a:cubicBezTo>
                  <a:pt x="6922" y="10942"/>
                  <a:pt x="7923" y="12643"/>
                  <a:pt x="8923" y="14344"/>
                </a:cubicBezTo>
                <a:cubicBezTo>
                  <a:pt x="9390" y="15212"/>
                  <a:pt x="9857" y="16112"/>
                  <a:pt x="10324" y="16980"/>
                </a:cubicBezTo>
                <a:cubicBezTo>
                  <a:pt x="10358" y="17046"/>
                  <a:pt x="10391" y="17080"/>
                  <a:pt x="10391" y="17113"/>
                </a:cubicBezTo>
                <a:lnTo>
                  <a:pt x="10291" y="17046"/>
                </a:lnTo>
                <a:lnTo>
                  <a:pt x="8690" y="15679"/>
                </a:lnTo>
                <a:cubicBezTo>
                  <a:pt x="8223" y="15378"/>
                  <a:pt x="7756" y="15011"/>
                  <a:pt x="7255" y="14711"/>
                </a:cubicBezTo>
                <a:cubicBezTo>
                  <a:pt x="6388" y="14144"/>
                  <a:pt x="5488" y="13577"/>
                  <a:pt x="4554" y="13110"/>
                </a:cubicBezTo>
                <a:cubicBezTo>
                  <a:pt x="4397" y="13032"/>
                  <a:pt x="4260" y="12994"/>
                  <a:pt x="4145" y="12994"/>
                </a:cubicBezTo>
                <a:cubicBezTo>
                  <a:pt x="3821" y="12994"/>
                  <a:pt x="3670" y="13293"/>
                  <a:pt x="3720" y="13811"/>
                </a:cubicBezTo>
                <a:cubicBezTo>
                  <a:pt x="4420" y="14511"/>
                  <a:pt x="5187" y="15212"/>
                  <a:pt x="5988" y="15812"/>
                </a:cubicBezTo>
                <a:cubicBezTo>
                  <a:pt x="7622" y="16946"/>
                  <a:pt x="9324" y="17980"/>
                  <a:pt x="10991" y="19048"/>
                </a:cubicBezTo>
                <a:cubicBezTo>
                  <a:pt x="11325" y="19315"/>
                  <a:pt x="11592" y="19581"/>
                  <a:pt x="11859" y="19882"/>
                </a:cubicBezTo>
                <a:cubicBezTo>
                  <a:pt x="12192" y="18981"/>
                  <a:pt x="12493" y="18047"/>
                  <a:pt x="12793" y="17113"/>
                </a:cubicBezTo>
                <a:cubicBezTo>
                  <a:pt x="12726" y="16079"/>
                  <a:pt x="12659" y="15045"/>
                  <a:pt x="12559" y="14011"/>
                </a:cubicBezTo>
                <a:cubicBezTo>
                  <a:pt x="12392" y="12877"/>
                  <a:pt x="12192" y="11742"/>
                  <a:pt x="11992" y="10608"/>
                </a:cubicBezTo>
                <a:cubicBezTo>
                  <a:pt x="11931" y="10302"/>
                  <a:pt x="11785" y="9967"/>
                  <a:pt x="11425" y="9967"/>
                </a:cubicBezTo>
                <a:cubicBezTo>
                  <a:pt x="11393" y="9967"/>
                  <a:pt x="11360" y="9969"/>
                  <a:pt x="11325" y="9975"/>
                </a:cubicBezTo>
                <a:cubicBezTo>
                  <a:pt x="10891" y="10008"/>
                  <a:pt x="10825" y="10408"/>
                  <a:pt x="10825" y="10742"/>
                </a:cubicBezTo>
                <a:cubicBezTo>
                  <a:pt x="10725" y="11342"/>
                  <a:pt x="10725" y="11943"/>
                  <a:pt x="10758" y="12543"/>
                </a:cubicBezTo>
                <a:cubicBezTo>
                  <a:pt x="10958" y="13977"/>
                  <a:pt x="11225" y="15412"/>
                  <a:pt x="11458" y="16846"/>
                </a:cubicBezTo>
                <a:cubicBezTo>
                  <a:pt x="11492" y="17046"/>
                  <a:pt x="11525" y="17246"/>
                  <a:pt x="11525" y="17447"/>
                </a:cubicBezTo>
                <a:cubicBezTo>
                  <a:pt x="10625" y="15945"/>
                  <a:pt x="9791" y="14478"/>
                  <a:pt x="8990" y="12977"/>
                </a:cubicBezTo>
                <a:cubicBezTo>
                  <a:pt x="8923" y="12843"/>
                  <a:pt x="8923" y="12710"/>
                  <a:pt x="8890" y="12576"/>
                </a:cubicBezTo>
                <a:cubicBezTo>
                  <a:pt x="8823" y="11676"/>
                  <a:pt x="8790" y="10775"/>
                  <a:pt x="8623" y="9908"/>
                </a:cubicBezTo>
                <a:cubicBezTo>
                  <a:pt x="8290" y="8107"/>
                  <a:pt x="7889" y="6305"/>
                  <a:pt x="7522" y="4471"/>
                </a:cubicBezTo>
                <a:cubicBezTo>
                  <a:pt x="7322" y="3970"/>
                  <a:pt x="7089" y="3470"/>
                  <a:pt x="6855" y="2970"/>
                </a:cubicBezTo>
                <a:cubicBezTo>
                  <a:pt x="6746" y="2735"/>
                  <a:pt x="6526" y="2618"/>
                  <a:pt x="6310" y="2618"/>
                </a:cubicBezTo>
                <a:cubicBezTo>
                  <a:pt x="6066" y="2618"/>
                  <a:pt x="5825" y="2768"/>
                  <a:pt x="5754" y="3070"/>
                </a:cubicBezTo>
                <a:cubicBezTo>
                  <a:pt x="5654" y="3303"/>
                  <a:pt x="5621" y="3537"/>
                  <a:pt x="5621" y="3803"/>
                </a:cubicBezTo>
                <a:lnTo>
                  <a:pt x="5621" y="5204"/>
                </a:lnTo>
                <a:cubicBezTo>
                  <a:pt x="5788" y="6138"/>
                  <a:pt x="5988" y="7039"/>
                  <a:pt x="6188" y="8006"/>
                </a:cubicBezTo>
                <a:cubicBezTo>
                  <a:pt x="6221" y="8073"/>
                  <a:pt x="6255" y="8107"/>
                  <a:pt x="6255" y="8140"/>
                </a:cubicBezTo>
                <a:cubicBezTo>
                  <a:pt x="6255" y="8173"/>
                  <a:pt x="6221" y="8207"/>
                  <a:pt x="6188" y="8240"/>
                </a:cubicBezTo>
                <a:cubicBezTo>
                  <a:pt x="6155" y="8207"/>
                  <a:pt x="6155" y="8173"/>
                  <a:pt x="6121" y="8107"/>
                </a:cubicBezTo>
                <a:cubicBezTo>
                  <a:pt x="6121" y="8073"/>
                  <a:pt x="6155" y="8040"/>
                  <a:pt x="6188" y="8006"/>
                </a:cubicBezTo>
                <a:lnTo>
                  <a:pt x="6188" y="8006"/>
                </a:lnTo>
                <a:lnTo>
                  <a:pt x="6055" y="8073"/>
                </a:lnTo>
                <a:cubicBezTo>
                  <a:pt x="5721" y="7506"/>
                  <a:pt x="5354" y="6972"/>
                  <a:pt x="5021" y="6439"/>
                </a:cubicBezTo>
                <a:cubicBezTo>
                  <a:pt x="3953" y="4604"/>
                  <a:pt x="2886" y="2803"/>
                  <a:pt x="1785" y="1001"/>
                </a:cubicBezTo>
                <a:cubicBezTo>
                  <a:pt x="1551" y="635"/>
                  <a:pt x="1251" y="334"/>
                  <a:pt x="884" y="101"/>
                </a:cubicBezTo>
                <a:cubicBezTo>
                  <a:pt x="789" y="32"/>
                  <a:pt x="683" y="1"/>
                  <a:pt x="5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79" name="Google Shape;479;p9"/>
          <p:cNvGrpSpPr/>
          <p:nvPr/>
        </p:nvGrpSpPr>
        <p:grpSpPr>
          <a:xfrm flipH="1">
            <a:off x="8610873" y="3732389"/>
            <a:ext cx="1379474" cy="919475"/>
            <a:chOff x="6327700" y="2580803"/>
            <a:chExt cx="1362219" cy="907973"/>
          </a:xfrm>
        </p:grpSpPr>
        <p:sp>
          <p:nvSpPr>
            <p:cNvPr id="480" name="Google Shape;480;p9"/>
            <p:cNvSpPr/>
            <p:nvPr/>
          </p:nvSpPr>
          <p:spPr>
            <a:xfrm flipH="1">
              <a:off x="6485848" y="2580803"/>
              <a:ext cx="1204071" cy="867656"/>
            </a:xfrm>
            <a:custGeom>
              <a:avLst/>
              <a:gdLst/>
              <a:ahLst/>
              <a:cxnLst/>
              <a:rect l="l" t="t" r="r" b="b"/>
              <a:pathLst>
                <a:path w="18547" h="13365" extrusionOk="0">
                  <a:moveTo>
                    <a:pt x="16679" y="3991"/>
                  </a:moveTo>
                  <a:cubicBezTo>
                    <a:pt x="16712" y="4158"/>
                    <a:pt x="16846" y="4325"/>
                    <a:pt x="16812" y="4458"/>
                  </a:cubicBezTo>
                  <a:cubicBezTo>
                    <a:pt x="16579" y="5359"/>
                    <a:pt x="16312" y="6293"/>
                    <a:pt x="15979" y="7160"/>
                  </a:cubicBezTo>
                  <a:cubicBezTo>
                    <a:pt x="15945" y="7327"/>
                    <a:pt x="15678" y="7427"/>
                    <a:pt x="15545" y="7527"/>
                  </a:cubicBezTo>
                  <a:lnTo>
                    <a:pt x="15278" y="7127"/>
                  </a:lnTo>
                  <a:cubicBezTo>
                    <a:pt x="15612" y="6126"/>
                    <a:pt x="15912" y="5159"/>
                    <a:pt x="16212" y="4225"/>
                  </a:cubicBezTo>
                  <a:cubicBezTo>
                    <a:pt x="16245" y="4091"/>
                    <a:pt x="16512" y="4058"/>
                    <a:pt x="16679" y="3991"/>
                  </a:cubicBezTo>
                  <a:close/>
                  <a:moveTo>
                    <a:pt x="11008" y="3157"/>
                  </a:moveTo>
                  <a:cubicBezTo>
                    <a:pt x="11108" y="3257"/>
                    <a:pt x="11242" y="3391"/>
                    <a:pt x="11275" y="3424"/>
                  </a:cubicBezTo>
                  <a:lnTo>
                    <a:pt x="11275" y="3457"/>
                  </a:lnTo>
                  <a:cubicBezTo>
                    <a:pt x="11175" y="4725"/>
                    <a:pt x="11042" y="5859"/>
                    <a:pt x="10908" y="6993"/>
                  </a:cubicBezTo>
                  <a:cubicBezTo>
                    <a:pt x="10908" y="7293"/>
                    <a:pt x="10875" y="7560"/>
                    <a:pt x="10842" y="7861"/>
                  </a:cubicBezTo>
                  <a:cubicBezTo>
                    <a:pt x="10812" y="8069"/>
                    <a:pt x="10782" y="8410"/>
                    <a:pt x="10515" y="8410"/>
                  </a:cubicBezTo>
                  <a:cubicBezTo>
                    <a:pt x="10483" y="8410"/>
                    <a:pt x="10447" y="8405"/>
                    <a:pt x="10408" y="8394"/>
                  </a:cubicBezTo>
                  <a:cubicBezTo>
                    <a:pt x="10308" y="8394"/>
                    <a:pt x="10174" y="8027"/>
                    <a:pt x="10174" y="7794"/>
                  </a:cubicBezTo>
                  <a:cubicBezTo>
                    <a:pt x="10208" y="7060"/>
                    <a:pt x="10308" y="6293"/>
                    <a:pt x="10375" y="5526"/>
                  </a:cubicBezTo>
                  <a:cubicBezTo>
                    <a:pt x="10441" y="4858"/>
                    <a:pt x="10475" y="4258"/>
                    <a:pt x="10575" y="3624"/>
                  </a:cubicBezTo>
                  <a:cubicBezTo>
                    <a:pt x="10608" y="3457"/>
                    <a:pt x="10875" y="3324"/>
                    <a:pt x="11008" y="3157"/>
                  </a:cubicBezTo>
                  <a:close/>
                  <a:moveTo>
                    <a:pt x="1835" y="6860"/>
                  </a:moveTo>
                  <a:cubicBezTo>
                    <a:pt x="1968" y="6927"/>
                    <a:pt x="2102" y="7027"/>
                    <a:pt x="2202" y="7127"/>
                  </a:cubicBezTo>
                  <a:cubicBezTo>
                    <a:pt x="2302" y="7293"/>
                    <a:pt x="2369" y="7460"/>
                    <a:pt x="2402" y="7627"/>
                  </a:cubicBezTo>
                  <a:cubicBezTo>
                    <a:pt x="2702" y="8628"/>
                    <a:pt x="3003" y="9595"/>
                    <a:pt x="3303" y="10562"/>
                  </a:cubicBezTo>
                  <a:cubicBezTo>
                    <a:pt x="3336" y="10696"/>
                    <a:pt x="3369" y="10829"/>
                    <a:pt x="3436" y="11029"/>
                  </a:cubicBezTo>
                  <a:cubicBezTo>
                    <a:pt x="3369" y="11096"/>
                    <a:pt x="3269" y="11296"/>
                    <a:pt x="3169" y="11296"/>
                  </a:cubicBezTo>
                  <a:cubicBezTo>
                    <a:pt x="3003" y="11263"/>
                    <a:pt x="2836" y="11196"/>
                    <a:pt x="2736" y="11063"/>
                  </a:cubicBezTo>
                  <a:cubicBezTo>
                    <a:pt x="2602" y="10696"/>
                    <a:pt x="2469" y="10362"/>
                    <a:pt x="2402" y="9995"/>
                  </a:cubicBezTo>
                  <a:cubicBezTo>
                    <a:pt x="2169" y="9228"/>
                    <a:pt x="1902" y="8461"/>
                    <a:pt x="1702" y="7660"/>
                  </a:cubicBezTo>
                  <a:cubicBezTo>
                    <a:pt x="1635" y="7560"/>
                    <a:pt x="1602" y="7427"/>
                    <a:pt x="1602" y="7293"/>
                  </a:cubicBezTo>
                  <a:cubicBezTo>
                    <a:pt x="1668" y="7127"/>
                    <a:pt x="1735" y="6993"/>
                    <a:pt x="1835" y="6860"/>
                  </a:cubicBezTo>
                  <a:close/>
                  <a:moveTo>
                    <a:pt x="5471" y="4091"/>
                  </a:moveTo>
                  <a:cubicBezTo>
                    <a:pt x="5638" y="4191"/>
                    <a:pt x="5871" y="4291"/>
                    <a:pt x="5871" y="4425"/>
                  </a:cubicBezTo>
                  <a:cubicBezTo>
                    <a:pt x="6272" y="6693"/>
                    <a:pt x="6638" y="8928"/>
                    <a:pt x="7005" y="11163"/>
                  </a:cubicBezTo>
                  <a:lnTo>
                    <a:pt x="7005" y="11363"/>
                  </a:lnTo>
                  <a:lnTo>
                    <a:pt x="6705" y="11697"/>
                  </a:lnTo>
                  <a:cubicBezTo>
                    <a:pt x="6572" y="11563"/>
                    <a:pt x="6372" y="11430"/>
                    <a:pt x="6338" y="11263"/>
                  </a:cubicBezTo>
                  <a:cubicBezTo>
                    <a:pt x="6038" y="9595"/>
                    <a:pt x="5771" y="7894"/>
                    <a:pt x="5504" y="6226"/>
                  </a:cubicBezTo>
                  <a:cubicBezTo>
                    <a:pt x="5404" y="5659"/>
                    <a:pt x="5304" y="5125"/>
                    <a:pt x="5237" y="4558"/>
                  </a:cubicBezTo>
                  <a:cubicBezTo>
                    <a:pt x="5237" y="4391"/>
                    <a:pt x="5404" y="4225"/>
                    <a:pt x="5471" y="4091"/>
                  </a:cubicBezTo>
                  <a:close/>
                  <a:moveTo>
                    <a:pt x="12105" y="1"/>
                  </a:moveTo>
                  <a:cubicBezTo>
                    <a:pt x="11623" y="1"/>
                    <a:pt x="11176" y="258"/>
                    <a:pt x="10975" y="689"/>
                  </a:cubicBezTo>
                  <a:cubicBezTo>
                    <a:pt x="10375" y="1589"/>
                    <a:pt x="9841" y="2523"/>
                    <a:pt x="9340" y="3457"/>
                  </a:cubicBezTo>
                  <a:cubicBezTo>
                    <a:pt x="9107" y="4024"/>
                    <a:pt x="8873" y="4592"/>
                    <a:pt x="8707" y="5192"/>
                  </a:cubicBezTo>
                  <a:cubicBezTo>
                    <a:pt x="8506" y="4792"/>
                    <a:pt x="8373" y="4458"/>
                    <a:pt x="8206" y="4091"/>
                  </a:cubicBezTo>
                  <a:cubicBezTo>
                    <a:pt x="8073" y="3758"/>
                    <a:pt x="7906" y="3391"/>
                    <a:pt x="7706" y="3057"/>
                  </a:cubicBezTo>
                  <a:cubicBezTo>
                    <a:pt x="7472" y="2623"/>
                    <a:pt x="7172" y="2223"/>
                    <a:pt x="6805" y="1856"/>
                  </a:cubicBezTo>
                  <a:cubicBezTo>
                    <a:pt x="6499" y="1564"/>
                    <a:pt x="6175" y="1423"/>
                    <a:pt x="5871" y="1423"/>
                  </a:cubicBezTo>
                  <a:cubicBezTo>
                    <a:pt x="5445" y="1423"/>
                    <a:pt x="5057" y="1698"/>
                    <a:pt x="4804" y="2223"/>
                  </a:cubicBezTo>
                  <a:cubicBezTo>
                    <a:pt x="4537" y="2924"/>
                    <a:pt x="4303" y="3624"/>
                    <a:pt x="4170" y="4358"/>
                  </a:cubicBezTo>
                  <a:cubicBezTo>
                    <a:pt x="4070" y="4958"/>
                    <a:pt x="4003" y="5526"/>
                    <a:pt x="3970" y="6126"/>
                  </a:cubicBezTo>
                  <a:cubicBezTo>
                    <a:pt x="3770" y="5892"/>
                    <a:pt x="3670" y="5759"/>
                    <a:pt x="3536" y="5626"/>
                  </a:cubicBezTo>
                  <a:cubicBezTo>
                    <a:pt x="3203" y="5159"/>
                    <a:pt x="2802" y="4758"/>
                    <a:pt x="2402" y="4391"/>
                  </a:cubicBezTo>
                  <a:cubicBezTo>
                    <a:pt x="2155" y="4144"/>
                    <a:pt x="1838" y="4030"/>
                    <a:pt x="1525" y="4030"/>
                  </a:cubicBezTo>
                  <a:cubicBezTo>
                    <a:pt x="993" y="4030"/>
                    <a:pt x="469" y="4359"/>
                    <a:pt x="301" y="4925"/>
                  </a:cubicBezTo>
                  <a:cubicBezTo>
                    <a:pt x="100" y="5492"/>
                    <a:pt x="0" y="6059"/>
                    <a:pt x="34" y="6660"/>
                  </a:cubicBezTo>
                  <a:cubicBezTo>
                    <a:pt x="201" y="8461"/>
                    <a:pt x="701" y="10229"/>
                    <a:pt x="1501" y="11863"/>
                  </a:cubicBezTo>
                  <a:cubicBezTo>
                    <a:pt x="1735" y="12497"/>
                    <a:pt x="2369" y="12931"/>
                    <a:pt x="3036" y="12931"/>
                  </a:cubicBezTo>
                  <a:cubicBezTo>
                    <a:pt x="3903" y="12998"/>
                    <a:pt x="4804" y="13164"/>
                    <a:pt x="5671" y="13198"/>
                  </a:cubicBezTo>
                  <a:cubicBezTo>
                    <a:pt x="7372" y="13264"/>
                    <a:pt x="9040" y="13331"/>
                    <a:pt x="10708" y="13364"/>
                  </a:cubicBezTo>
                  <a:cubicBezTo>
                    <a:pt x="10641" y="12430"/>
                    <a:pt x="10608" y="11463"/>
                    <a:pt x="10608" y="10529"/>
                  </a:cubicBezTo>
                  <a:cubicBezTo>
                    <a:pt x="10575" y="10462"/>
                    <a:pt x="10575" y="10396"/>
                    <a:pt x="10608" y="10329"/>
                  </a:cubicBezTo>
                  <a:cubicBezTo>
                    <a:pt x="10708" y="9829"/>
                    <a:pt x="10842" y="9262"/>
                    <a:pt x="11442" y="9128"/>
                  </a:cubicBezTo>
                  <a:cubicBezTo>
                    <a:pt x="11543" y="9100"/>
                    <a:pt x="11636" y="9087"/>
                    <a:pt x="11723" y="9087"/>
                  </a:cubicBezTo>
                  <a:cubicBezTo>
                    <a:pt x="12153" y="9087"/>
                    <a:pt x="12426" y="9407"/>
                    <a:pt x="12676" y="9795"/>
                  </a:cubicBezTo>
                  <a:cubicBezTo>
                    <a:pt x="12976" y="10262"/>
                    <a:pt x="13277" y="10729"/>
                    <a:pt x="13610" y="11230"/>
                  </a:cubicBezTo>
                  <a:cubicBezTo>
                    <a:pt x="13977" y="10562"/>
                    <a:pt x="14311" y="9895"/>
                    <a:pt x="14678" y="9262"/>
                  </a:cubicBezTo>
                  <a:cubicBezTo>
                    <a:pt x="14811" y="9061"/>
                    <a:pt x="14944" y="8861"/>
                    <a:pt x="15111" y="8694"/>
                  </a:cubicBezTo>
                  <a:cubicBezTo>
                    <a:pt x="15305" y="8471"/>
                    <a:pt x="15579" y="8360"/>
                    <a:pt x="15852" y="8360"/>
                  </a:cubicBezTo>
                  <a:cubicBezTo>
                    <a:pt x="16190" y="8360"/>
                    <a:pt x="16528" y="8529"/>
                    <a:pt x="16712" y="8861"/>
                  </a:cubicBezTo>
                  <a:cubicBezTo>
                    <a:pt x="16979" y="9328"/>
                    <a:pt x="17213" y="9795"/>
                    <a:pt x="17446" y="10296"/>
                  </a:cubicBezTo>
                  <a:cubicBezTo>
                    <a:pt x="17746" y="9962"/>
                    <a:pt x="18047" y="9662"/>
                    <a:pt x="18314" y="9328"/>
                  </a:cubicBezTo>
                  <a:cubicBezTo>
                    <a:pt x="18247" y="9161"/>
                    <a:pt x="18247" y="8995"/>
                    <a:pt x="18213" y="8828"/>
                  </a:cubicBezTo>
                  <a:cubicBezTo>
                    <a:pt x="18280" y="8094"/>
                    <a:pt x="18414" y="7394"/>
                    <a:pt x="18447" y="6660"/>
                  </a:cubicBezTo>
                  <a:cubicBezTo>
                    <a:pt x="18514" y="5626"/>
                    <a:pt x="18547" y="4592"/>
                    <a:pt x="18514" y="3557"/>
                  </a:cubicBezTo>
                  <a:cubicBezTo>
                    <a:pt x="18440" y="2747"/>
                    <a:pt x="17933" y="2262"/>
                    <a:pt x="17257" y="2262"/>
                  </a:cubicBezTo>
                  <a:cubicBezTo>
                    <a:pt x="17015" y="2262"/>
                    <a:pt x="16752" y="2325"/>
                    <a:pt x="16479" y="2457"/>
                  </a:cubicBezTo>
                  <a:cubicBezTo>
                    <a:pt x="16312" y="2523"/>
                    <a:pt x="16145" y="2623"/>
                    <a:pt x="16012" y="2724"/>
                  </a:cubicBezTo>
                  <a:cubicBezTo>
                    <a:pt x="15411" y="3257"/>
                    <a:pt x="14844" y="3824"/>
                    <a:pt x="14244" y="4391"/>
                  </a:cubicBezTo>
                  <a:cubicBezTo>
                    <a:pt x="14077" y="4592"/>
                    <a:pt x="13944" y="4792"/>
                    <a:pt x="13744" y="5025"/>
                  </a:cubicBezTo>
                  <a:cubicBezTo>
                    <a:pt x="13710" y="4825"/>
                    <a:pt x="13677" y="4692"/>
                    <a:pt x="13677" y="4592"/>
                  </a:cubicBezTo>
                  <a:cubicBezTo>
                    <a:pt x="13543" y="3457"/>
                    <a:pt x="13443" y="2357"/>
                    <a:pt x="13277" y="1256"/>
                  </a:cubicBezTo>
                  <a:cubicBezTo>
                    <a:pt x="13177" y="722"/>
                    <a:pt x="12943" y="188"/>
                    <a:pt x="12343" y="22"/>
                  </a:cubicBezTo>
                  <a:cubicBezTo>
                    <a:pt x="12263" y="8"/>
                    <a:pt x="12184" y="1"/>
                    <a:pt x="121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81" name="Google Shape;481;p9"/>
            <p:cNvSpPr/>
            <p:nvPr/>
          </p:nvSpPr>
          <p:spPr>
            <a:xfrm flipH="1">
              <a:off x="6327700" y="3121393"/>
              <a:ext cx="677895" cy="367382"/>
            </a:xfrm>
            <a:custGeom>
              <a:avLst/>
              <a:gdLst/>
              <a:ahLst/>
              <a:cxnLst/>
              <a:rect l="l" t="t" r="r" b="b"/>
              <a:pathLst>
                <a:path w="10442" h="5659" extrusionOk="0">
                  <a:moveTo>
                    <a:pt x="5278" y="0"/>
                  </a:moveTo>
                  <a:cubicBezTo>
                    <a:pt x="5005" y="0"/>
                    <a:pt x="4731" y="110"/>
                    <a:pt x="4537" y="334"/>
                  </a:cubicBezTo>
                  <a:cubicBezTo>
                    <a:pt x="4370" y="501"/>
                    <a:pt x="4237" y="701"/>
                    <a:pt x="4103" y="901"/>
                  </a:cubicBezTo>
                  <a:cubicBezTo>
                    <a:pt x="3736" y="1535"/>
                    <a:pt x="3403" y="2202"/>
                    <a:pt x="3036" y="2869"/>
                  </a:cubicBezTo>
                  <a:cubicBezTo>
                    <a:pt x="2702" y="2369"/>
                    <a:pt x="2402" y="1902"/>
                    <a:pt x="2102" y="1435"/>
                  </a:cubicBezTo>
                  <a:cubicBezTo>
                    <a:pt x="1849" y="1070"/>
                    <a:pt x="1573" y="729"/>
                    <a:pt x="1135" y="729"/>
                  </a:cubicBezTo>
                  <a:cubicBezTo>
                    <a:pt x="1052" y="729"/>
                    <a:pt x="963" y="741"/>
                    <a:pt x="868" y="768"/>
                  </a:cubicBezTo>
                  <a:cubicBezTo>
                    <a:pt x="267" y="901"/>
                    <a:pt x="167" y="1468"/>
                    <a:pt x="34" y="1969"/>
                  </a:cubicBezTo>
                  <a:cubicBezTo>
                    <a:pt x="0" y="2035"/>
                    <a:pt x="0" y="2102"/>
                    <a:pt x="34" y="2169"/>
                  </a:cubicBezTo>
                  <a:cubicBezTo>
                    <a:pt x="67" y="3136"/>
                    <a:pt x="100" y="4103"/>
                    <a:pt x="167" y="5037"/>
                  </a:cubicBezTo>
                  <a:cubicBezTo>
                    <a:pt x="339" y="5410"/>
                    <a:pt x="732" y="5659"/>
                    <a:pt x="1135" y="5659"/>
                  </a:cubicBezTo>
                  <a:cubicBezTo>
                    <a:pt x="1201" y="5659"/>
                    <a:pt x="1268" y="5652"/>
                    <a:pt x="1335" y="5638"/>
                  </a:cubicBezTo>
                  <a:cubicBezTo>
                    <a:pt x="2535" y="5571"/>
                    <a:pt x="3736" y="5571"/>
                    <a:pt x="4937" y="5571"/>
                  </a:cubicBezTo>
                  <a:cubicBezTo>
                    <a:pt x="6305" y="5571"/>
                    <a:pt x="7672" y="5571"/>
                    <a:pt x="9040" y="5504"/>
                  </a:cubicBezTo>
                  <a:cubicBezTo>
                    <a:pt x="10041" y="5471"/>
                    <a:pt x="10441" y="5071"/>
                    <a:pt x="10441" y="4103"/>
                  </a:cubicBezTo>
                  <a:cubicBezTo>
                    <a:pt x="10441" y="3303"/>
                    <a:pt x="10374" y="2536"/>
                    <a:pt x="10241" y="1768"/>
                  </a:cubicBezTo>
                  <a:cubicBezTo>
                    <a:pt x="10174" y="1135"/>
                    <a:pt x="9974" y="501"/>
                    <a:pt x="9274" y="301"/>
                  </a:cubicBezTo>
                  <a:cubicBezTo>
                    <a:pt x="9158" y="268"/>
                    <a:pt x="9050" y="253"/>
                    <a:pt x="8948" y="253"/>
                  </a:cubicBezTo>
                  <a:cubicBezTo>
                    <a:pt x="8431" y="253"/>
                    <a:pt x="8073" y="634"/>
                    <a:pt x="7739" y="968"/>
                  </a:cubicBezTo>
                  <a:cubicBezTo>
                    <a:pt x="7439" y="1301"/>
                    <a:pt x="7139" y="1602"/>
                    <a:pt x="6872" y="1935"/>
                  </a:cubicBezTo>
                  <a:cubicBezTo>
                    <a:pt x="6638" y="1435"/>
                    <a:pt x="6405" y="968"/>
                    <a:pt x="6138" y="501"/>
                  </a:cubicBezTo>
                  <a:cubicBezTo>
                    <a:pt x="5954" y="169"/>
                    <a:pt x="5616" y="0"/>
                    <a:pt x="52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82" name="Google Shape;482;p9"/>
            <p:cNvSpPr/>
            <p:nvPr/>
          </p:nvSpPr>
          <p:spPr>
            <a:xfrm flipH="1">
              <a:off x="7235088" y="2846391"/>
              <a:ext cx="114843" cy="493782"/>
            </a:xfrm>
            <a:custGeom>
              <a:avLst/>
              <a:gdLst/>
              <a:ahLst/>
              <a:cxnLst/>
              <a:rect l="l" t="t" r="r" b="b"/>
              <a:pathLst>
                <a:path w="1769" h="7606" extrusionOk="0">
                  <a:moveTo>
                    <a:pt x="234" y="0"/>
                  </a:moveTo>
                  <a:cubicBezTo>
                    <a:pt x="134" y="167"/>
                    <a:pt x="0" y="300"/>
                    <a:pt x="0" y="467"/>
                  </a:cubicBezTo>
                  <a:cubicBezTo>
                    <a:pt x="34" y="1034"/>
                    <a:pt x="134" y="1601"/>
                    <a:pt x="234" y="2135"/>
                  </a:cubicBezTo>
                  <a:cubicBezTo>
                    <a:pt x="501" y="3836"/>
                    <a:pt x="768" y="5504"/>
                    <a:pt x="1068" y="7172"/>
                  </a:cubicBezTo>
                  <a:cubicBezTo>
                    <a:pt x="1101" y="7339"/>
                    <a:pt x="1335" y="7472"/>
                    <a:pt x="1468" y="7606"/>
                  </a:cubicBezTo>
                  <a:lnTo>
                    <a:pt x="1768" y="7272"/>
                  </a:lnTo>
                  <a:cubicBezTo>
                    <a:pt x="1768" y="7139"/>
                    <a:pt x="1768" y="7105"/>
                    <a:pt x="1768" y="7072"/>
                  </a:cubicBezTo>
                  <a:cubicBezTo>
                    <a:pt x="1368" y="4837"/>
                    <a:pt x="1001" y="2602"/>
                    <a:pt x="634" y="334"/>
                  </a:cubicBezTo>
                  <a:cubicBezTo>
                    <a:pt x="601" y="200"/>
                    <a:pt x="367" y="100"/>
                    <a:pt x="234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83" name="Google Shape;483;p9"/>
            <p:cNvSpPr/>
            <p:nvPr/>
          </p:nvSpPr>
          <p:spPr>
            <a:xfrm flipH="1">
              <a:off x="6957879" y="2785756"/>
              <a:ext cx="71542" cy="342713"/>
            </a:xfrm>
            <a:custGeom>
              <a:avLst/>
              <a:gdLst/>
              <a:ahLst/>
              <a:cxnLst/>
              <a:rect l="l" t="t" r="r" b="b"/>
              <a:pathLst>
                <a:path w="1102" h="5279" extrusionOk="0">
                  <a:moveTo>
                    <a:pt x="834" y="0"/>
                  </a:moveTo>
                  <a:cubicBezTo>
                    <a:pt x="701" y="167"/>
                    <a:pt x="467" y="300"/>
                    <a:pt x="434" y="467"/>
                  </a:cubicBezTo>
                  <a:cubicBezTo>
                    <a:pt x="334" y="1101"/>
                    <a:pt x="301" y="1735"/>
                    <a:pt x="234" y="2369"/>
                  </a:cubicBezTo>
                  <a:cubicBezTo>
                    <a:pt x="134" y="3136"/>
                    <a:pt x="67" y="3903"/>
                    <a:pt x="0" y="4637"/>
                  </a:cubicBezTo>
                  <a:cubicBezTo>
                    <a:pt x="0" y="4870"/>
                    <a:pt x="134" y="5237"/>
                    <a:pt x="267" y="5271"/>
                  </a:cubicBezTo>
                  <a:cubicBezTo>
                    <a:pt x="295" y="5276"/>
                    <a:pt x="320" y="5278"/>
                    <a:pt x="344" y="5278"/>
                  </a:cubicBezTo>
                  <a:cubicBezTo>
                    <a:pt x="634" y="5278"/>
                    <a:pt x="637" y="4919"/>
                    <a:pt x="668" y="4704"/>
                  </a:cubicBezTo>
                  <a:cubicBezTo>
                    <a:pt x="701" y="4403"/>
                    <a:pt x="734" y="4136"/>
                    <a:pt x="768" y="3836"/>
                  </a:cubicBezTo>
                  <a:cubicBezTo>
                    <a:pt x="868" y="2702"/>
                    <a:pt x="1001" y="1568"/>
                    <a:pt x="1101" y="300"/>
                  </a:cubicBezTo>
                  <a:cubicBezTo>
                    <a:pt x="1068" y="234"/>
                    <a:pt x="934" y="134"/>
                    <a:pt x="834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84" name="Google Shape;484;p9"/>
            <p:cNvSpPr/>
            <p:nvPr/>
          </p:nvSpPr>
          <p:spPr>
            <a:xfrm flipH="1">
              <a:off x="7466788" y="3026090"/>
              <a:ext cx="117051" cy="288115"/>
            </a:xfrm>
            <a:custGeom>
              <a:avLst/>
              <a:gdLst/>
              <a:ahLst/>
              <a:cxnLst/>
              <a:rect l="l" t="t" r="r" b="b"/>
              <a:pathLst>
                <a:path w="1803" h="4438" extrusionOk="0">
                  <a:moveTo>
                    <a:pt x="201" y="1"/>
                  </a:moveTo>
                  <a:cubicBezTo>
                    <a:pt x="101" y="134"/>
                    <a:pt x="34" y="268"/>
                    <a:pt x="1" y="434"/>
                  </a:cubicBezTo>
                  <a:cubicBezTo>
                    <a:pt x="1" y="568"/>
                    <a:pt x="1" y="701"/>
                    <a:pt x="68" y="801"/>
                  </a:cubicBezTo>
                  <a:cubicBezTo>
                    <a:pt x="301" y="1602"/>
                    <a:pt x="535" y="2369"/>
                    <a:pt x="768" y="3136"/>
                  </a:cubicBezTo>
                  <a:cubicBezTo>
                    <a:pt x="868" y="3503"/>
                    <a:pt x="968" y="3837"/>
                    <a:pt x="1135" y="4204"/>
                  </a:cubicBezTo>
                  <a:cubicBezTo>
                    <a:pt x="1235" y="4337"/>
                    <a:pt x="1369" y="4404"/>
                    <a:pt x="1535" y="4437"/>
                  </a:cubicBezTo>
                  <a:cubicBezTo>
                    <a:pt x="1635" y="4437"/>
                    <a:pt x="1735" y="4237"/>
                    <a:pt x="1802" y="4170"/>
                  </a:cubicBezTo>
                  <a:cubicBezTo>
                    <a:pt x="1735" y="3970"/>
                    <a:pt x="1702" y="3837"/>
                    <a:pt x="1702" y="3703"/>
                  </a:cubicBezTo>
                  <a:cubicBezTo>
                    <a:pt x="1402" y="2703"/>
                    <a:pt x="1102" y="1735"/>
                    <a:pt x="801" y="768"/>
                  </a:cubicBezTo>
                  <a:cubicBezTo>
                    <a:pt x="735" y="601"/>
                    <a:pt x="668" y="434"/>
                    <a:pt x="601" y="268"/>
                  </a:cubicBezTo>
                  <a:cubicBezTo>
                    <a:pt x="468" y="168"/>
                    <a:pt x="334" y="68"/>
                    <a:pt x="201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85" name="Google Shape;485;p9"/>
            <p:cNvSpPr/>
            <p:nvPr/>
          </p:nvSpPr>
          <p:spPr>
            <a:xfrm flipH="1">
              <a:off x="6594066" y="2839899"/>
              <a:ext cx="104002" cy="229557"/>
            </a:xfrm>
            <a:custGeom>
              <a:avLst/>
              <a:gdLst/>
              <a:ahLst/>
              <a:cxnLst/>
              <a:rect l="l" t="t" r="r" b="b"/>
              <a:pathLst>
                <a:path w="1602" h="3536" extrusionOk="0">
                  <a:moveTo>
                    <a:pt x="1401" y="0"/>
                  </a:moveTo>
                  <a:cubicBezTo>
                    <a:pt x="1268" y="67"/>
                    <a:pt x="1001" y="100"/>
                    <a:pt x="967" y="234"/>
                  </a:cubicBezTo>
                  <a:cubicBezTo>
                    <a:pt x="634" y="1168"/>
                    <a:pt x="334" y="2135"/>
                    <a:pt x="0" y="3136"/>
                  </a:cubicBezTo>
                  <a:lnTo>
                    <a:pt x="267" y="3536"/>
                  </a:lnTo>
                  <a:cubicBezTo>
                    <a:pt x="434" y="3436"/>
                    <a:pt x="667" y="3336"/>
                    <a:pt x="734" y="3202"/>
                  </a:cubicBezTo>
                  <a:cubicBezTo>
                    <a:pt x="1034" y="2302"/>
                    <a:pt x="1301" y="1401"/>
                    <a:pt x="1568" y="467"/>
                  </a:cubicBezTo>
                  <a:cubicBezTo>
                    <a:pt x="1601" y="334"/>
                    <a:pt x="1468" y="167"/>
                    <a:pt x="140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86" name="Google Shape;486;p9"/>
          <p:cNvSpPr txBox="1">
            <a:spLocks noGrp="1"/>
          </p:cNvSpPr>
          <p:nvPr>
            <p:ph type="title"/>
          </p:nvPr>
        </p:nvSpPr>
        <p:spPr>
          <a:xfrm flipH="1">
            <a:off x="2451975" y="2497633"/>
            <a:ext cx="4199600" cy="8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798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788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788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788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788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788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788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788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788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87" name="Google Shape;487;p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7276333" y="2599400"/>
            <a:ext cx="1731600" cy="16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596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596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596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596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596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596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596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596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596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8" name="Google Shape;488;p9"/>
          <p:cNvSpPr txBox="1">
            <a:spLocks noGrp="1"/>
          </p:cNvSpPr>
          <p:nvPr>
            <p:ph type="subTitle" idx="1"/>
          </p:nvPr>
        </p:nvSpPr>
        <p:spPr>
          <a:xfrm flipH="1">
            <a:off x="2963717" y="3732400"/>
            <a:ext cx="3688800" cy="6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489" name="Google Shape;489;p9"/>
          <p:cNvSpPr/>
          <p:nvPr/>
        </p:nvSpPr>
        <p:spPr>
          <a:xfrm flipH="1">
            <a:off x="11760803" y="3827874"/>
            <a:ext cx="332132" cy="370447"/>
          </a:xfrm>
          <a:custGeom>
            <a:avLst/>
            <a:gdLst/>
            <a:ahLst/>
            <a:cxnLst/>
            <a:rect l="l" t="t" r="r" b="b"/>
            <a:pathLst>
              <a:path w="9180" h="10239" extrusionOk="0">
                <a:moveTo>
                  <a:pt x="5280" y="0"/>
                </a:moveTo>
                <a:cubicBezTo>
                  <a:pt x="4899" y="0"/>
                  <a:pt x="4560" y="228"/>
                  <a:pt x="4377" y="567"/>
                </a:cubicBezTo>
                <a:cubicBezTo>
                  <a:pt x="4074" y="1114"/>
                  <a:pt x="3739" y="1691"/>
                  <a:pt x="3435" y="2269"/>
                </a:cubicBezTo>
                <a:cubicBezTo>
                  <a:pt x="3160" y="2735"/>
                  <a:pt x="3076" y="2891"/>
                  <a:pt x="2793" y="2891"/>
                </a:cubicBezTo>
                <a:cubicBezTo>
                  <a:pt x="2670" y="2891"/>
                  <a:pt x="2510" y="2862"/>
                  <a:pt x="2280" y="2816"/>
                </a:cubicBezTo>
                <a:cubicBezTo>
                  <a:pt x="1915" y="2755"/>
                  <a:pt x="1581" y="2725"/>
                  <a:pt x="1186" y="2634"/>
                </a:cubicBezTo>
                <a:cubicBezTo>
                  <a:pt x="1139" y="2626"/>
                  <a:pt x="1092" y="2622"/>
                  <a:pt x="1045" y="2622"/>
                </a:cubicBezTo>
                <a:cubicBezTo>
                  <a:pt x="723" y="2622"/>
                  <a:pt x="403" y="2798"/>
                  <a:pt x="244" y="3090"/>
                </a:cubicBezTo>
                <a:cubicBezTo>
                  <a:pt x="0" y="3363"/>
                  <a:pt x="0" y="3758"/>
                  <a:pt x="213" y="4032"/>
                </a:cubicBezTo>
                <a:cubicBezTo>
                  <a:pt x="396" y="4275"/>
                  <a:pt x="578" y="4518"/>
                  <a:pt x="821" y="4731"/>
                </a:cubicBezTo>
                <a:cubicBezTo>
                  <a:pt x="1703" y="5643"/>
                  <a:pt x="1703" y="5643"/>
                  <a:pt x="1125" y="6798"/>
                </a:cubicBezTo>
                <a:cubicBezTo>
                  <a:pt x="973" y="7041"/>
                  <a:pt x="852" y="7284"/>
                  <a:pt x="760" y="7558"/>
                </a:cubicBezTo>
                <a:cubicBezTo>
                  <a:pt x="669" y="7770"/>
                  <a:pt x="608" y="8014"/>
                  <a:pt x="608" y="8257"/>
                </a:cubicBezTo>
                <a:cubicBezTo>
                  <a:pt x="608" y="8765"/>
                  <a:pt x="839" y="9042"/>
                  <a:pt x="1240" y="9042"/>
                </a:cubicBezTo>
                <a:cubicBezTo>
                  <a:pt x="1343" y="9042"/>
                  <a:pt x="1457" y="9023"/>
                  <a:pt x="1581" y="8986"/>
                </a:cubicBezTo>
                <a:cubicBezTo>
                  <a:pt x="1946" y="8895"/>
                  <a:pt x="2341" y="8743"/>
                  <a:pt x="2675" y="8530"/>
                </a:cubicBezTo>
                <a:cubicBezTo>
                  <a:pt x="3010" y="8378"/>
                  <a:pt x="3314" y="8166"/>
                  <a:pt x="3709" y="7953"/>
                </a:cubicBezTo>
                <a:cubicBezTo>
                  <a:pt x="4074" y="8591"/>
                  <a:pt x="4469" y="9169"/>
                  <a:pt x="4773" y="9655"/>
                </a:cubicBezTo>
                <a:cubicBezTo>
                  <a:pt x="4967" y="10000"/>
                  <a:pt x="5284" y="10239"/>
                  <a:pt x="5571" y="10239"/>
                </a:cubicBezTo>
                <a:cubicBezTo>
                  <a:pt x="5688" y="10239"/>
                  <a:pt x="5800" y="10199"/>
                  <a:pt x="5897" y="10111"/>
                </a:cubicBezTo>
                <a:cubicBezTo>
                  <a:pt x="6171" y="9898"/>
                  <a:pt x="6353" y="9564"/>
                  <a:pt x="6384" y="9199"/>
                </a:cubicBezTo>
                <a:cubicBezTo>
                  <a:pt x="6444" y="8561"/>
                  <a:pt x="6475" y="7892"/>
                  <a:pt x="6414" y="7254"/>
                </a:cubicBezTo>
                <a:cubicBezTo>
                  <a:pt x="6353" y="6767"/>
                  <a:pt x="6627" y="6281"/>
                  <a:pt x="7083" y="6038"/>
                </a:cubicBezTo>
                <a:cubicBezTo>
                  <a:pt x="7630" y="5764"/>
                  <a:pt x="8147" y="5430"/>
                  <a:pt x="8663" y="5065"/>
                </a:cubicBezTo>
                <a:cubicBezTo>
                  <a:pt x="9028" y="4822"/>
                  <a:pt x="9180" y="4336"/>
                  <a:pt x="8998" y="3910"/>
                </a:cubicBezTo>
                <a:cubicBezTo>
                  <a:pt x="8883" y="3566"/>
                  <a:pt x="8552" y="3330"/>
                  <a:pt x="8183" y="3330"/>
                </a:cubicBezTo>
                <a:cubicBezTo>
                  <a:pt x="8161" y="3330"/>
                  <a:pt x="8138" y="3331"/>
                  <a:pt x="8116" y="3333"/>
                </a:cubicBezTo>
                <a:lnTo>
                  <a:pt x="7204" y="3333"/>
                </a:lnTo>
                <a:cubicBezTo>
                  <a:pt x="6566" y="3333"/>
                  <a:pt x="6505" y="3211"/>
                  <a:pt x="6444" y="2573"/>
                </a:cubicBezTo>
                <a:cubicBezTo>
                  <a:pt x="6384" y="1965"/>
                  <a:pt x="6323" y="1387"/>
                  <a:pt x="6232" y="810"/>
                </a:cubicBezTo>
                <a:cubicBezTo>
                  <a:pt x="6140" y="415"/>
                  <a:pt x="5988" y="50"/>
                  <a:pt x="5472" y="20"/>
                </a:cubicBezTo>
                <a:cubicBezTo>
                  <a:pt x="5407" y="7"/>
                  <a:pt x="5343" y="0"/>
                  <a:pt x="52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490" name="Google Shape;490;p9"/>
          <p:cNvSpPr/>
          <p:nvPr/>
        </p:nvSpPr>
        <p:spPr>
          <a:xfrm flipH="1">
            <a:off x="2080095" y="1121281"/>
            <a:ext cx="52823" cy="131189"/>
          </a:xfrm>
          <a:custGeom>
            <a:avLst/>
            <a:gdLst/>
            <a:ahLst/>
            <a:cxnLst/>
            <a:rect l="l" t="t" r="r" b="b"/>
            <a:pathLst>
              <a:path w="1460" h="3626" extrusionOk="0">
                <a:moveTo>
                  <a:pt x="959" y="1"/>
                </a:moveTo>
                <a:cubicBezTo>
                  <a:pt x="608" y="1"/>
                  <a:pt x="446" y="281"/>
                  <a:pt x="335" y="586"/>
                </a:cubicBezTo>
                <a:cubicBezTo>
                  <a:pt x="304" y="677"/>
                  <a:pt x="274" y="769"/>
                  <a:pt x="244" y="860"/>
                </a:cubicBezTo>
                <a:cubicBezTo>
                  <a:pt x="153" y="1620"/>
                  <a:pt x="31" y="2380"/>
                  <a:pt x="1" y="3139"/>
                </a:cubicBezTo>
                <a:cubicBezTo>
                  <a:pt x="31" y="3352"/>
                  <a:pt x="153" y="3504"/>
                  <a:pt x="335" y="3595"/>
                </a:cubicBezTo>
                <a:cubicBezTo>
                  <a:pt x="396" y="3616"/>
                  <a:pt x="460" y="3626"/>
                  <a:pt x="525" y="3626"/>
                </a:cubicBezTo>
                <a:cubicBezTo>
                  <a:pt x="656" y="3626"/>
                  <a:pt x="791" y="3585"/>
                  <a:pt x="912" y="3504"/>
                </a:cubicBezTo>
                <a:cubicBezTo>
                  <a:pt x="1064" y="3352"/>
                  <a:pt x="1186" y="3139"/>
                  <a:pt x="1216" y="2957"/>
                </a:cubicBezTo>
                <a:cubicBezTo>
                  <a:pt x="1308" y="2319"/>
                  <a:pt x="1368" y="1680"/>
                  <a:pt x="1460" y="1072"/>
                </a:cubicBezTo>
                <a:lnTo>
                  <a:pt x="1429" y="738"/>
                </a:lnTo>
                <a:cubicBezTo>
                  <a:pt x="1429" y="434"/>
                  <a:pt x="1460" y="100"/>
                  <a:pt x="1064" y="9"/>
                </a:cubicBezTo>
                <a:cubicBezTo>
                  <a:pt x="1027" y="3"/>
                  <a:pt x="992" y="1"/>
                  <a:pt x="95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491" name="Google Shape;491;p9"/>
          <p:cNvSpPr/>
          <p:nvPr/>
        </p:nvSpPr>
        <p:spPr>
          <a:xfrm flipH="1">
            <a:off x="256230" y="3091809"/>
            <a:ext cx="63821" cy="72721"/>
          </a:xfrm>
          <a:custGeom>
            <a:avLst/>
            <a:gdLst/>
            <a:ahLst/>
            <a:cxnLst/>
            <a:rect l="l" t="t" r="r" b="b"/>
            <a:pathLst>
              <a:path w="1764" h="2010" extrusionOk="0">
                <a:moveTo>
                  <a:pt x="861" y="1"/>
                </a:moveTo>
                <a:cubicBezTo>
                  <a:pt x="370" y="1"/>
                  <a:pt x="3" y="414"/>
                  <a:pt x="62" y="884"/>
                </a:cubicBezTo>
                <a:cubicBezTo>
                  <a:pt x="1" y="1400"/>
                  <a:pt x="335" y="1887"/>
                  <a:pt x="852" y="2008"/>
                </a:cubicBezTo>
                <a:cubicBezTo>
                  <a:pt x="868" y="2009"/>
                  <a:pt x="885" y="2010"/>
                  <a:pt x="901" y="2010"/>
                </a:cubicBezTo>
                <a:cubicBezTo>
                  <a:pt x="1367" y="2010"/>
                  <a:pt x="1763" y="1597"/>
                  <a:pt x="1733" y="1127"/>
                </a:cubicBezTo>
                <a:cubicBezTo>
                  <a:pt x="1764" y="489"/>
                  <a:pt x="1429" y="33"/>
                  <a:pt x="913" y="2"/>
                </a:cubicBezTo>
                <a:cubicBezTo>
                  <a:pt x="895" y="1"/>
                  <a:pt x="878" y="1"/>
                  <a:pt x="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492" name="Google Shape;492;p9"/>
          <p:cNvSpPr/>
          <p:nvPr/>
        </p:nvSpPr>
        <p:spPr>
          <a:xfrm flipH="1">
            <a:off x="2144965" y="1275551"/>
            <a:ext cx="96818" cy="45804"/>
          </a:xfrm>
          <a:custGeom>
            <a:avLst/>
            <a:gdLst/>
            <a:ahLst/>
            <a:cxnLst/>
            <a:rect l="l" t="t" r="r" b="b"/>
            <a:pathLst>
              <a:path w="2676" h="1266" extrusionOk="0">
                <a:moveTo>
                  <a:pt x="456" y="0"/>
                </a:moveTo>
                <a:cubicBezTo>
                  <a:pt x="304" y="0"/>
                  <a:pt x="31" y="304"/>
                  <a:pt x="31" y="456"/>
                </a:cubicBezTo>
                <a:cubicBezTo>
                  <a:pt x="0" y="638"/>
                  <a:pt x="213" y="1003"/>
                  <a:pt x="365" y="1003"/>
                </a:cubicBezTo>
                <a:cubicBezTo>
                  <a:pt x="838" y="1089"/>
                  <a:pt x="1325" y="1266"/>
                  <a:pt x="1839" y="1266"/>
                </a:cubicBezTo>
                <a:cubicBezTo>
                  <a:pt x="2052" y="1266"/>
                  <a:pt x="2270" y="1235"/>
                  <a:pt x="2493" y="1155"/>
                </a:cubicBezTo>
                <a:cubicBezTo>
                  <a:pt x="2645" y="760"/>
                  <a:pt x="2675" y="365"/>
                  <a:pt x="2280" y="243"/>
                </a:cubicBezTo>
                <a:cubicBezTo>
                  <a:pt x="1672" y="91"/>
                  <a:pt x="1064" y="0"/>
                  <a:pt x="45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493" name="Google Shape;493;p9"/>
          <p:cNvSpPr/>
          <p:nvPr/>
        </p:nvSpPr>
        <p:spPr>
          <a:xfrm flipH="1">
            <a:off x="2105384" y="1369657"/>
            <a:ext cx="52823" cy="86977"/>
          </a:xfrm>
          <a:custGeom>
            <a:avLst/>
            <a:gdLst/>
            <a:ahLst/>
            <a:cxnLst/>
            <a:rect l="l" t="t" r="r" b="b"/>
            <a:pathLst>
              <a:path w="1460" h="2404" extrusionOk="0">
                <a:moveTo>
                  <a:pt x="751" y="1"/>
                </a:moveTo>
                <a:cubicBezTo>
                  <a:pt x="470" y="1"/>
                  <a:pt x="317" y="241"/>
                  <a:pt x="244" y="560"/>
                </a:cubicBezTo>
                <a:cubicBezTo>
                  <a:pt x="122" y="925"/>
                  <a:pt x="61" y="1320"/>
                  <a:pt x="0" y="1715"/>
                </a:cubicBezTo>
                <a:cubicBezTo>
                  <a:pt x="31" y="1989"/>
                  <a:pt x="183" y="2202"/>
                  <a:pt x="396" y="2354"/>
                </a:cubicBezTo>
                <a:cubicBezTo>
                  <a:pt x="464" y="2388"/>
                  <a:pt x="536" y="2403"/>
                  <a:pt x="606" y="2403"/>
                </a:cubicBezTo>
                <a:cubicBezTo>
                  <a:pt x="848" y="2403"/>
                  <a:pt x="1078" y="2217"/>
                  <a:pt x="1125" y="1958"/>
                </a:cubicBezTo>
                <a:cubicBezTo>
                  <a:pt x="1247" y="1563"/>
                  <a:pt x="1338" y="1138"/>
                  <a:pt x="1459" y="591"/>
                </a:cubicBezTo>
                <a:cubicBezTo>
                  <a:pt x="1338" y="408"/>
                  <a:pt x="1186" y="104"/>
                  <a:pt x="973" y="43"/>
                </a:cubicBezTo>
                <a:cubicBezTo>
                  <a:pt x="892" y="14"/>
                  <a:pt x="818" y="1"/>
                  <a:pt x="7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494" name="Google Shape;494;p9"/>
          <p:cNvSpPr/>
          <p:nvPr/>
        </p:nvSpPr>
        <p:spPr>
          <a:xfrm flipH="1">
            <a:off x="2005311" y="1294220"/>
            <a:ext cx="88026" cy="46600"/>
          </a:xfrm>
          <a:custGeom>
            <a:avLst/>
            <a:gdLst/>
            <a:ahLst/>
            <a:cxnLst/>
            <a:rect l="l" t="t" r="r" b="b"/>
            <a:pathLst>
              <a:path w="2433" h="1288" extrusionOk="0">
                <a:moveTo>
                  <a:pt x="700" y="1"/>
                </a:moveTo>
                <a:cubicBezTo>
                  <a:pt x="366" y="1"/>
                  <a:pt x="1" y="92"/>
                  <a:pt x="62" y="457"/>
                </a:cubicBezTo>
                <a:cubicBezTo>
                  <a:pt x="153" y="730"/>
                  <a:pt x="335" y="973"/>
                  <a:pt x="609" y="1065"/>
                </a:cubicBezTo>
                <a:cubicBezTo>
                  <a:pt x="973" y="1217"/>
                  <a:pt x="1338" y="1277"/>
                  <a:pt x="1703" y="1277"/>
                </a:cubicBezTo>
                <a:cubicBezTo>
                  <a:pt x="1741" y="1284"/>
                  <a:pt x="1779" y="1288"/>
                  <a:pt x="1817" y="1288"/>
                </a:cubicBezTo>
                <a:cubicBezTo>
                  <a:pt x="2104" y="1288"/>
                  <a:pt x="2348" y="1087"/>
                  <a:pt x="2402" y="791"/>
                </a:cubicBezTo>
                <a:cubicBezTo>
                  <a:pt x="2432" y="457"/>
                  <a:pt x="2220" y="153"/>
                  <a:pt x="1916" y="92"/>
                </a:cubicBezTo>
                <a:cubicBezTo>
                  <a:pt x="1703" y="31"/>
                  <a:pt x="1490" y="1"/>
                  <a:pt x="12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495" name="Google Shape;495;p9"/>
          <p:cNvSpPr/>
          <p:nvPr/>
        </p:nvSpPr>
        <p:spPr>
          <a:xfrm flipH="1">
            <a:off x="472085" y="2102454"/>
            <a:ext cx="71203" cy="60457"/>
          </a:xfrm>
          <a:custGeom>
            <a:avLst/>
            <a:gdLst/>
            <a:ahLst/>
            <a:cxnLst/>
            <a:rect l="l" t="t" r="r" b="b"/>
            <a:pathLst>
              <a:path w="1968" h="1671" extrusionOk="0">
                <a:moveTo>
                  <a:pt x="1106" y="1"/>
                </a:moveTo>
                <a:cubicBezTo>
                  <a:pt x="892" y="1"/>
                  <a:pt x="675" y="84"/>
                  <a:pt x="509" y="272"/>
                </a:cubicBezTo>
                <a:cubicBezTo>
                  <a:pt x="1" y="810"/>
                  <a:pt x="403" y="1671"/>
                  <a:pt x="1110" y="1671"/>
                </a:cubicBezTo>
                <a:cubicBezTo>
                  <a:pt x="1122" y="1671"/>
                  <a:pt x="1135" y="1671"/>
                  <a:pt x="1147" y="1670"/>
                </a:cubicBezTo>
                <a:cubicBezTo>
                  <a:pt x="1603" y="1640"/>
                  <a:pt x="1968" y="1245"/>
                  <a:pt x="1937" y="789"/>
                </a:cubicBezTo>
                <a:cubicBezTo>
                  <a:pt x="1917" y="309"/>
                  <a:pt x="1516" y="1"/>
                  <a:pt x="110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496" name="Google Shape;496;p9"/>
          <p:cNvSpPr/>
          <p:nvPr/>
        </p:nvSpPr>
        <p:spPr>
          <a:xfrm flipH="1">
            <a:off x="11760808" y="762307"/>
            <a:ext cx="82274" cy="74205"/>
          </a:xfrm>
          <a:custGeom>
            <a:avLst/>
            <a:gdLst/>
            <a:ahLst/>
            <a:cxnLst/>
            <a:rect l="l" t="t" r="r" b="b"/>
            <a:pathLst>
              <a:path w="2274" h="2051" extrusionOk="0">
                <a:moveTo>
                  <a:pt x="835" y="1"/>
                </a:moveTo>
                <a:cubicBezTo>
                  <a:pt x="376" y="1"/>
                  <a:pt x="0" y="425"/>
                  <a:pt x="56" y="924"/>
                </a:cubicBezTo>
                <a:cubicBezTo>
                  <a:pt x="25" y="1532"/>
                  <a:pt x="512" y="2049"/>
                  <a:pt x="1150" y="2049"/>
                </a:cubicBezTo>
                <a:cubicBezTo>
                  <a:pt x="1167" y="2050"/>
                  <a:pt x="1185" y="2051"/>
                  <a:pt x="1202" y="2051"/>
                </a:cubicBezTo>
                <a:cubicBezTo>
                  <a:pt x="1733" y="2051"/>
                  <a:pt x="2274" y="1608"/>
                  <a:pt x="2244" y="1137"/>
                </a:cubicBezTo>
                <a:cubicBezTo>
                  <a:pt x="2244" y="620"/>
                  <a:pt x="1576" y="43"/>
                  <a:pt x="968" y="13"/>
                </a:cubicBezTo>
                <a:cubicBezTo>
                  <a:pt x="923" y="5"/>
                  <a:pt x="879" y="1"/>
                  <a:pt x="8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497" name="Google Shape;497;p9"/>
          <p:cNvSpPr/>
          <p:nvPr/>
        </p:nvSpPr>
        <p:spPr>
          <a:xfrm flipH="1">
            <a:off x="2499818" y="182166"/>
            <a:ext cx="81405" cy="66065"/>
          </a:xfrm>
          <a:custGeom>
            <a:avLst/>
            <a:gdLst/>
            <a:ahLst/>
            <a:cxnLst/>
            <a:rect l="l" t="t" r="r" b="b"/>
            <a:pathLst>
              <a:path w="2250" h="1826" extrusionOk="0">
                <a:moveTo>
                  <a:pt x="1156" y="1"/>
                </a:moveTo>
                <a:cubicBezTo>
                  <a:pt x="396" y="1"/>
                  <a:pt x="1" y="274"/>
                  <a:pt x="31" y="882"/>
                </a:cubicBezTo>
                <a:cubicBezTo>
                  <a:pt x="92" y="1399"/>
                  <a:pt x="548" y="1824"/>
                  <a:pt x="1095" y="1824"/>
                </a:cubicBezTo>
                <a:cubicBezTo>
                  <a:pt x="1111" y="1825"/>
                  <a:pt x="1128" y="1826"/>
                  <a:pt x="1144" y="1826"/>
                </a:cubicBezTo>
                <a:cubicBezTo>
                  <a:pt x="1678" y="1826"/>
                  <a:pt x="2250" y="1354"/>
                  <a:pt x="2250" y="882"/>
                </a:cubicBezTo>
                <a:cubicBezTo>
                  <a:pt x="2219" y="305"/>
                  <a:pt x="1824" y="1"/>
                  <a:pt x="11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498" name="Google Shape;498;p9"/>
          <p:cNvSpPr/>
          <p:nvPr/>
        </p:nvSpPr>
        <p:spPr>
          <a:xfrm flipH="1">
            <a:off x="11608022" y="762706"/>
            <a:ext cx="70297" cy="67367"/>
          </a:xfrm>
          <a:custGeom>
            <a:avLst/>
            <a:gdLst/>
            <a:ahLst/>
            <a:cxnLst/>
            <a:rect l="l" t="t" r="r" b="b"/>
            <a:pathLst>
              <a:path w="1943" h="1862" extrusionOk="0">
                <a:moveTo>
                  <a:pt x="1052" y="0"/>
                </a:moveTo>
                <a:cubicBezTo>
                  <a:pt x="1036" y="0"/>
                  <a:pt x="1020" y="1"/>
                  <a:pt x="1003" y="2"/>
                </a:cubicBezTo>
                <a:cubicBezTo>
                  <a:pt x="456" y="32"/>
                  <a:pt x="31" y="457"/>
                  <a:pt x="0" y="1005"/>
                </a:cubicBezTo>
                <a:cubicBezTo>
                  <a:pt x="0" y="1486"/>
                  <a:pt x="422" y="1862"/>
                  <a:pt x="898" y="1862"/>
                </a:cubicBezTo>
                <a:cubicBezTo>
                  <a:pt x="933" y="1862"/>
                  <a:pt x="968" y="1860"/>
                  <a:pt x="1003" y="1856"/>
                </a:cubicBezTo>
                <a:cubicBezTo>
                  <a:pt x="1019" y="1857"/>
                  <a:pt x="1034" y="1857"/>
                  <a:pt x="1049" y="1857"/>
                </a:cubicBezTo>
                <a:cubicBezTo>
                  <a:pt x="1545" y="1857"/>
                  <a:pt x="1943" y="1384"/>
                  <a:pt x="1854" y="883"/>
                </a:cubicBezTo>
                <a:cubicBezTo>
                  <a:pt x="1884" y="413"/>
                  <a:pt x="1516" y="0"/>
                  <a:pt x="10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499" name="Google Shape;499;p9"/>
          <p:cNvSpPr/>
          <p:nvPr/>
        </p:nvSpPr>
        <p:spPr>
          <a:xfrm flipH="1">
            <a:off x="11645286" y="602174"/>
            <a:ext cx="66028" cy="66028"/>
          </a:xfrm>
          <a:custGeom>
            <a:avLst/>
            <a:gdLst/>
            <a:ahLst/>
            <a:cxnLst/>
            <a:rect l="l" t="t" r="r" b="b"/>
            <a:pathLst>
              <a:path w="1825" h="1825" extrusionOk="0">
                <a:moveTo>
                  <a:pt x="912" y="1"/>
                </a:moveTo>
                <a:cubicBezTo>
                  <a:pt x="456" y="1"/>
                  <a:pt x="61" y="366"/>
                  <a:pt x="0" y="852"/>
                </a:cubicBezTo>
                <a:cubicBezTo>
                  <a:pt x="31" y="1338"/>
                  <a:pt x="396" y="1764"/>
                  <a:pt x="912" y="1825"/>
                </a:cubicBezTo>
                <a:cubicBezTo>
                  <a:pt x="1368" y="1733"/>
                  <a:pt x="1733" y="1369"/>
                  <a:pt x="1824" y="913"/>
                </a:cubicBezTo>
                <a:cubicBezTo>
                  <a:pt x="1763" y="426"/>
                  <a:pt x="1399" y="62"/>
                  <a:pt x="91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00" name="Google Shape;500;p9"/>
          <p:cNvSpPr/>
          <p:nvPr/>
        </p:nvSpPr>
        <p:spPr>
          <a:xfrm>
            <a:off x="11002038" y="5979520"/>
            <a:ext cx="2384539" cy="896771"/>
          </a:xfrm>
          <a:custGeom>
            <a:avLst/>
            <a:gdLst/>
            <a:ahLst/>
            <a:cxnLst/>
            <a:rect l="l" t="t" r="r" b="b"/>
            <a:pathLst>
              <a:path w="37479" h="14095" extrusionOk="0">
                <a:moveTo>
                  <a:pt x="14662" y="2786"/>
                </a:moveTo>
                <a:cubicBezTo>
                  <a:pt x="15163" y="2853"/>
                  <a:pt x="15530" y="3253"/>
                  <a:pt x="15530" y="3754"/>
                </a:cubicBezTo>
                <a:cubicBezTo>
                  <a:pt x="15530" y="4221"/>
                  <a:pt x="15163" y="4621"/>
                  <a:pt x="14696" y="4621"/>
                </a:cubicBezTo>
                <a:cubicBezTo>
                  <a:pt x="14229" y="4588"/>
                  <a:pt x="13895" y="4221"/>
                  <a:pt x="13895" y="3620"/>
                </a:cubicBezTo>
                <a:cubicBezTo>
                  <a:pt x="13895" y="3187"/>
                  <a:pt x="14229" y="2820"/>
                  <a:pt x="14662" y="2786"/>
                </a:cubicBezTo>
                <a:close/>
                <a:moveTo>
                  <a:pt x="25770" y="5655"/>
                </a:moveTo>
                <a:cubicBezTo>
                  <a:pt x="26204" y="5655"/>
                  <a:pt x="26571" y="6022"/>
                  <a:pt x="26538" y="6489"/>
                </a:cubicBezTo>
                <a:cubicBezTo>
                  <a:pt x="26571" y="6923"/>
                  <a:pt x="26204" y="7290"/>
                  <a:pt x="25737" y="7290"/>
                </a:cubicBezTo>
                <a:cubicBezTo>
                  <a:pt x="25337" y="7256"/>
                  <a:pt x="25003" y="6923"/>
                  <a:pt x="25003" y="6489"/>
                </a:cubicBezTo>
                <a:cubicBezTo>
                  <a:pt x="24970" y="6022"/>
                  <a:pt x="25303" y="5655"/>
                  <a:pt x="25770" y="5655"/>
                </a:cubicBezTo>
                <a:close/>
                <a:moveTo>
                  <a:pt x="35044" y="6556"/>
                </a:moveTo>
                <a:cubicBezTo>
                  <a:pt x="35444" y="6556"/>
                  <a:pt x="35744" y="6889"/>
                  <a:pt x="35778" y="7290"/>
                </a:cubicBezTo>
                <a:cubicBezTo>
                  <a:pt x="35778" y="7790"/>
                  <a:pt x="35044" y="8591"/>
                  <a:pt x="34610" y="8591"/>
                </a:cubicBezTo>
                <a:cubicBezTo>
                  <a:pt x="34210" y="8491"/>
                  <a:pt x="33910" y="8157"/>
                  <a:pt x="33910" y="7757"/>
                </a:cubicBezTo>
                <a:cubicBezTo>
                  <a:pt x="33976" y="7156"/>
                  <a:pt x="34443" y="6656"/>
                  <a:pt x="35044" y="6556"/>
                </a:cubicBezTo>
                <a:close/>
                <a:moveTo>
                  <a:pt x="22207" y="7387"/>
                </a:moveTo>
                <a:cubicBezTo>
                  <a:pt x="22227" y="7387"/>
                  <a:pt x="22248" y="7388"/>
                  <a:pt x="22268" y="7390"/>
                </a:cubicBezTo>
                <a:cubicBezTo>
                  <a:pt x="22802" y="7390"/>
                  <a:pt x="23068" y="7657"/>
                  <a:pt x="23068" y="8157"/>
                </a:cubicBezTo>
                <a:cubicBezTo>
                  <a:pt x="23068" y="8591"/>
                  <a:pt x="22702" y="8924"/>
                  <a:pt x="22268" y="8924"/>
                </a:cubicBezTo>
                <a:cubicBezTo>
                  <a:pt x="21834" y="8857"/>
                  <a:pt x="21501" y="8524"/>
                  <a:pt x="21434" y="8090"/>
                </a:cubicBezTo>
                <a:cubicBezTo>
                  <a:pt x="21497" y="7679"/>
                  <a:pt x="21831" y="7387"/>
                  <a:pt x="22207" y="7387"/>
                </a:cubicBezTo>
                <a:close/>
                <a:moveTo>
                  <a:pt x="3555" y="7890"/>
                </a:moveTo>
                <a:cubicBezTo>
                  <a:pt x="4088" y="7923"/>
                  <a:pt x="4555" y="8324"/>
                  <a:pt x="4655" y="8891"/>
                </a:cubicBezTo>
                <a:cubicBezTo>
                  <a:pt x="4655" y="9358"/>
                  <a:pt x="4422" y="9625"/>
                  <a:pt x="3988" y="9625"/>
                </a:cubicBezTo>
                <a:cubicBezTo>
                  <a:pt x="3967" y="9626"/>
                  <a:pt x="3946" y="9626"/>
                  <a:pt x="3925" y="9626"/>
                </a:cubicBezTo>
                <a:cubicBezTo>
                  <a:pt x="3284" y="9626"/>
                  <a:pt x="2721" y="9142"/>
                  <a:pt x="2721" y="8657"/>
                </a:cubicBezTo>
                <a:cubicBezTo>
                  <a:pt x="2787" y="8257"/>
                  <a:pt x="3121" y="7923"/>
                  <a:pt x="3555" y="7890"/>
                </a:cubicBezTo>
                <a:close/>
                <a:moveTo>
                  <a:pt x="12727" y="9122"/>
                </a:moveTo>
                <a:cubicBezTo>
                  <a:pt x="13219" y="9122"/>
                  <a:pt x="13495" y="9486"/>
                  <a:pt x="13495" y="10125"/>
                </a:cubicBezTo>
                <a:cubicBezTo>
                  <a:pt x="13495" y="10692"/>
                  <a:pt x="13228" y="11059"/>
                  <a:pt x="12728" y="11059"/>
                </a:cubicBezTo>
                <a:cubicBezTo>
                  <a:pt x="12194" y="11059"/>
                  <a:pt x="11760" y="10592"/>
                  <a:pt x="11860" y="10058"/>
                </a:cubicBezTo>
                <a:cubicBezTo>
                  <a:pt x="11860" y="9591"/>
                  <a:pt x="12194" y="9191"/>
                  <a:pt x="12661" y="9124"/>
                </a:cubicBezTo>
                <a:cubicBezTo>
                  <a:pt x="12683" y="9123"/>
                  <a:pt x="12705" y="9122"/>
                  <a:pt x="12727" y="9122"/>
                </a:cubicBezTo>
                <a:close/>
                <a:moveTo>
                  <a:pt x="32275" y="9525"/>
                </a:moveTo>
                <a:cubicBezTo>
                  <a:pt x="32675" y="9525"/>
                  <a:pt x="33009" y="9858"/>
                  <a:pt x="33009" y="10258"/>
                </a:cubicBezTo>
                <a:cubicBezTo>
                  <a:pt x="33009" y="10725"/>
                  <a:pt x="32642" y="11092"/>
                  <a:pt x="32175" y="11126"/>
                </a:cubicBezTo>
                <a:cubicBezTo>
                  <a:pt x="32158" y="11127"/>
                  <a:pt x="32141" y="11128"/>
                  <a:pt x="32124" y="11128"/>
                </a:cubicBezTo>
                <a:cubicBezTo>
                  <a:pt x="31744" y="11128"/>
                  <a:pt x="31408" y="10775"/>
                  <a:pt x="31408" y="10392"/>
                </a:cubicBezTo>
                <a:cubicBezTo>
                  <a:pt x="31441" y="9925"/>
                  <a:pt x="31808" y="9558"/>
                  <a:pt x="32275" y="9525"/>
                </a:cubicBezTo>
                <a:close/>
                <a:moveTo>
                  <a:pt x="18298" y="9858"/>
                </a:moveTo>
                <a:cubicBezTo>
                  <a:pt x="18699" y="9858"/>
                  <a:pt x="19032" y="10225"/>
                  <a:pt x="18999" y="10659"/>
                </a:cubicBezTo>
                <a:cubicBezTo>
                  <a:pt x="18966" y="11393"/>
                  <a:pt x="18532" y="11960"/>
                  <a:pt x="18032" y="11960"/>
                </a:cubicBezTo>
                <a:cubicBezTo>
                  <a:pt x="17565" y="11926"/>
                  <a:pt x="17198" y="11493"/>
                  <a:pt x="17264" y="11026"/>
                </a:cubicBezTo>
                <a:cubicBezTo>
                  <a:pt x="17298" y="10459"/>
                  <a:pt x="17831" y="9858"/>
                  <a:pt x="18298" y="9858"/>
                </a:cubicBezTo>
                <a:close/>
                <a:moveTo>
                  <a:pt x="27638" y="10325"/>
                </a:moveTo>
                <a:cubicBezTo>
                  <a:pt x="28072" y="10359"/>
                  <a:pt x="28372" y="10725"/>
                  <a:pt x="28372" y="11326"/>
                </a:cubicBezTo>
                <a:cubicBezTo>
                  <a:pt x="28372" y="11793"/>
                  <a:pt x="28039" y="12193"/>
                  <a:pt x="27538" y="12227"/>
                </a:cubicBezTo>
                <a:cubicBezTo>
                  <a:pt x="27071" y="12193"/>
                  <a:pt x="26704" y="11793"/>
                  <a:pt x="26704" y="11293"/>
                </a:cubicBezTo>
                <a:cubicBezTo>
                  <a:pt x="26738" y="10792"/>
                  <a:pt x="27105" y="10392"/>
                  <a:pt x="27638" y="10325"/>
                </a:cubicBezTo>
                <a:close/>
                <a:moveTo>
                  <a:pt x="7171" y="11341"/>
                </a:moveTo>
                <a:cubicBezTo>
                  <a:pt x="7942" y="11341"/>
                  <a:pt x="7942" y="12979"/>
                  <a:pt x="7171" y="12979"/>
                </a:cubicBezTo>
                <a:cubicBezTo>
                  <a:pt x="7125" y="12979"/>
                  <a:pt x="7076" y="12973"/>
                  <a:pt x="7024" y="12960"/>
                </a:cubicBezTo>
                <a:cubicBezTo>
                  <a:pt x="6590" y="12927"/>
                  <a:pt x="6223" y="12594"/>
                  <a:pt x="6190" y="12193"/>
                </a:cubicBezTo>
                <a:cubicBezTo>
                  <a:pt x="6190" y="11726"/>
                  <a:pt x="6557" y="11359"/>
                  <a:pt x="7024" y="11359"/>
                </a:cubicBezTo>
                <a:cubicBezTo>
                  <a:pt x="7076" y="11347"/>
                  <a:pt x="7125" y="11341"/>
                  <a:pt x="7171" y="11341"/>
                </a:cubicBezTo>
                <a:close/>
                <a:moveTo>
                  <a:pt x="14532" y="0"/>
                </a:moveTo>
                <a:cubicBezTo>
                  <a:pt x="13799" y="0"/>
                  <a:pt x="13120" y="384"/>
                  <a:pt x="12761" y="1019"/>
                </a:cubicBezTo>
                <a:cubicBezTo>
                  <a:pt x="12094" y="1986"/>
                  <a:pt x="11527" y="2987"/>
                  <a:pt x="11093" y="4087"/>
                </a:cubicBezTo>
                <a:cubicBezTo>
                  <a:pt x="10593" y="5322"/>
                  <a:pt x="10326" y="6656"/>
                  <a:pt x="9926" y="7957"/>
                </a:cubicBezTo>
                <a:cubicBezTo>
                  <a:pt x="9778" y="8420"/>
                  <a:pt x="9618" y="8631"/>
                  <a:pt x="9351" y="8631"/>
                </a:cubicBezTo>
                <a:cubicBezTo>
                  <a:pt x="9196" y="8631"/>
                  <a:pt x="9004" y="8559"/>
                  <a:pt x="8758" y="8424"/>
                </a:cubicBezTo>
                <a:lnTo>
                  <a:pt x="8525" y="8290"/>
                </a:lnTo>
                <a:cubicBezTo>
                  <a:pt x="6824" y="7323"/>
                  <a:pt x="5189" y="6389"/>
                  <a:pt x="3188" y="5989"/>
                </a:cubicBezTo>
                <a:cubicBezTo>
                  <a:pt x="2883" y="5928"/>
                  <a:pt x="2598" y="5898"/>
                  <a:pt x="2332" y="5898"/>
                </a:cubicBezTo>
                <a:cubicBezTo>
                  <a:pt x="851" y="5898"/>
                  <a:pt x="1" y="6832"/>
                  <a:pt x="85" y="8557"/>
                </a:cubicBezTo>
                <a:cubicBezTo>
                  <a:pt x="119" y="9391"/>
                  <a:pt x="286" y="10258"/>
                  <a:pt x="586" y="11059"/>
                </a:cubicBezTo>
                <a:cubicBezTo>
                  <a:pt x="1019" y="12093"/>
                  <a:pt x="1586" y="13094"/>
                  <a:pt x="2087" y="14095"/>
                </a:cubicBezTo>
                <a:lnTo>
                  <a:pt x="36078" y="14095"/>
                </a:lnTo>
                <a:cubicBezTo>
                  <a:pt x="36345" y="13294"/>
                  <a:pt x="36645" y="12527"/>
                  <a:pt x="36812" y="11726"/>
                </a:cubicBezTo>
                <a:cubicBezTo>
                  <a:pt x="37078" y="10659"/>
                  <a:pt x="37279" y="9591"/>
                  <a:pt x="37412" y="8491"/>
                </a:cubicBezTo>
                <a:cubicBezTo>
                  <a:pt x="37479" y="7290"/>
                  <a:pt x="36611" y="6256"/>
                  <a:pt x="35411" y="6156"/>
                </a:cubicBezTo>
                <a:cubicBezTo>
                  <a:pt x="35093" y="6128"/>
                  <a:pt x="34769" y="6112"/>
                  <a:pt x="34445" y="6112"/>
                </a:cubicBezTo>
                <a:cubicBezTo>
                  <a:pt x="33986" y="6112"/>
                  <a:pt x="33525" y="6144"/>
                  <a:pt x="33076" y="6222"/>
                </a:cubicBezTo>
                <a:cubicBezTo>
                  <a:pt x="31341" y="6556"/>
                  <a:pt x="29740" y="7190"/>
                  <a:pt x="28272" y="8124"/>
                </a:cubicBezTo>
                <a:cubicBezTo>
                  <a:pt x="28105" y="8224"/>
                  <a:pt x="27939" y="8290"/>
                  <a:pt x="27772" y="8357"/>
                </a:cubicBezTo>
                <a:cubicBezTo>
                  <a:pt x="27738" y="8090"/>
                  <a:pt x="27738" y="7923"/>
                  <a:pt x="27738" y="7757"/>
                </a:cubicBezTo>
                <a:cubicBezTo>
                  <a:pt x="27672" y="6756"/>
                  <a:pt x="27438" y="5789"/>
                  <a:pt x="27005" y="4888"/>
                </a:cubicBezTo>
                <a:cubicBezTo>
                  <a:pt x="26606" y="4138"/>
                  <a:pt x="26026" y="3733"/>
                  <a:pt x="25334" y="3733"/>
                </a:cubicBezTo>
                <a:cubicBezTo>
                  <a:pt x="25042" y="3733"/>
                  <a:pt x="24730" y="3805"/>
                  <a:pt x="24403" y="3954"/>
                </a:cubicBezTo>
                <a:cubicBezTo>
                  <a:pt x="23102" y="4588"/>
                  <a:pt x="21901" y="5422"/>
                  <a:pt x="20867" y="6456"/>
                </a:cubicBezTo>
                <a:lnTo>
                  <a:pt x="18832" y="8290"/>
                </a:lnTo>
                <a:cubicBezTo>
                  <a:pt x="18398" y="6956"/>
                  <a:pt x="18065" y="5722"/>
                  <a:pt x="17665" y="4588"/>
                </a:cubicBezTo>
                <a:cubicBezTo>
                  <a:pt x="17231" y="3454"/>
                  <a:pt x="16764" y="2319"/>
                  <a:pt x="16230" y="1219"/>
                </a:cubicBezTo>
                <a:cubicBezTo>
                  <a:pt x="16030" y="652"/>
                  <a:pt x="15563" y="218"/>
                  <a:pt x="14996" y="51"/>
                </a:cubicBezTo>
                <a:cubicBezTo>
                  <a:pt x="14841" y="17"/>
                  <a:pt x="14685" y="0"/>
                  <a:pt x="14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01" name="Google Shape;501;p9"/>
          <p:cNvSpPr/>
          <p:nvPr/>
        </p:nvSpPr>
        <p:spPr>
          <a:xfrm>
            <a:off x="7896501" y="6431134"/>
            <a:ext cx="58967" cy="60067"/>
          </a:xfrm>
          <a:custGeom>
            <a:avLst/>
            <a:gdLst/>
            <a:ahLst/>
            <a:cxnLst/>
            <a:rect l="l" t="t" r="r" b="b"/>
            <a:pathLst>
              <a:path w="1769" h="1802" extrusionOk="0">
                <a:moveTo>
                  <a:pt x="901" y="1"/>
                </a:moveTo>
                <a:cubicBezTo>
                  <a:pt x="401" y="1"/>
                  <a:pt x="1" y="401"/>
                  <a:pt x="1" y="901"/>
                </a:cubicBezTo>
                <a:cubicBezTo>
                  <a:pt x="34" y="1368"/>
                  <a:pt x="401" y="1768"/>
                  <a:pt x="901" y="1802"/>
                </a:cubicBezTo>
                <a:cubicBezTo>
                  <a:pt x="1368" y="1802"/>
                  <a:pt x="1735" y="1435"/>
                  <a:pt x="1735" y="968"/>
                </a:cubicBezTo>
                <a:cubicBezTo>
                  <a:pt x="1769" y="468"/>
                  <a:pt x="1402" y="34"/>
                  <a:pt x="9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02" name="Google Shape;502;p9"/>
          <p:cNvSpPr/>
          <p:nvPr/>
        </p:nvSpPr>
        <p:spPr>
          <a:xfrm>
            <a:off x="8017700" y="6461067"/>
            <a:ext cx="57867" cy="56900"/>
          </a:xfrm>
          <a:custGeom>
            <a:avLst/>
            <a:gdLst/>
            <a:ahLst/>
            <a:cxnLst/>
            <a:rect l="l" t="t" r="r" b="b"/>
            <a:pathLst>
              <a:path w="1736" h="1707" extrusionOk="0">
                <a:moveTo>
                  <a:pt x="1023" y="1"/>
                </a:moveTo>
                <a:cubicBezTo>
                  <a:pt x="1005" y="1"/>
                  <a:pt x="987" y="2"/>
                  <a:pt x="968" y="3"/>
                </a:cubicBezTo>
                <a:cubicBezTo>
                  <a:pt x="434" y="3"/>
                  <a:pt x="1" y="437"/>
                  <a:pt x="1" y="971"/>
                </a:cubicBezTo>
                <a:cubicBezTo>
                  <a:pt x="1" y="1384"/>
                  <a:pt x="304" y="1707"/>
                  <a:pt x="708" y="1707"/>
                </a:cubicBezTo>
                <a:cubicBezTo>
                  <a:pt x="728" y="1707"/>
                  <a:pt x="748" y="1706"/>
                  <a:pt x="768" y="1704"/>
                </a:cubicBezTo>
                <a:cubicBezTo>
                  <a:pt x="1268" y="1671"/>
                  <a:pt x="1702" y="1237"/>
                  <a:pt x="1735" y="737"/>
                </a:cubicBezTo>
                <a:cubicBezTo>
                  <a:pt x="1735" y="323"/>
                  <a:pt x="1401" y="1"/>
                  <a:pt x="10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03" name="Google Shape;503;p9"/>
          <p:cNvSpPr/>
          <p:nvPr/>
        </p:nvSpPr>
        <p:spPr>
          <a:xfrm>
            <a:off x="7977667" y="6341002"/>
            <a:ext cx="55600" cy="52433"/>
          </a:xfrm>
          <a:custGeom>
            <a:avLst/>
            <a:gdLst/>
            <a:ahLst/>
            <a:cxnLst/>
            <a:rect l="l" t="t" r="r" b="b"/>
            <a:pathLst>
              <a:path w="1668" h="1573" extrusionOk="0">
                <a:moveTo>
                  <a:pt x="961" y="0"/>
                </a:moveTo>
                <a:cubicBezTo>
                  <a:pt x="941" y="0"/>
                  <a:pt x="922" y="1"/>
                  <a:pt x="901" y="3"/>
                </a:cubicBezTo>
                <a:cubicBezTo>
                  <a:pt x="882" y="1"/>
                  <a:pt x="862" y="0"/>
                  <a:pt x="842" y="0"/>
                </a:cubicBezTo>
                <a:cubicBezTo>
                  <a:pt x="399" y="0"/>
                  <a:pt x="1" y="357"/>
                  <a:pt x="1" y="837"/>
                </a:cubicBezTo>
                <a:cubicBezTo>
                  <a:pt x="1" y="1237"/>
                  <a:pt x="334" y="1570"/>
                  <a:pt x="735" y="1570"/>
                </a:cubicBezTo>
                <a:cubicBezTo>
                  <a:pt x="754" y="1572"/>
                  <a:pt x="774" y="1572"/>
                  <a:pt x="793" y="1572"/>
                </a:cubicBezTo>
                <a:cubicBezTo>
                  <a:pt x="1266" y="1572"/>
                  <a:pt x="1635" y="1185"/>
                  <a:pt x="1635" y="736"/>
                </a:cubicBezTo>
                <a:cubicBezTo>
                  <a:pt x="1667" y="323"/>
                  <a:pt x="1365" y="0"/>
                  <a:pt x="96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04" name="Google Shape;504;p9"/>
          <p:cNvSpPr/>
          <p:nvPr/>
        </p:nvSpPr>
        <p:spPr>
          <a:xfrm>
            <a:off x="12096198" y="6588421"/>
            <a:ext cx="116812" cy="133736"/>
          </a:xfrm>
          <a:custGeom>
            <a:avLst/>
            <a:gdLst/>
            <a:ahLst/>
            <a:cxnLst/>
            <a:rect l="l" t="t" r="r" b="b"/>
            <a:pathLst>
              <a:path w="1836" h="2102" extrusionOk="0">
                <a:moveTo>
                  <a:pt x="1101" y="0"/>
                </a:moveTo>
                <a:cubicBezTo>
                  <a:pt x="634" y="0"/>
                  <a:pt x="67" y="601"/>
                  <a:pt x="67" y="1168"/>
                </a:cubicBezTo>
                <a:cubicBezTo>
                  <a:pt x="1" y="1635"/>
                  <a:pt x="368" y="2068"/>
                  <a:pt x="835" y="2102"/>
                </a:cubicBezTo>
                <a:cubicBezTo>
                  <a:pt x="1335" y="2102"/>
                  <a:pt x="1769" y="1535"/>
                  <a:pt x="1802" y="801"/>
                </a:cubicBezTo>
                <a:cubicBezTo>
                  <a:pt x="1835" y="367"/>
                  <a:pt x="1502" y="0"/>
                  <a:pt x="1101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05" name="Google Shape;505;p9"/>
          <p:cNvSpPr/>
          <p:nvPr/>
        </p:nvSpPr>
        <p:spPr>
          <a:xfrm>
            <a:off x="11175099" y="6463209"/>
            <a:ext cx="123175" cy="110513"/>
          </a:xfrm>
          <a:custGeom>
            <a:avLst/>
            <a:gdLst/>
            <a:ahLst/>
            <a:cxnLst/>
            <a:rect l="l" t="t" r="r" b="b"/>
            <a:pathLst>
              <a:path w="1936" h="1737" extrusionOk="0">
                <a:moveTo>
                  <a:pt x="801" y="0"/>
                </a:moveTo>
                <a:cubicBezTo>
                  <a:pt x="401" y="33"/>
                  <a:pt x="34" y="367"/>
                  <a:pt x="1" y="767"/>
                </a:cubicBezTo>
                <a:cubicBezTo>
                  <a:pt x="1" y="1252"/>
                  <a:pt x="564" y="1736"/>
                  <a:pt x="1175" y="1736"/>
                </a:cubicBezTo>
                <a:cubicBezTo>
                  <a:pt x="1195" y="1736"/>
                  <a:pt x="1215" y="1736"/>
                  <a:pt x="1235" y="1735"/>
                </a:cubicBezTo>
                <a:cubicBezTo>
                  <a:pt x="1702" y="1735"/>
                  <a:pt x="1935" y="1468"/>
                  <a:pt x="1935" y="1001"/>
                </a:cubicBezTo>
                <a:cubicBezTo>
                  <a:pt x="1835" y="434"/>
                  <a:pt x="1368" y="0"/>
                  <a:pt x="801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06" name="Google Shape;506;p9"/>
          <p:cNvSpPr/>
          <p:nvPr/>
        </p:nvSpPr>
        <p:spPr>
          <a:xfrm>
            <a:off x="11752369" y="6541595"/>
            <a:ext cx="108287" cy="123303"/>
          </a:xfrm>
          <a:custGeom>
            <a:avLst/>
            <a:gdLst/>
            <a:ahLst/>
            <a:cxnLst/>
            <a:rect l="l" t="t" r="r" b="b"/>
            <a:pathLst>
              <a:path w="1702" h="1938" extrusionOk="0">
                <a:moveTo>
                  <a:pt x="934" y="0"/>
                </a:moveTo>
                <a:cubicBezTo>
                  <a:pt x="912" y="0"/>
                  <a:pt x="890" y="1"/>
                  <a:pt x="868" y="2"/>
                </a:cubicBezTo>
                <a:cubicBezTo>
                  <a:pt x="401" y="69"/>
                  <a:pt x="67" y="469"/>
                  <a:pt x="101" y="936"/>
                </a:cubicBezTo>
                <a:cubicBezTo>
                  <a:pt x="1" y="1470"/>
                  <a:pt x="401" y="1937"/>
                  <a:pt x="935" y="1937"/>
                </a:cubicBezTo>
                <a:cubicBezTo>
                  <a:pt x="1435" y="1937"/>
                  <a:pt x="1702" y="1570"/>
                  <a:pt x="1702" y="1003"/>
                </a:cubicBezTo>
                <a:cubicBezTo>
                  <a:pt x="1702" y="364"/>
                  <a:pt x="1426" y="0"/>
                  <a:pt x="934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07" name="Google Shape;507;p9"/>
          <p:cNvSpPr/>
          <p:nvPr/>
        </p:nvSpPr>
        <p:spPr>
          <a:xfrm>
            <a:off x="12698981" y="6620233"/>
            <a:ext cx="108287" cy="118912"/>
          </a:xfrm>
          <a:custGeom>
            <a:avLst/>
            <a:gdLst/>
            <a:ahLst/>
            <a:cxnLst/>
            <a:rect l="l" t="t" r="r" b="b"/>
            <a:pathLst>
              <a:path w="1702" h="1869" extrusionOk="0">
                <a:moveTo>
                  <a:pt x="967" y="1"/>
                </a:moveTo>
                <a:cubicBezTo>
                  <a:pt x="434" y="1"/>
                  <a:pt x="33" y="434"/>
                  <a:pt x="33" y="935"/>
                </a:cubicBezTo>
                <a:cubicBezTo>
                  <a:pt x="0" y="1435"/>
                  <a:pt x="367" y="1835"/>
                  <a:pt x="867" y="1869"/>
                </a:cubicBezTo>
                <a:cubicBezTo>
                  <a:pt x="1334" y="1835"/>
                  <a:pt x="1701" y="1435"/>
                  <a:pt x="1701" y="968"/>
                </a:cubicBezTo>
                <a:cubicBezTo>
                  <a:pt x="1701" y="367"/>
                  <a:pt x="1401" y="1"/>
                  <a:pt x="967" y="1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08" name="Google Shape;508;p9"/>
          <p:cNvSpPr/>
          <p:nvPr/>
        </p:nvSpPr>
        <p:spPr>
          <a:xfrm>
            <a:off x="11883946" y="6138466"/>
            <a:ext cx="106188" cy="116812"/>
          </a:xfrm>
          <a:custGeom>
            <a:avLst/>
            <a:gdLst/>
            <a:ahLst/>
            <a:cxnLst/>
            <a:rect l="l" t="t" r="r" b="b"/>
            <a:pathLst>
              <a:path w="1669" h="1836" extrusionOk="0">
                <a:moveTo>
                  <a:pt x="801" y="0"/>
                </a:moveTo>
                <a:cubicBezTo>
                  <a:pt x="334" y="34"/>
                  <a:pt x="1" y="401"/>
                  <a:pt x="34" y="868"/>
                </a:cubicBezTo>
                <a:cubicBezTo>
                  <a:pt x="34" y="1435"/>
                  <a:pt x="334" y="1835"/>
                  <a:pt x="835" y="1835"/>
                </a:cubicBezTo>
                <a:cubicBezTo>
                  <a:pt x="1302" y="1835"/>
                  <a:pt x="1669" y="1435"/>
                  <a:pt x="1635" y="968"/>
                </a:cubicBezTo>
                <a:cubicBezTo>
                  <a:pt x="1635" y="501"/>
                  <a:pt x="1268" y="67"/>
                  <a:pt x="801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09" name="Google Shape;509;p9"/>
          <p:cNvSpPr/>
          <p:nvPr/>
        </p:nvSpPr>
        <p:spPr>
          <a:xfrm>
            <a:off x="12590691" y="6321005"/>
            <a:ext cx="101924" cy="104024"/>
          </a:xfrm>
          <a:custGeom>
            <a:avLst/>
            <a:gdLst/>
            <a:ahLst/>
            <a:cxnLst/>
            <a:rect l="l" t="t" r="r" b="b"/>
            <a:pathLst>
              <a:path w="1602" h="1635" extrusionOk="0">
                <a:moveTo>
                  <a:pt x="801" y="0"/>
                </a:moveTo>
                <a:cubicBezTo>
                  <a:pt x="334" y="0"/>
                  <a:pt x="1" y="367"/>
                  <a:pt x="34" y="834"/>
                </a:cubicBezTo>
                <a:cubicBezTo>
                  <a:pt x="34" y="1268"/>
                  <a:pt x="368" y="1601"/>
                  <a:pt x="768" y="1635"/>
                </a:cubicBezTo>
                <a:cubicBezTo>
                  <a:pt x="1235" y="1635"/>
                  <a:pt x="1602" y="1268"/>
                  <a:pt x="1569" y="834"/>
                </a:cubicBezTo>
                <a:cubicBezTo>
                  <a:pt x="1602" y="367"/>
                  <a:pt x="1235" y="0"/>
                  <a:pt x="801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10" name="Google Shape;510;p9"/>
          <p:cNvSpPr/>
          <p:nvPr/>
        </p:nvSpPr>
        <p:spPr>
          <a:xfrm>
            <a:off x="12365714" y="6431206"/>
            <a:ext cx="104088" cy="95689"/>
          </a:xfrm>
          <a:custGeom>
            <a:avLst/>
            <a:gdLst/>
            <a:ahLst/>
            <a:cxnLst/>
            <a:rect l="l" t="t" r="r" b="b"/>
            <a:pathLst>
              <a:path w="1636" h="1504" extrusionOk="0">
                <a:moveTo>
                  <a:pt x="774" y="0"/>
                </a:moveTo>
                <a:cubicBezTo>
                  <a:pt x="398" y="0"/>
                  <a:pt x="64" y="290"/>
                  <a:pt x="1" y="670"/>
                </a:cubicBezTo>
                <a:cubicBezTo>
                  <a:pt x="68" y="1104"/>
                  <a:pt x="401" y="1470"/>
                  <a:pt x="835" y="1504"/>
                </a:cubicBezTo>
                <a:cubicBezTo>
                  <a:pt x="1269" y="1504"/>
                  <a:pt x="1635" y="1170"/>
                  <a:pt x="1635" y="770"/>
                </a:cubicBezTo>
                <a:cubicBezTo>
                  <a:pt x="1635" y="270"/>
                  <a:pt x="1369" y="3"/>
                  <a:pt x="835" y="3"/>
                </a:cubicBezTo>
                <a:cubicBezTo>
                  <a:pt x="815" y="1"/>
                  <a:pt x="794" y="0"/>
                  <a:pt x="774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11" name="Google Shape;511;p9"/>
          <p:cNvSpPr/>
          <p:nvPr/>
        </p:nvSpPr>
        <p:spPr>
          <a:xfrm flipH="1">
            <a:off x="1081" y="-16285"/>
            <a:ext cx="899580" cy="791799"/>
          </a:xfrm>
          <a:custGeom>
            <a:avLst/>
            <a:gdLst/>
            <a:ahLst/>
            <a:cxnLst/>
            <a:rect l="l" t="t" r="r" b="b"/>
            <a:pathLst>
              <a:path w="24864" h="21885" extrusionOk="0">
                <a:moveTo>
                  <a:pt x="0" y="0"/>
                </a:moveTo>
                <a:cubicBezTo>
                  <a:pt x="30" y="243"/>
                  <a:pt x="30" y="486"/>
                  <a:pt x="91" y="729"/>
                </a:cubicBezTo>
                <a:cubicBezTo>
                  <a:pt x="638" y="2979"/>
                  <a:pt x="1459" y="5137"/>
                  <a:pt x="2584" y="7173"/>
                </a:cubicBezTo>
                <a:cubicBezTo>
                  <a:pt x="4043" y="9879"/>
                  <a:pt x="5866" y="12341"/>
                  <a:pt x="8055" y="14499"/>
                </a:cubicBezTo>
                <a:cubicBezTo>
                  <a:pt x="9210" y="15623"/>
                  <a:pt x="10456" y="16657"/>
                  <a:pt x="11794" y="17538"/>
                </a:cubicBezTo>
                <a:cubicBezTo>
                  <a:pt x="13648" y="18815"/>
                  <a:pt x="15654" y="19818"/>
                  <a:pt x="17782" y="20517"/>
                </a:cubicBezTo>
                <a:cubicBezTo>
                  <a:pt x="20031" y="21398"/>
                  <a:pt x="22432" y="21885"/>
                  <a:pt x="24864" y="21885"/>
                </a:cubicBezTo>
                <a:lnTo>
                  <a:pt x="24864" y="14073"/>
                </a:lnTo>
                <a:cubicBezTo>
                  <a:pt x="23435" y="13769"/>
                  <a:pt x="22007" y="13526"/>
                  <a:pt x="20608" y="13161"/>
                </a:cubicBezTo>
                <a:cubicBezTo>
                  <a:pt x="17751" y="12371"/>
                  <a:pt x="15107" y="10912"/>
                  <a:pt x="12979" y="8876"/>
                </a:cubicBezTo>
                <a:cubicBezTo>
                  <a:pt x="11368" y="7477"/>
                  <a:pt x="10000" y="5806"/>
                  <a:pt x="8967" y="3921"/>
                </a:cubicBezTo>
                <a:cubicBezTo>
                  <a:pt x="8450" y="2918"/>
                  <a:pt x="7994" y="1854"/>
                  <a:pt x="7569" y="821"/>
                </a:cubicBezTo>
                <a:cubicBezTo>
                  <a:pt x="7508" y="547"/>
                  <a:pt x="7477" y="274"/>
                  <a:pt x="74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12" name="Google Shape;512;p9"/>
          <p:cNvSpPr/>
          <p:nvPr/>
        </p:nvSpPr>
        <p:spPr>
          <a:xfrm flipH="1">
            <a:off x="1084" y="-16285"/>
            <a:ext cx="582860" cy="462996"/>
          </a:xfrm>
          <a:custGeom>
            <a:avLst/>
            <a:gdLst/>
            <a:ahLst/>
            <a:cxnLst/>
            <a:rect l="l" t="t" r="r" b="b"/>
            <a:pathLst>
              <a:path w="16110" h="12797" extrusionOk="0">
                <a:moveTo>
                  <a:pt x="30" y="0"/>
                </a:moveTo>
                <a:cubicBezTo>
                  <a:pt x="0" y="1033"/>
                  <a:pt x="578" y="1915"/>
                  <a:pt x="1003" y="2766"/>
                </a:cubicBezTo>
                <a:cubicBezTo>
                  <a:pt x="1885" y="4529"/>
                  <a:pt x="3070" y="6140"/>
                  <a:pt x="4499" y="7477"/>
                </a:cubicBezTo>
                <a:cubicBezTo>
                  <a:pt x="7113" y="10031"/>
                  <a:pt x="10426" y="11733"/>
                  <a:pt x="14012" y="12432"/>
                </a:cubicBezTo>
                <a:cubicBezTo>
                  <a:pt x="14712" y="12584"/>
                  <a:pt x="15411" y="12675"/>
                  <a:pt x="16110" y="12797"/>
                </a:cubicBezTo>
                <a:lnTo>
                  <a:pt x="1611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13" name="Google Shape;513;p9"/>
          <p:cNvSpPr/>
          <p:nvPr/>
        </p:nvSpPr>
        <p:spPr>
          <a:xfrm>
            <a:off x="11397025" y="6674051"/>
            <a:ext cx="108287" cy="123303"/>
          </a:xfrm>
          <a:custGeom>
            <a:avLst/>
            <a:gdLst/>
            <a:ahLst/>
            <a:cxnLst/>
            <a:rect l="l" t="t" r="r" b="b"/>
            <a:pathLst>
              <a:path w="1702" h="1938" extrusionOk="0">
                <a:moveTo>
                  <a:pt x="934" y="0"/>
                </a:moveTo>
                <a:cubicBezTo>
                  <a:pt x="912" y="0"/>
                  <a:pt x="890" y="1"/>
                  <a:pt x="868" y="2"/>
                </a:cubicBezTo>
                <a:cubicBezTo>
                  <a:pt x="401" y="69"/>
                  <a:pt x="67" y="469"/>
                  <a:pt x="101" y="936"/>
                </a:cubicBezTo>
                <a:cubicBezTo>
                  <a:pt x="1" y="1470"/>
                  <a:pt x="401" y="1937"/>
                  <a:pt x="935" y="1937"/>
                </a:cubicBezTo>
                <a:cubicBezTo>
                  <a:pt x="1435" y="1937"/>
                  <a:pt x="1702" y="1570"/>
                  <a:pt x="1702" y="1003"/>
                </a:cubicBezTo>
                <a:cubicBezTo>
                  <a:pt x="1702" y="364"/>
                  <a:pt x="1426" y="0"/>
                  <a:pt x="934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14" name="Google Shape;514;p9"/>
          <p:cNvSpPr/>
          <p:nvPr/>
        </p:nvSpPr>
        <p:spPr>
          <a:xfrm>
            <a:off x="-1067623" y="6014911"/>
            <a:ext cx="8016700" cy="861400"/>
          </a:xfrm>
          <a:custGeom>
            <a:avLst/>
            <a:gdLst/>
            <a:ahLst/>
            <a:cxnLst/>
            <a:rect l="l" t="t" r="r" b="b"/>
            <a:pathLst>
              <a:path w="240501" h="25842" extrusionOk="0">
                <a:moveTo>
                  <a:pt x="14508" y="22413"/>
                </a:moveTo>
                <a:cubicBezTo>
                  <a:pt x="17915" y="20068"/>
                  <a:pt x="26720" y="12590"/>
                  <a:pt x="37339" y="11263"/>
                </a:cubicBezTo>
                <a:cubicBezTo>
                  <a:pt x="47958" y="9936"/>
                  <a:pt x="68443" y="14184"/>
                  <a:pt x="78221" y="14449"/>
                </a:cubicBezTo>
                <a:cubicBezTo>
                  <a:pt x="87999" y="14715"/>
                  <a:pt x="87646" y="15157"/>
                  <a:pt x="96008" y="12856"/>
                </a:cubicBezTo>
                <a:cubicBezTo>
                  <a:pt x="104370" y="10555"/>
                  <a:pt x="116936" y="2104"/>
                  <a:pt x="128395" y="644"/>
                </a:cubicBezTo>
                <a:cubicBezTo>
                  <a:pt x="139855" y="-816"/>
                  <a:pt x="149589" y="335"/>
                  <a:pt x="164765" y="4096"/>
                </a:cubicBezTo>
                <a:cubicBezTo>
                  <a:pt x="179941" y="7857"/>
                  <a:pt x="209939" y="19625"/>
                  <a:pt x="219452" y="23209"/>
                </a:cubicBezTo>
                <a:cubicBezTo>
                  <a:pt x="228965" y="26793"/>
                  <a:pt x="255600" y="25245"/>
                  <a:pt x="221841" y="25599"/>
                </a:cubicBezTo>
                <a:cubicBezTo>
                  <a:pt x="188082" y="25953"/>
                  <a:pt x="51454" y="25864"/>
                  <a:pt x="16898" y="25333"/>
                </a:cubicBezTo>
                <a:cubicBezTo>
                  <a:pt x="-17657" y="24802"/>
                  <a:pt x="11101" y="24758"/>
                  <a:pt x="14508" y="2241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515" name="Google Shape;515;p9"/>
          <p:cNvSpPr/>
          <p:nvPr/>
        </p:nvSpPr>
        <p:spPr>
          <a:xfrm>
            <a:off x="-46166" y="5063368"/>
            <a:ext cx="994052" cy="1875947"/>
          </a:xfrm>
          <a:custGeom>
            <a:avLst/>
            <a:gdLst/>
            <a:ahLst/>
            <a:cxnLst/>
            <a:rect l="l" t="t" r="r" b="b"/>
            <a:pathLst>
              <a:path w="25419" h="47970" extrusionOk="0">
                <a:moveTo>
                  <a:pt x="22828" y="0"/>
                </a:moveTo>
                <a:cubicBezTo>
                  <a:pt x="22542" y="0"/>
                  <a:pt x="22234" y="107"/>
                  <a:pt x="21949" y="335"/>
                </a:cubicBezTo>
                <a:cubicBezTo>
                  <a:pt x="21682" y="502"/>
                  <a:pt x="21449" y="769"/>
                  <a:pt x="21282" y="1069"/>
                </a:cubicBezTo>
                <a:cubicBezTo>
                  <a:pt x="20815" y="1903"/>
                  <a:pt x="20415" y="2804"/>
                  <a:pt x="20081" y="3704"/>
                </a:cubicBezTo>
                <a:cubicBezTo>
                  <a:pt x="19314" y="5939"/>
                  <a:pt x="19114" y="8241"/>
                  <a:pt x="18947" y="10576"/>
                </a:cubicBezTo>
                <a:cubicBezTo>
                  <a:pt x="18947" y="11476"/>
                  <a:pt x="18847" y="12344"/>
                  <a:pt x="18680" y="13211"/>
                </a:cubicBezTo>
                <a:cubicBezTo>
                  <a:pt x="17946" y="15913"/>
                  <a:pt x="17112" y="18615"/>
                  <a:pt x="16278" y="21283"/>
                </a:cubicBezTo>
                <a:cubicBezTo>
                  <a:pt x="16011" y="22217"/>
                  <a:pt x="15678" y="23118"/>
                  <a:pt x="15378" y="24019"/>
                </a:cubicBezTo>
                <a:cubicBezTo>
                  <a:pt x="15311" y="23852"/>
                  <a:pt x="15244" y="23685"/>
                  <a:pt x="15211" y="23518"/>
                </a:cubicBezTo>
                <a:cubicBezTo>
                  <a:pt x="14877" y="21684"/>
                  <a:pt x="14577" y="19849"/>
                  <a:pt x="14143" y="18048"/>
                </a:cubicBezTo>
                <a:cubicBezTo>
                  <a:pt x="13943" y="17314"/>
                  <a:pt x="13676" y="16580"/>
                  <a:pt x="13343" y="15913"/>
                </a:cubicBezTo>
                <a:cubicBezTo>
                  <a:pt x="13237" y="15596"/>
                  <a:pt x="12965" y="15405"/>
                  <a:pt x="12674" y="15405"/>
                </a:cubicBezTo>
                <a:cubicBezTo>
                  <a:pt x="12597" y="15405"/>
                  <a:pt x="12519" y="15418"/>
                  <a:pt x="12442" y="15446"/>
                </a:cubicBezTo>
                <a:cubicBezTo>
                  <a:pt x="12109" y="15579"/>
                  <a:pt x="11875" y="15846"/>
                  <a:pt x="11775" y="16180"/>
                </a:cubicBezTo>
                <a:cubicBezTo>
                  <a:pt x="11675" y="16580"/>
                  <a:pt x="11642" y="16980"/>
                  <a:pt x="11675" y="17381"/>
                </a:cubicBezTo>
                <a:cubicBezTo>
                  <a:pt x="11708" y="20750"/>
                  <a:pt x="12742" y="23952"/>
                  <a:pt x="13877" y="27088"/>
                </a:cubicBezTo>
                <a:cubicBezTo>
                  <a:pt x="13977" y="27354"/>
                  <a:pt x="13977" y="27621"/>
                  <a:pt x="13877" y="27888"/>
                </a:cubicBezTo>
                <a:cubicBezTo>
                  <a:pt x="12275" y="31858"/>
                  <a:pt x="10007" y="35460"/>
                  <a:pt x="7505" y="38896"/>
                </a:cubicBezTo>
                <a:cubicBezTo>
                  <a:pt x="7439" y="39030"/>
                  <a:pt x="7405" y="39130"/>
                  <a:pt x="7339" y="39263"/>
                </a:cubicBezTo>
                <a:lnTo>
                  <a:pt x="7172" y="39130"/>
                </a:lnTo>
                <a:lnTo>
                  <a:pt x="7172" y="38929"/>
                </a:lnTo>
                <a:cubicBezTo>
                  <a:pt x="7105" y="37028"/>
                  <a:pt x="7072" y="35093"/>
                  <a:pt x="6938" y="33192"/>
                </a:cubicBezTo>
                <a:cubicBezTo>
                  <a:pt x="6838" y="32258"/>
                  <a:pt x="6671" y="31357"/>
                  <a:pt x="6438" y="30457"/>
                </a:cubicBezTo>
                <a:cubicBezTo>
                  <a:pt x="6406" y="30045"/>
                  <a:pt x="6074" y="29754"/>
                  <a:pt x="5670" y="29754"/>
                </a:cubicBezTo>
                <a:cubicBezTo>
                  <a:pt x="5648" y="29754"/>
                  <a:pt x="5626" y="29755"/>
                  <a:pt x="5604" y="29756"/>
                </a:cubicBezTo>
                <a:cubicBezTo>
                  <a:pt x="5137" y="29756"/>
                  <a:pt x="4937" y="30090"/>
                  <a:pt x="4770" y="30457"/>
                </a:cubicBezTo>
                <a:cubicBezTo>
                  <a:pt x="4737" y="30590"/>
                  <a:pt x="4670" y="30724"/>
                  <a:pt x="4670" y="30857"/>
                </a:cubicBezTo>
                <a:cubicBezTo>
                  <a:pt x="4570" y="32058"/>
                  <a:pt x="4336" y="33292"/>
                  <a:pt x="4470" y="34493"/>
                </a:cubicBezTo>
                <a:cubicBezTo>
                  <a:pt x="4637" y="36628"/>
                  <a:pt x="5037" y="38763"/>
                  <a:pt x="5337" y="40898"/>
                </a:cubicBezTo>
                <a:cubicBezTo>
                  <a:pt x="5404" y="41098"/>
                  <a:pt x="5371" y="41331"/>
                  <a:pt x="5270" y="41565"/>
                </a:cubicBezTo>
                <a:cubicBezTo>
                  <a:pt x="3769" y="43433"/>
                  <a:pt x="1868" y="44934"/>
                  <a:pt x="0" y="46468"/>
                </a:cubicBezTo>
                <a:lnTo>
                  <a:pt x="0" y="47969"/>
                </a:lnTo>
                <a:cubicBezTo>
                  <a:pt x="1768" y="46468"/>
                  <a:pt x="3603" y="45067"/>
                  <a:pt x="5204" y="43433"/>
                </a:cubicBezTo>
                <a:cubicBezTo>
                  <a:pt x="7138" y="41465"/>
                  <a:pt x="8873" y="39330"/>
                  <a:pt x="10341" y="36995"/>
                </a:cubicBezTo>
                <a:cubicBezTo>
                  <a:pt x="10441" y="36861"/>
                  <a:pt x="10608" y="36761"/>
                  <a:pt x="10741" y="36728"/>
                </a:cubicBezTo>
                <a:cubicBezTo>
                  <a:pt x="13777" y="36328"/>
                  <a:pt x="16679" y="35227"/>
                  <a:pt x="19247" y="33526"/>
                </a:cubicBezTo>
                <a:cubicBezTo>
                  <a:pt x="19781" y="33192"/>
                  <a:pt x="20248" y="32792"/>
                  <a:pt x="20681" y="32325"/>
                </a:cubicBezTo>
                <a:cubicBezTo>
                  <a:pt x="21215" y="31758"/>
                  <a:pt x="20848" y="30824"/>
                  <a:pt x="20048" y="30790"/>
                </a:cubicBezTo>
                <a:cubicBezTo>
                  <a:pt x="19827" y="30763"/>
                  <a:pt x="19611" y="30746"/>
                  <a:pt x="19397" y="30746"/>
                </a:cubicBezTo>
                <a:cubicBezTo>
                  <a:pt x="19094" y="30746"/>
                  <a:pt x="18793" y="30779"/>
                  <a:pt x="18480" y="30857"/>
                </a:cubicBezTo>
                <a:cubicBezTo>
                  <a:pt x="16679" y="31324"/>
                  <a:pt x="14944" y="32091"/>
                  <a:pt x="13376" y="33125"/>
                </a:cubicBezTo>
                <a:cubicBezTo>
                  <a:pt x="13076" y="33292"/>
                  <a:pt x="12776" y="33426"/>
                  <a:pt x="12542" y="33559"/>
                </a:cubicBezTo>
                <a:cubicBezTo>
                  <a:pt x="13476" y="31624"/>
                  <a:pt x="14477" y="29756"/>
                  <a:pt x="15311" y="27788"/>
                </a:cubicBezTo>
                <a:cubicBezTo>
                  <a:pt x="15911" y="26420"/>
                  <a:pt x="16312" y="24953"/>
                  <a:pt x="16812" y="23552"/>
                </a:cubicBezTo>
                <a:cubicBezTo>
                  <a:pt x="16912" y="23318"/>
                  <a:pt x="17079" y="23118"/>
                  <a:pt x="17279" y="22985"/>
                </a:cubicBezTo>
                <a:cubicBezTo>
                  <a:pt x="18847" y="22017"/>
                  <a:pt x="20481" y="21117"/>
                  <a:pt x="22016" y="20116"/>
                </a:cubicBezTo>
                <a:cubicBezTo>
                  <a:pt x="23016" y="19449"/>
                  <a:pt x="23984" y="18715"/>
                  <a:pt x="24918" y="17914"/>
                </a:cubicBezTo>
                <a:cubicBezTo>
                  <a:pt x="25318" y="17614"/>
                  <a:pt x="25418" y="17080"/>
                  <a:pt x="25185" y="16647"/>
                </a:cubicBezTo>
                <a:cubicBezTo>
                  <a:pt x="25003" y="16336"/>
                  <a:pt x="24661" y="16125"/>
                  <a:pt x="24298" y="16125"/>
                </a:cubicBezTo>
                <a:cubicBezTo>
                  <a:pt x="24194" y="16125"/>
                  <a:pt x="24088" y="16143"/>
                  <a:pt x="23984" y="16180"/>
                </a:cubicBezTo>
                <a:cubicBezTo>
                  <a:pt x="23550" y="16247"/>
                  <a:pt x="23117" y="16380"/>
                  <a:pt x="22716" y="16613"/>
                </a:cubicBezTo>
                <a:cubicBezTo>
                  <a:pt x="21549" y="17347"/>
                  <a:pt x="20415" y="18148"/>
                  <a:pt x="19280" y="18982"/>
                </a:cubicBezTo>
                <a:cubicBezTo>
                  <a:pt x="18813" y="19349"/>
                  <a:pt x="18413" y="19749"/>
                  <a:pt x="17946" y="20183"/>
                </a:cubicBezTo>
                <a:lnTo>
                  <a:pt x="17946" y="20016"/>
                </a:lnTo>
                <a:cubicBezTo>
                  <a:pt x="18813" y="17481"/>
                  <a:pt x="19280" y="14812"/>
                  <a:pt x="20648" y="12410"/>
                </a:cubicBezTo>
                <a:cubicBezTo>
                  <a:pt x="22149" y="9575"/>
                  <a:pt x="23217" y="6540"/>
                  <a:pt x="23817" y="3371"/>
                </a:cubicBezTo>
                <a:cubicBezTo>
                  <a:pt x="23950" y="2637"/>
                  <a:pt x="23984" y="1870"/>
                  <a:pt x="23917" y="1102"/>
                </a:cubicBezTo>
                <a:cubicBezTo>
                  <a:pt x="23851" y="399"/>
                  <a:pt x="23380" y="0"/>
                  <a:pt x="228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16" name="Google Shape;516;p9"/>
          <p:cNvSpPr/>
          <p:nvPr/>
        </p:nvSpPr>
        <p:spPr>
          <a:xfrm>
            <a:off x="1841093" y="5721711"/>
            <a:ext cx="80797" cy="87257"/>
          </a:xfrm>
          <a:custGeom>
            <a:avLst/>
            <a:gdLst/>
            <a:ahLst/>
            <a:cxnLst/>
            <a:rect l="l" t="t" r="r" b="b"/>
            <a:pathLst>
              <a:path w="1701" h="1837" extrusionOk="0">
                <a:moveTo>
                  <a:pt x="801" y="0"/>
                </a:moveTo>
                <a:cubicBezTo>
                  <a:pt x="334" y="0"/>
                  <a:pt x="0" y="367"/>
                  <a:pt x="0" y="934"/>
                </a:cubicBezTo>
                <a:cubicBezTo>
                  <a:pt x="0" y="1535"/>
                  <a:pt x="300" y="1835"/>
                  <a:pt x="834" y="1835"/>
                </a:cubicBezTo>
                <a:cubicBezTo>
                  <a:pt x="852" y="1836"/>
                  <a:pt x="871" y="1837"/>
                  <a:pt x="889" y="1837"/>
                </a:cubicBezTo>
                <a:cubicBezTo>
                  <a:pt x="1332" y="1837"/>
                  <a:pt x="1700" y="1450"/>
                  <a:pt x="1668" y="1001"/>
                </a:cubicBezTo>
                <a:cubicBezTo>
                  <a:pt x="1668" y="501"/>
                  <a:pt x="1301" y="67"/>
                  <a:pt x="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17" name="Google Shape;517;p9"/>
          <p:cNvSpPr/>
          <p:nvPr/>
        </p:nvSpPr>
        <p:spPr>
          <a:xfrm>
            <a:off x="1774545" y="5571087"/>
            <a:ext cx="71346" cy="71440"/>
          </a:xfrm>
          <a:custGeom>
            <a:avLst/>
            <a:gdLst/>
            <a:ahLst/>
            <a:cxnLst/>
            <a:rect l="l" t="t" r="r" b="b"/>
            <a:pathLst>
              <a:path w="1502" h="1504" extrusionOk="0">
                <a:moveTo>
                  <a:pt x="794" y="0"/>
                </a:moveTo>
                <a:cubicBezTo>
                  <a:pt x="774" y="0"/>
                  <a:pt x="754" y="1"/>
                  <a:pt x="734" y="2"/>
                </a:cubicBezTo>
                <a:cubicBezTo>
                  <a:pt x="716" y="1"/>
                  <a:pt x="697" y="0"/>
                  <a:pt x="679" y="0"/>
                </a:cubicBezTo>
                <a:cubicBezTo>
                  <a:pt x="304" y="0"/>
                  <a:pt x="0" y="323"/>
                  <a:pt x="0" y="736"/>
                </a:cubicBezTo>
                <a:cubicBezTo>
                  <a:pt x="0" y="1137"/>
                  <a:pt x="334" y="1470"/>
                  <a:pt x="734" y="1504"/>
                </a:cubicBezTo>
                <a:cubicBezTo>
                  <a:pt x="1168" y="1470"/>
                  <a:pt x="1501" y="1137"/>
                  <a:pt x="1501" y="703"/>
                </a:cubicBezTo>
                <a:cubicBezTo>
                  <a:pt x="1501" y="321"/>
                  <a:pt x="1198" y="0"/>
                  <a:pt x="79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18" name="Google Shape;518;p9"/>
          <p:cNvSpPr/>
          <p:nvPr/>
        </p:nvSpPr>
        <p:spPr>
          <a:xfrm>
            <a:off x="1676409" y="5726461"/>
            <a:ext cx="72817" cy="71725"/>
          </a:xfrm>
          <a:custGeom>
            <a:avLst/>
            <a:gdLst/>
            <a:ahLst/>
            <a:cxnLst/>
            <a:rect l="l" t="t" r="r" b="b"/>
            <a:pathLst>
              <a:path w="1533" h="1510" extrusionOk="0">
                <a:moveTo>
                  <a:pt x="765" y="0"/>
                </a:moveTo>
                <a:cubicBezTo>
                  <a:pt x="332" y="34"/>
                  <a:pt x="31" y="367"/>
                  <a:pt x="31" y="768"/>
                </a:cubicBezTo>
                <a:cubicBezTo>
                  <a:pt x="1" y="1167"/>
                  <a:pt x="309" y="1509"/>
                  <a:pt x="697" y="1509"/>
                </a:cubicBezTo>
                <a:cubicBezTo>
                  <a:pt x="730" y="1509"/>
                  <a:pt x="764" y="1507"/>
                  <a:pt x="799" y="1502"/>
                </a:cubicBezTo>
                <a:cubicBezTo>
                  <a:pt x="1199" y="1502"/>
                  <a:pt x="1533" y="1168"/>
                  <a:pt x="1533" y="768"/>
                </a:cubicBezTo>
                <a:cubicBezTo>
                  <a:pt x="1466" y="367"/>
                  <a:pt x="1166" y="34"/>
                  <a:pt x="76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19" name="Google Shape;519;p9"/>
          <p:cNvSpPr/>
          <p:nvPr/>
        </p:nvSpPr>
        <p:spPr>
          <a:xfrm>
            <a:off x="1034661" y="6662723"/>
            <a:ext cx="103028" cy="72912"/>
          </a:xfrm>
          <a:custGeom>
            <a:avLst/>
            <a:gdLst/>
            <a:ahLst/>
            <a:cxnLst/>
            <a:rect l="l" t="t" r="r" b="b"/>
            <a:pathLst>
              <a:path w="2169" h="1535" extrusionOk="0">
                <a:moveTo>
                  <a:pt x="934" y="0"/>
                </a:moveTo>
                <a:cubicBezTo>
                  <a:pt x="334" y="0"/>
                  <a:pt x="0" y="334"/>
                  <a:pt x="0" y="801"/>
                </a:cubicBezTo>
                <a:cubicBezTo>
                  <a:pt x="34" y="1234"/>
                  <a:pt x="367" y="1535"/>
                  <a:pt x="968" y="1535"/>
                </a:cubicBezTo>
                <a:cubicBezTo>
                  <a:pt x="1701" y="1535"/>
                  <a:pt x="2168" y="1001"/>
                  <a:pt x="1935" y="434"/>
                </a:cubicBezTo>
                <a:cubicBezTo>
                  <a:pt x="1735" y="0"/>
                  <a:pt x="1368" y="0"/>
                  <a:pt x="9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15175550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4"/>
          <p:cNvSpPr txBox="1">
            <a:spLocks noGrp="1"/>
          </p:cNvSpPr>
          <p:nvPr>
            <p:ph type="title"/>
          </p:nvPr>
        </p:nvSpPr>
        <p:spPr>
          <a:xfrm>
            <a:off x="1004000" y="5400865"/>
            <a:ext cx="10184000" cy="5788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29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257" name="Google Shape;257;p14"/>
          <p:cNvSpPr txBox="1">
            <a:spLocks noGrp="1"/>
          </p:cNvSpPr>
          <p:nvPr>
            <p:ph type="subTitle" idx="1"/>
          </p:nvPr>
        </p:nvSpPr>
        <p:spPr>
          <a:xfrm>
            <a:off x="1004000" y="4360400"/>
            <a:ext cx="10184000" cy="1040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/>
            </a:lvl1pPr>
            <a:lvl2pPr lvl="1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14"/>
          <p:cNvSpPr/>
          <p:nvPr/>
        </p:nvSpPr>
        <p:spPr>
          <a:xfrm rot="178">
            <a:off x="9599634" y="858635"/>
            <a:ext cx="2592393" cy="1679309"/>
          </a:xfrm>
          <a:custGeom>
            <a:avLst/>
            <a:gdLst/>
            <a:ahLst/>
            <a:cxnLst/>
            <a:rect l="l" t="t" r="r" b="b"/>
            <a:pathLst>
              <a:path w="40290" h="24005" extrusionOk="0">
                <a:moveTo>
                  <a:pt x="1825" y="0"/>
                </a:moveTo>
                <a:cubicBezTo>
                  <a:pt x="1" y="7662"/>
                  <a:pt x="2977" y="15670"/>
                  <a:pt x="9353" y="20298"/>
                </a:cubicBezTo>
                <a:cubicBezTo>
                  <a:pt x="12675" y="22718"/>
                  <a:pt x="16689" y="24005"/>
                  <a:pt x="20798" y="24005"/>
                </a:cubicBezTo>
                <a:cubicBezTo>
                  <a:pt x="31552" y="24005"/>
                  <a:pt x="40290" y="15267"/>
                  <a:pt x="40290" y="4513"/>
                </a:cubicBezTo>
                <a:cubicBezTo>
                  <a:pt x="40290" y="2996"/>
                  <a:pt x="40117" y="1479"/>
                  <a:pt x="397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9" name="Google Shape;259;p14"/>
          <p:cNvSpPr/>
          <p:nvPr/>
        </p:nvSpPr>
        <p:spPr>
          <a:xfrm rot="2454330">
            <a:off x="1005248" y="302718"/>
            <a:ext cx="1339913" cy="2961051"/>
          </a:xfrm>
          <a:custGeom>
            <a:avLst/>
            <a:gdLst/>
            <a:ahLst/>
            <a:cxnLst/>
            <a:rect l="l" t="t" r="r" b="b"/>
            <a:pathLst>
              <a:path w="28767" h="86765" extrusionOk="0">
                <a:moveTo>
                  <a:pt x="2350" y="0"/>
                </a:moveTo>
                <a:cubicBezTo>
                  <a:pt x="1552" y="0"/>
                  <a:pt x="766" y="27"/>
                  <a:pt x="0" y="80"/>
                </a:cubicBezTo>
                <a:lnTo>
                  <a:pt x="0" y="86765"/>
                </a:lnTo>
                <a:lnTo>
                  <a:pt x="3668" y="86688"/>
                </a:lnTo>
                <a:cubicBezTo>
                  <a:pt x="5070" y="86611"/>
                  <a:pt x="6452" y="86400"/>
                  <a:pt x="7797" y="86074"/>
                </a:cubicBezTo>
                <a:cubicBezTo>
                  <a:pt x="15075" y="84307"/>
                  <a:pt x="21546" y="79199"/>
                  <a:pt x="24849" y="72439"/>
                </a:cubicBezTo>
                <a:cubicBezTo>
                  <a:pt x="28767" y="64431"/>
                  <a:pt x="27480" y="54003"/>
                  <a:pt x="21278" y="47589"/>
                </a:cubicBezTo>
                <a:cubicBezTo>
                  <a:pt x="18685" y="44920"/>
                  <a:pt x="15420" y="43000"/>
                  <a:pt x="12866" y="40311"/>
                </a:cubicBezTo>
                <a:cubicBezTo>
                  <a:pt x="10331" y="37623"/>
                  <a:pt x="8526" y="33686"/>
                  <a:pt x="9851" y="30210"/>
                </a:cubicBezTo>
                <a:cubicBezTo>
                  <a:pt x="11388" y="26197"/>
                  <a:pt x="16227" y="24660"/>
                  <a:pt x="19031" y="21396"/>
                </a:cubicBezTo>
                <a:cubicBezTo>
                  <a:pt x="23198" y="16556"/>
                  <a:pt x="21719" y="8472"/>
                  <a:pt x="16938" y="4208"/>
                </a:cubicBezTo>
                <a:cubicBezTo>
                  <a:pt x="13545" y="1217"/>
                  <a:pt x="7696" y="0"/>
                  <a:pt x="2350" y="0"/>
                </a:cubicBezTo>
                <a:close/>
              </a:path>
            </a:pathLst>
          </a:custGeom>
          <a:solidFill>
            <a:srgbClr val="ACDCDC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0" name="Google Shape;260;p14"/>
          <p:cNvSpPr/>
          <p:nvPr/>
        </p:nvSpPr>
        <p:spPr>
          <a:xfrm rot="-5400000" flipH="1">
            <a:off x="-1051911" y="1051911"/>
            <a:ext cx="3566477" cy="1462657"/>
          </a:xfrm>
          <a:custGeom>
            <a:avLst/>
            <a:gdLst/>
            <a:ahLst/>
            <a:cxnLst/>
            <a:rect l="l" t="t" r="r" b="b"/>
            <a:pathLst>
              <a:path w="59760" h="20595" extrusionOk="0">
                <a:moveTo>
                  <a:pt x="0" y="0"/>
                </a:moveTo>
                <a:lnTo>
                  <a:pt x="0" y="14598"/>
                </a:lnTo>
                <a:cubicBezTo>
                  <a:pt x="3547" y="16984"/>
                  <a:pt x="7842" y="18762"/>
                  <a:pt x="11492" y="19726"/>
                </a:cubicBezTo>
                <a:cubicBezTo>
                  <a:pt x="11941" y="19848"/>
                  <a:pt x="12371" y="19951"/>
                  <a:pt x="12802" y="20044"/>
                </a:cubicBezTo>
                <a:cubicBezTo>
                  <a:pt x="14470" y="20410"/>
                  <a:pt x="16197" y="20595"/>
                  <a:pt x="17927" y="20595"/>
                </a:cubicBezTo>
                <a:cubicBezTo>
                  <a:pt x="24387" y="20595"/>
                  <a:pt x="30875" y="18021"/>
                  <a:pt x="34381" y="12699"/>
                </a:cubicBezTo>
                <a:cubicBezTo>
                  <a:pt x="35457" y="11061"/>
                  <a:pt x="36262" y="9189"/>
                  <a:pt x="37759" y="7926"/>
                </a:cubicBezTo>
                <a:cubicBezTo>
                  <a:pt x="40660" y="5474"/>
                  <a:pt x="44955" y="6157"/>
                  <a:pt x="48726" y="5736"/>
                </a:cubicBezTo>
                <a:cubicBezTo>
                  <a:pt x="52975" y="5231"/>
                  <a:pt x="56905" y="3191"/>
                  <a:pt x="597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1" name="Google Shape;261;p14"/>
          <p:cNvSpPr/>
          <p:nvPr/>
        </p:nvSpPr>
        <p:spPr>
          <a:xfrm rot="-5400000" flipH="1">
            <a:off x="3831713" y="101037"/>
            <a:ext cx="163719" cy="140253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9" y="0"/>
                </a:moveTo>
                <a:cubicBezTo>
                  <a:pt x="347" y="0"/>
                  <a:pt x="0" y="843"/>
                  <a:pt x="496" y="1339"/>
                </a:cubicBezTo>
                <a:cubicBezTo>
                  <a:pt x="658" y="1500"/>
                  <a:pt x="855" y="1572"/>
                  <a:pt x="1049" y="1572"/>
                </a:cubicBezTo>
                <a:cubicBezTo>
                  <a:pt x="1451" y="1572"/>
                  <a:pt x="1835" y="1260"/>
                  <a:pt x="1835" y="786"/>
                </a:cubicBezTo>
                <a:cubicBezTo>
                  <a:pt x="1835" y="356"/>
                  <a:pt x="1479" y="0"/>
                  <a:pt x="1049" y="0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2" name="Google Shape;262;p14"/>
          <p:cNvSpPr/>
          <p:nvPr/>
        </p:nvSpPr>
        <p:spPr>
          <a:xfrm rot="-5400000" flipH="1">
            <a:off x="3127808" y="508555"/>
            <a:ext cx="163719" cy="140164"/>
          </a:xfrm>
          <a:custGeom>
            <a:avLst/>
            <a:gdLst/>
            <a:ahLst/>
            <a:cxnLst/>
            <a:rect l="l" t="t" r="r" b="b"/>
            <a:pathLst>
              <a:path w="1835" h="1571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6" y="1499"/>
                  <a:pt x="852" y="1570"/>
                  <a:pt x="1044" y="1570"/>
                </a:cubicBezTo>
                <a:cubicBezTo>
                  <a:pt x="1448" y="1570"/>
                  <a:pt x="1834" y="1256"/>
                  <a:pt x="1834" y="787"/>
                </a:cubicBezTo>
                <a:cubicBezTo>
                  <a:pt x="1834" y="347"/>
                  <a:pt x="1479" y="1"/>
                  <a:pt x="1048" y="1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3" name="Google Shape;263;p14"/>
          <p:cNvSpPr/>
          <p:nvPr/>
        </p:nvSpPr>
        <p:spPr>
          <a:xfrm rot="-5400000" flipH="1">
            <a:off x="3436822" y="-35025"/>
            <a:ext cx="210469" cy="280508"/>
          </a:xfrm>
          <a:custGeom>
            <a:avLst/>
            <a:gdLst/>
            <a:ahLst/>
            <a:cxnLst/>
            <a:rect l="l" t="t" r="r" b="b"/>
            <a:pathLst>
              <a:path w="2359" h="3144" extrusionOk="0">
                <a:moveTo>
                  <a:pt x="781" y="1"/>
                </a:moveTo>
                <a:cubicBezTo>
                  <a:pt x="519" y="1"/>
                  <a:pt x="252" y="68"/>
                  <a:pt x="0" y="215"/>
                </a:cubicBezTo>
                <a:lnTo>
                  <a:pt x="0" y="2929"/>
                </a:lnTo>
                <a:cubicBezTo>
                  <a:pt x="252" y="3076"/>
                  <a:pt x="519" y="3144"/>
                  <a:pt x="781" y="3144"/>
                </a:cubicBezTo>
                <a:cubicBezTo>
                  <a:pt x="1597" y="3144"/>
                  <a:pt x="2351" y="2487"/>
                  <a:pt x="2358" y="1572"/>
                </a:cubicBezTo>
                <a:cubicBezTo>
                  <a:pt x="2351" y="658"/>
                  <a:pt x="1597" y="1"/>
                  <a:pt x="781" y="1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4" name="Google Shape;264;p14"/>
          <p:cNvSpPr/>
          <p:nvPr/>
        </p:nvSpPr>
        <p:spPr>
          <a:xfrm rot="-5400000" flipH="1">
            <a:off x="1280671" y="-922185"/>
            <a:ext cx="1040395" cy="2884751"/>
          </a:xfrm>
          <a:custGeom>
            <a:avLst/>
            <a:gdLst/>
            <a:ahLst/>
            <a:cxnLst/>
            <a:rect l="l" t="t" r="r" b="b"/>
            <a:pathLst>
              <a:path w="11661" h="32333" extrusionOk="0">
                <a:moveTo>
                  <a:pt x="0" y="1"/>
                </a:moveTo>
                <a:lnTo>
                  <a:pt x="0" y="32332"/>
                </a:lnTo>
                <a:cubicBezTo>
                  <a:pt x="6962" y="30021"/>
                  <a:pt x="11660" y="23508"/>
                  <a:pt x="11660" y="16171"/>
                </a:cubicBezTo>
                <a:cubicBezTo>
                  <a:pt x="11660" y="15348"/>
                  <a:pt x="11604" y="14533"/>
                  <a:pt x="11492" y="13719"/>
                </a:cubicBezTo>
                <a:cubicBezTo>
                  <a:pt x="10556" y="7347"/>
                  <a:pt x="6111" y="2031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5" name="Google Shape;265;p14"/>
          <p:cNvSpPr/>
          <p:nvPr/>
        </p:nvSpPr>
        <p:spPr>
          <a:xfrm rot="-5400000" flipH="1">
            <a:off x="313843" y="451824"/>
            <a:ext cx="57055" cy="56995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07" y="0"/>
                  <a:pt x="1" y="215"/>
                  <a:pt x="1" y="477"/>
                </a:cubicBezTo>
                <a:cubicBezTo>
                  <a:pt x="1" y="739"/>
                  <a:pt x="207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15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6" name="Google Shape;266;p14"/>
          <p:cNvSpPr/>
          <p:nvPr/>
        </p:nvSpPr>
        <p:spPr>
          <a:xfrm rot="-5400000" flipH="1">
            <a:off x="71183" y="540868"/>
            <a:ext cx="128491" cy="127954"/>
          </a:xfrm>
          <a:custGeom>
            <a:avLst/>
            <a:gdLst/>
            <a:ahLst/>
            <a:cxnLst/>
            <a:rect l="l" t="t" r="r" b="b"/>
            <a:pathLst>
              <a:path w="2153" h="2144" extrusionOk="0">
                <a:moveTo>
                  <a:pt x="1077" y="1"/>
                </a:moveTo>
                <a:cubicBezTo>
                  <a:pt x="487" y="1"/>
                  <a:pt x="1" y="478"/>
                  <a:pt x="1" y="1068"/>
                </a:cubicBezTo>
                <a:cubicBezTo>
                  <a:pt x="1" y="1666"/>
                  <a:pt x="487" y="2144"/>
                  <a:pt x="1077" y="2144"/>
                </a:cubicBezTo>
                <a:cubicBezTo>
                  <a:pt x="1666" y="2144"/>
                  <a:pt x="2153" y="1666"/>
                  <a:pt x="2153" y="1068"/>
                </a:cubicBezTo>
                <a:cubicBezTo>
                  <a:pt x="2153" y="478"/>
                  <a:pt x="1666" y="1"/>
                  <a:pt x="10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7" name="Google Shape;267;p14"/>
          <p:cNvSpPr/>
          <p:nvPr/>
        </p:nvSpPr>
        <p:spPr>
          <a:xfrm rot="-5400000" flipH="1">
            <a:off x="1879701" y="185306"/>
            <a:ext cx="191288" cy="191288"/>
          </a:xfrm>
          <a:custGeom>
            <a:avLst/>
            <a:gdLst/>
            <a:ahLst/>
            <a:cxnLst/>
            <a:rect l="l" t="t" r="r" b="b"/>
            <a:pathLst>
              <a:path w="2144" h="2144" extrusionOk="0">
                <a:moveTo>
                  <a:pt x="1067" y="1"/>
                </a:moveTo>
                <a:cubicBezTo>
                  <a:pt x="478" y="1"/>
                  <a:pt x="1" y="478"/>
                  <a:pt x="1" y="1068"/>
                </a:cubicBezTo>
                <a:cubicBezTo>
                  <a:pt x="1" y="1666"/>
                  <a:pt x="478" y="2144"/>
                  <a:pt x="1067" y="2144"/>
                </a:cubicBezTo>
                <a:cubicBezTo>
                  <a:pt x="1666" y="2144"/>
                  <a:pt x="2144" y="1666"/>
                  <a:pt x="2144" y="1068"/>
                </a:cubicBezTo>
                <a:cubicBezTo>
                  <a:pt x="2144" y="47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8" name="Google Shape;268;p14"/>
          <p:cNvSpPr/>
          <p:nvPr/>
        </p:nvSpPr>
        <p:spPr>
          <a:xfrm rot="5400000">
            <a:off x="9201736" y="-1066215"/>
            <a:ext cx="1909492" cy="4071053"/>
          </a:xfrm>
          <a:custGeom>
            <a:avLst/>
            <a:gdLst/>
            <a:ahLst/>
            <a:cxnLst/>
            <a:rect l="l" t="t" r="r" b="b"/>
            <a:pathLst>
              <a:path w="18567" h="39585" extrusionOk="0">
                <a:moveTo>
                  <a:pt x="0" y="1"/>
                </a:moveTo>
                <a:lnTo>
                  <a:pt x="0" y="39584"/>
                </a:lnTo>
                <a:lnTo>
                  <a:pt x="197" y="39500"/>
                </a:lnTo>
                <a:cubicBezTo>
                  <a:pt x="7664" y="36159"/>
                  <a:pt x="12942" y="28037"/>
                  <a:pt x="11014" y="18688"/>
                </a:cubicBezTo>
                <a:cubicBezTo>
                  <a:pt x="10546" y="16424"/>
                  <a:pt x="9686" y="14103"/>
                  <a:pt x="9835" y="11932"/>
                </a:cubicBezTo>
                <a:cubicBezTo>
                  <a:pt x="10116" y="7721"/>
                  <a:pt x="13981" y="5653"/>
                  <a:pt x="16554" y="2845"/>
                </a:cubicBezTo>
                <a:cubicBezTo>
                  <a:pt x="17340" y="1984"/>
                  <a:pt x="18014" y="1030"/>
                  <a:pt x="18566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9" name="Google Shape;269;p14"/>
          <p:cNvSpPr/>
          <p:nvPr/>
        </p:nvSpPr>
        <p:spPr>
          <a:xfrm>
            <a:off x="10804184" y="376602"/>
            <a:ext cx="1387788" cy="3342143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0" name="Google Shape;270;p14"/>
          <p:cNvSpPr/>
          <p:nvPr/>
        </p:nvSpPr>
        <p:spPr>
          <a:xfrm>
            <a:off x="11399256" y="3165566"/>
            <a:ext cx="197617" cy="175363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1" name="Google Shape;271;p14"/>
          <p:cNvSpPr/>
          <p:nvPr/>
        </p:nvSpPr>
        <p:spPr>
          <a:xfrm>
            <a:off x="11661522" y="3003772"/>
            <a:ext cx="99444" cy="100016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2" name="Google Shape;272;p14"/>
          <p:cNvSpPr/>
          <p:nvPr/>
        </p:nvSpPr>
        <p:spPr>
          <a:xfrm>
            <a:off x="11600747" y="1203639"/>
            <a:ext cx="60785" cy="60785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3" name="Google Shape;273;p14"/>
          <p:cNvSpPr/>
          <p:nvPr/>
        </p:nvSpPr>
        <p:spPr>
          <a:xfrm>
            <a:off x="11960755" y="858567"/>
            <a:ext cx="60722" cy="60723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4" name="Google Shape;274;p14"/>
          <p:cNvSpPr/>
          <p:nvPr/>
        </p:nvSpPr>
        <p:spPr>
          <a:xfrm>
            <a:off x="11709665" y="1319108"/>
            <a:ext cx="136895" cy="136895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5" name="Google Shape;275;p14"/>
          <p:cNvSpPr/>
          <p:nvPr/>
        </p:nvSpPr>
        <p:spPr>
          <a:xfrm rot="10800000" flipH="1">
            <a:off x="11482367" y="1924081"/>
            <a:ext cx="457762" cy="966188"/>
          </a:xfrm>
          <a:custGeom>
            <a:avLst/>
            <a:gdLst/>
            <a:ahLst/>
            <a:cxnLst/>
            <a:rect l="l" t="t" r="r" b="b"/>
            <a:pathLst>
              <a:path w="9507" h="20069" extrusionOk="0">
                <a:moveTo>
                  <a:pt x="9507" y="1"/>
                </a:moveTo>
                <a:cubicBezTo>
                  <a:pt x="4168" y="289"/>
                  <a:pt x="1" y="4686"/>
                  <a:pt x="1" y="10044"/>
                </a:cubicBezTo>
                <a:cubicBezTo>
                  <a:pt x="1" y="15383"/>
                  <a:pt x="4168" y="19780"/>
                  <a:pt x="9507" y="20068"/>
                </a:cubicBezTo>
                <a:lnTo>
                  <a:pt x="9507" y="1"/>
                </a:lnTo>
                <a:close/>
              </a:path>
            </a:pathLst>
          </a:custGeom>
          <a:solidFill>
            <a:srgbClr val="FFC6C7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7379457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 and six columns 1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28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817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28"/>
          <p:cNvSpPr txBox="1">
            <a:spLocks noGrp="1"/>
          </p:cNvSpPr>
          <p:nvPr>
            <p:ph type="subTitle" idx="1"/>
          </p:nvPr>
        </p:nvSpPr>
        <p:spPr>
          <a:xfrm>
            <a:off x="1032134" y="3069700"/>
            <a:ext cx="2522800" cy="7300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3pPr>
            <a:lvl4pPr lvl="3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4pPr>
            <a:lvl5pPr lvl="4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5pPr>
            <a:lvl6pPr lvl="5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6pPr>
            <a:lvl7pPr lvl="6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7pPr>
            <a:lvl8pPr lvl="7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1600"/>
              <a:buNone/>
              <a:defRPr sz="2100"/>
            </a:lvl9pPr>
          </a:lstStyle>
          <a:p>
            <a:endParaRPr/>
          </a:p>
        </p:txBody>
      </p:sp>
      <p:sp>
        <p:nvSpPr>
          <p:cNvPr id="497" name="Google Shape;497;p28"/>
          <p:cNvSpPr txBox="1">
            <a:spLocks noGrp="1"/>
          </p:cNvSpPr>
          <p:nvPr>
            <p:ph type="subTitle" idx="2"/>
          </p:nvPr>
        </p:nvSpPr>
        <p:spPr>
          <a:xfrm>
            <a:off x="1032134" y="2562233"/>
            <a:ext cx="2522800" cy="522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7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98" name="Google Shape;498;p28"/>
          <p:cNvSpPr txBox="1">
            <a:spLocks noGrp="1"/>
          </p:cNvSpPr>
          <p:nvPr>
            <p:ph type="subTitle" idx="3"/>
          </p:nvPr>
        </p:nvSpPr>
        <p:spPr>
          <a:xfrm>
            <a:off x="4834601" y="3069700"/>
            <a:ext cx="2522800" cy="7300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3pPr>
            <a:lvl4pPr lvl="3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4pPr>
            <a:lvl5pPr lvl="4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5pPr>
            <a:lvl6pPr lvl="5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6pPr>
            <a:lvl7pPr lvl="6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7pPr>
            <a:lvl8pPr lvl="7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1600"/>
              <a:buNone/>
              <a:defRPr sz="2100"/>
            </a:lvl9pPr>
          </a:lstStyle>
          <a:p>
            <a:endParaRPr/>
          </a:p>
        </p:txBody>
      </p:sp>
      <p:sp>
        <p:nvSpPr>
          <p:cNvPr id="499" name="Google Shape;499;p28"/>
          <p:cNvSpPr txBox="1">
            <a:spLocks noGrp="1"/>
          </p:cNvSpPr>
          <p:nvPr>
            <p:ph type="subTitle" idx="4"/>
          </p:nvPr>
        </p:nvSpPr>
        <p:spPr>
          <a:xfrm>
            <a:off x="4834601" y="2562233"/>
            <a:ext cx="2522800" cy="522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7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500" name="Google Shape;500;p28"/>
          <p:cNvSpPr txBox="1">
            <a:spLocks noGrp="1"/>
          </p:cNvSpPr>
          <p:nvPr>
            <p:ph type="subTitle" idx="5"/>
          </p:nvPr>
        </p:nvSpPr>
        <p:spPr>
          <a:xfrm>
            <a:off x="8637067" y="3069700"/>
            <a:ext cx="2522800" cy="7300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3pPr>
            <a:lvl4pPr lvl="3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4pPr>
            <a:lvl5pPr lvl="4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5pPr>
            <a:lvl6pPr lvl="5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6pPr>
            <a:lvl7pPr lvl="6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7pPr>
            <a:lvl8pPr lvl="7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1600"/>
              <a:buNone/>
              <a:defRPr sz="2100"/>
            </a:lvl9pPr>
          </a:lstStyle>
          <a:p>
            <a:endParaRPr/>
          </a:p>
        </p:txBody>
      </p:sp>
      <p:sp>
        <p:nvSpPr>
          <p:cNvPr id="501" name="Google Shape;501;p28"/>
          <p:cNvSpPr txBox="1">
            <a:spLocks noGrp="1"/>
          </p:cNvSpPr>
          <p:nvPr>
            <p:ph type="subTitle" idx="6"/>
          </p:nvPr>
        </p:nvSpPr>
        <p:spPr>
          <a:xfrm>
            <a:off x="8637067" y="2562233"/>
            <a:ext cx="2522800" cy="522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7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502" name="Google Shape;502;p28"/>
          <p:cNvSpPr txBox="1">
            <a:spLocks noGrp="1"/>
          </p:cNvSpPr>
          <p:nvPr>
            <p:ph type="subTitle" idx="7"/>
          </p:nvPr>
        </p:nvSpPr>
        <p:spPr>
          <a:xfrm>
            <a:off x="1032134" y="5414767"/>
            <a:ext cx="2522800" cy="7300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3pPr>
            <a:lvl4pPr lvl="3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4pPr>
            <a:lvl5pPr lvl="4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5pPr>
            <a:lvl6pPr lvl="5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6pPr>
            <a:lvl7pPr lvl="6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7pPr>
            <a:lvl8pPr lvl="7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1600"/>
              <a:buNone/>
              <a:defRPr sz="2100"/>
            </a:lvl9pPr>
          </a:lstStyle>
          <a:p>
            <a:endParaRPr/>
          </a:p>
        </p:txBody>
      </p:sp>
      <p:sp>
        <p:nvSpPr>
          <p:cNvPr id="503" name="Google Shape;503;p28"/>
          <p:cNvSpPr txBox="1">
            <a:spLocks noGrp="1"/>
          </p:cNvSpPr>
          <p:nvPr>
            <p:ph type="subTitle" idx="8"/>
          </p:nvPr>
        </p:nvSpPr>
        <p:spPr>
          <a:xfrm>
            <a:off x="1032134" y="4907300"/>
            <a:ext cx="2522800" cy="522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7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504" name="Google Shape;504;p28"/>
          <p:cNvSpPr txBox="1">
            <a:spLocks noGrp="1"/>
          </p:cNvSpPr>
          <p:nvPr>
            <p:ph type="subTitle" idx="9"/>
          </p:nvPr>
        </p:nvSpPr>
        <p:spPr>
          <a:xfrm>
            <a:off x="4834601" y="5414767"/>
            <a:ext cx="2522800" cy="7300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None/>
              <a:defRPr sz="1900" b="0"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None/>
              <a:defRPr sz="1900"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2130"/>
              </a:spcBef>
              <a:spcAft>
                <a:spcPts val="0"/>
              </a:spcAft>
              <a:buSzPts val="1400"/>
              <a:buFont typeface="Comfortaa"/>
              <a:buNone/>
              <a:defRPr sz="1900"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2130"/>
              </a:spcBef>
              <a:spcAft>
                <a:spcPts val="0"/>
              </a:spcAft>
              <a:buSzPts val="1400"/>
              <a:buFont typeface="Comfortaa"/>
              <a:buNone/>
              <a:defRPr sz="1900"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2130"/>
              </a:spcBef>
              <a:spcAft>
                <a:spcPts val="0"/>
              </a:spcAft>
              <a:buSzPts val="1400"/>
              <a:buFont typeface="Comfortaa"/>
              <a:buNone/>
              <a:defRPr sz="1900"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2130"/>
              </a:spcBef>
              <a:spcAft>
                <a:spcPts val="0"/>
              </a:spcAft>
              <a:buSzPts val="1400"/>
              <a:buFont typeface="Comfortaa"/>
              <a:buNone/>
              <a:defRPr sz="1900"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2130"/>
              </a:spcBef>
              <a:spcAft>
                <a:spcPts val="0"/>
              </a:spcAft>
              <a:buSzPts val="1400"/>
              <a:buFont typeface="Comfortaa"/>
              <a:buNone/>
              <a:defRPr sz="1900"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2130"/>
              </a:spcBef>
              <a:spcAft>
                <a:spcPts val="0"/>
              </a:spcAft>
              <a:buSzPts val="1400"/>
              <a:buFont typeface="Comfortaa"/>
              <a:buNone/>
              <a:defRPr sz="1900"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2130"/>
              </a:spcBef>
              <a:spcAft>
                <a:spcPts val="2130"/>
              </a:spcAft>
              <a:buSzPts val="1400"/>
              <a:buFont typeface="Comfortaa"/>
              <a:buNone/>
              <a:defRPr sz="19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505" name="Google Shape;505;p28"/>
          <p:cNvSpPr txBox="1">
            <a:spLocks noGrp="1"/>
          </p:cNvSpPr>
          <p:nvPr>
            <p:ph type="subTitle" idx="13"/>
          </p:nvPr>
        </p:nvSpPr>
        <p:spPr>
          <a:xfrm>
            <a:off x="4834601" y="4907300"/>
            <a:ext cx="2522800" cy="522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7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506" name="Google Shape;506;p28"/>
          <p:cNvSpPr txBox="1">
            <a:spLocks noGrp="1"/>
          </p:cNvSpPr>
          <p:nvPr>
            <p:ph type="subTitle" idx="14"/>
          </p:nvPr>
        </p:nvSpPr>
        <p:spPr>
          <a:xfrm>
            <a:off x="8637067" y="5414767"/>
            <a:ext cx="2522800" cy="7300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3pPr>
            <a:lvl4pPr lvl="3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4pPr>
            <a:lvl5pPr lvl="4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5pPr>
            <a:lvl6pPr lvl="5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6pPr>
            <a:lvl7pPr lvl="6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7pPr>
            <a:lvl8pPr lvl="7" rtl="0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1600"/>
              <a:buNone/>
              <a:defRPr sz="2100"/>
            </a:lvl9pPr>
          </a:lstStyle>
          <a:p>
            <a:endParaRPr/>
          </a:p>
        </p:txBody>
      </p:sp>
      <p:sp>
        <p:nvSpPr>
          <p:cNvPr id="507" name="Google Shape;507;p28"/>
          <p:cNvSpPr txBox="1">
            <a:spLocks noGrp="1"/>
          </p:cNvSpPr>
          <p:nvPr>
            <p:ph type="subTitle" idx="15"/>
          </p:nvPr>
        </p:nvSpPr>
        <p:spPr>
          <a:xfrm>
            <a:off x="8637067" y="4907300"/>
            <a:ext cx="2522800" cy="522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7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213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508" name="Google Shape;508;p28"/>
          <p:cNvSpPr/>
          <p:nvPr/>
        </p:nvSpPr>
        <p:spPr>
          <a:xfrm flipH="1">
            <a:off x="-46" y="920767"/>
            <a:ext cx="827680" cy="3352837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09" name="Google Shape;509;p28"/>
          <p:cNvSpPr/>
          <p:nvPr/>
        </p:nvSpPr>
        <p:spPr>
          <a:xfrm rot="10800000" flipH="1">
            <a:off x="11686135" y="236309"/>
            <a:ext cx="505846" cy="3707059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10" name="Google Shape;510;p28"/>
          <p:cNvSpPr/>
          <p:nvPr/>
        </p:nvSpPr>
        <p:spPr>
          <a:xfrm rot="5400000" flipH="1">
            <a:off x="9362634" y="1698202"/>
            <a:ext cx="4527652" cy="1131081"/>
          </a:xfrm>
          <a:custGeom>
            <a:avLst/>
            <a:gdLst/>
            <a:ahLst/>
            <a:cxnLst/>
            <a:rect l="l" t="t" r="r" b="b"/>
            <a:pathLst>
              <a:path w="63980" h="15984" extrusionOk="0">
                <a:moveTo>
                  <a:pt x="1" y="0"/>
                </a:moveTo>
                <a:cubicBezTo>
                  <a:pt x="4207" y="2189"/>
                  <a:pt x="8933" y="3311"/>
                  <a:pt x="13654" y="3311"/>
                </a:cubicBezTo>
                <a:cubicBezTo>
                  <a:pt x="17451" y="3311"/>
                  <a:pt x="21245" y="2585"/>
                  <a:pt x="24761" y="1105"/>
                </a:cubicBezTo>
                <a:cubicBezTo>
                  <a:pt x="25268" y="892"/>
                  <a:pt x="25816" y="665"/>
                  <a:pt x="26348" y="665"/>
                </a:cubicBezTo>
                <a:cubicBezTo>
                  <a:pt x="26543" y="665"/>
                  <a:pt x="26735" y="695"/>
                  <a:pt x="26923" y="768"/>
                </a:cubicBezTo>
                <a:cubicBezTo>
                  <a:pt x="27681" y="1077"/>
                  <a:pt x="28027" y="1947"/>
                  <a:pt x="28392" y="2696"/>
                </a:cubicBezTo>
                <a:cubicBezTo>
                  <a:pt x="30036" y="6108"/>
                  <a:pt x="33753" y="8204"/>
                  <a:pt x="37426" y="8204"/>
                </a:cubicBezTo>
                <a:cubicBezTo>
                  <a:pt x="38688" y="8204"/>
                  <a:pt x="39944" y="7957"/>
                  <a:pt x="41109" y="7431"/>
                </a:cubicBezTo>
                <a:cubicBezTo>
                  <a:pt x="42597" y="6747"/>
                  <a:pt x="43926" y="5690"/>
                  <a:pt x="45508" y="5306"/>
                </a:cubicBezTo>
                <a:cubicBezTo>
                  <a:pt x="45955" y="5199"/>
                  <a:pt x="46401" y="5149"/>
                  <a:pt x="46844" y="5149"/>
                </a:cubicBezTo>
                <a:cubicBezTo>
                  <a:pt x="49597" y="5149"/>
                  <a:pt x="52222" y="7085"/>
                  <a:pt x="54229" y="9180"/>
                </a:cubicBezTo>
                <a:cubicBezTo>
                  <a:pt x="56550" y="11604"/>
                  <a:pt x="58693" y="14477"/>
                  <a:pt x="61828" y="15591"/>
                </a:cubicBezTo>
                <a:cubicBezTo>
                  <a:pt x="62520" y="15825"/>
                  <a:pt x="63241" y="15956"/>
                  <a:pt x="63980" y="15984"/>
                </a:cubicBezTo>
                <a:lnTo>
                  <a:pt x="63980" y="0"/>
                </a:lnTo>
                <a:close/>
              </a:path>
            </a:pathLst>
          </a:custGeom>
          <a:solidFill>
            <a:srgbClr val="ACDCDC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11" name="Google Shape;511;p28"/>
          <p:cNvSpPr/>
          <p:nvPr/>
        </p:nvSpPr>
        <p:spPr>
          <a:xfrm rot="-5400000">
            <a:off x="-1698299" y="1698202"/>
            <a:ext cx="4527652" cy="1131081"/>
          </a:xfrm>
          <a:custGeom>
            <a:avLst/>
            <a:gdLst/>
            <a:ahLst/>
            <a:cxnLst/>
            <a:rect l="l" t="t" r="r" b="b"/>
            <a:pathLst>
              <a:path w="63980" h="15984" extrusionOk="0">
                <a:moveTo>
                  <a:pt x="1" y="0"/>
                </a:moveTo>
                <a:cubicBezTo>
                  <a:pt x="4207" y="2189"/>
                  <a:pt x="8933" y="3311"/>
                  <a:pt x="13654" y="3311"/>
                </a:cubicBezTo>
                <a:cubicBezTo>
                  <a:pt x="17451" y="3311"/>
                  <a:pt x="21245" y="2585"/>
                  <a:pt x="24761" y="1105"/>
                </a:cubicBezTo>
                <a:cubicBezTo>
                  <a:pt x="25268" y="892"/>
                  <a:pt x="25816" y="665"/>
                  <a:pt x="26348" y="665"/>
                </a:cubicBezTo>
                <a:cubicBezTo>
                  <a:pt x="26543" y="665"/>
                  <a:pt x="26735" y="695"/>
                  <a:pt x="26923" y="768"/>
                </a:cubicBezTo>
                <a:cubicBezTo>
                  <a:pt x="27681" y="1077"/>
                  <a:pt x="28027" y="1947"/>
                  <a:pt x="28392" y="2696"/>
                </a:cubicBezTo>
                <a:cubicBezTo>
                  <a:pt x="30036" y="6108"/>
                  <a:pt x="33753" y="8204"/>
                  <a:pt x="37426" y="8204"/>
                </a:cubicBezTo>
                <a:cubicBezTo>
                  <a:pt x="38688" y="8204"/>
                  <a:pt x="39944" y="7957"/>
                  <a:pt x="41109" y="7431"/>
                </a:cubicBezTo>
                <a:cubicBezTo>
                  <a:pt x="42597" y="6747"/>
                  <a:pt x="43926" y="5690"/>
                  <a:pt x="45508" y="5306"/>
                </a:cubicBezTo>
                <a:cubicBezTo>
                  <a:pt x="45955" y="5199"/>
                  <a:pt x="46401" y="5149"/>
                  <a:pt x="46844" y="5149"/>
                </a:cubicBezTo>
                <a:cubicBezTo>
                  <a:pt x="49597" y="5149"/>
                  <a:pt x="52222" y="7085"/>
                  <a:pt x="54229" y="9180"/>
                </a:cubicBezTo>
                <a:cubicBezTo>
                  <a:pt x="56550" y="11604"/>
                  <a:pt x="58693" y="14477"/>
                  <a:pt x="61828" y="15591"/>
                </a:cubicBezTo>
                <a:cubicBezTo>
                  <a:pt x="62520" y="15825"/>
                  <a:pt x="63241" y="15956"/>
                  <a:pt x="63980" y="15984"/>
                </a:cubicBezTo>
                <a:lnTo>
                  <a:pt x="6398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12" name="Google Shape;512;p28"/>
          <p:cNvSpPr/>
          <p:nvPr/>
        </p:nvSpPr>
        <p:spPr>
          <a:xfrm rot="10800000" flipH="1">
            <a:off x="11630993" y="1481963"/>
            <a:ext cx="216378" cy="192012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13" name="Google Shape;513;p28"/>
          <p:cNvSpPr/>
          <p:nvPr/>
        </p:nvSpPr>
        <p:spPr>
          <a:xfrm rot="10800000" flipH="1">
            <a:off x="11698734" y="1201736"/>
            <a:ext cx="108885" cy="109512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14" name="Google Shape;514;p28"/>
          <p:cNvSpPr/>
          <p:nvPr/>
        </p:nvSpPr>
        <p:spPr>
          <a:xfrm rot="10800000" flipH="1">
            <a:off x="11987384" y="2733404"/>
            <a:ext cx="66486" cy="66487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15" name="Google Shape;515;p28"/>
          <p:cNvSpPr/>
          <p:nvPr/>
        </p:nvSpPr>
        <p:spPr>
          <a:xfrm rot="10800000" flipH="1">
            <a:off x="11864133" y="1927298"/>
            <a:ext cx="149892" cy="149892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16" name="Google Shape;516;p28"/>
          <p:cNvSpPr/>
          <p:nvPr/>
        </p:nvSpPr>
        <p:spPr>
          <a:xfrm rot="10800000" flipH="1">
            <a:off x="289498" y="3099733"/>
            <a:ext cx="182534" cy="161968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17" name="Google Shape;517;p28"/>
          <p:cNvSpPr/>
          <p:nvPr/>
        </p:nvSpPr>
        <p:spPr>
          <a:xfrm rot="10800000" flipH="1">
            <a:off x="205800" y="479036"/>
            <a:ext cx="108885" cy="109512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18" name="Google Shape;518;p28"/>
          <p:cNvSpPr/>
          <p:nvPr/>
        </p:nvSpPr>
        <p:spPr>
          <a:xfrm rot="10800000" flipH="1">
            <a:off x="494450" y="2010704"/>
            <a:ext cx="66486" cy="66487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19" name="Google Shape;519;p28"/>
          <p:cNvSpPr/>
          <p:nvPr/>
        </p:nvSpPr>
        <p:spPr>
          <a:xfrm rot="10800000" flipH="1">
            <a:off x="739500" y="920765"/>
            <a:ext cx="149892" cy="149892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6791937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441601" y="2274447"/>
            <a:ext cx="7308800" cy="24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64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042867" y="4912033"/>
            <a:ext cx="5968000" cy="3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94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916566" y="305500"/>
            <a:ext cx="669933" cy="370067"/>
          </a:xfrm>
          <a:custGeom>
            <a:avLst/>
            <a:gdLst/>
            <a:ahLst/>
            <a:cxnLst/>
            <a:rect l="l" t="t" r="r" b="b"/>
            <a:pathLst>
              <a:path w="20098" h="11102" extrusionOk="0">
                <a:moveTo>
                  <a:pt x="10808" y="0"/>
                </a:moveTo>
                <a:cubicBezTo>
                  <a:pt x="10737" y="0"/>
                  <a:pt x="10665" y="1"/>
                  <a:pt x="10594" y="4"/>
                </a:cubicBezTo>
                <a:cubicBezTo>
                  <a:pt x="8176" y="94"/>
                  <a:pt x="6201" y="1761"/>
                  <a:pt x="5594" y="3968"/>
                </a:cubicBezTo>
                <a:cubicBezTo>
                  <a:pt x="5075" y="3697"/>
                  <a:pt x="4486" y="3543"/>
                  <a:pt x="3868" y="3543"/>
                </a:cubicBezTo>
                <a:cubicBezTo>
                  <a:pt x="3816" y="3543"/>
                  <a:pt x="3763" y="3544"/>
                  <a:pt x="3710" y="3546"/>
                </a:cubicBezTo>
                <a:cubicBezTo>
                  <a:pt x="1622" y="3629"/>
                  <a:pt x="0" y="5378"/>
                  <a:pt x="76" y="7465"/>
                </a:cubicBezTo>
                <a:cubicBezTo>
                  <a:pt x="157" y="9506"/>
                  <a:pt x="1837" y="11101"/>
                  <a:pt x="3861" y="11101"/>
                </a:cubicBezTo>
                <a:cubicBezTo>
                  <a:pt x="3908" y="11101"/>
                  <a:pt x="3955" y="11100"/>
                  <a:pt x="4002" y="11099"/>
                </a:cubicBezTo>
                <a:cubicBezTo>
                  <a:pt x="5308" y="11046"/>
                  <a:pt x="9489" y="10843"/>
                  <a:pt x="11006" y="10783"/>
                </a:cubicBezTo>
                <a:cubicBezTo>
                  <a:pt x="11129" y="10779"/>
                  <a:pt x="11273" y="10777"/>
                  <a:pt x="11434" y="10777"/>
                </a:cubicBezTo>
                <a:cubicBezTo>
                  <a:pt x="12813" y="10777"/>
                  <a:pt x="15440" y="10917"/>
                  <a:pt x="16725" y="10917"/>
                </a:cubicBezTo>
                <a:cubicBezTo>
                  <a:pt x="16875" y="10917"/>
                  <a:pt x="17006" y="10915"/>
                  <a:pt x="17116" y="10911"/>
                </a:cubicBezTo>
                <a:cubicBezTo>
                  <a:pt x="18791" y="10843"/>
                  <a:pt x="20097" y="9432"/>
                  <a:pt x="20036" y="7758"/>
                </a:cubicBezTo>
                <a:cubicBezTo>
                  <a:pt x="19971" y="6126"/>
                  <a:pt x="18626" y="4835"/>
                  <a:pt x="17001" y="4835"/>
                </a:cubicBezTo>
                <a:cubicBezTo>
                  <a:pt x="16960" y="4835"/>
                  <a:pt x="16918" y="4836"/>
                  <a:pt x="16876" y="4838"/>
                </a:cubicBezTo>
                <a:cubicBezTo>
                  <a:pt x="16636" y="4845"/>
                  <a:pt x="16395" y="4890"/>
                  <a:pt x="16170" y="4950"/>
                </a:cubicBezTo>
                <a:cubicBezTo>
                  <a:pt x="15943" y="2161"/>
                  <a:pt x="13610" y="0"/>
                  <a:pt x="1080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" name="Google Shape;12;p2"/>
          <p:cNvSpPr/>
          <p:nvPr/>
        </p:nvSpPr>
        <p:spPr>
          <a:xfrm>
            <a:off x="362701" y="3412952"/>
            <a:ext cx="669866" cy="370067"/>
          </a:xfrm>
          <a:custGeom>
            <a:avLst/>
            <a:gdLst/>
            <a:ahLst/>
            <a:cxnLst/>
            <a:rect l="l" t="t" r="r" b="b"/>
            <a:pathLst>
              <a:path w="20096" h="11102" extrusionOk="0">
                <a:moveTo>
                  <a:pt x="10804" y="0"/>
                </a:moveTo>
                <a:cubicBezTo>
                  <a:pt x="10733" y="0"/>
                  <a:pt x="10663" y="2"/>
                  <a:pt x="10592" y="5"/>
                </a:cubicBezTo>
                <a:cubicBezTo>
                  <a:pt x="8176" y="102"/>
                  <a:pt x="6202" y="1761"/>
                  <a:pt x="5593" y="3975"/>
                </a:cubicBezTo>
                <a:cubicBezTo>
                  <a:pt x="5067" y="3702"/>
                  <a:pt x="4468" y="3546"/>
                  <a:pt x="3840" y="3546"/>
                </a:cubicBezTo>
                <a:cubicBezTo>
                  <a:pt x="3796" y="3546"/>
                  <a:pt x="3752" y="3547"/>
                  <a:pt x="3708" y="3548"/>
                </a:cubicBezTo>
                <a:cubicBezTo>
                  <a:pt x="1622" y="3631"/>
                  <a:pt x="1" y="5388"/>
                  <a:pt x="76" y="7467"/>
                </a:cubicBezTo>
                <a:cubicBezTo>
                  <a:pt x="157" y="9502"/>
                  <a:pt x="1831" y="11102"/>
                  <a:pt x="3843" y="11102"/>
                </a:cubicBezTo>
                <a:cubicBezTo>
                  <a:pt x="3893" y="11102"/>
                  <a:pt x="3944" y="11101"/>
                  <a:pt x="3995" y="11099"/>
                </a:cubicBezTo>
                <a:cubicBezTo>
                  <a:pt x="5308" y="11047"/>
                  <a:pt x="9490" y="10852"/>
                  <a:pt x="11005" y="10793"/>
                </a:cubicBezTo>
                <a:cubicBezTo>
                  <a:pt x="11150" y="10786"/>
                  <a:pt x="11324" y="10784"/>
                  <a:pt x="11521" y="10784"/>
                </a:cubicBezTo>
                <a:cubicBezTo>
                  <a:pt x="12921" y="10784"/>
                  <a:pt x="15464" y="10918"/>
                  <a:pt x="16719" y="10918"/>
                </a:cubicBezTo>
                <a:cubicBezTo>
                  <a:pt x="16868" y="10918"/>
                  <a:pt x="17000" y="10916"/>
                  <a:pt x="17109" y="10911"/>
                </a:cubicBezTo>
                <a:cubicBezTo>
                  <a:pt x="18790" y="10852"/>
                  <a:pt x="20096" y="9441"/>
                  <a:pt x="20029" y="7759"/>
                </a:cubicBezTo>
                <a:cubicBezTo>
                  <a:pt x="19969" y="6122"/>
                  <a:pt x="18618" y="4836"/>
                  <a:pt x="16987" y="4836"/>
                </a:cubicBezTo>
                <a:cubicBezTo>
                  <a:pt x="16950" y="4836"/>
                  <a:pt x="16913" y="4837"/>
                  <a:pt x="16876" y="4838"/>
                </a:cubicBezTo>
                <a:cubicBezTo>
                  <a:pt x="16635" y="4854"/>
                  <a:pt x="16395" y="4892"/>
                  <a:pt x="16170" y="4959"/>
                </a:cubicBezTo>
                <a:cubicBezTo>
                  <a:pt x="15943" y="2161"/>
                  <a:pt x="13609" y="0"/>
                  <a:pt x="1080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3" name="Google Shape;13;p2"/>
          <p:cNvSpPr/>
          <p:nvPr/>
        </p:nvSpPr>
        <p:spPr>
          <a:xfrm>
            <a:off x="9641119" y="-711200"/>
            <a:ext cx="3194831" cy="1552383"/>
          </a:xfrm>
          <a:custGeom>
            <a:avLst/>
            <a:gdLst/>
            <a:ahLst/>
            <a:cxnLst/>
            <a:rect l="l" t="t" r="r" b="b"/>
            <a:pathLst>
              <a:path w="47639" h="23148" extrusionOk="0">
                <a:moveTo>
                  <a:pt x="24298" y="0"/>
                </a:moveTo>
                <a:cubicBezTo>
                  <a:pt x="18492" y="0"/>
                  <a:pt x="13666" y="4478"/>
                  <a:pt x="13190" y="10256"/>
                </a:cubicBezTo>
                <a:cubicBezTo>
                  <a:pt x="12725" y="10121"/>
                  <a:pt x="12237" y="10038"/>
                  <a:pt x="11727" y="10015"/>
                </a:cubicBezTo>
                <a:cubicBezTo>
                  <a:pt x="11646" y="10012"/>
                  <a:pt x="11566" y="10010"/>
                  <a:pt x="11486" y="10010"/>
                </a:cubicBezTo>
                <a:cubicBezTo>
                  <a:pt x="8207" y="10010"/>
                  <a:pt x="5482" y="12543"/>
                  <a:pt x="5225" y="15804"/>
                </a:cubicBezTo>
                <a:cubicBezTo>
                  <a:pt x="4843" y="15683"/>
                  <a:pt x="4431" y="15616"/>
                  <a:pt x="4002" y="15616"/>
                </a:cubicBezTo>
                <a:cubicBezTo>
                  <a:pt x="1795" y="15616"/>
                  <a:pt x="1" y="17409"/>
                  <a:pt x="1" y="19625"/>
                </a:cubicBezTo>
                <a:cubicBezTo>
                  <a:pt x="1" y="21839"/>
                  <a:pt x="1532" y="22597"/>
                  <a:pt x="3725" y="22882"/>
                </a:cubicBezTo>
                <a:cubicBezTo>
                  <a:pt x="5349" y="23095"/>
                  <a:pt x="7654" y="23147"/>
                  <a:pt x="9568" y="23147"/>
                </a:cubicBezTo>
                <a:cubicBezTo>
                  <a:pt x="10952" y="23147"/>
                  <a:pt x="12132" y="23120"/>
                  <a:pt x="12702" y="23107"/>
                </a:cubicBezTo>
                <a:cubicBezTo>
                  <a:pt x="15426" y="23042"/>
                  <a:pt x="19686" y="22817"/>
                  <a:pt x="22535" y="22817"/>
                </a:cubicBezTo>
                <a:cubicBezTo>
                  <a:pt x="23000" y="22817"/>
                  <a:pt x="23428" y="22823"/>
                  <a:pt x="23805" y="22837"/>
                </a:cubicBezTo>
                <a:cubicBezTo>
                  <a:pt x="26050" y="22923"/>
                  <a:pt x="31134" y="23017"/>
                  <a:pt x="34847" y="23017"/>
                </a:cubicBezTo>
                <a:cubicBezTo>
                  <a:pt x="36337" y="23017"/>
                  <a:pt x="37607" y="23002"/>
                  <a:pt x="38384" y="22965"/>
                </a:cubicBezTo>
                <a:cubicBezTo>
                  <a:pt x="44050" y="22709"/>
                  <a:pt x="47309" y="19805"/>
                  <a:pt x="47473" y="15495"/>
                </a:cubicBezTo>
                <a:cubicBezTo>
                  <a:pt x="47639" y="11179"/>
                  <a:pt x="43293" y="7509"/>
                  <a:pt x="38984" y="7343"/>
                </a:cubicBezTo>
                <a:cubicBezTo>
                  <a:pt x="38884" y="7340"/>
                  <a:pt x="38786" y="7338"/>
                  <a:pt x="38687" y="7338"/>
                </a:cubicBezTo>
                <a:cubicBezTo>
                  <a:pt x="37387" y="7338"/>
                  <a:pt x="36162" y="7656"/>
                  <a:pt x="35080" y="8221"/>
                </a:cubicBezTo>
                <a:cubicBezTo>
                  <a:pt x="33826" y="3650"/>
                  <a:pt x="29727" y="203"/>
                  <a:pt x="24737" y="9"/>
                </a:cubicBezTo>
                <a:cubicBezTo>
                  <a:pt x="24590" y="3"/>
                  <a:pt x="24443" y="0"/>
                  <a:pt x="2429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4" name="Google Shape;14;p2"/>
          <p:cNvGrpSpPr/>
          <p:nvPr/>
        </p:nvGrpSpPr>
        <p:grpSpPr>
          <a:xfrm flipH="1">
            <a:off x="121400" y="180352"/>
            <a:ext cx="1430800" cy="1456367"/>
            <a:chOff x="3803175" y="2825350"/>
            <a:chExt cx="1073100" cy="1092275"/>
          </a:xfrm>
        </p:grpSpPr>
        <p:sp>
          <p:nvSpPr>
            <p:cNvPr id="15" name="Google Shape;15;p2"/>
            <p:cNvSpPr/>
            <p:nvPr/>
          </p:nvSpPr>
          <p:spPr>
            <a:xfrm>
              <a:off x="3803175" y="2825350"/>
              <a:ext cx="1073100" cy="521225"/>
            </a:xfrm>
            <a:custGeom>
              <a:avLst/>
              <a:gdLst/>
              <a:ahLst/>
              <a:cxnLst/>
              <a:rect l="l" t="t" r="r" b="b"/>
              <a:pathLst>
                <a:path w="42924" h="20849" extrusionOk="0">
                  <a:moveTo>
                    <a:pt x="21027" y="1"/>
                  </a:moveTo>
                  <a:cubicBezTo>
                    <a:pt x="20895" y="1"/>
                    <a:pt x="20762" y="3"/>
                    <a:pt x="20628" y="9"/>
                  </a:cubicBezTo>
                  <a:cubicBezTo>
                    <a:pt x="16132" y="182"/>
                    <a:pt x="12438" y="3282"/>
                    <a:pt x="11312" y="7402"/>
                  </a:cubicBezTo>
                  <a:cubicBezTo>
                    <a:pt x="10351" y="6898"/>
                    <a:pt x="9257" y="6609"/>
                    <a:pt x="8097" y="6609"/>
                  </a:cubicBezTo>
                  <a:cubicBezTo>
                    <a:pt x="7998" y="6609"/>
                    <a:pt x="7899" y="6611"/>
                    <a:pt x="7799" y="6615"/>
                  </a:cubicBezTo>
                  <a:cubicBezTo>
                    <a:pt x="3911" y="6765"/>
                    <a:pt x="0" y="10067"/>
                    <a:pt x="151" y="13948"/>
                  </a:cubicBezTo>
                  <a:cubicBezTo>
                    <a:pt x="301" y="17837"/>
                    <a:pt x="3236" y="20450"/>
                    <a:pt x="8340" y="20682"/>
                  </a:cubicBezTo>
                  <a:cubicBezTo>
                    <a:pt x="9053" y="20715"/>
                    <a:pt x="10230" y="20728"/>
                    <a:pt x="11610" y="20728"/>
                  </a:cubicBezTo>
                  <a:cubicBezTo>
                    <a:pt x="14947" y="20728"/>
                    <a:pt x="19467" y="20649"/>
                    <a:pt x="21470" y="20568"/>
                  </a:cubicBezTo>
                  <a:cubicBezTo>
                    <a:pt x="21818" y="20556"/>
                    <a:pt x="22213" y="20550"/>
                    <a:pt x="22644" y="20550"/>
                  </a:cubicBezTo>
                  <a:cubicBezTo>
                    <a:pt x="25214" y="20550"/>
                    <a:pt x="29033" y="20751"/>
                    <a:pt x="31476" y="20810"/>
                  </a:cubicBezTo>
                  <a:cubicBezTo>
                    <a:pt x="31997" y="20822"/>
                    <a:pt x="33085" y="20849"/>
                    <a:pt x="34357" y="20849"/>
                  </a:cubicBezTo>
                  <a:cubicBezTo>
                    <a:pt x="36071" y="20849"/>
                    <a:pt x="38118" y="20801"/>
                    <a:pt x="39561" y="20606"/>
                  </a:cubicBezTo>
                  <a:cubicBezTo>
                    <a:pt x="41543" y="20352"/>
                    <a:pt x="42923" y="19668"/>
                    <a:pt x="42923" y="17671"/>
                  </a:cubicBezTo>
                  <a:cubicBezTo>
                    <a:pt x="42923" y="15683"/>
                    <a:pt x="41302" y="14061"/>
                    <a:pt x="39313" y="14061"/>
                  </a:cubicBezTo>
                  <a:cubicBezTo>
                    <a:pt x="38931" y="14061"/>
                    <a:pt x="38554" y="14121"/>
                    <a:pt x="38210" y="14234"/>
                  </a:cubicBezTo>
                  <a:cubicBezTo>
                    <a:pt x="37982" y="11294"/>
                    <a:pt x="35521" y="9013"/>
                    <a:pt x="32569" y="9013"/>
                  </a:cubicBezTo>
                  <a:cubicBezTo>
                    <a:pt x="32498" y="9013"/>
                    <a:pt x="32427" y="9014"/>
                    <a:pt x="32355" y="9017"/>
                  </a:cubicBezTo>
                  <a:cubicBezTo>
                    <a:pt x="31896" y="9038"/>
                    <a:pt x="31454" y="9114"/>
                    <a:pt x="31033" y="9235"/>
                  </a:cubicBezTo>
                  <a:cubicBezTo>
                    <a:pt x="30609" y="4028"/>
                    <a:pt x="26256" y="1"/>
                    <a:pt x="210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16" name="Google Shape;16;p2"/>
            <p:cNvGrpSpPr/>
            <p:nvPr/>
          </p:nvGrpSpPr>
          <p:grpSpPr>
            <a:xfrm>
              <a:off x="4143625" y="3473950"/>
              <a:ext cx="338350" cy="443675"/>
              <a:chOff x="4143625" y="3473950"/>
              <a:chExt cx="338350" cy="443675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4143625" y="3488000"/>
                <a:ext cx="66225" cy="127275"/>
              </a:xfrm>
              <a:custGeom>
                <a:avLst/>
                <a:gdLst/>
                <a:ahLst/>
                <a:cxnLst/>
                <a:rect l="l" t="t" r="r" b="b"/>
                <a:pathLst>
                  <a:path w="2649" h="5091" extrusionOk="0">
                    <a:moveTo>
                      <a:pt x="1352" y="1"/>
                    </a:moveTo>
                    <a:cubicBezTo>
                      <a:pt x="1058" y="1"/>
                      <a:pt x="0" y="2179"/>
                      <a:pt x="0" y="3379"/>
                    </a:cubicBezTo>
                    <a:cubicBezTo>
                      <a:pt x="0" y="4580"/>
                      <a:pt x="532" y="5090"/>
                      <a:pt x="1269" y="5090"/>
                    </a:cubicBezTo>
                    <a:cubicBezTo>
                      <a:pt x="1997" y="5090"/>
                      <a:pt x="2649" y="4580"/>
                      <a:pt x="2649" y="3379"/>
                    </a:cubicBezTo>
                    <a:cubicBezTo>
                      <a:pt x="2649" y="2179"/>
                      <a:pt x="1636" y="1"/>
                      <a:pt x="13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4415700" y="3473950"/>
                <a:ext cx="66275" cy="127250"/>
              </a:xfrm>
              <a:custGeom>
                <a:avLst/>
                <a:gdLst/>
                <a:ahLst/>
                <a:cxnLst/>
                <a:rect l="l" t="t" r="r" b="b"/>
                <a:pathLst>
                  <a:path w="2651" h="5090" extrusionOk="0">
                    <a:moveTo>
                      <a:pt x="1359" y="0"/>
                    </a:moveTo>
                    <a:cubicBezTo>
                      <a:pt x="1060" y="0"/>
                      <a:pt x="1" y="2177"/>
                      <a:pt x="1" y="3378"/>
                    </a:cubicBezTo>
                    <a:cubicBezTo>
                      <a:pt x="1" y="4578"/>
                      <a:pt x="541" y="5090"/>
                      <a:pt x="1269" y="5090"/>
                    </a:cubicBezTo>
                    <a:cubicBezTo>
                      <a:pt x="2006" y="5090"/>
                      <a:pt x="2651" y="4578"/>
                      <a:pt x="2651" y="3378"/>
                    </a:cubicBezTo>
                    <a:cubicBezTo>
                      <a:pt x="2651" y="2177"/>
                      <a:pt x="1646" y="0"/>
                      <a:pt x="13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4143625" y="3689550"/>
                <a:ext cx="66225" cy="127275"/>
              </a:xfrm>
              <a:custGeom>
                <a:avLst/>
                <a:gdLst/>
                <a:ahLst/>
                <a:cxnLst/>
                <a:rect l="l" t="t" r="r" b="b"/>
                <a:pathLst>
                  <a:path w="2649" h="5091" extrusionOk="0">
                    <a:moveTo>
                      <a:pt x="1352" y="1"/>
                    </a:moveTo>
                    <a:cubicBezTo>
                      <a:pt x="1058" y="1"/>
                      <a:pt x="0" y="2179"/>
                      <a:pt x="0" y="3379"/>
                    </a:cubicBezTo>
                    <a:cubicBezTo>
                      <a:pt x="0" y="4580"/>
                      <a:pt x="532" y="5090"/>
                      <a:pt x="1269" y="5090"/>
                    </a:cubicBezTo>
                    <a:cubicBezTo>
                      <a:pt x="1997" y="5090"/>
                      <a:pt x="2649" y="4580"/>
                      <a:pt x="2649" y="3379"/>
                    </a:cubicBezTo>
                    <a:cubicBezTo>
                      <a:pt x="2649" y="2179"/>
                      <a:pt x="1636" y="1"/>
                      <a:pt x="13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4279650" y="3588975"/>
                <a:ext cx="66275" cy="127275"/>
              </a:xfrm>
              <a:custGeom>
                <a:avLst/>
                <a:gdLst/>
                <a:ahLst/>
                <a:cxnLst/>
                <a:rect l="l" t="t" r="r" b="b"/>
                <a:pathLst>
                  <a:path w="2651" h="5091" extrusionOk="0">
                    <a:moveTo>
                      <a:pt x="1351" y="1"/>
                    </a:moveTo>
                    <a:cubicBezTo>
                      <a:pt x="1060" y="1"/>
                      <a:pt x="0" y="2177"/>
                      <a:pt x="0" y="3379"/>
                    </a:cubicBezTo>
                    <a:cubicBezTo>
                      <a:pt x="0" y="4580"/>
                      <a:pt x="533" y="5090"/>
                      <a:pt x="1270" y="5090"/>
                    </a:cubicBezTo>
                    <a:cubicBezTo>
                      <a:pt x="1998" y="5090"/>
                      <a:pt x="2650" y="4580"/>
                      <a:pt x="2650" y="3379"/>
                    </a:cubicBezTo>
                    <a:cubicBezTo>
                      <a:pt x="2650" y="2177"/>
                      <a:pt x="1645" y="1"/>
                      <a:pt x="135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408775" y="3685225"/>
                <a:ext cx="66275" cy="127100"/>
              </a:xfrm>
              <a:custGeom>
                <a:avLst/>
                <a:gdLst/>
                <a:ahLst/>
                <a:cxnLst/>
                <a:rect l="l" t="t" r="r" b="b"/>
                <a:pathLst>
                  <a:path w="2651" h="5084" extrusionOk="0">
                    <a:moveTo>
                      <a:pt x="1352" y="1"/>
                    </a:moveTo>
                    <a:cubicBezTo>
                      <a:pt x="1060" y="1"/>
                      <a:pt x="0" y="2179"/>
                      <a:pt x="0" y="3379"/>
                    </a:cubicBezTo>
                    <a:cubicBezTo>
                      <a:pt x="0" y="4580"/>
                      <a:pt x="534" y="5083"/>
                      <a:pt x="1269" y="5083"/>
                    </a:cubicBezTo>
                    <a:cubicBezTo>
                      <a:pt x="1997" y="5083"/>
                      <a:pt x="2651" y="4580"/>
                      <a:pt x="2651" y="3379"/>
                    </a:cubicBezTo>
                    <a:cubicBezTo>
                      <a:pt x="2651" y="2179"/>
                      <a:pt x="1645" y="1"/>
                      <a:pt x="13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4279650" y="3790525"/>
                <a:ext cx="66275" cy="127100"/>
              </a:xfrm>
              <a:custGeom>
                <a:avLst/>
                <a:gdLst/>
                <a:ahLst/>
                <a:cxnLst/>
                <a:rect l="l" t="t" r="r" b="b"/>
                <a:pathLst>
                  <a:path w="2651" h="5084" extrusionOk="0">
                    <a:moveTo>
                      <a:pt x="1351" y="1"/>
                    </a:moveTo>
                    <a:cubicBezTo>
                      <a:pt x="1060" y="1"/>
                      <a:pt x="0" y="2177"/>
                      <a:pt x="0" y="3379"/>
                    </a:cubicBezTo>
                    <a:cubicBezTo>
                      <a:pt x="0" y="4581"/>
                      <a:pt x="533" y="5083"/>
                      <a:pt x="1270" y="5083"/>
                    </a:cubicBezTo>
                    <a:cubicBezTo>
                      <a:pt x="1998" y="5083"/>
                      <a:pt x="2650" y="4581"/>
                      <a:pt x="2650" y="3379"/>
                    </a:cubicBezTo>
                    <a:cubicBezTo>
                      <a:pt x="2650" y="2177"/>
                      <a:pt x="1645" y="1"/>
                      <a:pt x="135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sp>
        <p:nvSpPr>
          <p:cNvPr id="23" name="Google Shape;23;p2"/>
          <p:cNvSpPr/>
          <p:nvPr/>
        </p:nvSpPr>
        <p:spPr>
          <a:xfrm>
            <a:off x="3166800" y="269584"/>
            <a:ext cx="376367" cy="367567"/>
          </a:xfrm>
          <a:custGeom>
            <a:avLst/>
            <a:gdLst/>
            <a:ahLst/>
            <a:cxnLst/>
            <a:rect l="l" t="t" r="r" b="b"/>
            <a:pathLst>
              <a:path w="11291" h="11027" extrusionOk="0">
                <a:moveTo>
                  <a:pt x="5647" y="0"/>
                </a:moveTo>
                <a:cubicBezTo>
                  <a:pt x="5346" y="0"/>
                  <a:pt x="5044" y="167"/>
                  <a:pt x="4886" y="501"/>
                </a:cubicBezTo>
                <a:lnTo>
                  <a:pt x="3874" y="2694"/>
                </a:lnTo>
                <a:cubicBezTo>
                  <a:pt x="3753" y="2957"/>
                  <a:pt x="3513" y="3144"/>
                  <a:pt x="3236" y="3182"/>
                </a:cubicBezTo>
                <a:lnTo>
                  <a:pt x="968" y="3535"/>
                </a:lnTo>
                <a:cubicBezTo>
                  <a:pt x="278" y="3640"/>
                  <a:pt x="0" y="4548"/>
                  <a:pt x="503" y="5067"/>
                </a:cubicBezTo>
                <a:lnTo>
                  <a:pt x="2148" y="6769"/>
                </a:lnTo>
                <a:cubicBezTo>
                  <a:pt x="2342" y="6980"/>
                  <a:pt x="2432" y="7281"/>
                  <a:pt x="2387" y="7565"/>
                </a:cubicBezTo>
                <a:lnTo>
                  <a:pt x="1996" y="9976"/>
                </a:lnTo>
                <a:cubicBezTo>
                  <a:pt x="1902" y="10558"/>
                  <a:pt x="2338" y="11026"/>
                  <a:pt x="2829" y="11026"/>
                </a:cubicBezTo>
                <a:cubicBezTo>
                  <a:pt x="2958" y="11026"/>
                  <a:pt x="3091" y="10994"/>
                  <a:pt x="3220" y="10922"/>
                </a:cubicBezTo>
                <a:lnTo>
                  <a:pt x="5256" y="9787"/>
                </a:lnTo>
                <a:cubicBezTo>
                  <a:pt x="5379" y="9716"/>
                  <a:pt x="5514" y="9680"/>
                  <a:pt x="5649" y="9680"/>
                </a:cubicBezTo>
                <a:cubicBezTo>
                  <a:pt x="5784" y="9680"/>
                  <a:pt x="5919" y="9716"/>
                  <a:pt x="6043" y="9787"/>
                </a:cubicBezTo>
                <a:lnTo>
                  <a:pt x="8070" y="10922"/>
                </a:lnTo>
                <a:cubicBezTo>
                  <a:pt x="8198" y="10994"/>
                  <a:pt x="8332" y="11026"/>
                  <a:pt x="8462" y="11026"/>
                </a:cubicBezTo>
                <a:cubicBezTo>
                  <a:pt x="8953" y="11026"/>
                  <a:pt x="9388" y="10558"/>
                  <a:pt x="9293" y="9976"/>
                </a:cubicBezTo>
                <a:lnTo>
                  <a:pt x="8904" y="7565"/>
                </a:lnTo>
                <a:cubicBezTo>
                  <a:pt x="8859" y="7281"/>
                  <a:pt x="8949" y="6980"/>
                  <a:pt x="9151" y="6769"/>
                </a:cubicBezTo>
                <a:lnTo>
                  <a:pt x="10796" y="5067"/>
                </a:lnTo>
                <a:cubicBezTo>
                  <a:pt x="11291" y="4548"/>
                  <a:pt x="11021" y="3640"/>
                  <a:pt x="10322" y="3535"/>
                </a:cubicBezTo>
                <a:lnTo>
                  <a:pt x="8055" y="3182"/>
                </a:lnTo>
                <a:cubicBezTo>
                  <a:pt x="7778" y="3144"/>
                  <a:pt x="7544" y="2957"/>
                  <a:pt x="7418" y="2694"/>
                </a:cubicBezTo>
                <a:lnTo>
                  <a:pt x="6403" y="501"/>
                </a:lnTo>
                <a:cubicBezTo>
                  <a:pt x="6249" y="167"/>
                  <a:pt x="5949" y="0"/>
                  <a:pt x="56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4" name="Google Shape;24;p2"/>
          <p:cNvGrpSpPr/>
          <p:nvPr/>
        </p:nvGrpSpPr>
        <p:grpSpPr>
          <a:xfrm>
            <a:off x="8096434" y="383551"/>
            <a:ext cx="383633" cy="292000"/>
            <a:chOff x="3648725" y="5042300"/>
            <a:chExt cx="287725" cy="219000"/>
          </a:xfrm>
        </p:grpSpPr>
        <p:sp>
          <p:nvSpPr>
            <p:cNvPr id="25" name="Google Shape;25;p2"/>
            <p:cNvSpPr/>
            <p:nvPr/>
          </p:nvSpPr>
          <p:spPr>
            <a:xfrm>
              <a:off x="3871125" y="5042300"/>
              <a:ext cx="65325" cy="65500"/>
            </a:xfrm>
            <a:custGeom>
              <a:avLst/>
              <a:gdLst/>
              <a:ahLst/>
              <a:cxnLst/>
              <a:rect l="l" t="t" r="r" b="b"/>
              <a:pathLst>
                <a:path w="2613" h="2620" extrusionOk="0">
                  <a:moveTo>
                    <a:pt x="1307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34"/>
                    <a:pt x="586" y="2620"/>
                    <a:pt x="1307" y="2620"/>
                  </a:cubicBezTo>
                  <a:cubicBezTo>
                    <a:pt x="2027" y="2620"/>
                    <a:pt x="2613" y="2034"/>
                    <a:pt x="2613" y="1306"/>
                  </a:cubicBezTo>
                  <a:cubicBezTo>
                    <a:pt x="2613" y="586"/>
                    <a:pt x="2027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754925" y="5195975"/>
              <a:ext cx="65550" cy="65325"/>
            </a:xfrm>
            <a:custGeom>
              <a:avLst/>
              <a:gdLst/>
              <a:ahLst/>
              <a:cxnLst/>
              <a:rect l="l" t="t" r="r" b="b"/>
              <a:pathLst>
                <a:path w="2622" h="2613" extrusionOk="0">
                  <a:moveTo>
                    <a:pt x="1316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27"/>
                    <a:pt x="586" y="2613"/>
                    <a:pt x="1316" y="2613"/>
                  </a:cubicBezTo>
                  <a:cubicBezTo>
                    <a:pt x="2036" y="2613"/>
                    <a:pt x="2622" y="2027"/>
                    <a:pt x="2622" y="1306"/>
                  </a:cubicBezTo>
                  <a:cubicBezTo>
                    <a:pt x="2622" y="586"/>
                    <a:pt x="2036" y="0"/>
                    <a:pt x="1316" y="0"/>
                  </a:cubicBezTo>
                  <a:close/>
                </a:path>
              </a:pathLst>
            </a:custGeom>
            <a:solidFill>
              <a:srgbClr val="EEA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648725" y="5042300"/>
              <a:ext cx="65500" cy="65500"/>
            </a:xfrm>
            <a:custGeom>
              <a:avLst/>
              <a:gdLst/>
              <a:ahLst/>
              <a:cxnLst/>
              <a:rect l="l" t="t" r="r" b="b"/>
              <a:pathLst>
                <a:path w="2620" h="2620" extrusionOk="0">
                  <a:moveTo>
                    <a:pt x="1307" y="0"/>
                  </a:moveTo>
                  <a:cubicBezTo>
                    <a:pt x="586" y="0"/>
                    <a:pt x="0" y="586"/>
                    <a:pt x="0" y="1306"/>
                  </a:cubicBezTo>
                  <a:cubicBezTo>
                    <a:pt x="0" y="2034"/>
                    <a:pt x="586" y="2620"/>
                    <a:pt x="1307" y="2620"/>
                  </a:cubicBezTo>
                  <a:cubicBezTo>
                    <a:pt x="2034" y="2620"/>
                    <a:pt x="2620" y="2034"/>
                    <a:pt x="2620" y="1306"/>
                  </a:cubicBezTo>
                  <a:cubicBezTo>
                    <a:pt x="2620" y="586"/>
                    <a:pt x="2034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" name="Google Shape;28;p2"/>
          <p:cNvSpPr/>
          <p:nvPr/>
        </p:nvSpPr>
        <p:spPr>
          <a:xfrm>
            <a:off x="5933200" y="6147433"/>
            <a:ext cx="325600" cy="311600"/>
          </a:xfrm>
          <a:custGeom>
            <a:avLst/>
            <a:gdLst/>
            <a:ahLst/>
            <a:cxnLst/>
            <a:rect l="l" t="t" r="r" b="b"/>
            <a:pathLst>
              <a:path w="9768" h="9348" extrusionOk="0">
                <a:moveTo>
                  <a:pt x="2276" y="842"/>
                </a:moveTo>
                <a:cubicBezTo>
                  <a:pt x="2710" y="842"/>
                  <a:pt x="3260" y="1174"/>
                  <a:pt x="3694" y="1714"/>
                </a:cubicBezTo>
                <a:cubicBezTo>
                  <a:pt x="3935" y="2013"/>
                  <a:pt x="4161" y="2338"/>
                  <a:pt x="4355" y="2675"/>
                </a:cubicBezTo>
                <a:cubicBezTo>
                  <a:pt x="4497" y="2914"/>
                  <a:pt x="4737" y="3058"/>
                  <a:pt x="5016" y="3058"/>
                </a:cubicBezTo>
                <a:cubicBezTo>
                  <a:pt x="5294" y="3058"/>
                  <a:pt x="5541" y="2914"/>
                  <a:pt x="5676" y="2675"/>
                </a:cubicBezTo>
                <a:cubicBezTo>
                  <a:pt x="6254" y="1676"/>
                  <a:pt x="6892" y="1039"/>
                  <a:pt x="7439" y="918"/>
                </a:cubicBezTo>
                <a:cubicBezTo>
                  <a:pt x="7509" y="902"/>
                  <a:pt x="7577" y="894"/>
                  <a:pt x="7644" y="894"/>
                </a:cubicBezTo>
                <a:cubicBezTo>
                  <a:pt x="7833" y="894"/>
                  <a:pt x="8016" y="956"/>
                  <a:pt x="8198" y="1084"/>
                </a:cubicBezTo>
                <a:cubicBezTo>
                  <a:pt x="8416" y="1233"/>
                  <a:pt x="8551" y="1451"/>
                  <a:pt x="8596" y="1752"/>
                </a:cubicBezTo>
                <a:cubicBezTo>
                  <a:pt x="8829" y="3238"/>
                  <a:pt x="7065" y="6180"/>
                  <a:pt x="5308" y="8470"/>
                </a:cubicBezTo>
                <a:cubicBezTo>
                  <a:pt x="3251" y="6188"/>
                  <a:pt x="1015" y="3087"/>
                  <a:pt x="1397" y="1781"/>
                </a:cubicBezTo>
                <a:cubicBezTo>
                  <a:pt x="1503" y="1406"/>
                  <a:pt x="1719" y="941"/>
                  <a:pt x="2134" y="851"/>
                </a:cubicBezTo>
                <a:cubicBezTo>
                  <a:pt x="2179" y="842"/>
                  <a:pt x="2231" y="842"/>
                  <a:pt x="2276" y="842"/>
                </a:cubicBezTo>
                <a:close/>
                <a:moveTo>
                  <a:pt x="2281" y="0"/>
                </a:moveTo>
                <a:cubicBezTo>
                  <a:pt x="2175" y="0"/>
                  <a:pt x="2070" y="11"/>
                  <a:pt x="1968" y="32"/>
                </a:cubicBezTo>
                <a:cubicBezTo>
                  <a:pt x="1510" y="122"/>
                  <a:pt x="901" y="460"/>
                  <a:pt x="586" y="1549"/>
                </a:cubicBezTo>
                <a:cubicBezTo>
                  <a:pt x="1" y="3568"/>
                  <a:pt x="3305" y="7501"/>
                  <a:pt x="4746" y="9094"/>
                </a:cubicBezTo>
                <a:cubicBezTo>
                  <a:pt x="4888" y="9258"/>
                  <a:pt x="5097" y="9348"/>
                  <a:pt x="5315" y="9348"/>
                </a:cubicBezTo>
                <a:lnTo>
                  <a:pt x="5346" y="9348"/>
                </a:lnTo>
                <a:cubicBezTo>
                  <a:pt x="5571" y="9340"/>
                  <a:pt x="5782" y="9229"/>
                  <a:pt x="5924" y="9049"/>
                </a:cubicBezTo>
                <a:cubicBezTo>
                  <a:pt x="7088" y="7532"/>
                  <a:pt x="9767" y="3779"/>
                  <a:pt x="9421" y="1617"/>
                </a:cubicBezTo>
                <a:cubicBezTo>
                  <a:pt x="9340" y="1084"/>
                  <a:pt x="9092" y="671"/>
                  <a:pt x="8679" y="392"/>
                </a:cubicBezTo>
                <a:cubicBezTo>
                  <a:pt x="8346" y="166"/>
                  <a:pt x="7997" y="49"/>
                  <a:pt x="7637" y="49"/>
                </a:cubicBezTo>
                <a:cubicBezTo>
                  <a:pt x="7510" y="49"/>
                  <a:pt x="7382" y="63"/>
                  <a:pt x="7252" y="93"/>
                </a:cubicBezTo>
                <a:cubicBezTo>
                  <a:pt x="6292" y="311"/>
                  <a:pt x="5519" y="1302"/>
                  <a:pt x="5016" y="2141"/>
                </a:cubicBezTo>
                <a:cubicBezTo>
                  <a:pt x="4813" y="1804"/>
                  <a:pt x="4588" y="1489"/>
                  <a:pt x="4348" y="1188"/>
                </a:cubicBezTo>
                <a:cubicBezTo>
                  <a:pt x="3742" y="434"/>
                  <a:pt x="2974" y="0"/>
                  <a:pt x="228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9" name="Google Shape;29;p2"/>
          <p:cNvSpPr/>
          <p:nvPr/>
        </p:nvSpPr>
        <p:spPr>
          <a:xfrm>
            <a:off x="11584601" y="4538968"/>
            <a:ext cx="181700" cy="112133"/>
          </a:xfrm>
          <a:custGeom>
            <a:avLst/>
            <a:gdLst/>
            <a:ahLst/>
            <a:cxnLst/>
            <a:rect l="l" t="t" r="r" b="b"/>
            <a:pathLst>
              <a:path w="5451" h="3364" extrusionOk="0">
                <a:moveTo>
                  <a:pt x="4979" y="0"/>
                </a:moveTo>
                <a:cubicBezTo>
                  <a:pt x="4856" y="0"/>
                  <a:pt x="4736" y="52"/>
                  <a:pt x="4656" y="149"/>
                </a:cubicBezTo>
                <a:lnTo>
                  <a:pt x="2710" y="2491"/>
                </a:lnTo>
                <a:lnTo>
                  <a:pt x="797" y="194"/>
                </a:lnTo>
                <a:cubicBezTo>
                  <a:pt x="714" y="94"/>
                  <a:pt x="593" y="43"/>
                  <a:pt x="473" y="43"/>
                </a:cubicBezTo>
                <a:cubicBezTo>
                  <a:pt x="377" y="43"/>
                  <a:pt x="281" y="76"/>
                  <a:pt x="204" y="142"/>
                </a:cubicBezTo>
                <a:cubicBezTo>
                  <a:pt x="24" y="292"/>
                  <a:pt x="1" y="555"/>
                  <a:pt x="152" y="735"/>
                </a:cubicBezTo>
                <a:lnTo>
                  <a:pt x="2103" y="3077"/>
                </a:lnTo>
                <a:cubicBezTo>
                  <a:pt x="2253" y="3257"/>
                  <a:pt x="2478" y="3363"/>
                  <a:pt x="2710" y="3363"/>
                </a:cubicBezTo>
                <a:cubicBezTo>
                  <a:pt x="2944" y="3363"/>
                  <a:pt x="3170" y="3257"/>
                  <a:pt x="3319" y="3077"/>
                </a:cubicBezTo>
                <a:lnTo>
                  <a:pt x="5301" y="690"/>
                </a:lnTo>
                <a:cubicBezTo>
                  <a:pt x="5450" y="510"/>
                  <a:pt x="5422" y="247"/>
                  <a:pt x="5249" y="97"/>
                </a:cubicBezTo>
                <a:cubicBezTo>
                  <a:pt x="5170" y="32"/>
                  <a:pt x="5074" y="0"/>
                  <a:pt x="497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0" name="Google Shape;30;p2"/>
          <p:cNvGrpSpPr/>
          <p:nvPr/>
        </p:nvGrpSpPr>
        <p:grpSpPr>
          <a:xfrm>
            <a:off x="11598134" y="3354202"/>
            <a:ext cx="451133" cy="591567"/>
            <a:chOff x="4143625" y="3473950"/>
            <a:chExt cx="338350" cy="443675"/>
          </a:xfrm>
        </p:grpSpPr>
        <p:sp>
          <p:nvSpPr>
            <p:cNvPr id="31" name="Google Shape;31;p2"/>
            <p:cNvSpPr/>
            <p:nvPr/>
          </p:nvSpPr>
          <p:spPr>
            <a:xfrm>
              <a:off x="4143625" y="3488000"/>
              <a:ext cx="66225" cy="127275"/>
            </a:xfrm>
            <a:custGeom>
              <a:avLst/>
              <a:gdLst/>
              <a:ahLst/>
              <a:cxnLst/>
              <a:rect l="l" t="t" r="r" b="b"/>
              <a:pathLst>
                <a:path w="2649" h="5091" extrusionOk="0">
                  <a:moveTo>
                    <a:pt x="1352" y="1"/>
                  </a:moveTo>
                  <a:cubicBezTo>
                    <a:pt x="1058" y="1"/>
                    <a:pt x="0" y="2179"/>
                    <a:pt x="0" y="3379"/>
                  </a:cubicBezTo>
                  <a:cubicBezTo>
                    <a:pt x="0" y="4580"/>
                    <a:pt x="532" y="5090"/>
                    <a:pt x="1269" y="5090"/>
                  </a:cubicBezTo>
                  <a:cubicBezTo>
                    <a:pt x="1997" y="5090"/>
                    <a:pt x="2649" y="4580"/>
                    <a:pt x="2649" y="3379"/>
                  </a:cubicBezTo>
                  <a:cubicBezTo>
                    <a:pt x="2649" y="2179"/>
                    <a:pt x="1636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415700" y="3473950"/>
              <a:ext cx="66275" cy="127250"/>
            </a:xfrm>
            <a:custGeom>
              <a:avLst/>
              <a:gdLst/>
              <a:ahLst/>
              <a:cxnLst/>
              <a:rect l="l" t="t" r="r" b="b"/>
              <a:pathLst>
                <a:path w="2651" h="5090" extrusionOk="0">
                  <a:moveTo>
                    <a:pt x="1359" y="0"/>
                  </a:moveTo>
                  <a:cubicBezTo>
                    <a:pt x="1060" y="0"/>
                    <a:pt x="1" y="2177"/>
                    <a:pt x="1" y="3378"/>
                  </a:cubicBezTo>
                  <a:cubicBezTo>
                    <a:pt x="1" y="4578"/>
                    <a:pt x="541" y="5090"/>
                    <a:pt x="1269" y="5090"/>
                  </a:cubicBezTo>
                  <a:cubicBezTo>
                    <a:pt x="2006" y="5090"/>
                    <a:pt x="2651" y="4578"/>
                    <a:pt x="2651" y="3378"/>
                  </a:cubicBezTo>
                  <a:cubicBezTo>
                    <a:pt x="2651" y="2177"/>
                    <a:pt x="1646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143625" y="3689550"/>
              <a:ext cx="66225" cy="127275"/>
            </a:xfrm>
            <a:custGeom>
              <a:avLst/>
              <a:gdLst/>
              <a:ahLst/>
              <a:cxnLst/>
              <a:rect l="l" t="t" r="r" b="b"/>
              <a:pathLst>
                <a:path w="2649" h="5091" extrusionOk="0">
                  <a:moveTo>
                    <a:pt x="1352" y="1"/>
                  </a:moveTo>
                  <a:cubicBezTo>
                    <a:pt x="1058" y="1"/>
                    <a:pt x="0" y="2179"/>
                    <a:pt x="0" y="3379"/>
                  </a:cubicBezTo>
                  <a:cubicBezTo>
                    <a:pt x="0" y="4580"/>
                    <a:pt x="532" y="5090"/>
                    <a:pt x="1269" y="5090"/>
                  </a:cubicBezTo>
                  <a:cubicBezTo>
                    <a:pt x="1997" y="5090"/>
                    <a:pt x="2649" y="4580"/>
                    <a:pt x="2649" y="3379"/>
                  </a:cubicBezTo>
                  <a:cubicBezTo>
                    <a:pt x="2649" y="2179"/>
                    <a:pt x="1636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4279650" y="3588975"/>
              <a:ext cx="66275" cy="127275"/>
            </a:xfrm>
            <a:custGeom>
              <a:avLst/>
              <a:gdLst/>
              <a:ahLst/>
              <a:cxnLst/>
              <a:rect l="l" t="t" r="r" b="b"/>
              <a:pathLst>
                <a:path w="2651" h="5091" extrusionOk="0">
                  <a:moveTo>
                    <a:pt x="1351" y="1"/>
                  </a:moveTo>
                  <a:cubicBezTo>
                    <a:pt x="1060" y="1"/>
                    <a:pt x="0" y="2177"/>
                    <a:pt x="0" y="3379"/>
                  </a:cubicBezTo>
                  <a:cubicBezTo>
                    <a:pt x="0" y="4580"/>
                    <a:pt x="533" y="5090"/>
                    <a:pt x="1270" y="5090"/>
                  </a:cubicBezTo>
                  <a:cubicBezTo>
                    <a:pt x="1998" y="5090"/>
                    <a:pt x="2650" y="4580"/>
                    <a:pt x="2650" y="3379"/>
                  </a:cubicBezTo>
                  <a:cubicBezTo>
                    <a:pt x="2650" y="2177"/>
                    <a:pt x="1645" y="1"/>
                    <a:pt x="1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408775" y="3685225"/>
              <a:ext cx="66275" cy="127100"/>
            </a:xfrm>
            <a:custGeom>
              <a:avLst/>
              <a:gdLst/>
              <a:ahLst/>
              <a:cxnLst/>
              <a:rect l="l" t="t" r="r" b="b"/>
              <a:pathLst>
                <a:path w="2651" h="5084" extrusionOk="0">
                  <a:moveTo>
                    <a:pt x="1352" y="1"/>
                  </a:moveTo>
                  <a:cubicBezTo>
                    <a:pt x="1060" y="1"/>
                    <a:pt x="0" y="2179"/>
                    <a:pt x="0" y="3379"/>
                  </a:cubicBezTo>
                  <a:cubicBezTo>
                    <a:pt x="0" y="4580"/>
                    <a:pt x="534" y="5083"/>
                    <a:pt x="1269" y="5083"/>
                  </a:cubicBezTo>
                  <a:cubicBezTo>
                    <a:pt x="1997" y="5083"/>
                    <a:pt x="2651" y="4580"/>
                    <a:pt x="2651" y="3379"/>
                  </a:cubicBezTo>
                  <a:cubicBezTo>
                    <a:pt x="2651" y="2179"/>
                    <a:pt x="1645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4279650" y="3790525"/>
              <a:ext cx="66275" cy="127100"/>
            </a:xfrm>
            <a:custGeom>
              <a:avLst/>
              <a:gdLst/>
              <a:ahLst/>
              <a:cxnLst/>
              <a:rect l="l" t="t" r="r" b="b"/>
              <a:pathLst>
                <a:path w="2651" h="5084" extrusionOk="0">
                  <a:moveTo>
                    <a:pt x="1351" y="1"/>
                  </a:moveTo>
                  <a:cubicBezTo>
                    <a:pt x="1060" y="1"/>
                    <a:pt x="0" y="2177"/>
                    <a:pt x="0" y="3379"/>
                  </a:cubicBezTo>
                  <a:cubicBezTo>
                    <a:pt x="0" y="4581"/>
                    <a:pt x="533" y="5083"/>
                    <a:pt x="1270" y="5083"/>
                  </a:cubicBezTo>
                  <a:cubicBezTo>
                    <a:pt x="1998" y="5083"/>
                    <a:pt x="2650" y="4581"/>
                    <a:pt x="2650" y="3379"/>
                  </a:cubicBezTo>
                  <a:cubicBezTo>
                    <a:pt x="2650" y="2177"/>
                    <a:pt x="1645" y="1"/>
                    <a:pt x="1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7" name="Google Shape;37;p2"/>
          <p:cNvSpPr/>
          <p:nvPr/>
        </p:nvSpPr>
        <p:spPr>
          <a:xfrm>
            <a:off x="267667" y="2435333"/>
            <a:ext cx="325600" cy="311600"/>
          </a:xfrm>
          <a:custGeom>
            <a:avLst/>
            <a:gdLst/>
            <a:ahLst/>
            <a:cxnLst/>
            <a:rect l="l" t="t" r="r" b="b"/>
            <a:pathLst>
              <a:path w="9768" h="9348" extrusionOk="0">
                <a:moveTo>
                  <a:pt x="2276" y="842"/>
                </a:moveTo>
                <a:cubicBezTo>
                  <a:pt x="2710" y="842"/>
                  <a:pt x="3260" y="1174"/>
                  <a:pt x="3694" y="1714"/>
                </a:cubicBezTo>
                <a:cubicBezTo>
                  <a:pt x="3935" y="2013"/>
                  <a:pt x="4161" y="2338"/>
                  <a:pt x="4355" y="2675"/>
                </a:cubicBezTo>
                <a:cubicBezTo>
                  <a:pt x="4497" y="2914"/>
                  <a:pt x="4737" y="3058"/>
                  <a:pt x="5016" y="3058"/>
                </a:cubicBezTo>
                <a:cubicBezTo>
                  <a:pt x="5294" y="3058"/>
                  <a:pt x="5541" y="2914"/>
                  <a:pt x="5676" y="2675"/>
                </a:cubicBezTo>
                <a:cubicBezTo>
                  <a:pt x="6254" y="1676"/>
                  <a:pt x="6892" y="1039"/>
                  <a:pt x="7439" y="918"/>
                </a:cubicBezTo>
                <a:cubicBezTo>
                  <a:pt x="7509" y="902"/>
                  <a:pt x="7577" y="894"/>
                  <a:pt x="7644" y="894"/>
                </a:cubicBezTo>
                <a:cubicBezTo>
                  <a:pt x="7833" y="894"/>
                  <a:pt x="8016" y="956"/>
                  <a:pt x="8198" y="1084"/>
                </a:cubicBezTo>
                <a:cubicBezTo>
                  <a:pt x="8416" y="1233"/>
                  <a:pt x="8551" y="1451"/>
                  <a:pt x="8596" y="1752"/>
                </a:cubicBezTo>
                <a:cubicBezTo>
                  <a:pt x="8829" y="3238"/>
                  <a:pt x="7065" y="6180"/>
                  <a:pt x="5308" y="8470"/>
                </a:cubicBezTo>
                <a:cubicBezTo>
                  <a:pt x="3251" y="6188"/>
                  <a:pt x="1015" y="3087"/>
                  <a:pt x="1397" y="1781"/>
                </a:cubicBezTo>
                <a:cubicBezTo>
                  <a:pt x="1503" y="1406"/>
                  <a:pt x="1719" y="941"/>
                  <a:pt x="2134" y="851"/>
                </a:cubicBezTo>
                <a:cubicBezTo>
                  <a:pt x="2179" y="842"/>
                  <a:pt x="2231" y="842"/>
                  <a:pt x="2276" y="842"/>
                </a:cubicBezTo>
                <a:close/>
                <a:moveTo>
                  <a:pt x="2281" y="0"/>
                </a:moveTo>
                <a:cubicBezTo>
                  <a:pt x="2175" y="0"/>
                  <a:pt x="2070" y="11"/>
                  <a:pt x="1968" y="32"/>
                </a:cubicBezTo>
                <a:cubicBezTo>
                  <a:pt x="1510" y="122"/>
                  <a:pt x="901" y="460"/>
                  <a:pt x="586" y="1549"/>
                </a:cubicBezTo>
                <a:cubicBezTo>
                  <a:pt x="1" y="3568"/>
                  <a:pt x="3305" y="7501"/>
                  <a:pt x="4746" y="9094"/>
                </a:cubicBezTo>
                <a:cubicBezTo>
                  <a:pt x="4888" y="9258"/>
                  <a:pt x="5097" y="9348"/>
                  <a:pt x="5315" y="9348"/>
                </a:cubicBezTo>
                <a:lnTo>
                  <a:pt x="5346" y="9348"/>
                </a:lnTo>
                <a:cubicBezTo>
                  <a:pt x="5571" y="9340"/>
                  <a:pt x="5782" y="9229"/>
                  <a:pt x="5924" y="9049"/>
                </a:cubicBezTo>
                <a:cubicBezTo>
                  <a:pt x="7088" y="7532"/>
                  <a:pt x="9767" y="3779"/>
                  <a:pt x="9421" y="1617"/>
                </a:cubicBezTo>
                <a:cubicBezTo>
                  <a:pt x="9340" y="1084"/>
                  <a:pt x="9092" y="671"/>
                  <a:pt x="8679" y="392"/>
                </a:cubicBezTo>
                <a:cubicBezTo>
                  <a:pt x="8346" y="166"/>
                  <a:pt x="7997" y="49"/>
                  <a:pt x="7637" y="49"/>
                </a:cubicBezTo>
                <a:cubicBezTo>
                  <a:pt x="7510" y="49"/>
                  <a:pt x="7382" y="63"/>
                  <a:pt x="7252" y="93"/>
                </a:cubicBezTo>
                <a:cubicBezTo>
                  <a:pt x="6292" y="311"/>
                  <a:pt x="5519" y="1302"/>
                  <a:pt x="5016" y="2141"/>
                </a:cubicBezTo>
                <a:cubicBezTo>
                  <a:pt x="4813" y="1804"/>
                  <a:pt x="4588" y="1489"/>
                  <a:pt x="4348" y="1188"/>
                </a:cubicBezTo>
                <a:cubicBezTo>
                  <a:pt x="3742" y="434"/>
                  <a:pt x="2974" y="0"/>
                  <a:pt x="228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8" name="Google Shape;38;p2"/>
          <p:cNvGrpSpPr/>
          <p:nvPr/>
        </p:nvGrpSpPr>
        <p:grpSpPr>
          <a:xfrm>
            <a:off x="267667" y="4449017"/>
            <a:ext cx="383633" cy="292000"/>
            <a:chOff x="3648725" y="5042300"/>
            <a:chExt cx="287725" cy="219000"/>
          </a:xfrm>
        </p:grpSpPr>
        <p:sp>
          <p:nvSpPr>
            <p:cNvPr id="39" name="Google Shape;39;p2"/>
            <p:cNvSpPr/>
            <p:nvPr/>
          </p:nvSpPr>
          <p:spPr>
            <a:xfrm>
              <a:off x="3871125" y="5042300"/>
              <a:ext cx="65325" cy="65500"/>
            </a:xfrm>
            <a:custGeom>
              <a:avLst/>
              <a:gdLst/>
              <a:ahLst/>
              <a:cxnLst/>
              <a:rect l="l" t="t" r="r" b="b"/>
              <a:pathLst>
                <a:path w="2613" h="2620" extrusionOk="0">
                  <a:moveTo>
                    <a:pt x="1307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34"/>
                    <a:pt x="586" y="2620"/>
                    <a:pt x="1307" y="2620"/>
                  </a:cubicBezTo>
                  <a:cubicBezTo>
                    <a:pt x="2027" y="2620"/>
                    <a:pt x="2613" y="2034"/>
                    <a:pt x="2613" y="1306"/>
                  </a:cubicBezTo>
                  <a:cubicBezTo>
                    <a:pt x="2613" y="586"/>
                    <a:pt x="2027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754925" y="5195975"/>
              <a:ext cx="65550" cy="65325"/>
            </a:xfrm>
            <a:custGeom>
              <a:avLst/>
              <a:gdLst/>
              <a:ahLst/>
              <a:cxnLst/>
              <a:rect l="l" t="t" r="r" b="b"/>
              <a:pathLst>
                <a:path w="2622" h="2613" extrusionOk="0">
                  <a:moveTo>
                    <a:pt x="1316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27"/>
                    <a:pt x="586" y="2613"/>
                    <a:pt x="1316" y="2613"/>
                  </a:cubicBezTo>
                  <a:cubicBezTo>
                    <a:pt x="2036" y="2613"/>
                    <a:pt x="2622" y="2027"/>
                    <a:pt x="2622" y="1306"/>
                  </a:cubicBezTo>
                  <a:cubicBezTo>
                    <a:pt x="2622" y="586"/>
                    <a:pt x="2036" y="0"/>
                    <a:pt x="1316" y="0"/>
                  </a:cubicBezTo>
                  <a:close/>
                </a:path>
              </a:pathLst>
            </a:custGeom>
            <a:solidFill>
              <a:srgbClr val="EEA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648725" y="5042300"/>
              <a:ext cx="65500" cy="65500"/>
            </a:xfrm>
            <a:custGeom>
              <a:avLst/>
              <a:gdLst/>
              <a:ahLst/>
              <a:cxnLst/>
              <a:rect l="l" t="t" r="r" b="b"/>
              <a:pathLst>
                <a:path w="2620" h="2620" extrusionOk="0">
                  <a:moveTo>
                    <a:pt x="1307" y="0"/>
                  </a:moveTo>
                  <a:cubicBezTo>
                    <a:pt x="586" y="0"/>
                    <a:pt x="0" y="586"/>
                    <a:pt x="0" y="1306"/>
                  </a:cubicBezTo>
                  <a:cubicBezTo>
                    <a:pt x="0" y="2034"/>
                    <a:pt x="586" y="2620"/>
                    <a:pt x="1307" y="2620"/>
                  </a:cubicBezTo>
                  <a:cubicBezTo>
                    <a:pt x="2034" y="2620"/>
                    <a:pt x="2620" y="2034"/>
                    <a:pt x="2620" y="1306"/>
                  </a:cubicBezTo>
                  <a:cubicBezTo>
                    <a:pt x="2620" y="586"/>
                    <a:pt x="2034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2" name="Google Shape;42;p2"/>
          <p:cNvSpPr/>
          <p:nvPr/>
        </p:nvSpPr>
        <p:spPr>
          <a:xfrm>
            <a:off x="11238517" y="1172601"/>
            <a:ext cx="669933" cy="370067"/>
          </a:xfrm>
          <a:custGeom>
            <a:avLst/>
            <a:gdLst/>
            <a:ahLst/>
            <a:cxnLst/>
            <a:rect l="l" t="t" r="r" b="b"/>
            <a:pathLst>
              <a:path w="20098" h="11102" extrusionOk="0">
                <a:moveTo>
                  <a:pt x="10808" y="0"/>
                </a:moveTo>
                <a:cubicBezTo>
                  <a:pt x="10737" y="0"/>
                  <a:pt x="10665" y="1"/>
                  <a:pt x="10594" y="4"/>
                </a:cubicBezTo>
                <a:cubicBezTo>
                  <a:pt x="8176" y="94"/>
                  <a:pt x="6201" y="1761"/>
                  <a:pt x="5594" y="3968"/>
                </a:cubicBezTo>
                <a:cubicBezTo>
                  <a:pt x="5075" y="3697"/>
                  <a:pt x="4486" y="3543"/>
                  <a:pt x="3868" y="3543"/>
                </a:cubicBezTo>
                <a:cubicBezTo>
                  <a:pt x="3816" y="3543"/>
                  <a:pt x="3763" y="3544"/>
                  <a:pt x="3710" y="3546"/>
                </a:cubicBezTo>
                <a:cubicBezTo>
                  <a:pt x="1622" y="3629"/>
                  <a:pt x="0" y="5378"/>
                  <a:pt x="76" y="7465"/>
                </a:cubicBezTo>
                <a:cubicBezTo>
                  <a:pt x="157" y="9506"/>
                  <a:pt x="1837" y="11101"/>
                  <a:pt x="3861" y="11101"/>
                </a:cubicBezTo>
                <a:cubicBezTo>
                  <a:pt x="3908" y="11101"/>
                  <a:pt x="3955" y="11100"/>
                  <a:pt x="4002" y="11099"/>
                </a:cubicBezTo>
                <a:cubicBezTo>
                  <a:pt x="5308" y="11046"/>
                  <a:pt x="9489" y="10843"/>
                  <a:pt x="11006" y="10783"/>
                </a:cubicBezTo>
                <a:cubicBezTo>
                  <a:pt x="11129" y="10779"/>
                  <a:pt x="11273" y="10777"/>
                  <a:pt x="11434" y="10777"/>
                </a:cubicBezTo>
                <a:cubicBezTo>
                  <a:pt x="12813" y="10777"/>
                  <a:pt x="15440" y="10917"/>
                  <a:pt x="16725" y="10917"/>
                </a:cubicBezTo>
                <a:cubicBezTo>
                  <a:pt x="16875" y="10917"/>
                  <a:pt x="17006" y="10915"/>
                  <a:pt x="17116" y="10911"/>
                </a:cubicBezTo>
                <a:cubicBezTo>
                  <a:pt x="18791" y="10843"/>
                  <a:pt x="20097" y="9432"/>
                  <a:pt x="20036" y="7758"/>
                </a:cubicBezTo>
                <a:cubicBezTo>
                  <a:pt x="19971" y="6126"/>
                  <a:pt x="18626" y="4835"/>
                  <a:pt x="17001" y="4835"/>
                </a:cubicBezTo>
                <a:cubicBezTo>
                  <a:pt x="16960" y="4835"/>
                  <a:pt x="16918" y="4836"/>
                  <a:pt x="16876" y="4838"/>
                </a:cubicBezTo>
                <a:cubicBezTo>
                  <a:pt x="16636" y="4845"/>
                  <a:pt x="16395" y="4890"/>
                  <a:pt x="16170" y="4950"/>
                </a:cubicBezTo>
                <a:cubicBezTo>
                  <a:pt x="15943" y="2161"/>
                  <a:pt x="13610" y="0"/>
                  <a:pt x="1080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43" name="Google Shape;43;p2"/>
          <p:cNvSpPr/>
          <p:nvPr/>
        </p:nvSpPr>
        <p:spPr>
          <a:xfrm>
            <a:off x="11660900" y="2292633"/>
            <a:ext cx="325600" cy="311600"/>
          </a:xfrm>
          <a:custGeom>
            <a:avLst/>
            <a:gdLst/>
            <a:ahLst/>
            <a:cxnLst/>
            <a:rect l="l" t="t" r="r" b="b"/>
            <a:pathLst>
              <a:path w="9768" h="9348" extrusionOk="0">
                <a:moveTo>
                  <a:pt x="2276" y="842"/>
                </a:moveTo>
                <a:cubicBezTo>
                  <a:pt x="2710" y="842"/>
                  <a:pt x="3260" y="1174"/>
                  <a:pt x="3694" y="1714"/>
                </a:cubicBezTo>
                <a:cubicBezTo>
                  <a:pt x="3935" y="2013"/>
                  <a:pt x="4161" y="2338"/>
                  <a:pt x="4355" y="2675"/>
                </a:cubicBezTo>
                <a:cubicBezTo>
                  <a:pt x="4497" y="2914"/>
                  <a:pt x="4737" y="3058"/>
                  <a:pt x="5016" y="3058"/>
                </a:cubicBezTo>
                <a:cubicBezTo>
                  <a:pt x="5294" y="3058"/>
                  <a:pt x="5541" y="2914"/>
                  <a:pt x="5676" y="2675"/>
                </a:cubicBezTo>
                <a:cubicBezTo>
                  <a:pt x="6254" y="1676"/>
                  <a:pt x="6892" y="1039"/>
                  <a:pt x="7439" y="918"/>
                </a:cubicBezTo>
                <a:cubicBezTo>
                  <a:pt x="7509" y="902"/>
                  <a:pt x="7577" y="894"/>
                  <a:pt x="7644" y="894"/>
                </a:cubicBezTo>
                <a:cubicBezTo>
                  <a:pt x="7833" y="894"/>
                  <a:pt x="8016" y="956"/>
                  <a:pt x="8198" y="1084"/>
                </a:cubicBezTo>
                <a:cubicBezTo>
                  <a:pt x="8416" y="1233"/>
                  <a:pt x="8551" y="1451"/>
                  <a:pt x="8596" y="1752"/>
                </a:cubicBezTo>
                <a:cubicBezTo>
                  <a:pt x="8829" y="3238"/>
                  <a:pt x="7065" y="6180"/>
                  <a:pt x="5308" y="8470"/>
                </a:cubicBezTo>
                <a:cubicBezTo>
                  <a:pt x="3251" y="6188"/>
                  <a:pt x="1015" y="3087"/>
                  <a:pt x="1397" y="1781"/>
                </a:cubicBezTo>
                <a:cubicBezTo>
                  <a:pt x="1503" y="1406"/>
                  <a:pt x="1719" y="941"/>
                  <a:pt x="2134" y="851"/>
                </a:cubicBezTo>
                <a:cubicBezTo>
                  <a:pt x="2179" y="842"/>
                  <a:pt x="2231" y="842"/>
                  <a:pt x="2276" y="842"/>
                </a:cubicBezTo>
                <a:close/>
                <a:moveTo>
                  <a:pt x="2281" y="0"/>
                </a:moveTo>
                <a:cubicBezTo>
                  <a:pt x="2175" y="0"/>
                  <a:pt x="2070" y="11"/>
                  <a:pt x="1968" y="32"/>
                </a:cubicBezTo>
                <a:cubicBezTo>
                  <a:pt x="1510" y="122"/>
                  <a:pt x="901" y="460"/>
                  <a:pt x="586" y="1549"/>
                </a:cubicBezTo>
                <a:cubicBezTo>
                  <a:pt x="1" y="3568"/>
                  <a:pt x="3305" y="7501"/>
                  <a:pt x="4746" y="9094"/>
                </a:cubicBezTo>
                <a:cubicBezTo>
                  <a:pt x="4888" y="9258"/>
                  <a:pt x="5097" y="9348"/>
                  <a:pt x="5315" y="9348"/>
                </a:cubicBezTo>
                <a:lnTo>
                  <a:pt x="5346" y="9348"/>
                </a:lnTo>
                <a:cubicBezTo>
                  <a:pt x="5571" y="9340"/>
                  <a:pt x="5782" y="9229"/>
                  <a:pt x="5924" y="9049"/>
                </a:cubicBezTo>
                <a:cubicBezTo>
                  <a:pt x="7088" y="7532"/>
                  <a:pt x="9767" y="3779"/>
                  <a:pt x="9421" y="1617"/>
                </a:cubicBezTo>
                <a:cubicBezTo>
                  <a:pt x="9340" y="1084"/>
                  <a:pt x="9092" y="671"/>
                  <a:pt x="8679" y="392"/>
                </a:cubicBezTo>
                <a:cubicBezTo>
                  <a:pt x="8346" y="166"/>
                  <a:pt x="7997" y="49"/>
                  <a:pt x="7637" y="49"/>
                </a:cubicBezTo>
                <a:cubicBezTo>
                  <a:pt x="7510" y="49"/>
                  <a:pt x="7382" y="63"/>
                  <a:pt x="7252" y="93"/>
                </a:cubicBezTo>
                <a:cubicBezTo>
                  <a:pt x="6292" y="311"/>
                  <a:pt x="5519" y="1302"/>
                  <a:pt x="5016" y="2141"/>
                </a:cubicBezTo>
                <a:cubicBezTo>
                  <a:pt x="4813" y="1804"/>
                  <a:pt x="4588" y="1489"/>
                  <a:pt x="4348" y="1188"/>
                </a:cubicBezTo>
                <a:cubicBezTo>
                  <a:pt x="3742" y="434"/>
                  <a:pt x="2974" y="0"/>
                  <a:pt x="228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44" name="Google Shape;44;p2"/>
          <p:cNvSpPr/>
          <p:nvPr/>
        </p:nvSpPr>
        <p:spPr>
          <a:xfrm>
            <a:off x="10719822" y="6077375"/>
            <a:ext cx="2207751" cy="1072756"/>
          </a:xfrm>
          <a:custGeom>
            <a:avLst/>
            <a:gdLst/>
            <a:ahLst/>
            <a:cxnLst/>
            <a:rect l="l" t="t" r="r" b="b"/>
            <a:pathLst>
              <a:path w="47639" h="23148" extrusionOk="0">
                <a:moveTo>
                  <a:pt x="24298" y="0"/>
                </a:moveTo>
                <a:cubicBezTo>
                  <a:pt x="18492" y="0"/>
                  <a:pt x="13666" y="4478"/>
                  <a:pt x="13190" y="10256"/>
                </a:cubicBezTo>
                <a:cubicBezTo>
                  <a:pt x="12725" y="10121"/>
                  <a:pt x="12237" y="10038"/>
                  <a:pt x="11727" y="10015"/>
                </a:cubicBezTo>
                <a:cubicBezTo>
                  <a:pt x="11646" y="10012"/>
                  <a:pt x="11566" y="10010"/>
                  <a:pt x="11486" y="10010"/>
                </a:cubicBezTo>
                <a:cubicBezTo>
                  <a:pt x="8207" y="10010"/>
                  <a:pt x="5482" y="12543"/>
                  <a:pt x="5225" y="15804"/>
                </a:cubicBezTo>
                <a:cubicBezTo>
                  <a:pt x="4843" y="15683"/>
                  <a:pt x="4431" y="15616"/>
                  <a:pt x="4002" y="15616"/>
                </a:cubicBezTo>
                <a:cubicBezTo>
                  <a:pt x="1795" y="15616"/>
                  <a:pt x="1" y="17409"/>
                  <a:pt x="1" y="19625"/>
                </a:cubicBezTo>
                <a:cubicBezTo>
                  <a:pt x="1" y="21839"/>
                  <a:pt x="1532" y="22597"/>
                  <a:pt x="3725" y="22882"/>
                </a:cubicBezTo>
                <a:cubicBezTo>
                  <a:pt x="5349" y="23095"/>
                  <a:pt x="7654" y="23147"/>
                  <a:pt x="9568" y="23147"/>
                </a:cubicBezTo>
                <a:cubicBezTo>
                  <a:pt x="10952" y="23147"/>
                  <a:pt x="12132" y="23120"/>
                  <a:pt x="12702" y="23107"/>
                </a:cubicBezTo>
                <a:cubicBezTo>
                  <a:pt x="15426" y="23042"/>
                  <a:pt x="19686" y="22817"/>
                  <a:pt x="22535" y="22817"/>
                </a:cubicBezTo>
                <a:cubicBezTo>
                  <a:pt x="23000" y="22817"/>
                  <a:pt x="23428" y="22823"/>
                  <a:pt x="23805" y="22837"/>
                </a:cubicBezTo>
                <a:cubicBezTo>
                  <a:pt x="26050" y="22923"/>
                  <a:pt x="31134" y="23017"/>
                  <a:pt x="34847" y="23017"/>
                </a:cubicBezTo>
                <a:cubicBezTo>
                  <a:pt x="36337" y="23017"/>
                  <a:pt x="37607" y="23002"/>
                  <a:pt x="38384" y="22965"/>
                </a:cubicBezTo>
                <a:cubicBezTo>
                  <a:pt x="44050" y="22709"/>
                  <a:pt x="47309" y="19805"/>
                  <a:pt x="47473" y="15495"/>
                </a:cubicBezTo>
                <a:cubicBezTo>
                  <a:pt x="47639" y="11179"/>
                  <a:pt x="43293" y="7509"/>
                  <a:pt x="38984" y="7343"/>
                </a:cubicBezTo>
                <a:cubicBezTo>
                  <a:pt x="38884" y="7340"/>
                  <a:pt x="38786" y="7338"/>
                  <a:pt x="38687" y="7338"/>
                </a:cubicBezTo>
                <a:cubicBezTo>
                  <a:pt x="37387" y="7338"/>
                  <a:pt x="36162" y="7656"/>
                  <a:pt x="35080" y="8221"/>
                </a:cubicBezTo>
                <a:cubicBezTo>
                  <a:pt x="33826" y="3650"/>
                  <a:pt x="29727" y="203"/>
                  <a:pt x="24737" y="9"/>
                </a:cubicBezTo>
                <a:cubicBezTo>
                  <a:pt x="24590" y="3"/>
                  <a:pt x="24443" y="0"/>
                  <a:pt x="2429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5" name="Google Shape;45;p2"/>
          <p:cNvGrpSpPr/>
          <p:nvPr/>
        </p:nvGrpSpPr>
        <p:grpSpPr>
          <a:xfrm>
            <a:off x="454151" y="6565919"/>
            <a:ext cx="451133" cy="591567"/>
            <a:chOff x="4143625" y="3473950"/>
            <a:chExt cx="338350" cy="443675"/>
          </a:xfrm>
        </p:grpSpPr>
        <p:sp>
          <p:nvSpPr>
            <p:cNvPr id="46" name="Google Shape;46;p2"/>
            <p:cNvSpPr/>
            <p:nvPr/>
          </p:nvSpPr>
          <p:spPr>
            <a:xfrm>
              <a:off x="4143625" y="3488000"/>
              <a:ext cx="66225" cy="127275"/>
            </a:xfrm>
            <a:custGeom>
              <a:avLst/>
              <a:gdLst/>
              <a:ahLst/>
              <a:cxnLst/>
              <a:rect l="l" t="t" r="r" b="b"/>
              <a:pathLst>
                <a:path w="2649" h="5091" extrusionOk="0">
                  <a:moveTo>
                    <a:pt x="1352" y="1"/>
                  </a:moveTo>
                  <a:cubicBezTo>
                    <a:pt x="1058" y="1"/>
                    <a:pt x="0" y="2179"/>
                    <a:pt x="0" y="3379"/>
                  </a:cubicBezTo>
                  <a:cubicBezTo>
                    <a:pt x="0" y="4580"/>
                    <a:pt x="532" y="5090"/>
                    <a:pt x="1269" y="5090"/>
                  </a:cubicBezTo>
                  <a:cubicBezTo>
                    <a:pt x="1997" y="5090"/>
                    <a:pt x="2649" y="4580"/>
                    <a:pt x="2649" y="3379"/>
                  </a:cubicBezTo>
                  <a:cubicBezTo>
                    <a:pt x="2649" y="2179"/>
                    <a:pt x="1636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415700" y="3473950"/>
              <a:ext cx="66275" cy="127250"/>
            </a:xfrm>
            <a:custGeom>
              <a:avLst/>
              <a:gdLst/>
              <a:ahLst/>
              <a:cxnLst/>
              <a:rect l="l" t="t" r="r" b="b"/>
              <a:pathLst>
                <a:path w="2651" h="5090" extrusionOk="0">
                  <a:moveTo>
                    <a:pt x="1359" y="0"/>
                  </a:moveTo>
                  <a:cubicBezTo>
                    <a:pt x="1060" y="0"/>
                    <a:pt x="1" y="2177"/>
                    <a:pt x="1" y="3378"/>
                  </a:cubicBezTo>
                  <a:cubicBezTo>
                    <a:pt x="1" y="4578"/>
                    <a:pt x="541" y="5090"/>
                    <a:pt x="1269" y="5090"/>
                  </a:cubicBezTo>
                  <a:cubicBezTo>
                    <a:pt x="2006" y="5090"/>
                    <a:pt x="2651" y="4578"/>
                    <a:pt x="2651" y="3378"/>
                  </a:cubicBezTo>
                  <a:cubicBezTo>
                    <a:pt x="2651" y="2177"/>
                    <a:pt x="1646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143625" y="3689550"/>
              <a:ext cx="66225" cy="127275"/>
            </a:xfrm>
            <a:custGeom>
              <a:avLst/>
              <a:gdLst/>
              <a:ahLst/>
              <a:cxnLst/>
              <a:rect l="l" t="t" r="r" b="b"/>
              <a:pathLst>
                <a:path w="2649" h="5091" extrusionOk="0">
                  <a:moveTo>
                    <a:pt x="1352" y="1"/>
                  </a:moveTo>
                  <a:cubicBezTo>
                    <a:pt x="1058" y="1"/>
                    <a:pt x="0" y="2179"/>
                    <a:pt x="0" y="3379"/>
                  </a:cubicBezTo>
                  <a:cubicBezTo>
                    <a:pt x="0" y="4580"/>
                    <a:pt x="532" y="5090"/>
                    <a:pt x="1269" y="5090"/>
                  </a:cubicBezTo>
                  <a:cubicBezTo>
                    <a:pt x="1997" y="5090"/>
                    <a:pt x="2649" y="4580"/>
                    <a:pt x="2649" y="3379"/>
                  </a:cubicBezTo>
                  <a:cubicBezTo>
                    <a:pt x="2649" y="2179"/>
                    <a:pt x="1636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279650" y="3588975"/>
              <a:ext cx="66275" cy="127275"/>
            </a:xfrm>
            <a:custGeom>
              <a:avLst/>
              <a:gdLst/>
              <a:ahLst/>
              <a:cxnLst/>
              <a:rect l="l" t="t" r="r" b="b"/>
              <a:pathLst>
                <a:path w="2651" h="5091" extrusionOk="0">
                  <a:moveTo>
                    <a:pt x="1351" y="1"/>
                  </a:moveTo>
                  <a:cubicBezTo>
                    <a:pt x="1060" y="1"/>
                    <a:pt x="0" y="2177"/>
                    <a:pt x="0" y="3379"/>
                  </a:cubicBezTo>
                  <a:cubicBezTo>
                    <a:pt x="0" y="4580"/>
                    <a:pt x="533" y="5090"/>
                    <a:pt x="1270" y="5090"/>
                  </a:cubicBezTo>
                  <a:cubicBezTo>
                    <a:pt x="1998" y="5090"/>
                    <a:pt x="2650" y="4580"/>
                    <a:pt x="2650" y="3379"/>
                  </a:cubicBezTo>
                  <a:cubicBezTo>
                    <a:pt x="2650" y="2177"/>
                    <a:pt x="1645" y="1"/>
                    <a:pt x="1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408775" y="3685225"/>
              <a:ext cx="66275" cy="127100"/>
            </a:xfrm>
            <a:custGeom>
              <a:avLst/>
              <a:gdLst/>
              <a:ahLst/>
              <a:cxnLst/>
              <a:rect l="l" t="t" r="r" b="b"/>
              <a:pathLst>
                <a:path w="2651" h="5084" extrusionOk="0">
                  <a:moveTo>
                    <a:pt x="1352" y="1"/>
                  </a:moveTo>
                  <a:cubicBezTo>
                    <a:pt x="1060" y="1"/>
                    <a:pt x="0" y="2179"/>
                    <a:pt x="0" y="3379"/>
                  </a:cubicBezTo>
                  <a:cubicBezTo>
                    <a:pt x="0" y="4580"/>
                    <a:pt x="534" y="5083"/>
                    <a:pt x="1269" y="5083"/>
                  </a:cubicBezTo>
                  <a:cubicBezTo>
                    <a:pt x="1997" y="5083"/>
                    <a:pt x="2651" y="4580"/>
                    <a:pt x="2651" y="3379"/>
                  </a:cubicBezTo>
                  <a:cubicBezTo>
                    <a:pt x="2651" y="2179"/>
                    <a:pt x="1645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279650" y="3790525"/>
              <a:ext cx="66275" cy="127100"/>
            </a:xfrm>
            <a:custGeom>
              <a:avLst/>
              <a:gdLst/>
              <a:ahLst/>
              <a:cxnLst/>
              <a:rect l="l" t="t" r="r" b="b"/>
              <a:pathLst>
                <a:path w="2651" h="5084" extrusionOk="0">
                  <a:moveTo>
                    <a:pt x="1351" y="1"/>
                  </a:moveTo>
                  <a:cubicBezTo>
                    <a:pt x="1060" y="1"/>
                    <a:pt x="0" y="2177"/>
                    <a:pt x="0" y="3379"/>
                  </a:cubicBezTo>
                  <a:cubicBezTo>
                    <a:pt x="0" y="4581"/>
                    <a:pt x="533" y="5083"/>
                    <a:pt x="1270" y="5083"/>
                  </a:cubicBezTo>
                  <a:cubicBezTo>
                    <a:pt x="1998" y="5083"/>
                    <a:pt x="2650" y="4581"/>
                    <a:pt x="2650" y="3379"/>
                  </a:cubicBezTo>
                  <a:cubicBezTo>
                    <a:pt x="2650" y="2177"/>
                    <a:pt x="1645" y="1"/>
                    <a:pt x="1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2" name="Google Shape;52;p2"/>
          <p:cNvGrpSpPr/>
          <p:nvPr/>
        </p:nvGrpSpPr>
        <p:grpSpPr>
          <a:xfrm>
            <a:off x="2956668" y="6466801"/>
            <a:ext cx="618900" cy="111933"/>
            <a:chOff x="3760550" y="753275"/>
            <a:chExt cx="464175" cy="83950"/>
          </a:xfrm>
        </p:grpSpPr>
        <p:sp>
          <p:nvSpPr>
            <p:cNvPr id="53" name="Google Shape;53;p2"/>
            <p:cNvSpPr/>
            <p:nvPr/>
          </p:nvSpPr>
          <p:spPr>
            <a:xfrm>
              <a:off x="376055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8" y="1"/>
                  </a:moveTo>
                  <a:cubicBezTo>
                    <a:pt x="4858" y="1"/>
                    <a:pt x="4739" y="53"/>
                    <a:pt x="4656" y="153"/>
                  </a:cubicBezTo>
                  <a:lnTo>
                    <a:pt x="2712" y="2495"/>
                  </a:lnTo>
                  <a:lnTo>
                    <a:pt x="797" y="198"/>
                  </a:lnTo>
                  <a:cubicBezTo>
                    <a:pt x="714" y="98"/>
                    <a:pt x="595" y="46"/>
                    <a:pt x="476" y="46"/>
                  </a:cubicBezTo>
                  <a:cubicBezTo>
                    <a:pt x="380" y="46"/>
                    <a:pt x="284" y="79"/>
                    <a:pt x="204" y="146"/>
                  </a:cubicBezTo>
                  <a:cubicBezTo>
                    <a:pt x="24" y="295"/>
                    <a:pt x="1" y="558"/>
                    <a:pt x="152" y="738"/>
                  </a:cubicBezTo>
                  <a:lnTo>
                    <a:pt x="2103" y="3080"/>
                  </a:lnTo>
                  <a:cubicBezTo>
                    <a:pt x="2262" y="3261"/>
                    <a:pt x="2478" y="3358"/>
                    <a:pt x="2712" y="3358"/>
                  </a:cubicBezTo>
                  <a:cubicBezTo>
                    <a:pt x="2945" y="3358"/>
                    <a:pt x="3170" y="3261"/>
                    <a:pt x="3319" y="3080"/>
                  </a:cubicBezTo>
                  <a:lnTo>
                    <a:pt x="5301" y="693"/>
                  </a:lnTo>
                  <a:cubicBezTo>
                    <a:pt x="5451" y="513"/>
                    <a:pt x="5429" y="250"/>
                    <a:pt x="5249" y="101"/>
                  </a:cubicBezTo>
                  <a:cubicBezTo>
                    <a:pt x="5169" y="34"/>
                    <a:pt x="5073" y="1"/>
                    <a:pt x="49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92460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3" y="1"/>
                  </a:moveTo>
                  <a:cubicBezTo>
                    <a:pt x="4853" y="1"/>
                    <a:pt x="4734" y="53"/>
                    <a:pt x="4654" y="153"/>
                  </a:cubicBezTo>
                  <a:lnTo>
                    <a:pt x="2710" y="2495"/>
                  </a:lnTo>
                  <a:lnTo>
                    <a:pt x="796" y="198"/>
                  </a:lnTo>
                  <a:cubicBezTo>
                    <a:pt x="712" y="98"/>
                    <a:pt x="591" y="46"/>
                    <a:pt x="471" y="46"/>
                  </a:cubicBezTo>
                  <a:cubicBezTo>
                    <a:pt x="375" y="46"/>
                    <a:pt x="280" y="79"/>
                    <a:pt x="204" y="146"/>
                  </a:cubicBezTo>
                  <a:cubicBezTo>
                    <a:pt x="24" y="295"/>
                    <a:pt x="0" y="558"/>
                    <a:pt x="150" y="738"/>
                  </a:cubicBezTo>
                  <a:lnTo>
                    <a:pt x="2103" y="3080"/>
                  </a:lnTo>
                  <a:cubicBezTo>
                    <a:pt x="2252" y="3261"/>
                    <a:pt x="2477" y="3358"/>
                    <a:pt x="2710" y="3358"/>
                  </a:cubicBezTo>
                  <a:cubicBezTo>
                    <a:pt x="2942" y="3358"/>
                    <a:pt x="3167" y="3261"/>
                    <a:pt x="3319" y="3080"/>
                  </a:cubicBezTo>
                  <a:lnTo>
                    <a:pt x="5300" y="693"/>
                  </a:lnTo>
                  <a:cubicBezTo>
                    <a:pt x="5450" y="513"/>
                    <a:pt x="5419" y="250"/>
                    <a:pt x="5239" y="101"/>
                  </a:cubicBezTo>
                  <a:cubicBezTo>
                    <a:pt x="5163" y="34"/>
                    <a:pt x="5068" y="1"/>
                    <a:pt x="4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088625" y="753275"/>
              <a:ext cx="136100" cy="83950"/>
            </a:xfrm>
            <a:custGeom>
              <a:avLst/>
              <a:gdLst/>
              <a:ahLst/>
              <a:cxnLst/>
              <a:rect l="l" t="t" r="r" b="b"/>
              <a:pathLst>
                <a:path w="5444" h="3358" extrusionOk="0">
                  <a:moveTo>
                    <a:pt x="4968" y="1"/>
                  </a:moveTo>
                  <a:cubicBezTo>
                    <a:pt x="4849" y="1"/>
                    <a:pt x="4730" y="53"/>
                    <a:pt x="4647" y="153"/>
                  </a:cubicBezTo>
                  <a:lnTo>
                    <a:pt x="2710" y="2495"/>
                  </a:lnTo>
                  <a:lnTo>
                    <a:pt x="788" y="198"/>
                  </a:lnTo>
                  <a:cubicBezTo>
                    <a:pt x="709" y="98"/>
                    <a:pt x="590" y="46"/>
                    <a:pt x="469" y="46"/>
                  </a:cubicBezTo>
                  <a:cubicBezTo>
                    <a:pt x="373" y="46"/>
                    <a:pt x="275" y="79"/>
                    <a:pt x="195" y="146"/>
                  </a:cubicBezTo>
                  <a:cubicBezTo>
                    <a:pt x="22" y="295"/>
                    <a:pt x="1" y="558"/>
                    <a:pt x="143" y="738"/>
                  </a:cubicBezTo>
                  <a:lnTo>
                    <a:pt x="2101" y="3080"/>
                  </a:lnTo>
                  <a:cubicBezTo>
                    <a:pt x="2253" y="3261"/>
                    <a:pt x="2471" y="3358"/>
                    <a:pt x="2710" y="3358"/>
                  </a:cubicBezTo>
                  <a:cubicBezTo>
                    <a:pt x="2943" y="3358"/>
                    <a:pt x="3161" y="3261"/>
                    <a:pt x="3310" y="3080"/>
                  </a:cubicBezTo>
                  <a:lnTo>
                    <a:pt x="5299" y="693"/>
                  </a:lnTo>
                  <a:cubicBezTo>
                    <a:pt x="5443" y="513"/>
                    <a:pt x="5420" y="250"/>
                    <a:pt x="5240" y="101"/>
                  </a:cubicBezTo>
                  <a:cubicBezTo>
                    <a:pt x="5160" y="34"/>
                    <a:pt x="5064" y="1"/>
                    <a:pt x="49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56" name="Google Shape;56;p2"/>
          <p:cNvSpPr/>
          <p:nvPr/>
        </p:nvSpPr>
        <p:spPr>
          <a:xfrm>
            <a:off x="8548368" y="6260748"/>
            <a:ext cx="325594" cy="317981"/>
          </a:xfrm>
          <a:custGeom>
            <a:avLst/>
            <a:gdLst/>
            <a:ahLst/>
            <a:cxnLst/>
            <a:rect l="l" t="t" r="r" b="b"/>
            <a:pathLst>
              <a:path w="11291" h="11027" extrusionOk="0">
                <a:moveTo>
                  <a:pt x="5647" y="0"/>
                </a:moveTo>
                <a:cubicBezTo>
                  <a:pt x="5346" y="0"/>
                  <a:pt x="5044" y="167"/>
                  <a:pt x="4886" y="501"/>
                </a:cubicBezTo>
                <a:lnTo>
                  <a:pt x="3874" y="2694"/>
                </a:lnTo>
                <a:cubicBezTo>
                  <a:pt x="3753" y="2957"/>
                  <a:pt x="3513" y="3144"/>
                  <a:pt x="3236" y="3182"/>
                </a:cubicBezTo>
                <a:lnTo>
                  <a:pt x="968" y="3535"/>
                </a:lnTo>
                <a:cubicBezTo>
                  <a:pt x="278" y="3640"/>
                  <a:pt x="0" y="4548"/>
                  <a:pt x="503" y="5067"/>
                </a:cubicBezTo>
                <a:lnTo>
                  <a:pt x="2148" y="6769"/>
                </a:lnTo>
                <a:cubicBezTo>
                  <a:pt x="2342" y="6980"/>
                  <a:pt x="2432" y="7281"/>
                  <a:pt x="2387" y="7565"/>
                </a:cubicBezTo>
                <a:lnTo>
                  <a:pt x="1996" y="9976"/>
                </a:lnTo>
                <a:cubicBezTo>
                  <a:pt x="1902" y="10558"/>
                  <a:pt x="2338" y="11026"/>
                  <a:pt x="2829" y="11026"/>
                </a:cubicBezTo>
                <a:cubicBezTo>
                  <a:pt x="2958" y="11026"/>
                  <a:pt x="3091" y="10994"/>
                  <a:pt x="3220" y="10922"/>
                </a:cubicBezTo>
                <a:lnTo>
                  <a:pt x="5256" y="9787"/>
                </a:lnTo>
                <a:cubicBezTo>
                  <a:pt x="5379" y="9716"/>
                  <a:pt x="5514" y="9680"/>
                  <a:pt x="5649" y="9680"/>
                </a:cubicBezTo>
                <a:cubicBezTo>
                  <a:pt x="5784" y="9680"/>
                  <a:pt x="5919" y="9716"/>
                  <a:pt x="6043" y="9787"/>
                </a:cubicBezTo>
                <a:lnTo>
                  <a:pt x="8070" y="10922"/>
                </a:lnTo>
                <a:cubicBezTo>
                  <a:pt x="8198" y="10994"/>
                  <a:pt x="8332" y="11026"/>
                  <a:pt x="8462" y="11026"/>
                </a:cubicBezTo>
                <a:cubicBezTo>
                  <a:pt x="8953" y="11026"/>
                  <a:pt x="9388" y="10558"/>
                  <a:pt x="9293" y="9976"/>
                </a:cubicBezTo>
                <a:lnTo>
                  <a:pt x="8904" y="7565"/>
                </a:lnTo>
                <a:cubicBezTo>
                  <a:pt x="8859" y="7281"/>
                  <a:pt x="8949" y="6980"/>
                  <a:pt x="9151" y="6769"/>
                </a:cubicBezTo>
                <a:lnTo>
                  <a:pt x="10796" y="5067"/>
                </a:lnTo>
                <a:cubicBezTo>
                  <a:pt x="11291" y="4548"/>
                  <a:pt x="11021" y="3640"/>
                  <a:pt x="10322" y="3535"/>
                </a:cubicBezTo>
                <a:lnTo>
                  <a:pt x="8055" y="3182"/>
                </a:lnTo>
                <a:cubicBezTo>
                  <a:pt x="7778" y="3144"/>
                  <a:pt x="7544" y="2957"/>
                  <a:pt x="7418" y="2694"/>
                </a:cubicBezTo>
                <a:lnTo>
                  <a:pt x="6403" y="501"/>
                </a:lnTo>
                <a:cubicBezTo>
                  <a:pt x="6249" y="167"/>
                  <a:pt x="5949" y="0"/>
                  <a:pt x="56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7" name="Google Shape;57;p2"/>
          <p:cNvSpPr/>
          <p:nvPr/>
        </p:nvSpPr>
        <p:spPr>
          <a:xfrm>
            <a:off x="1552201" y="1014269"/>
            <a:ext cx="697900" cy="398033"/>
          </a:xfrm>
          <a:custGeom>
            <a:avLst/>
            <a:gdLst/>
            <a:ahLst/>
            <a:cxnLst/>
            <a:rect l="l" t="t" r="r" b="b"/>
            <a:pathLst>
              <a:path w="20937" h="11941" extrusionOk="0">
                <a:moveTo>
                  <a:pt x="11151" y="841"/>
                </a:moveTo>
                <a:cubicBezTo>
                  <a:pt x="13537" y="841"/>
                  <a:pt x="15632" y="2559"/>
                  <a:pt x="16065" y="4914"/>
                </a:cubicBezTo>
                <a:cubicBezTo>
                  <a:pt x="16149" y="5372"/>
                  <a:pt x="16540" y="5701"/>
                  <a:pt x="16979" y="5701"/>
                </a:cubicBezTo>
                <a:cubicBezTo>
                  <a:pt x="17014" y="5701"/>
                  <a:pt x="17050" y="5699"/>
                  <a:pt x="17087" y="5694"/>
                </a:cubicBezTo>
                <a:cubicBezTo>
                  <a:pt x="17177" y="5684"/>
                  <a:pt x="17267" y="5679"/>
                  <a:pt x="17356" y="5679"/>
                </a:cubicBezTo>
                <a:cubicBezTo>
                  <a:pt x="17725" y="5679"/>
                  <a:pt x="18084" y="5765"/>
                  <a:pt x="18452" y="5934"/>
                </a:cubicBezTo>
                <a:cubicBezTo>
                  <a:pt x="19263" y="6325"/>
                  <a:pt x="19849" y="7083"/>
                  <a:pt x="19962" y="7915"/>
                </a:cubicBezTo>
                <a:cubicBezTo>
                  <a:pt x="20074" y="8667"/>
                  <a:pt x="19872" y="9395"/>
                  <a:pt x="19384" y="9973"/>
                </a:cubicBezTo>
                <a:cubicBezTo>
                  <a:pt x="18910" y="10544"/>
                  <a:pt x="18213" y="10888"/>
                  <a:pt x="17476" y="10912"/>
                </a:cubicBezTo>
                <a:cubicBezTo>
                  <a:pt x="17367" y="10916"/>
                  <a:pt x="17233" y="10918"/>
                  <a:pt x="17079" y="10918"/>
                </a:cubicBezTo>
                <a:cubicBezTo>
                  <a:pt x="16463" y="10918"/>
                  <a:pt x="15531" y="10886"/>
                  <a:pt x="14624" y="10850"/>
                </a:cubicBezTo>
                <a:cubicBezTo>
                  <a:pt x="13651" y="10816"/>
                  <a:pt x="12647" y="10781"/>
                  <a:pt x="11925" y="10781"/>
                </a:cubicBezTo>
                <a:cubicBezTo>
                  <a:pt x="11712" y="10781"/>
                  <a:pt x="11523" y="10784"/>
                  <a:pt x="11367" y="10791"/>
                </a:cubicBezTo>
                <a:cubicBezTo>
                  <a:pt x="10578" y="10821"/>
                  <a:pt x="9070" y="10888"/>
                  <a:pt x="7621" y="10957"/>
                </a:cubicBezTo>
                <a:cubicBezTo>
                  <a:pt x="6284" y="11016"/>
                  <a:pt x="4993" y="11075"/>
                  <a:pt x="4362" y="11099"/>
                </a:cubicBezTo>
                <a:cubicBezTo>
                  <a:pt x="4315" y="11101"/>
                  <a:pt x="4268" y="11102"/>
                  <a:pt x="4221" y="11102"/>
                </a:cubicBezTo>
                <a:cubicBezTo>
                  <a:pt x="3359" y="11102"/>
                  <a:pt x="2550" y="10773"/>
                  <a:pt x="1923" y="10175"/>
                </a:cubicBezTo>
                <a:cubicBezTo>
                  <a:pt x="1261" y="9553"/>
                  <a:pt x="887" y="8705"/>
                  <a:pt x="872" y="7788"/>
                </a:cubicBezTo>
                <a:cubicBezTo>
                  <a:pt x="849" y="5986"/>
                  <a:pt x="2290" y="4464"/>
                  <a:pt x="4092" y="4388"/>
                </a:cubicBezTo>
                <a:lnTo>
                  <a:pt x="4234" y="4388"/>
                </a:lnTo>
                <a:cubicBezTo>
                  <a:pt x="4611" y="4388"/>
                  <a:pt x="4978" y="4447"/>
                  <a:pt x="5331" y="4575"/>
                </a:cubicBezTo>
                <a:cubicBezTo>
                  <a:pt x="5437" y="4611"/>
                  <a:pt x="5545" y="4628"/>
                  <a:pt x="5651" y="4628"/>
                </a:cubicBezTo>
                <a:cubicBezTo>
                  <a:pt x="6034" y="4628"/>
                  <a:pt x="6390" y="4404"/>
                  <a:pt x="6531" y="4028"/>
                </a:cubicBezTo>
                <a:cubicBezTo>
                  <a:pt x="7252" y="2174"/>
                  <a:pt x="9001" y="920"/>
                  <a:pt x="10983" y="844"/>
                </a:cubicBezTo>
                <a:cubicBezTo>
                  <a:pt x="11039" y="842"/>
                  <a:pt x="11095" y="841"/>
                  <a:pt x="11151" y="841"/>
                </a:cubicBezTo>
                <a:close/>
                <a:moveTo>
                  <a:pt x="11168" y="1"/>
                </a:moveTo>
                <a:cubicBezTo>
                  <a:pt x="11097" y="1"/>
                  <a:pt x="11026" y="2"/>
                  <a:pt x="10954" y="5"/>
                </a:cubicBezTo>
                <a:cubicBezTo>
                  <a:pt x="8634" y="95"/>
                  <a:pt x="6585" y="1558"/>
                  <a:pt x="5751" y="3727"/>
                </a:cubicBezTo>
                <a:cubicBezTo>
                  <a:pt x="5736" y="3770"/>
                  <a:pt x="5697" y="3786"/>
                  <a:pt x="5657" y="3786"/>
                </a:cubicBezTo>
                <a:cubicBezTo>
                  <a:pt x="5641" y="3786"/>
                  <a:pt x="5624" y="3784"/>
                  <a:pt x="5609" y="3779"/>
                </a:cubicBezTo>
                <a:cubicBezTo>
                  <a:pt x="5159" y="3626"/>
                  <a:pt x="4690" y="3543"/>
                  <a:pt x="4219" y="3543"/>
                </a:cubicBezTo>
                <a:cubicBezTo>
                  <a:pt x="4164" y="3543"/>
                  <a:pt x="4109" y="3544"/>
                  <a:pt x="4054" y="3547"/>
                </a:cubicBezTo>
                <a:cubicBezTo>
                  <a:pt x="1811" y="3644"/>
                  <a:pt x="0" y="5552"/>
                  <a:pt x="31" y="7797"/>
                </a:cubicBezTo>
                <a:cubicBezTo>
                  <a:pt x="54" y="8944"/>
                  <a:pt x="512" y="10004"/>
                  <a:pt x="1344" y="10791"/>
                </a:cubicBezTo>
                <a:cubicBezTo>
                  <a:pt x="2133" y="11535"/>
                  <a:pt x="3146" y="11940"/>
                  <a:pt x="4227" y="11940"/>
                </a:cubicBezTo>
                <a:lnTo>
                  <a:pt x="4393" y="11940"/>
                </a:lnTo>
                <a:cubicBezTo>
                  <a:pt x="5023" y="11910"/>
                  <a:pt x="6315" y="11857"/>
                  <a:pt x="7657" y="11796"/>
                </a:cubicBezTo>
                <a:cubicBezTo>
                  <a:pt x="9107" y="11729"/>
                  <a:pt x="10615" y="11661"/>
                  <a:pt x="11405" y="11632"/>
                </a:cubicBezTo>
                <a:cubicBezTo>
                  <a:pt x="11554" y="11625"/>
                  <a:pt x="11736" y="11622"/>
                  <a:pt x="11944" y="11622"/>
                </a:cubicBezTo>
                <a:cubicBezTo>
                  <a:pt x="12645" y="11622"/>
                  <a:pt x="13633" y="11657"/>
                  <a:pt x="14593" y="11692"/>
                </a:cubicBezTo>
                <a:cubicBezTo>
                  <a:pt x="15542" y="11727"/>
                  <a:pt x="16452" y="11758"/>
                  <a:pt x="17074" y="11758"/>
                </a:cubicBezTo>
                <a:cubicBezTo>
                  <a:pt x="17240" y="11758"/>
                  <a:pt x="17386" y="11756"/>
                  <a:pt x="17507" y="11751"/>
                </a:cubicBezTo>
                <a:cubicBezTo>
                  <a:pt x="18483" y="11715"/>
                  <a:pt x="19405" y="11265"/>
                  <a:pt x="20029" y="10513"/>
                </a:cubicBezTo>
                <a:cubicBezTo>
                  <a:pt x="20659" y="9762"/>
                  <a:pt x="20937" y="8771"/>
                  <a:pt x="20794" y="7797"/>
                </a:cubicBezTo>
                <a:cubicBezTo>
                  <a:pt x="20638" y="6685"/>
                  <a:pt x="19879" y="5687"/>
                  <a:pt x="18813" y="5175"/>
                </a:cubicBezTo>
                <a:cubicBezTo>
                  <a:pt x="18335" y="4952"/>
                  <a:pt x="17847" y="4840"/>
                  <a:pt x="17355" y="4840"/>
                </a:cubicBezTo>
                <a:cubicBezTo>
                  <a:pt x="17235" y="4840"/>
                  <a:pt x="17116" y="4847"/>
                  <a:pt x="16997" y="4860"/>
                </a:cubicBezTo>
                <a:cubicBezTo>
                  <a:pt x="16993" y="4861"/>
                  <a:pt x="16989" y="4861"/>
                  <a:pt x="16985" y="4861"/>
                </a:cubicBezTo>
                <a:cubicBezTo>
                  <a:pt x="16943" y="4861"/>
                  <a:pt x="16899" y="4819"/>
                  <a:pt x="16890" y="4763"/>
                </a:cubicBezTo>
                <a:cubicBezTo>
                  <a:pt x="16386" y="2012"/>
                  <a:pt x="13953" y="1"/>
                  <a:pt x="1116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8" name="Google Shape;58;p2"/>
          <p:cNvSpPr/>
          <p:nvPr/>
        </p:nvSpPr>
        <p:spPr>
          <a:xfrm>
            <a:off x="10719834" y="3732069"/>
            <a:ext cx="697900" cy="398033"/>
          </a:xfrm>
          <a:custGeom>
            <a:avLst/>
            <a:gdLst/>
            <a:ahLst/>
            <a:cxnLst/>
            <a:rect l="l" t="t" r="r" b="b"/>
            <a:pathLst>
              <a:path w="20937" h="11941" extrusionOk="0">
                <a:moveTo>
                  <a:pt x="11151" y="841"/>
                </a:moveTo>
                <a:cubicBezTo>
                  <a:pt x="13537" y="841"/>
                  <a:pt x="15632" y="2559"/>
                  <a:pt x="16065" y="4914"/>
                </a:cubicBezTo>
                <a:cubicBezTo>
                  <a:pt x="16149" y="5372"/>
                  <a:pt x="16540" y="5701"/>
                  <a:pt x="16979" y="5701"/>
                </a:cubicBezTo>
                <a:cubicBezTo>
                  <a:pt x="17014" y="5701"/>
                  <a:pt x="17050" y="5699"/>
                  <a:pt x="17087" y="5694"/>
                </a:cubicBezTo>
                <a:cubicBezTo>
                  <a:pt x="17177" y="5684"/>
                  <a:pt x="17267" y="5679"/>
                  <a:pt x="17356" y="5679"/>
                </a:cubicBezTo>
                <a:cubicBezTo>
                  <a:pt x="17725" y="5679"/>
                  <a:pt x="18084" y="5765"/>
                  <a:pt x="18452" y="5934"/>
                </a:cubicBezTo>
                <a:cubicBezTo>
                  <a:pt x="19263" y="6325"/>
                  <a:pt x="19849" y="7083"/>
                  <a:pt x="19962" y="7915"/>
                </a:cubicBezTo>
                <a:cubicBezTo>
                  <a:pt x="20074" y="8667"/>
                  <a:pt x="19872" y="9395"/>
                  <a:pt x="19384" y="9973"/>
                </a:cubicBezTo>
                <a:cubicBezTo>
                  <a:pt x="18910" y="10544"/>
                  <a:pt x="18213" y="10888"/>
                  <a:pt x="17476" y="10912"/>
                </a:cubicBezTo>
                <a:cubicBezTo>
                  <a:pt x="17367" y="10916"/>
                  <a:pt x="17233" y="10918"/>
                  <a:pt x="17079" y="10918"/>
                </a:cubicBezTo>
                <a:cubicBezTo>
                  <a:pt x="16463" y="10918"/>
                  <a:pt x="15531" y="10886"/>
                  <a:pt x="14624" y="10850"/>
                </a:cubicBezTo>
                <a:cubicBezTo>
                  <a:pt x="13651" y="10816"/>
                  <a:pt x="12647" y="10781"/>
                  <a:pt x="11925" y="10781"/>
                </a:cubicBezTo>
                <a:cubicBezTo>
                  <a:pt x="11712" y="10781"/>
                  <a:pt x="11523" y="10784"/>
                  <a:pt x="11367" y="10791"/>
                </a:cubicBezTo>
                <a:cubicBezTo>
                  <a:pt x="10578" y="10821"/>
                  <a:pt x="9070" y="10888"/>
                  <a:pt x="7621" y="10957"/>
                </a:cubicBezTo>
                <a:cubicBezTo>
                  <a:pt x="6284" y="11016"/>
                  <a:pt x="4993" y="11075"/>
                  <a:pt x="4362" y="11099"/>
                </a:cubicBezTo>
                <a:cubicBezTo>
                  <a:pt x="4315" y="11101"/>
                  <a:pt x="4268" y="11102"/>
                  <a:pt x="4221" y="11102"/>
                </a:cubicBezTo>
                <a:cubicBezTo>
                  <a:pt x="3359" y="11102"/>
                  <a:pt x="2550" y="10773"/>
                  <a:pt x="1923" y="10175"/>
                </a:cubicBezTo>
                <a:cubicBezTo>
                  <a:pt x="1261" y="9553"/>
                  <a:pt x="887" y="8705"/>
                  <a:pt x="872" y="7788"/>
                </a:cubicBezTo>
                <a:cubicBezTo>
                  <a:pt x="849" y="5986"/>
                  <a:pt x="2290" y="4464"/>
                  <a:pt x="4092" y="4388"/>
                </a:cubicBezTo>
                <a:lnTo>
                  <a:pt x="4234" y="4388"/>
                </a:lnTo>
                <a:cubicBezTo>
                  <a:pt x="4611" y="4388"/>
                  <a:pt x="4978" y="4447"/>
                  <a:pt x="5331" y="4575"/>
                </a:cubicBezTo>
                <a:cubicBezTo>
                  <a:pt x="5437" y="4611"/>
                  <a:pt x="5545" y="4628"/>
                  <a:pt x="5651" y="4628"/>
                </a:cubicBezTo>
                <a:cubicBezTo>
                  <a:pt x="6034" y="4628"/>
                  <a:pt x="6390" y="4404"/>
                  <a:pt x="6531" y="4028"/>
                </a:cubicBezTo>
                <a:cubicBezTo>
                  <a:pt x="7252" y="2174"/>
                  <a:pt x="9001" y="920"/>
                  <a:pt x="10983" y="844"/>
                </a:cubicBezTo>
                <a:cubicBezTo>
                  <a:pt x="11039" y="842"/>
                  <a:pt x="11095" y="841"/>
                  <a:pt x="11151" y="841"/>
                </a:cubicBezTo>
                <a:close/>
                <a:moveTo>
                  <a:pt x="11168" y="1"/>
                </a:moveTo>
                <a:cubicBezTo>
                  <a:pt x="11097" y="1"/>
                  <a:pt x="11026" y="2"/>
                  <a:pt x="10954" y="5"/>
                </a:cubicBezTo>
                <a:cubicBezTo>
                  <a:pt x="8634" y="95"/>
                  <a:pt x="6585" y="1558"/>
                  <a:pt x="5751" y="3727"/>
                </a:cubicBezTo>
                <a:cubicBezTo>
                  <a:pt x="5736" y="3770"/>
                  <a:pt x="5697" y="3786"/>
                  <a:pt x="5657" y="3786"/>
                </a:cubicBezTo>
                <a:cubicBezTo>
                  <a:pt x="5641" y="3786"/>
                  <a:pt x="5624" y="3784"/>
                  <a:pt x="5609" y="3779"/>
                </a:cubicBezTo>
                <a:cubicBezTo>
                  <a:pt x="5159" y="3626"/>
                  <a:pt x="4690" y="3543"/>
                  <a:pt x="4219" y="3543"/>
                </a:cubicBezTo>
                <a:cubicBezTo>
                  <a:pt x="4164" y="3543"/>
                  <a:pt x="4109" y="3544"/>
                  <a:pt x="4054" y="3547"/>
                </a:cubicBezTo>
                <a:cubicBezTo>
                  <a:pt x="1811" y="3644"/>
                  <a:pt x="0" y="5552"/>
                  <a:pt x="31" y="7797"/>
                </a:cubicBezTo>
                <a:cubicBezTo>
                  <a:pt x="54" y="8944"/>
                  <a:pt x="512" y="10004"/>
                  <a:pt x="1344" y="10791"/>
                </a:cubicBezTo>
                <a:cubicBezTo>
                  <a:pt x="2133" y="11535"/>
                  <a:pt x="3146" y="11940"/>
                  <a:pt x="4227" y="11940"/>
                </a:cubicBezTo>
                <a:lnTo>
                  <a:pt x="4393" y="11940"/>
                </a:lnTo>
                <a:cubicBezTo>
                  <a:pt x="5023" y="11910"/>
                  <a:pt x="6315" y="11857"/>
                  <a:pt x="7657" y="11796"/>
                </a:cubicBezTo>
                <a:cubicBezTo>
                  <a:pt x="9107" y="11729"/>
                  <a:pt x="10615" y="11661"/>
                  <a:pt x="11405" y="11632"/>
                </a:cubicBezTo>
                <a:cubicBezTo>
                  <a:pt x="11554" y="11625"/>
                  <a:pt x="11736" y="11622"/>
                  <a:pt x="11944" y="11622"/>
                </a:cubicBezTo>
                <a:cubicBezTo>
                  <a:pt x="12645" y="11622"/>
                  <a:pt x="13633" y="11657"/>
                  <a:pt x="14593" y="11692"/>
                </a:cubicBezTo>
                <a:cubicBezTo>
                  <a:pt x="15542" y="11727"/>
                  <a:pt x="16452" y="11758"/>
                  <a:pt x="17074" y="11758"/>
                </a:cubicBezTo>
                <a:cubicBezTo>
                  <a:pt x="17240" y="11758"/>
                  <a:pt x="17386" y="11756"/>
                  <a:pt x="17507" y="11751"/>
                </a:cubicBezTo>
                <a:cubicBezTo>
                  <a:pt x="18483" y="11715"/>
                  <a:pt x="19405" y="11265"/>
                  <a:pt x="20029" y="10513"/>
                </a:cubicBezTo>
                <a:cubicBezTo>
                  <a:pt x="20659" y="9762"/>
                  <a:pt x="20937" y="8771"/>
                  <a:pt x="20794" y="7797"/>
                </a:cubicBezTo>
                <a:cubicBezTo>
                  <a:pt x="20638" y="6685"/>
                  <a:pt x="19879" y="5687"/>
                  <a:pt x="18813" y="5175"/>
                </a:cubicBezTo>
                <a:cubicBezTo>
                  <a:pt x="18335" y="4952"/>
                  <a:pt x="17847" y="4840"/>
                  <a:pt x="17355" y="4840"/>
                </a:cubicBezTo>
                <a:cubicBezTo>
                  <a:pt x="17235" y="4840"/>
                  <a:pt x="17116" y="4847"/>
                  <a:pt x="16997" y="4860"/>
                </a:cubicBezTo>
                <a:cubicBezTo>
                  <a:pt x="16993" y="4861"/>
                  <a:pt x="16989" y="4861"/>
                  <a:pt x="16985" y="4861"/>
                </a:cubicBezTo>
                <a:cubicBezTo>
                  <a:pt x="16943" y="4861"/>
                  <a:pt x="16899" y="4819"/>
                  <a:pt x="16890" y="4763"/>
                </a:cubicBezTo>
                <a:cubicBezTo>
                  <a:pt x="16386" y="2012"/>
                  <a:pt x="13953" y="1"/>
                  <a:pt x="1116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59" name="Google Shape;59;p2"/>
          <p:cNvGrpSpPr/>
          <p:nvPr/>
        </p:nvGrpSpPr>
        <p:grpSpPr>
          <a:xfrm>
            <a:off x="9306667" y="1014268"/>
            <a:ext cx="618900" cy="111933"/>
            <a:chOff x="3760550" y="753275"/>
            <a:chExt cx="464175" cy="83950"/>
          </a:xfrm>
        </p:grpSpPr>
        <p:sp>
          <p:nvSpPr>
            <p:cNvPr id="60" name="Google Shape;60;p2"/>
            <p:cNvSpPr/>
            <p:nvPr/>
          </p:nvSpPr>
          <p:spPr>
            <a:xfrm>
              <a:off x="376055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8" y="1"/>
                  </a:moveTo>
                  <a:cubicBezTo>
                    <a:pt x="4858" y="1"/>
                    <a:pt x="4739" y="53"/>
                    <a:pt x="4656" y="153"/>
                  </a:cubicBezTo>
                  <a:lnTo>
                    <a:pt x="2712" y="2495"/>
                  </a:lnTo>
                  <a:lnTo>
                    <a:pt x="797" y="198"/>
                  </a:lnTo>
                  <a:cubicBezTo>
                    <a:pt x="714" y="98"/>
                    <a:pt x="595" y="46"/>
                    <a:pt x="476" y="46"/>
                  </a:cubicBezTo>
                  <a:cubicBezTo>
                    <a:pt x="380" y="46"/>
                    <a:pt x="284" y="79"/>
                    <a:pt x="204" y="146"/>
                  </a:cubicBezTo>
                  <a:cubicBezTo>
                    <a:pt x="24" y="295"/>
                    <a:pt x="1" y="558"/>
                    <a:pt x="152" y="738"/>
                  </a:cubicBezTo>
                  <a:lnTo>
                    <a:pt x="2103" y="3080"/>
                  </a:lnTo>
                  <a:cubicBezTo>
                    <a:pt x="2262" y="3261"/>
                    <a:pt x="2478" y="3358"/>
                    <a:pt x="2712" y="3358"/>
                  </a:cubicBezTo>
                  <a:cubicBezTo>
                    <a:pt x="2945" y="3358"/>
                    <a:pt x="3170" y="3261"/>
                    <a:pt x="3319" y="3080"/>
                  </a:cubicBezTo>
                  <a:lnTo>
                    <a:pt x="5301" y="693"/>
                  </a:lnTo>
                  <a:cubicBezTo>
                    <a:pt x="5451" y="513"/>
                    <a:pt x="5429" y="250"/>
                    <a:pt x="5249" y="101"/>
                  </a:cubicBezTo>
                  <a:cubicBezTo>
                    <a:pt x="5169" y="34"/>
                    <a:pt x="5073" y="1"/>
                    <a:pt x="49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2460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3" y="1"/>
                  </a:moveTo>
                  <a:cubicBezTo>
                    <a:pt x="4853" y="1"/>
                    <a:pt x="4734" y="53"/>
                    <a:pt x="4654" y="153"/>
                  </a:cubicBezTo>
                  <a:lnTo>
                    <a:pt x="2710" y="2495"/>
                  </a:lnTo>
                  <a:lnTo>
                    <a:pt x="796" y="198"/>
                  </a:lnTo>
                  <a:cubicBezTo>
                    <a:pt x="712" y="98"/>
                    <a:pt x="591" y="46"/>
                    <a:pt x="471" y="46"/>
                  </a:cubicBezTo>
                  <a:cubicBezTo>
                    <a:pt x="375" y="46"/>
                    <a:pt x="280" y="79"/>
                    <a:pt x="204" y="146"/>
                  </a:cubicBezTo>
                  <a:cubicBezTo>
                    <a:pt x="24" y="295"/>
                    <a:pt x="0" y="558"/>
                    <a:pt x="150" y="738"/>
                  </a:cubicBezTo>
                  <a:lnTo>
                    <a:pt x="2103" y="3080"/>
                  </a:lnTo>
                  <a:cubicBezTo>
                    <a:pt x="2252" y="3261"/>
                    <a:pt x="2477" y="3358"/>
                    <a:pt x="2710" y="3358"/>
                  </a:cubicBezTo>
                  <a:cubicBezTo>
                    <a:pt x="2942" y="3358"/>
                    <a:pt x="3167" y="3261"/>
                    <a:pt x="3319" y="3080"/>
                  </a:cubicBezTo>
                  <a:lnTo>
                    <a:pt x="5300" y="693"/>
                  </a:lnTo>
                  <a:cubicBezTo>
                    <a:pt x="5450" y="513"/>
                    <a:pt x="5419" y="250"/>
                    <a:pt x="5239" y="101"/>
                  </a:cubicBezTo>
                  <a:cubicBezTo>
                    <a:pt x="5163" y="34"/>
                    <a:pt x="5068" y="1"/>
                    <a:pt x="4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88625" y="753275"/>
              <a:ext cx="136100" cy="83950"/>
            </a:xfrm>
            <a:custGeom>
              <a:avLst/>
              <a:gdLst/>
              <a:ahLst/>
              <a:cxnLst/>
              <a:rect l="l" t="t" r="r" b="b"/>
              <a:pathLst>
                <a:path w="5444" h="3358" extrusionOk="0">
                  <a:moveTo>
                    <a:pt x="4968" y="1"/>
                  </a:moveTo>
                  <a:cubicBezTo>
                    <a:pt x="4849" y="1"/>
                    <a:pt x="4730" y="53"/>
                    <a:pt x="4647" y="153"/>
                  </a:cubicBezTo>
                  <a:lnTo>
                    <a:pt x="2710" y="2495"/>
                  </a:lnTo>
                  <a:lnTo>
                    <a:pt x="788" y="198"/>
                  </a:lnTo>
                  <a:cubicBezTo>
                    <a:pt x="709" y="98"/>
                    <a:pt x="590" y="46"/>
                    <a:pt x="469" y="46"/>
                  </a:cubicBezTo>
                  <a:cubicBezTo>
                    <a:pt x="373" y="46"/>
                    <a:pt x="275" y="79"/>
                    <a:pt x="195" y="146"/>
                  </a:cubicBezTo>
                  <a:cubicBezTo>
                    <a:pt x="22" y="295"/>
                    <a:pt x="1" y="558"/>
                    <a:pt x="143" y="738"/>
                  </a:cubicBezTo>
                  <a:lnTo>
                    <a:pt x="2101" y="3080"/>
                  </a:lnTo>
                  <a:cubicBezTo>
                    <a:pt x="2253" y="3261"/>
                    <a:pt x="2471" y="3358"/>
                    <a:pt x="2710" y="3358"/>
                  </a:cubicBezTo>
                  <a:cubicBezTo>
                    <a:pt x="2943" y="3358"/>
                    <a:pt x="3161" y="3261"/>
                    <a:pt x="3310" y="3080"/>
                  </a:cubicBezTo>
                  <a:lnTo>
                    <a:pt x="5299" y="693"/>
                  </a:lnTo>
                  <a:cubicBezTo>
                    <a:pt x="5443" y="513"/>
                    <a:pt x="5420" y="250"/>
                    <a:pt x="5240" y="101"/>
                  </a:cubicBezTo>
                  <a:cubicBezTo>
                    <a:pt x="5160" y="34"/>
                    <a:pt x="5064" y="1"/>
                    <a:pt x="49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63" name="Google Shape;63;p2"/>
          <p:cNvSpPr/>
          <p:nvPr/>
        </p:nvSpPr>
        <p:spPr>
          <a:xfrm>
            <a:off x="516935" y="5829448"/>
            <a:ext cx="325594" cy="317981"/>
          </a:xfrm>
          <a:custGeom>
            <a:avLst/>
            <a:gdLst/>
            <a:ahLst/>
            <a:cxnLst/>
            <a:rect l="l" t="t" r="r" b="b"/>
            <a:pathLst>
              <a:path w="11291" h="11027" extrusionOk="0">
                <a:moveTo>
                  <a:pt x="5647" y="0"/>
                </a:moveTo>
                <a:cubicBezTo>
                  <a:pt x="5346" y="0"/>
                  <a:pt x="5044" y="167"/>
                  <a:pt x="4886" y="501"/>
                </a:cubicBezTo>
                <a:lnTo>
                  <a:pt x="3874" y="2694"/>
                </a:lnTo>
                <a:cubicBezTo>
                  <a:pt x="3753" y="2957"/>
                  <a:pt x="3513" y="3144"/>
                  <a:pt x="3236" y="3182"/>
                </a:cubicBezTo>
                <a:lnTo>
                  <a:pt x="968" y="3535"/>
                </a:lnTo>
                <a:cubicBezTo>
                  <a:pt x="278" y="3640"/>
                  <a:pt x="0" y="4548"/>
                  <a:pt x="503" y="5067"/>
                </a:cubicBezTo>
                <a:lnTo>
                  <a:pt x="2148" y="6769"/>
                </a:lnTo>
                <a:cubicBezTo>
                  <a:pt x="2342" y="6980"/>
                  <a:pt x="2432" y="7281"/>
                  <a:pt x="2387" y="7565"/>
                </a:cubicBezTo>
                <a:lnTo>
                  <a:pt x="1996" y="9976"/>
                </a:lnTo>
                <a:cubicBezTo>
                  <a:pt x="1902" y="10558"/>
                  <a:pt x="2338" y="11026"/>
                  <a:pt x="2829" y="11026"/>
                </a:cubicBezTo>
                <a:cubicBezTo>
                  <a:pt x="2958" y="11026"/>
                  <a:pt x="3091" y="10994"/>
                  <a:pt x="3220" y="10922"/>
                </a:cubicBezTo>
                <a:lnTo>
                  <a:pt x="5256" y="9787"/>
                </a:lnTo>
                <a:cubicBezTo>
                  <a:pt x="5379" y="9716"/>
                  <a:pt x="5514" y="9680"/>
                  <a:pt x="5649" y="9680"/>
                </a:cubicBezTo>
                <a:cubicBezTo>
                  <a:pt x="5784" y="9680"/>
                  <a:pt x="5919" y="9716"/>
                  <a:pt x="6043" y="9787"/>
                </a:cubicBezTo>
                <a:lnTo>
                  <a:pt x="8070" y="10922"/>
                </a:lnTo>
                <a:cubicBezTo>
                  <a:pt x="8198" y="10994"/>
                  <a:pt x="8332" y="11026"/>
                  <a:pt x="8462" y="11026"/>
                </a:cubicBezTo>
                <a:cubicBezTo>
                  <a:pt x="8953" y="11026"/>
                  <a:pt x="9388" y="10558"/>
                  <a:pt x="9293" y="9976"/>
                </a:cubicBezTo>
                <a:lnTo>
                  <a:pt x="8904" y="7565"/>
                </a:lnTo>
                <a:cubicBezTo>
                  <a:pt x="8859" y="7281"/>
                  <a:pt x="8949" y="6980"/>
                  <a:pt x="9151" y="6769"/>
                </a:cubicBezTo>
                <a:lnTo>
                  <a:pt x="10796" y="5067"/>
                </a:lnTo>
                <a:cubicBezTo>
                  <a:pt x="11291" y="4548"/>
                  <a:pt x="11021" y="3640"/>
                  <a:pt x="10322" y="3535"/>
                </a:cubicBezTo>
                <a:lnTo>
                  <a:pt x="8055" y="3182"/>
                </a:lnTo>
                <a:cubicBezTo>
                  <a:pt x="7778" y="3144"/>
                  <a:pt x="7544" y="2957"/>
                  <a:pt x="7418" y="2694"/>
                </a:cubicBezTo>
                <a:lnTo>
                  <a:pt x="6403" y="501"/>
                </a:lnTo>
                <a:cubicBezTo>
                  <a:pt x="6249" y="167"/>
                  <a:pt x="5949" y="0"/>
                  <a:pt x="56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24061007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6"/>
          <p:cNvSpPr/>
          <p:nvPr/>
        </p:nvSpPr>
        <p:spPr>
          <a:xfrm>
            <a:off x="11454235" y="2391111"/>
            <a:ext cx="325594" cy="317981"/>
          </a:xfrm>
          <a:custGeom>
            <a:avLst/>
            <a:gdLst/>
            <a:ahLst/>
            <a:cxnLst/>
            <a:rect l="l" t="t" r="r" b="b"/>
            <a:pathLst>
              <a:path w="11291" h="11027" extrusionOk="0">
                <a:moveTo>
                  <a:pt x="5647" y="0"/>
                </a:moveTo>
                <a:cubicBezTo>
                  <a:pt x="5346" y="0"/>
                  <a:pt x="5044" y="167"/>
                  <a:pt x="4886" y="501"/>
                </a:cubicBezTo>
                <a:lnTo>
                  <a:pt x="3874" y="2694"/>
                </a:lnTo>
                <a:cubicBezTo>
                  <a:pt x="3753" y="2957"/>
                  <a:pt x="3513" y="3144"/>
                  <a:pt x="3236" y="3182"/>
                </a:cubicBezTo>
                <a:lnTo>
                  <a:pt x="968" y="3535"/>
                </a:lnTo>
                <a:cubicBezTo>
                  <a:pt x="278" y="3640"/>
                  <a:pt x="0" y="4548"/>
                  <a:pt x="503" y="5067"/>
                </a:cubicBezTo>
                <a:lnTo>
                  <a:pt x="2148" y="6769"/>
                </a:lnTo>
                <a:cubicBezTo>
                  <a:pt x="2342" y="6980"/>
                  <a:pt x="2432" y="7281"/>
                  <a:pt x="2387" y="7565"/>
                </a:cubicBezTo>
                <a:lnTo>
                  <a:pt x="1996" y="9976"/>
                </a:lnTo>
                <a:cubicBezTo>
                  <a:pt x="1902" y="10558"/>
                  <a:pt x="2338" y="11026"/>
                  <a:pt x="2829" y="11026"/>
                </a:cubicBezTo>
                <a:cubicBezTo>
                  <a:pt x="2958" y="11026"/>
                  <a:pt x="3091" y="10994"/>
                  <a:pt x="3220" y="10922"/>
                </a:cubicBezTo>
                <a:lnTo>
                  <a:pt x="5256" y="9787"/>
                </a:lnTo>
                <a:cubicBezTo>
                  <a:pt x="5379" y="9716"/>
                  <a:pt x="5514" y="9680"/>
                  <a:pt x="5649" y="9680"/>
                </a:cubicBezTo>
                <a:cubicBezTo>
                  <a:pt x="5784" y="9680"/>
                  <a:pt x="5919" y="9716"/>
                  <a:pt x="6043" y="9787"/>
                </a:cubicBezTo>
                <a:lnTo>
                  <a:pt x="8070" y="10922"/>
                </a:lnTo>
                <a:cubicBezTo>
                  <a:pt x="8198" y="10994"/>
                  <a:pt x="8332" y="11026"/>
                  <a:pt x="8462" y="11026"/>
                </a:cubicBezTo>
                <a:cubicBezTo>
                  <a:pt x="8953" y="11026"/>
                  <a:pt x="9388" y="10558"/>
                  <a:pt x="9293" y="9976"/>
                </a:cubicBezTo>
                <a:lnTo>
                  <a:pt x="8904" y="7565"/>
                </a:lnTo>
                <a:cubicBezTo>
                  <a:pt x="8859" y="7281"/>
                  <a:pt x="8949" y="6980"/>
                  <a:pt x="9151" y="6769"/>
                </a:cubicBezTo>
                <a:lnTo>
                  <a:pt x="10796" y="5067"/>
                </a:lnTo>
                <a:cubicBezTo>
                  <a:pt x="11291" y="4548"/>
                  <a:pt x="11021" y="3640"/>
                  <a:pt x="10322" y="3535"/>
                </a:cubicBezTo>
                <a:lnTo>
                  <a:pt x="8055" y="3182"/>
                </a:lnTo>
                <a:cubicBezTo>
                  <a:pt x="7778" y="3144"/>
                  <a:pt x="7544" y="2957"/>
                  <a:pt x="7418" y="2694"/>
                </a:cubicBezTo>
                <a:lnTo>
                  <a:pt x="6403" y="501"/>
                </a:lnTo>
                <a:cubicBezTo>
                  <a:pt x="6249" y="167"/>
                  <a:pt x="5949" y="0"/>
                  <a:pt x="56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68" name="Google Shape;168;p6"/>
          <p:cNvGrpSpPr/>
          <p:nvPr/>
        </p:nvGrpSpPr>
        <p:grpSpPr>
          <a:xfrm>
            <a:off x="1015984" y="6376767"/>
            <a:ext cx="383633" cy="292000"/>
            <a:chOff x="3648725" y="5042300"/>
            <a:chExt cx="287725" cy="219000"/>
          </a:xfrm>
        </p:grpSpPr>
        <p:sp>
          <p:nvSpPr>
            <p:cNvPr id="169" name="Google Shape;169;p6"/>
            <p:cNvSpPr/>
            <p:nvPr/>
          </p:nvSpPr>
          <p:spPr>
            <a:xfrm>
              <a:off x="3871125" y="5042300"/>
              <a:ext cx="65325" cy="65500"/>
            </a:xfrm>
            <a:custGeom>
              <a:avLst/>
              <a:gdLst/>
              <a:ahLst/>
              <a:cxnLst/>
              <a:rect l="l" t="t" r="r" b="b"/>
              <a:pathLst>
                <a:path w="2613" h="2620" extrusionOk="0">
                  <a:moveTo>
                    <a:pt x="1307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34"/>
                    <a:pt x="586" y="2620"/>
                    <a:pt x="1307" y="2620"/>
                  </a:cubicBezTo>
                  <a:cubicBezTo>
                    <a:pt x="2027" y="2620"/>
                    <a:pt x="2613" y="2034"/>
                    <a:pt x="2613" y="1306"/>
                  </a:cubicBezTo>
                  <a:cubicBezTo>
                    <a:pt x="2613" y="586"/>
                    <a:pt x="2027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" name="Google Shape;170;p6"/>
            <p:cNvSpPr/>
            <p:nvPr/>
          </p:nvSpPr>
          <p:spPr>
            <a:xfrm>
              <a:off x="3754925" y="5195975"/>
              <a:ext cx="65550" cy="65325"/>
            </a:xfrm>
            <a:custGeom>
              <a:avLst/>
              <a:gdLst/>
              <a:ahLst/>
              <a:cxnLst/>
              <a:rect l="l" t="t" r="r" b="b"/>
              <a:pathLst>
                <a:path w="2622" h="2613" extrusionOk="0">
                  <a:moveTo>
                    <a:pt x="1316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27"/>
                    <a:pt x="586" y="2613"/>
                    <a:pt x="1316" y="2613"/>
                  </a:cubicBezTo>
                  <a:cubicBezTo>
                    <a:pt x="2036" y="2613"/>
                    <a:pt x="2622" y="2027"/>
                    <a:pt x="2622" y="1306"/>
                  </a:cubicBezTo>
                  <a:cubicBezTo>
                    <a:pt x="2622" y="586"/>
                    <a:pt x="2036" y="0"/>
                    <a:pt x="1316" y="0"/>
                  </a:cubicBezTo>
                  <a:close/>
                </a:path>
              </a:pathLst>
            </a:custGeom>
            <a:solidFill>
              <a:srgbClr val="EEA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1" name="Google Shape;171;p6"/>
            <p:cNvSpPr/>
            <p:nvPr/>
          </p:nvSpPr>
          <p:spPr>
            <a:xfrm>
              <a:off x="3648725" y="5042300"/>
              <a:ext cx="65500" cy="65500"/>
            </a:xfrm>
            <a:custGeom>
              <a:avLst/>
              <a:gdLst/>
              <a:ahLst/>
              <a:cxnLst/>
              <a:rect l="l" t="t" r="r" b="b"/>
              <a:pathLst>
                <a:path w="2620" h="2620" extrusionOk="0">
                  <a:moveTo>
                    <a:pt x="1307" y="0"/>
                  </a:moveTo>
                  <a:cubicBezTo>
                    <a:pt x="586" y="0"/>
                    <a:pt x="0" y="586"/>
                    <a:pt x="0" y="1306"/>
                  </a:cubicBezTo>
                  <a:cubicBezTo>
                    <a:pt x="0" y="2034"/>
                    <a:pt x="586" y="2620"/>
                    <a:pt x="1307" y="2620"/>
                  </a:cubicBezTo>
                  <a:cubicBezTo>
                    <a:pt x="2034" y="2620"/>
                    <a:pt x="2620" y="2034"/>
                    <a:pt x="2620" y="1306"/>
                  </a:cubicBezTo>
                  <a:cubicBezTo>
                    <a:pt x="2620" y="586"/>
                    <a:pt x="2034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72" name="Google Shape;172;p6"/>
          <p:cNvSpPr/>
          <p:nvPr/>
        </p:nvSpPr>
        <p:spPr>
          <a:xfrm>
            <a:off x="11598134" y="6466701"/>
            <a:ext cx="181700" cy="112133"/>
          </a:xfrm>
          <a:custGeom>
            <a:avLst/>
            <a:gdLst/>
            <a:ahLst/>
            <a:cxnLst/>
            <a:rect l="l" t="t" r="r" b="b"/>
            <a:pathLst>
              <a:path w="5451" h="3364" extrusionOk="0">
                <a:moveTo>
                  <a:pt x="4979" y="0"/>
                </a:moveTo>
                <a:cubicBezTo>
                  <a:pt x="4856" y="0"/>
                  <a:pt x="4736" y="52"/>
                  <a:pt x="4656" y="149"/>
                </a:cubicBezTo>
                <a:lnTo>
                  <a:pt x="2710" y="2491"/>
                </a:lnTo>
                <a:lnTo>
                  <a:pt x="797" y="194"/>
                </a:lnTo>
                <a:cubicBezTo>
                  <a:pt x="714" y="94"/>
                  <a:pt x="593" y="43"/>
                  <a:pt x="473" y="43"/>
                </a:cubicBezTo>
                <a:cubicBezTo>
                  <a:pt x="377" y="43"/>
                  <a:pt x="281" y="76"/>
                  <a:pt x="204" y="142"/>
                </a:cubicBezTo>
                <a:cubicBezTo>
                  <a:pt x="24" y="292"/>
                  <a:pt x="1" y="555"/>
                  <a:pt x="152" y="735"/>
                </a:cubicBezTo>
                <a:lnTo>
                  <a:pt x="2103" y="3077"/>
                </a:lnTo>
                <a:cubicBezTo>
                  <a:pt x="2253" y="3257"/>
                  <a:pt x="2478" y="3363"/>
                  <a:pt x="2710" y="3363"/>
                </a:cubicBezTo>
                <a:cubicBezTo>
                  <a:pt x="2944" y="3363"/>
                  <a:pt x="3170" y="3257"/>
                  <a:pt x="3319" y="3077"/>
                </a:cubicBezTo>
                <a:lnTo>
                  <a:pt x="5301" y="690"/>
                </a:lnTo>
                <a:cubicBezTo>
                  <a:pt x="5450" y="510"/>
                  <a:pt x="5422" y="247"/>
                  <a:pt x="5249" y="97"/>
                </a:cubicBezTo>
                <a:cubicBezTo>
                  <a:pt x="5170" y="32"/>
                  <a:pt x="5074" y="0"/>
                  <a:pt x="497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73" name="Google Shape;173;p6"/>
          <p:cNvGrpSpPr/>
          <p:nvPr/>
        </p:nvGrpSpPr>
        <p:grpSpPr>
          <a:xfrm>
            <a:off x="1587152" y="301367"/>
            <a:ext cx="383633" cy="292000"/>
            <a:chOff x="3648725" y="5042300"/>
            <a:chExt cx="287725" cy="219000"/>
          </a:xfrm>
        </p:grpSpPr>
        <p:sp>
          <p:nvSpPr>
            <p:cNvPr id="174" name="Google Shape;174;p6"/>
            <p:cNvSpPr/>
            <p:nvPr/>
          </p:nvSpPr>
          <p:spPr>
            <a:xfrm>
              <a:off x="3871125" y="5042300"/>
              <a:ext cx="65325" cy="65500"/>
            </a:xfrm>
            <a:custGeom>
              <a:avLst/>
              <a:gdLst/>
              <a:ahLst/>
              <a:cxnLst/>
              <a:rect l="l" t="t" r="r" b="b"/>
              <a:pathLst>
                <a:path w="2613" h="2620" extrusionOk="0">
                  <a:moveTo>
                    <a:pt x="1307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34"/>
                    <a:pt x="586" y="2620"/>
                    <a:pt x="1307" y="2620"/>
                  </a:cubicBezTo>
                  <a:cubicBezTo>
                    <a:pt x="2027" y="2620"/>
                    <a:pt x="2613" y="2034"/>
                    <a:pt x="2613" y="1306"/>
                  </a:cubicBezTo>
                  <a:cubicBezTo>
                    <a:pt x="2613" y="586"/>
                    <a:pt x="2027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5" name="Google Shape;175;p6"/>
            <p:cNvSpPr/>
            <p:nvPr/>
          </p:nvSpPr>
          <p:spPr>
            <a:xfrm>
              <a:off x="3754925" y="5195975"/>
              <a:ext cx="65550" cy="65325"/>
            </a:xfrm>
            <a:custGeom>
              <a:avLst/>
              <a:gdLst/>
              <a:ahLst/>
              <a:cxnLst/>
              <a:rect l="l" t="t" r="r" b="b"/>
              <a:pathLst>
                <a:path w="2622" h="2613" extrusionOk="0">
                  <a:moveTo>
                    <a:pt x="1316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27"/>
                    <a:pt x="586" y="2613"/>
                    <a:pt x="1316" y="2613"/>
                  </a:cubicBezTo>
                  <a:cubicBezTo>
                    <a:pt x="2036" y="2613"/>
                    <a:pt x="2622" y="2027"/>
                    <a:pt x="2622" y="1306"/>
                  </a:cubicBezTo>
                  <a:cubicBezTo>
                    <a:pt x="2622" y="586"/>
                    <a:pt x="2036" y="0"/>
                    <a:pt x="1316" y="0"/>
                  </a:cubicBezTo>
                  <a:close/>
                </a:path>
              </a:pathLst>
            </a:custGeom>
            <a:solidFill>
              <a:srgbClr val="EEA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6" name="Google Shape;176;p6"/>
            <p:cNvSpPr/>
            <p:nvPr/>
          </p:nvSpPr>
          <p:spPr>
            <a:xfrm>
              <a:off x="3648725" y="5042300"/>
              <a:ext cx="65500" cy="65500"/>
            </a:xfrm>
            <a:custGeom>
              <a:avLst/>
              <a:gdLst/>
              <a:ahLst/>
              <a:cxnLst/>
              <a:rect l="l" t="t" r="r" b="b"/>
              <a:pathLst>
                <a:path w="2620" h="2620" extrusionOk="0">
                  <a:moveTo>
                    <a:pt x="1307" y="0"/>
                  </a:moveTo>
                  <a:cubicBezTo>
                    <a:pt x="586" y="0"/>
                    <a:pt x="0" y="586"/>
                    <a:pt x="0" y="1306"/>
                  </a:cubicBezTo>
                  <a:cubicBezTo>
                    <a:pt x="0" y="2034"/>
                    <a:pt x="586" y="2620"/>
                    <a:pt x="1307" y="2620"/>
                  </a:cubicBezTo>
                  <a:cubicBezTo>
                    <a:pt x="2034" y="2620"/>
                    <a:pt x="2620" y="2034"/>
                    <a:pt x="2620" y="1306"/>
                  </a:cubicBezTo>
                  <a:cubicBezTo>
                    <a:pt x="2620" y="586"/>
                    <a:pt x="2034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77" name="Google Shape;177;p6"/>
          <p:cNvSpPr/>
          <p:nvPr/>
        </p:nvSpPr>
        <p:spPr>
          <a:xfrm>
            <a:off x="304300" y="4773867"/>
            <a:ext cx="325600" cy="311600"/>
          </a:xfrm>
          <a:custGeom>
            <a:avLst/>
            <a:gdLst/>
            <a:ahLst/>
            <a:cxnLst/>
            <a:rect l="l" t="t" r="r" b="b"/>
            <a:pathLst>
              <a:path w="9768" h="9348" extrusionOk="0">
                <a:moveTo>
                  <a:pt x="2276" y="842"/>
                </a:moveTo>
                <a:cubicBezTo>
                  <a:pt x="2710" y="842"/>
                  <a:pt x="3260" y="1174"/>
                  <a:pt x="3694" y="1714"/>
                </a:cubicBezTo>
                <a:cubicBezTo>
                  <a:pt x="3935" y="2013"/>
                  <a:pt x="4161" y="2338"/>
                  <a:pt x="4355" y="2675"/>
                </a:cubicBezTo>
                <a:cubicBezTo>
                  <a:pt x="4497" y="2914"/>
                  <a:pt x="4737" y="3058"/>
                  <a:pt x="5016" y="3058"/>
                </a:cubicBezTo>
                <a:cubicBezTo>
                  <a:pt x="5294" y="3058"/>
                  <a:pt x="5541" y="2914"/>
                  <a:pt x="5676" y="2675"/>
                </a:cubicBezTo>
                <a:cubicBezTo>
                  <a:pt x="6254" y="1676"/>
                  <a:pt x="6892" y="1039"/>
                  <a:pt x="7439" y="918"/>
                </a:cubicBezTo>
                <a:cubicBezTo>
                  <a:pt x="7509" y="902"/>
                  <a:pt x="7577" y="894"/>
                  <a:pt x="7644" y="894"/>
                </a:cubicBezTo>
                <a:cubicBezTo>
                  <a:pt x="7833" y="894"/>
                  <a:pt x="8016" y="956"/>
                  <a:pt x="8198" y="1084"/>
                </a:cubicBezTo>
                <a:cubicBezTo>
                  <a:pt x="8416" y="1233"/>
                  <a:pt x="8551" y="1451"/>
                  <a:pt x="8596" y="1752"/>
                </a:cubicBezTo>
                <a:cubicBezTo>
                  <a:pt x="8829" y="3238"/>
                  <a:pt x="7065" y="6180"/>
                  <a:pt x="5308" y="8470"/>
                </a:cubicBezTo>
                <a:cubicBezTo>
                  <a:pt x="3251" y="6188"/>
                  <a:pt x="1015" y="3087"/>
                  <a:pt x="1397" y="1781"/>
                </a:cubicBezTo>
                <a:cubicBezTo>
                  <a:pt x="1503" y="1406"/>
                  <a:pt x="1719" y="941"/>
                  <a:pt x="2134" y="851"/>
                </a:cubicBezTo>
                <a:cubicBezTo>
                  <a:pt x="2179" y="842"/>
                  <a:pt x="2231" y="842"/>
                  <a:pt x="2276" y="842"/>
                </a:cubicBezTo>
                <a:close/>
                <a:moveTo>
                  <a:pt x="2281" y="0"/>
                </a:moveTo>
                <a:cubicBezTo>
                  <a:pt x="2175" y="0"/>
                  <a:pt x="2070" y="11"/>
                  <a:pt x="1968" y="32"/>
                </a:cubicBezTo>
                <a:cubicBezTo>
                  <a:pt x="1510" y="122"/>
                  <a:pt x="901" y="460"/>
                  <a:pt x="586" y="1549"/>
                </a:cubicBezTo>
                <a:cubicBezTo>
                  <a:pt x="1" y="3568"/>
                  <a:pt x="3305" y="7501"/>
                  <a:pt x="4746" y="9094"/>
                </a:cubicBezTo>
                <a:cubicBezTo>
                  <a:pt x="4888" y="9258"/>
                  <a:pt x="5097" y="9348"/>
                  <a:pt x="5315" y="9348"/>
                </a:cubicBezTo>
                <a:lnTo>
                  <a:pt x="5346" y="9348"/>
                </a:lnTo>
                <a:cubicBezTo>
                  <a:pt x="5571" y="9340"/>
                  <a:pt x="5782" y="9229"/>
                  <a:pt x="5924" y="9049"/>
                </a:cubicBezTo>
                <a:cubicBezTo>
                  <a:pt x="7088" y="7532"/>
                  <a:pt x="9767" y="3779"/>
                  <a:pt x="9421" y="1617"/>
                </a:cubicBezTo>
                <a:cubicBezTo>
                  <a:pt x="9340" y="1084"/>
                  <a:pt x="9092" y="671"/>
                  <a:pt x="8679" y="392"/>
                </a:cubicBezTo>
                <a:cubicBezTo>
                  <a:pt x="8346" y="166"/>
                  <a:pt x="7997" y="49"/>
                  <a:pt x="7637" y="49"/>
                </a:cubicBezTo>
                <a:cubicBezTo>
                  <a:pt x="7510" y="49"/>
                  <a:pt x="7382" y="63"/>
                  <a:pt x="7252" y="93"/>
                </a:cubicBezTo>
                <a:cubicBezTo>
                  <a:pt x="6292" y="311"/>
                  <a:pt x="5519" y="1302"/>
                  <a:pt x="5016" y="2141"/>
                </a:cubicBezTo>
                <a:cubicBezTo>
                  <a:pt x="4813" y="1804"/>
                  <a:pt x="4588" y="1489"/>
                  <a:pt x="4348" y="1188"/>
                </a:cubicBezTo>
                <a:cubicBezTo>
                  <a:pt x="3742" y="434"/>
                  <a:pt x="2974" y="0"/>
                  <a:pt x="228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78" name="Google Shape;178;p6"/>
          <p:cNvGrpSpPr/>
          <p:nvPr/>
        </p:nvGrpSpPr>
        <p:grpSpPr>
          <a:xfrm>
            <a:off x="157652" y="2709101"/>
            <a:ext cx="618900" cy="111933"/>
            <a:chOff x="3760550" y="753275"/>
            <a:chExt cx="464175" cy="83950"/>
          </a:xfrm>
        </p:grpSpPr>
        <p:sp>
          <p:nvSpPr>
            <p:cNvPr id="179" name="Google Shape;179;p6"/>
            <p:cNvSpPr/>
            <p:nvPr/>
          </p:nvSpPr>
          <p:spPr>
            <a:xfrm>
              <a:off x="376055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8" y="1"/>
                  </a:moveTo>
                  <a:cubicBezTo>
                    <a:pt x="4858" y="1"/>
                    <a:pt x="4739" y="53"/>
                    <a:pt x="4656" y="153"/>
                  </a:cubicBezTo>
                  <a:lnTo>
                    <a:pt x="2712" y="2495"/>
                  </a:lnTo>
                  <a:lnTo>
                    <a:pt x="797" y="198"/>
                  </a:lnTo>
                  <a:cubicBezTo>
                    <a:pt x="714" y="98"/>
                    <a:pt x="595" y="46"/>
                    <a:pt x="476" y="46"/>
                  </a:cubicBezTo>
                  <a:cubicBezTo>
                    <a:pt x="380" y="46"/>
                    <a:pt x="284" y="79"/>
                    <a:pt x="204" y="146"/>
                  </a:cubicBezTo>
                  <a:cubicBezTo>
                    <a:pt x="24" y="295"/>
                    <a:pt x="1" y="558"/>
                    <a:pt x="152" y="738"/>
                  </a:cubicBezTo>
                  <a:lnTo>
                    <a:pt x="2103" y="3080"/>
                  </a:lnTo>
                  <a:cubicBezTo>
                    <a:pt x="2262" y="3261"/>
                    <a:pt x="2478" y="3358"/>
                    <a:pt x="2712" y="3358"/>
                  </a:cubicBezTo>
                  <a:cubicBezTo>
                    <a:pt x="2945" y="3358"/>
                    <a:pt x="3170" y="3261"/>
                    <a:pt x="3319" y="3080"/>
                  </a:cubicBezTo>
                  <a:lnTo>
                    <a:pt x="5301" y="693"/>
                  </a:lnTo>
                  <a:cubicBezTo>
                    <a:pt x="5451" y="513"/>
                    <a:pt x="5429" y="250"/>
                    <a:pt x="5249" y="101"/>
                  </a:cubicBezTo>
                  <a:cubicBezTo>
                    <a:pt x="5169" y="34"/>
                    <a:pt x="5073" y="1"/>
                    <a:pt x="49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0" name="Google Shape;180;p6"/>
            <p:cNvSpPr/>
            <p:nvPr/>
          </p:nvSpPr>
          <p:spPr>
            <a:xfrm>
              <a:off x="392460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3" y="1"/>
                  </a:moveTo>
                  <a:cubicBezTo>
                    <a:pt x="4853" y="1"/>
                    <a:pt x="4734" y="53"/>
                    <a:pt x="4654" y="153"/>
                  </a:cubicBezTo>
                  <a:lnTo>
                    <a:pt x="2710" y="2495"/>
                  </a:lnTo>
                  <a:lnTo>
                    <a:pt x="796" y="198"/>
                  </a:lnTo>
                  <a:cubicBezTo>
                    <a:pt x="712" y="98"/>
                    <a:pt x="591" y="46"/>
                    <a:pt x="471" y="46"/>
                  </a:cubicBezTo>
                  <a:cubicBezTo>
                    <a:pt x="375" y="46"/>
                    <a:pt x="280" y="79"/>
                    <a:pt x="204" y="146"/>
                  </a:cubicBezTo>
                  <a:cubicBezTo>
                    <a:pt x="24" y="295"/>
                    <a:pt x="0" y="558"/>
                    <a:pt x="150" y="738"/>
                  </a:cubicBezTo>
                  <a:lnTo>
                    <a:pt x="2103" y="3080"/>
                  </a:lnTo>
                  <a:cubicBezTo>
                    <a:pt x="2252" y="3261"/>
                    <a:pt x="2477" y="3358"/>
                    <a:pt x="2710" y="3358"/>
                  </a:cubicBezTo>
                  <a:cubicBezTo>
                    <a:pt x="2942" y="3358"/>
                    <a:pt x="3167" y="3261"/>
                    <a:pt x="3319" y="3080"/>
                  </a:cubicBezTo>
                  <a:lnTo>
                    <a:pt x="5300" y="693"/>
                  </a:lnTo>
                  <a:cubicBezTo>
                    <a:pt x="5450" y="513"/>
                    <a:pt x="5419" y="250"/>
                    <a:pt x="5239" y="101"/>
                  </a:cubicBezTo>
                  <a:cubicBezTo>
                    <a:pt x="5163" y="34"/>
                    <a:pt x="5068" y="1"/>
                    <a:pt x="4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1" name="Google Shape;181;p6"/>
            <p:cNvSpPr/>
            <p:nvPr/>
          </p:nvSpPr>
          <p:spPr>
            <a:xfrm>
              <a:off x="4088625" y="753275"/>
              <a:ext cx="136100" cy="83950"/>
            </a:xfrm>
            <a:custGeom>
              <a:avLst/>
              <a:gdLst/>
              <a:ahLst/>
              <a:cxnLst/>
              <a:rect l="l" t="t" r="r" b="b"/>
              <a:pathLst>
                <a:path w="5444" h="3358" extrusionOk="0">
                  <a:moveTo>
                    <a:pt x="4968" y="1"/>
                  </a:moveTo>
                  <a:cubicBezTo>
                    <a:pt x="4849" y="1"/>
                    <a:pt x="4730" y="53"/>
                    <a:pt x="4647" y="153"/>
                  </a:cubicBezTo>
                  <a:lnTo>
                    <a:pt x="2710" y="2495"/>
                  </a:lnTo>
                  <a:lnTo>
                    <a:pt x="788" y="198"/>
                  </a:lnTo>
                  <a:cubicBezTo>
                    <a:pt x="709" y="98"/>
                    <a:pt x="590" y="46"/>
                    <a:pt x="469" y="46"/>
                  </a:cubicBezTo>
                  <a:cubicBezTo>
                    <a:pt x="373" y="46"/>
                    <a:pt x="275" y="79"/>
                    <a:pt x="195" y="146"/>
                  </a:cubicBezTo>
                  <a:cubicBezTo>
                    <a:pt x="22" y="295"/>
                    <a:pt x="1" y="558"/>
                    <a:pt x="143" y="738"/>
                  </a:cubicBezTo>
                  <a:lnTo>
                    <a:pt x="2101" y="3080"/>
                  </a:lnTo>
                  <a:cubicBezTo>
                    <a:pt x="2253" y="3261"/>
                    <a:pt x="2471" y="3358"/>
                    <a:pt x="2710" y="3358"/>
                  </a:cubicBezTo>
                  <a:cubicBezTo>
                    <a:pt x="2943" y="3358"/>
                    <a:pt x="3161" y="3261"/>
                    <a:pt x="3310" y="3080"/>
                  </a:cubicBezTo>
                  <a:lnTo>
                    <a:pt x="5299" y="693"/>
                  </a:lnTo>
                  <a:cubicBezTo>
                    <a:pt x="5443" y="513"/>
                    <a:pt x="5420" y="250"/>
                    <a:pt x="5240" y="101"/>
                  </a:cubicBezTo>
                  <a:cubicBezTo>
                    <a:pt x="5160" y="34"/>
                    <a:pt x="5064" y="1"/>
                    <a:pt x="49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82" name="Google Shape;182;p6"/>
          <p:cNvSpPr/>
          <p:nvPr/>
        </p:nvSpPr>
        <p:spPr>
          <a:xfrm>
            <a:off x="11075717" y="422700"/>
            <a:ext cx="325600" cy="311600"/>
          </a:xfrm>
          <a:custGeom>
            <a:avLst/>
            <a:gdLst/>
            <a:ahLst/>
            <a:cxnLst/>
            <a:rect l="l" t="t" r="r" b="b"/>
            <a:pathLst>
              <a:path w="9768" h="9348" extrusionOk="0">
                <a:moveTo>
                  <a:pt x="2276" y="842"/>
                </a:moveTo>
                <a:cubicBezTo>
                  <a:pt x="2710" y="842"/>
                  <a:pt x="3260" y="1174"/>
                  <a:pt x="3694" y="1714"/>
                </a:cubicBezTo>
                <a:cubicBezTo>
                  <a:pt x="3935" y="2013"/>
                  <a:pt x="4161" y="2338"/>
                  <a:pt x="4355" y="2675"/>
                </a:cubicBezTo>
                <a:cubicBezTo>
                  <a:pt x="4497" y="2914"/>
                  <a:pt x="4737" y="3058"/>
                  <a:pt x="5016" y="3058"/>
                </a:cubicBezTo>
                <a:cubicBezTo>
                  <a:pt x="5294" y="3058"/>
                  <a:pt x="5541" y="2914"/>
                  <a:pt x="5676" y="2675"/>
                </a:cubicBezTo>
                <a:cubicBezTo>
                  <a:pt x="6254" y="1676"/>
                  <a:pt x="6892" y="1039"/>
                  <a:pt x="7439" y="918"/>
                </a:cubicBezTo>
                <a:cubicBezTo>
                  <a:pt x="7509" y="902"/>
                  <a:pt x="7577" y="894"/>
                  <a:pt x="7644" y="894"/>
                </a:cubicBezTo>
                <a:cubicBezTo>
                  <a:pt x="7833" y="894"/>
                  <a:pt x="8016" y="956"/>
                  <a:pt x="8198" y="1084"/>
                </a:cubicBezTo>
                <a:cubicBezTo>
                  <a:pt x="8416" y="1233"/>
                  <a:pt x="8551" y="1451"/>
                  <a:pt x="8596" y="1752"/>
                </a:cubicBezTo>
                <a:cubicBezTo>
                  <a:pt x="8829" y="3238"/>
                  <a:pt x="7065" y="6180"/>
                  <a:pt x="5308" y="8470"/>
                </a:cubicBezTo>
                <a:cubicBezTo>
                  <a:pt x="3251" y="6188"/>
                  <a:pt x="1015" y="3087"/>
                  <a:pt x="1397" y="1781"/>
                </a:cubicBezTo>
                <a:cubicBezTo>
                  <a:pt x="1503" y="1406"/>
                  <a:pt x="1719" y="941"/>
                  <a:pt x="2134" y="851"/>
                </a:cubicBezTo>
                <a:cubicBezTo>
                  <a:pt x="2179" y="842"/>
                  <a:pt x="2231" y="842"/>
                  <a:pt x="2276" y="842"/>
                </a:cubicBezTo>
                <a:close/>
                <a:moveTo>
                  <a:pt x="2281" y="0"/>
                </a:moveTo>
                <a:cubicBezTo>
                  <a:pt x="2175" y="0"/>
                  <a:pt x="2070" y="11"/>
                  <a:pt x="1968" y="32"/>
                </a:cubicBezTo>
                <a:cubicBezTo>
                  <a:pt x="1510" y="122"/>
                  <a:pt x="901" y="460"/>
                  <a:pt x="586" y="1549"/>
                </a:cubicBezTo>
                <a:cubicBezTo>
                  <a:pt x="1" y="3568"/>
                  <a:pt x="3305" y="7501"/>
                  <a:pt x="4746" y="9094"/>
                </a:cubicBezTo>
                <a:cubicBezTo>
                  <a:pt x="4888" y="9258"/>
                  <a:pt x="5097" y="9348"/>
                  <a:pt x="5315" y="9348"/>
                </a:cubicBezTo>
                <a:lnTo>
                  <a:pt x="5346" y="9348"/>
                </a:lnTo>
                <a:cubicBezTo>
                  <a:pt x="5571" y="9340"/>
                  <a:pt x="5782" y="9229"/>
                  <a:pt x="5924" y="9049"/>
                </a:cubicBezTo>
                <a:cubicBezTo>
                  <a:pt x="7088" y="7532"/>
                  <a:pt x="9767" y="3779"/>
                  <a:pt x="9421" y="1617"/>
                </a:cubicBezTo>
                <a:cubicBezTo>
                  <a:pt x="9340" y="1084"/>
                  <a:pt x="9092" y="671"/>
                  <a:pt x="8679" y="392"/>
                </a:cubicBezTo>
                <a:cubicBezTo>
                  <a:pt x="8346" y="166"/>
                  <a:pt x="7997" y="49"/>
                  <a:pt x="7637" y="49"/>
                </a:cubicBezTo>
                <a:cubicBezTo>
                  <a:pt x="7510" y="49"/>
                  <a:pt x="7382" y="63"/>
                  <a:pt x="7252" y="93"/>
                </a:cubicBezTo>
                <a:cubicBezTo>
                  <a:pt x="6292" y="311"/>
                  <a:pt x="5519" y="1302"/>
                  <a:pt x="5016" y="2141"/>
                </a:cubicBezTo>
                <a:cubicBezTo>
                  <a:pt x="4813" y="1804"/>
                  <a:pt x="4588" y="1489"/>
                  <a:pt x="4348" y="1188"/>
                </a:cubicBezTo>
                <a:cubicBezTo>
                  <a:pt x="3742" y="434"/>
                  <a:pt x="2974" y="0"/>
                  <a:pt x="228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83" name="Google Shape;183;p6"/>
          <p:cNvGrpSpPr/>
          <p:nvPr/>
        </p:nvGrpSpPr>
        <p:grpSpPr>
          <a:xfrm>
            <a:off x="8717700" y="6381135"/>
            <a:ext cx="451133" cy="591567"/>
            <a:chOff x="4143625" y="3473950"/>
            <a:chExt cx="338350" cy="443675"/>
          </a:xfrm>
        </p:grpSpPr>
        <p:sp>
          <p:nvSpPr>
            <p:cNvPr id="184" name="Google Shape;184;p6"/>
            <p:cNvSpPr/>
            <p:nvPr/>
          </p:nvSpPr>
          <p:spPr>
            <a:xfrm>
              <a:off x="4143625" y="3488000"/>
              <a:ext cx="66225" cy="127275"/>
            </a:xfrm>
            <a:custGeom>
              <a:avLst/>
              <a:gdLst/>
              <a:ahLst/>
              <a:cxnLst/>
              <a:rect l="l" t="t" r="r" b="b"/>
              <a:pathLst>
                <a:path w="2649" h="5091" extrusionOk="0">
                  <a:moveTo>
                    <a:pt x="1352" y="1"/>
                  </a:moveTo>
                  <a:cubicBezTo>
                    <a:pt x="1058" y="1"/>
                    <a:pt x="0" y="2179"/>
                    <a:pt x="0" y="3379"/>
                  </a:cubicBezTo>
                  <a:cubicBezTo>
                    <a:pt x="0" y="4580"/>
                    <a:pt x="532" y="5090"/>
                    <a:pt x="1269" y="5090"/>
                  </a:cubicBezTo>
                  <a:cubicBezTo>
                    <a:pt x="1997" y="5090"/>
                    <a:pt x="2649" y="4580"/>
                    <a:pt x="2649" y="3379"/>
                  </a:cubicBezTo>
                  <a:cubicBezTo>
                    <a:pt x="2649" y="2179"/>
                    <a:pt x="1636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5" name="Google Shape;185;p6"/>
            <p:cNvSpPr/>
            <p:nvPr/>
          </p:nvSpPr>
          <p:spPr>
            <a:xfrm>
              <a:off x="4415700" y="3473950"/>
              <a:ext cx="66275" cy="127250"/>
            </a:xfrm>
            <a:custGeom>
              <a:avLst/>
              <a:gdLst/>
              <a:ahLst/>
              <a:cxnLst/>
              <a:rect l="l" t="t" r="r" b="b"/>
              <a:pathLst>
                <a:path w="2651" h="5090" extrusionOk="0">
                  <a:moveTo>
                    <a:pt x="1359" y="0"/>
                  </a:moveTo>
                  <a:cubicBezTo>
                    <a:pt x="1060" y="0"/>
                    <a:pt x="1" y="2177"/>
                    <a:pt x="1" y="3378"/>
                  </a:cubicBezTo>
                  <a:cubicBezTo>
                    <a:pt x="1" y="4578"/>
                    <a:pt x="541" y="5090"/>
                    <a:pt x="1269" y="5090"/>
                  </a:cubicBezTo>
                  <a:cubicBezTo>
                    <a:pt x="2006" y="5090"/>
                    <a:pt x="2651" y="4578"/>
                    <a:pt x="2651" y="3378"/>
                  </a:cubicBezTo>
                  <a:cubicBezTo>
                    <a:pt x="2651" y="2177"/>
                    <a:pt x="1646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6" name="Google Shape;186;p6"/>
            <p:cNvSpPr/>
            <p:nvPr/>
          </p:nvSpPr>
          <p:spPr>
            <a:xfrm>
              <a:off x="4143625" y="3689550"/>
              <a:ext cx="66225" cy="127275"/>
            </a:xfrm>
            <a:custGeom>
              <a:avLst/>
              <a:gdLst/>
              <a:ahLst/>
              <a:cxnLst/>
              <a:rect l="l" t="t" r="r" b="b"/>
              <a:pathLst>
                <a:path w="2649" h="5091" extrusionOk="0">
                  <a:moveTo>
                    <a:pt x="1352" y="1"/>
                  </a:moveTo>
                  <a:cubicBezTo>
                    <a:pt x="1058" y="1"/>
                    <a:pt x="0" y="2179"/>
                    <a:pt x="0" y="3379"/>
                  </a:cubicBezTo>
                  <a:cubicBezTo>
                    <a:pt x="0" y="4580"/>
                    <a:pt x="532" y="5090"/>
                    <a:pt x="1269" y="5090"/>
                  </a:cubicBezTo>
                  <a:cubicBezTo>
                    <a:pt x="1997" y="5090"/>
                    <a:pt x="2649" y="4580"/>
                    <a:pt x="2649" y="3379"/>
                  </a:cubicBezTo>
                  <a:cubicBezTo>
                    <a:pt x="2649" y="2179"/>
                    <a:pt x="1636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7" name="Google Shape;187;p6"/>
            <p:cNvSpPr/>
            <p:nvPr/>
          </p:nvSpPr>
          <p:spPr>
            <a:xfrm>
              <a:off x="4279650" y="3588975"/>
              <a:ext cx="66275" cy="127275"/>
            </a:xfrm>
            <a:custGeom>
              <a:avLst/>
              <a:gdLst/>
              <a:ahLst/>
              <a:cxnLst/>
              <a:rect l="l" t="t" r="r" b="b"/>
              <a:pathLst>
                <a:path w="2651" h="5091" extrusionOk="0">
                  <a:moveTo>
                    <a:pt x="1351" y="1"/>
                  </a:moveTo>
                  <a:cubicBezTo>
                    <a:pt x="1060" y="1"/>
                    <a:pt x="0" y="2177"/>
                    <a:pt x="0" y="3379"/>
                  </a:cubicBezTo>
                  <a:cubicBezTo>
                    <a:pt x="0" y="4580"/>
                    <a:pt x="533" y="5090"/>
                    <a:pt x="1270" y="5090"/>
                  </a:cubicBezTo>
                  <a:cubicBezTo>
                    <a:pt x="1998" y="5090"/>
                    <a:pt x="2650" y="4580"/>
                    <a:pt x="2650" y="3379"/>
                  </a:cubicBezTo>
                  <a:cubicBezTo>
                    <a:pt x="2650" y="2177"/>
                    <a:pt x="1645" y="1"/>
                    <a:pt x="1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8" name="Google Shape;188;p6"/>
            <p:cNvSpPr/>
            <p:nvPr/>
          </p:nvSpPr>
          <p:spPr>
            <a:xfrm>
              <a:off x="4408775" y="3685225"/>
              <a:ext cx="66275" cy="127100"/>
            </a:xfrm>
            <a:custGeom>
              <a:avLst/>
              <a:gdLst/>
              <a:ahLst/>
              <a:cxnLst/>
              <a:rect l="l" t="t" r="r" b="b"/>
              <a:pathLst>
                <a:path w="2651" h="5084" extrusionOk="0">
                  <a:moveTo>
                    <a:pt x="1352" y="1"/>
                  </a:moveTo>
                  <a:cubicBezTo>
                    <a:pt x="1060" y="1"/>
                    <a:pt x="0" y="2179"/>
                    <a:pt x="0" y="3379"/>
                  </a:cubicBezTo>
                  <a:cubicBezTo>
                    <a:pt x="0" y="4580"/>
                    <a:pt x="534" y="5083"/>
                    <a:pt x="1269" y="5083"/>
                  </a:cubicBezTo>
                  <a:cubicBezTo>
                    <a:pt x="1997" y="5083"/>
                    <a:pt x="2651" y="4580"/>
                    <a:pt x="2651" y="3379"/>
                  </a:cubicBezTo>
                  <a:cubicBezTo>
                    <a:pt x="2651" y="2179"/>
                    <a:pt x="1645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9" name="Google Shape;189;p6"/>
            <p:cNvSpPr/>
            <p:nvPr/>
          </p:nvSpPr>
          <p:spPr>
            <a:xfrm>
              <a:off x="4279650" y="3790525"/>
              <a:ext cx="66275" cy="127100"/>
            </a:xfrm>
            <a:custGeom>
              <a:avLst/>
              <a:gdLst/>
              <a:ahLst/>
              <a:cxnLst/>
              <a:rect l="l" t="t" r="r" b="b"/>
              <a:pathLst>
                <a:path w="2651" h="5084" extrusionOk="0">
                  <a:moveTo>
                    <a:pt x="1351" y="1"/>
                  </a:moveTo>
                  <a:cubicBezTo>
                    <a:pt x="1060" y="1"/>
                    <a:pt x="0" y="2177"/>
                    <a:pt x="0" y="3379"/>
                  </a:cubicBezTo>
                  <a:cubicBezTo>
                    <a:pt x="0" y="4581"/>
                    <a:pt x="533" y="5083"/>
                    <a:pt x="1270" y="5083"/>
                  </a:cubicBezTo>
                  <a:cubicBezTo>
                    <a:pt x="1998" y="5083"/>
                    <a:pt x="2650" y="4581"/>
                    <a:pt x="2650" y="3379"/>
                  </a:cubicBezTo>
                  <a:cubicBezTo>
                    <a:pt x="2650" y="2177"/>
                    <a:pt x="1645" y="1"/>
                    <a:pt x="1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90" name="Google Shape;190;p6"/>
          <p:cNvSpPr/>
          <p:nvPr/>
        </p:nvSpPr>
        <p:spPr>
          <a:xfrm>
            <a:off x="11401333" y="4107668"/>
            <a:ext cx="669933" cy="370067"/>
          </a:xfrm>
          <a:custGeom>
            <a:avLst/>
            <a:gdLst/>
            <a:ahLst/>
            <a:cxnLst/>
            <a:rect l="l" t="t" r="r" b="b"/>
            <a:pathLst>
              <a:path w="20098" h="11102" extrusionOk="0">
                <a:moveTo>
                  <a:pt x="10808" y="0"/>
                </a:moveTo>
                <a:cubicBezTo>
                  <a:pt x="10737" y="0"/>
                  <a:pt x="10665" y="1"/>
                  <a:pt x="10594" y="4"/>
                </a:cubicBezTo>
                <a:cubicBezTo>
                  <a:pt x="8176" y="94"/>
                  <a:pt x="6201" y="1761"/>
                  <a:pt x="5594" y="3968"/>
                </a:cubicBezTo>
                <a:cubicBezTo>
                  <a:pt x="5075" y="3697"/>
                  <a:pt x="4486" y="3543"/>
                  <a:pt x="3868" y="3543"/>
                </a:cubicBezTo>
                <a:cubicBezTo>
                  <a:pt x="3816" y="3543"/>
                  <a:pt x="3763" y="3544"/>
                  <a:pt x="3710" y="3546"/>
                </a:cubicBezTo>
                <a:cubicBezTo>
                  <a:pt x="1622" y="3629"/>
                  <a:pt x="0" y="5378"/>
                  <a:pt x="76" y="7465"/>
                </a:cubicBezTo>
                <a:cubicBezTo>
                  <a:pt x="157" y="9506"/>
                  <a:pt x="1837" y="11101"/>
                  <a:pt x="3861" y="11101"/>
                </a:cubicBezTo>
                <a:cubicBezTo>
                  <a:pt x="3908" y="11101"/>
                  <a:pt x="3955" y="11100"/>
                  <a:pt x="4002" y="11099"/>
                </a:cubicBezTo>
                <a:cubicBezTo>
                  <a:pt x="5308" y="11046"/>
                  <a:pt x="9489" y="10843"/>
                  <a:pt x="11006" y="10783"/>
                </a:cubicBezTo>
                <a:cubicBezTo>
                  <a:pt x="11129" y="10779"/>
                  <a:pt x="11273" y="10777"/>
                  <a:pt x="11434" y="10777"/>
                </a:cubicBezTo>
                <a:cubicBezTo>
                  <a:pt x="12813" y="10777"/>
                  <a:pt x="15440" y="10917"/>
                  <a:pt x="16725" y="10917"/>
                </a:cubicBezTo>
                <a:cubicBezTo>
                  <a:pt x="16875" y="10917"/>
                  <a:pt x="17006" y="10915"/>
                  <a:pt x="17116" y="10911"/>
                </a:cubicBezTo>
                <a:cubicBezTo>
                  <a:pt x="18791" y="10843"/>
                  <a:pt x="20097" y="9432"/>
                  <a:pt x="20036" y="7758"/>
                </a:cubicBezTo>
                <a:cubicBezTo>
                  <a:pt x="19971" y="6126"/>
                  <a:pt x="18626" y="4835"/>
                  <a:pt x="17001" y="4835"/>
                </a:cubicBezTo>
                <a:cubicBezTo>
                  <a:pt x="16960" y="4835"/>
                  <a:pt x="16918" y="4836"/>
                  <a:pt x="16876" y="4838"/>
                </a:cubicBezTo>
                <a:cubicBezTo>
                  <a:pt x="16636" y="4845"/>
                  <a:pt x="16395" y="4890"/>
                  <a:pt x="16170" y="4950"/>
                </a:cubicBezTo>
                <a:cubicBezTo>
                  <a:pt x="15943" y="2161"/>
                  <a:pt x="13610" y="0"/>
                  <a:pt x="1080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13875290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0"/>
          <p:cNvSpPr txBox="1">
            <a:spLocks noGrp="1"/>
          </p:cNvSpPr>
          <p:nvPr>
            <p:ph type="title"/>
          </p:nvPr>
        </p:nvSpPr>
        <p:spPr>
          <a:xfrm>
            <a:off x="960000" y="5378448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10"/>
          <p:cNvSpPr/>
          <p:nvPr/>
        </p:nvSpPr>
        <p:spPr>
          <a:xfrm>
            <a:off x="10750152" y="2867348"/>
            <a:ext cx="325594" cy="317981"/>
          </a:xfrm>
          <a:custGeom>
            <a:avLst/>
            <a:gdLst/>
            <a:ahLst/>
            <a:cxnLst/>
            <a:rect l="l" t="t" r="r" b="b"/>
            <a:pathLst>
              <a:path w="11291" h="11027" extrusionOk="0">
                <a:moveTo>
                  <a:pt x="5647" y="0"/>
                </a:moveTo>
                <a:cubicBezTo>
                  <a:pt x="5346" y="0"/>
                  <a:pt x="5044" y="167"/>
                  <a:pt x="4886" y="501"/>
                </a:cubicBezTo>
                <a:lnTo>
                  <a:pt x="3874" y="2694"/>
                </a:lnTo>
                <a:cubicBezTo>
                  <a:pt x="3753" y="2957"/>
                  <a:pt x="3513" y="3144"/>
                  <a:pt x="3236" y="3182"/>
                </a:cubicBezTo>
                <a:lnTo>
                  <a:pt x="968" y="3535"/>
                </a:lnTo>
                <a:cubicBezTo>
                  <a:pt x="278" y="3640"/>
                  <a:pt x="0" y="4548"/>
                  <a:pt x="503" y="5067"/>
                </a:cubicBezTo>
                <a:lnTo>
                  <a:pt x="2148" y="6769"/>
                </a:lnTo>
                <a:cubicBezTo>
                  <a:pt x="2342" y="6980"/>
                  <a:pt x="2432" y="7281"/>
                  <a:pt x="2387" y="7565"/>
                </a:cubicBezTo>
                <a:lnTo>
                  <a:pt x="1996" y="9976"/>
                </a:lnTo>
                <a:cubicBezTo>
                  <a:pt x="1902" y="10558"/>
                  <a:pt x="2338" y="11026"/>
                  <a:pt x="2829" y="11026"/>
                </a:cubicBezTo>
                <a:cubicBezTo>
                  <a:pt x="2958" y="11026"/>
                  <a:pt x="3091" y="10994"/>
                  <a:pt x="3220" y="10922"/>
                </a:cubicBezTo>
                <a:lnTo>
                  <a:pt x="5256" y="9787"/>
                </a:lnTo>
                <a:cubicBezTo>
                  <a:pt x="5379" y="9716"/>
                  <a:pt x="5514" y="9680"/>
                  <a:pt x="5649" y="9680"/>
                </a:cubicBezTo>
                <a:cubicBezTo>
                  <a:pt x="5784" y="9680"/>
                  <a:pt x="5919" y="9716"/>
                  <a:pt x="6043" y="9787"/>
                </a:cubicBezTo>
                <a:lnTo>
                  <a:pt x="8070" y="10922"/>
                </a:lnTo>
                <a:cubicBezTo>
                  <a:pt x="8198" y="10994"/>
                  <a:pt x="8332" y="11026"/>
                  <a:pt x="8462" y="11026"/>
                </a:cubicBezTo>
                <a:cubicBezTo>
                  <a:pt x="8953" y="11026"/>
                  <a:pt x="9388" y="10558"/>
                  <a:pt x="9293" y="9976"/>
                </a:cubicBezTo>
                <a:lnTo>
                  <a:pt x="8904" y="7565"/>
                </a:lnTo>
                <a:cubicBezTo>
                  <a:pt x="8859" y="7281"/>
                  <a:pt x="8949" y="6980"/>
                  <a:pt x="9151" y="6769"/>
                </a:cubicBezTo>
                <a:lnTo>
                  <a:pt x="10796" y="5067"/>
                </a:lnTo>
                <a:cubicBezTo>
                  <a:pt x="11291" y="4548"/>
                  <a:pt x="11021" y="3640"/>
                  <a:pt x="10322" y="3535"/>
                </a:cubicBezTo>
                <a:lnTo>
                  <a:pt x="8055" y="3182"/>
                </a:lnTo>
                <a:cubicBezTo>
                  <a:pt x="7778" y="3144"/>
                  <a:pt x="7544" y="2957"/>
                  <a:pt x="7418" y="2694"/>
                </a:cubicBezTo>
                <a:lnTo>
                  <a:pt x="6403" y="501"/>
                </a:lnTo>
                <a:cubicBezTo>
                  <a:pt x="6249" y="167"/>
                  <a:pt x="5949" y="0"/>
                  <a:pt x="56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99" name="Google Shape;299;p10"/>
          <p:cNvGrpSpPr/>
          <p:nvPr/>
        </p:nvGrpSpPr>
        <p:grpSpPr>
          <a:xfrm>
            <a:off x="11075734" y="5998651"/>
            <a:ext cx="383633" cy="292000"/>
            <a:chOff x="3648725" y="5042300"/>
            <a:chExt cx="287725" cy="219000"/>
          </a:xfrm>
        </p:grpSpPr>
        <p:sp>
          <p:nvSpPr>
            <p:cNvPr id="300" name="Google Shape;300;p10"/>
            <p:cNvSpPr/>
            <p:nvPr/>
          </p:nvSpPr>
          <p:spPr>
            <a:xfrm>
              <a:off x="3871125" y="5042300"/>
              <a:ext cx="65325" cy="65500"/>
            </a:xfrm>
            <a:custGeom>
              <a:avLst/>
              <a:gdLst/>
              <a:ahLst/>
              <a:cxnLst/>
              <a:rect l="l" t="t" r="r" b="b"/>
              <a:pathLst>
                <a:path w="2613" h="2620" extrusionOk="0">
                  <a:moveTo>
                    <a:pt x="1307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34"/>
                    <a:pt x="586" y="2620"/>
                    <a:pt x="1307" y="2620"/>
                  </a:cubicBezTo>
                  <a:cubicBezTo>
                    <a:pt x="2027" y="2620"/>
                    <a:pt x="2613" y="2034"/>
                    <a:pt x="2613" y="1306"/>
                  </a:cubicBezTo>
                  <a:cubicBezTo>
                    <a:pt x="2613" y="586"/>
                    <a:pt x="2027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1" name="Google Shape;301;p10"/>
            <p:cNvSpPr/>
            <p:nvPr/>
          </p:nvSpPr>
          <p:spPr>
            <a:xfrm>
              <a:off x="3754925" y="5195975"/>
              <a:ext cx="65550" cy="65325"/>
            </a:xfrm>
            <a:custGeom>
              <a:avLst/>
              <a:gdLst/>
              <a:ahLst/>
              <a:cxnLst/>
              <a:rect l="l" t="t" r="r" b="b"/>
              <a:pathLst>
                <a:path w="2622" h="2613" extrusionOk="0">
                  <a:moveTo>
                    <a:pt x="1316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27"/>
                    <a:pt x="586" y="2613"/>
                    <a:pt x="1316" y="2613"/>
                  </a:cubicBezTo>
                  <a:cubicBezTo>
                    <a:pt x="2036" y="2613"/>
                    <a:pt x="2622" y="2027"/>
                    <a:pt x="2622" y="1306"/>
                  </a:cubicBezTo>
                  <a:cubicBezTo>
                    <a:pt x="2622" y="586"/>
                    <a:pt x="2036" y="0"/>
                    <a:pt x="1316" y="0"/>
                  </a:cubicBezTo>
                  <a:close/>
                </a:path>
              </a:pathLst>
            </a:custGeom>
            <a:solidFill>
              <a:srgbClr val="EEA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2" name="Google Shape;302;p10"/>
            <p:cNvSpPr/>
            <p:nvPr/>
          </p:nvSpPr>
          <p:spPr>
            <a:xfrm>
              <a:off x="3648725" y="5042300"/>
              <a:ext cx="65500" cy="65500"/>
            </a:xfrm>
            <a:custGeom>
              <a:avLst/>
              <a:gdLst/>
              <a:ahLst/>
              <a:cxnLst/>
              <a:rect l="l" t="t" r="r" b="b"/>
              <a:pathLst>
                <a:path w="2620" h="2620" extrusionOk="0">
                  <a:moveTo>
                    <a:pt x="1307" y="0"/>
                  </a:moveTo>
                  <a:cubicBezTo>
                    <a:pt x="586" y="0"/>
                    <a:pt x="0" y="586"/>
                    <a:pt x="0" y="1306"/>
                  </a:cubicBezTo>
                  <a:cubicBezTo>
                    <a:pt x="0" y="2034"/>
                    <a:pt x="586" y="2620"/>
                    <a:pt x="1307" y="2620"/>
                  </a:cubicBezTo>
                  <a:cubicBezTo>
                    <a:pt x="2034" y="2620"/>
                    <a:pt x="2620" y="2034"/>
                    <a:pt x="2620" y="1306"/>
                  </a:cubicBezTo>
                  <a:cubicBezTo>
                    <a:pt x="2620" y="586"/>
                    <a:pt x="2034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03" name="Google Shape;303;p10"/>
          <p:cNvSpPr/>
          <p:nvPr/>
        </p:nvSpPr>
        <p:spPr>
          <a:xfrm>
            <a:off x="11075733" y="4797867"/>
            <a:ext cx="325600" cy="311600"/>
          </a:xfrm>
          <a:custGeom>
            <a:avLst/>
            <a:gdLst/>
            <a:ahLst/>
            <a:cxnLst/>
            <a:rect l="l" t="t" r="r" b="b"/>
            <a:pathLst>
              <a:path w="9768" h="9348" extrusionOk="0">
                <a:moveTo>
                  <a:pt x="2276" y="842"/>
                </a:moveTo>
                <a:cubicBezTo>
                  <a:pt x="2710" y="842"/>
                  <a:pt x="3260" y="1174"/>
                  <a:pt x="3694" y="1714"/>
                </a:cubicBezTo>
                <a:cubicBezTo>
                  <a:pt x="3935" y="2013"/>
                  <a:pt x="4161" y="2338"/>
                  <a:pt x="4355" y="2675"/>
                </a:cubicBezTo>
                <a:cubicBezTo>
                  <a:pt x="4497" y="2914"/>
                  <a:pt x="4737" y="3058"/>
                  <a:pt x="5016" y="3058"/>
                </a:cubicBezTo>
                <a:cubicBezTo>
                  <a:pt x="5294" y="3058"/>
                  <a:pt x="5541" y="2914"/>
                  <a:pt x="5676" y="2675"/>
                </a:cubicBezTo>
                <a:cubicBezTo>
                  <a:pt x="6254" y="1676"/>
                  <a:pt x="6892" y="1039"/>
                  <a:pt x="7439" y="918"/>
                </a:cubicBezTo>
                <a:cubicBezTo>
                  <a:pt x="7509" y="902"/>
                  <a:pt x="7577" y="894"/>
                  <a:pt x="7644" y="894"/>
                </a:cubicBezTo>
                <a:cubicBezTo>
                  <a:pt x="7833" y="894"/>
                  <a:pt x="8016" y="956"/>
                  <a:pt x="8198" y="1084"/>
                </a:cubicBezTo>
                <a:cubicBezTo>
                  <a:pt x="8416" y="1233"/>
                  <a:pt x="8551" y="1451"/>
                  <a:pt x="8596" y="1752"/>
                </a:cubicBezTo>
                <a:cubicBezTo>
                  <a:pt x="8829" y="3238"/>
                  <a:pt x="7065" y="6180"/>
                  <a:pt x="5308" y="8470"/>
                </a:cubicBezTo>
                <a:cubicBezTo>
                  <a:pt x="3251" y="6188"/>
                  <a:pt x="1015" y="3087"/>
                  <a:pt x="1397" y="1781"/>
                </a:cubicBezTo>
                <a:cubicBezTo>
                  <a:pt x="1503" y="1406"/>
                  <a:pt x="1719" y="941"/>
                  <a:pt x="2134" y="851"/>
                </a:cubicBezTo>
                <a:cubicBezTo>
                  <a:pt x="2179" y="842"/>
                  <a:pt x="2231" y="842"/>
                  <a:pt x="2276" y="842"/>
                </a:cubicBezTo>
                <a:close/>
                <a:moveTo>
                  <a:pt x="2281" y="0"/>
                </a:moveTo>
                <a:cubicBezTo>
                  <a:pt x="2175" y="0"/>
                  <a:pt x="2070" y="11"/>
                  <a:pt x="1968" y="32"/>
                </a:cubicBezTo>
                <a:cubicBezTo>
                  <a:pt x="1510" y="122"/>
                  <a:pt x="901" y="460"/>
                  <a:pt x="586" y="1549"/>
                </a:cubicBezTo>
                <a:cubicBezTo>
                  <a:pt x="1" y="3568"/>
                  <a:pt x="3305" y="7501"/>
                  <a:pt x="4746" y="9094"/>
                </a:cubicBezTo>
                <a:cubicBezTo>
                  <a:pt x="4888" y="9258"/>
                  <a:pt x="5097" y="9348"/>
                  <a:pt x="5315" y="9348"/>
                </a:cubicBezTo>
                <a:lnTo>
                  <a:pt x="5346" y="9348"/>
                </a:lnTo>
                <a:cubicBezTo>
                  <a:pt x="5571" y="9340"/>
                  <a:pt x="5782" y="9229"/>
                  <a:pt x="5924" y="9049"/>
                </a:cubicBezTo>
                <a:cubicBezTo>
                  <a:pt x="7088" y="7532"/>
                  <a:pt x="9767" y="3779"/>
                  <a:pt x="9421" y="1617"/>
                </a:cubicBezTo>
                <a:cubicBezTo>
                  <a:pt x="9340" y="1084"/>
                  <a:pt x="9092" y="671"/>
                  <a:pt x="8679" y="392"/>
                </a:cubicBezTo>
                <a:cubicBezTo>
                  <a:pt x="8346" y="166"/>
                  <a:pt x="7997" y="49"/>
                  <a:pt x="7637" y="49"/>
                </a:cubicBezTo>
                <a:cubicBezTo>
                  <a:pt x="7510" y="49"/>
                  <a:pt x="7382" y="63"/>
                  <a:pt x="7252" y="93"/>
                </a:cubicBezTo>
                <a:cubicBezTo>
                  <a:pt x="6292" y="311"/>
                  <a:pt x="5519" y="1302"/>
                  <a:pt x="5016" y="2141"/>
                </a:cubicBezTo>
                <a:cubicBezTo>
                  <a:pt x="4813" y="1804"/>
                  <a:pt x="4588" y="1489"/>
                  <a:pt x="4348" y="1188"/>
                </a:cubicBezTo>
                <a:cubicBezTo>
                  <a:pt x="3742" y="434"/>
                  <a:pt x="2974" y="0"/>
                  <a:pt x="228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304" name="Google Shape;304;p10"/>
          <p:cNvSpPr/>
          <p:nvPr/>
        </p:nvSpPr>
        <p:spPr>
          <a:xfrm>
            <a:off x="790668" y="5845148"/>
            <a:ext cx="325594" cy="317981"/>
          </a:xfrm>
          <a:custGeom>
            <a:avLst/>
            <a:gdLst/>
            <a:ahLst/>
            <a:cxnLst/>
            <a:rect l="l" t="t" r="r" b="b"/>
            <a:pathLst>
              <a:path w="11291" h="11027" extrusionOk="0">
                <a:moveTo>
                  <a:pt x="5647" y="0"/>
                </a:moveTo>
                <a:cubicBezTo>
                  <a:pt x="5346" y="0"/>
                  <a:pt x="5044" y="167"/>
                  <a:pt x="4886" y="501"/>
                </a:cubicBezTo>
                <a:lnTo>
                  <a:pt x="3874" y="2694"/>
                </a:lnTo>
                <a:cubicBezTo>
                  <a:pt x="3753" y="2957"/>
                  <a:pt x="3513" y="3144"/>
                  <a:pt x="3236" y="3182"/>
                </a:cubicBezTo>
                <a:lnTo>
                  <a:pt x="968" y="3535"/>
                </a:lnTo>
                <a:cubicBezTo>
                  <a:pt x="278" y="3640"/>
                  <a:pt x="0" y="4548"/>
                  <a:pt x="503" y="5067"/>
                </a:cubicBezTo>
                <a:lnTo>
                  <a:pt x="2148" y="6769"/>
                </a:lnTo>
                <a:cubicBezTo>
                  <a:pt x="2342" y="6980"/>
                  <a:pt x="2432" y="7281"/>
                  <a:pt x="2387" y="7565"/>
                </a:cubicBezTo>
                <a:lnTo>
                  <a:pt x="1996" y="9976"/>
                </a:lnTo>
                <a:cubicBezTo>
                  <a:pt x="1902" y="10558"/>
                  <a:pt x="2338" y="11026"/>
                  <a:pt x="2829" y="11026"/>
                </a:cubicBezTo>
                <a:cubicBezTo>
                  <a:pt x="2958" y="11026"/>
                  <a:pt x="3091" y="10994"/>
                  <a:pt x="3220" y="10922"/>
                </a:cubicBezTo>
                <a:lnTo>
                  <a:pt x="5256" y="9787"/>
                </a:lnTo>
                <a:cubicBezTo>
                  <a:pt x="5379" y="9716"/>
                  <a:pt x="5514" y="9680"/>
                  <a:pt x="5649" y="9680"/>
                </a:cubicBezTo>
                <a:cubicBezTo>
                  <a:pt x="5784" y="9680"/>
                  <a:pt x="5919" y="9716"/>
                  <a:pt x="6043" y="9787"/>
                </a:cubicBezTo>
                <a:lnTo>
                  <a:pt x="8070" y="10922"/>
                </a:lnTo>
                <a:cubicBezTo>
                  <a:pt x="8198" y="10994"/>
                  <a:pt x="8332" y="11026"/>
                  <a:pt x="8462" y="11026"/>
                </a:cubicBezTo>
                <a:cubicBezTo>
                  <a:pt x="8953" y="11026"/>
                  <a:pt x="9388" y="10558"/>
                  <a:pt x="9293" y="9976"/>
                </a:cubicBezTo>
                <a:lnTo>
                  <a:pt x="8904" y="7565"/>
                </a:lnTo>
                <a:cubicBezTo>
                  <a:pt x="8859" y="7281"/>
                  <a:pt x="8949" y="6980"/>
                  <a:pt x="9151" y="6769"/>
                </a:cubicBezTo>
                <a:lnTo>
                  <a:pt x="10796" y="5067"/>
                </a:lnTo>
                <a:cubicBezTo>
                  <a:pt x="11291" y="4548"/>
                  <a:pt x="11021" y="3640"/>
                  <a:pt x="10322" y="3535"/>
                </a:cubicBezTo>
                <a:lnTo>
                  <a:pt x="8055" y="3182"/>
                </a:lnTo>
                <a:cubicBezTo>
                  <a:pt x="7778" y="3144"/>
                  <a:pt x="7544" y="2957"/>
                  <a:pt x="7418" y="2694"/>
                </a:cubicBezTo>
                <a:lnTo>
                  <a:pt x="6403" y="501"/>
                </a:lnTo>
                <a:cubicBezTo>
                  <a:pt x="6249" y="167"/>
                  <a:pt x="5949" y="0"/>
                  <a:pt x="56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05" name="Google Shape;305;p10"/>
          <p:cNvGrpSpPr/>
          <p:nvPr/>
        </p:nvGrpSpPr>
        <p:grpSpPr>
          <a:xfrm>
            <a:off x="582034" y="2990517"/>
            <a:ext cx="383633" cy="292000"/>
            <a:chOff x="3648725" y="5042300"/>
            <a:chExt cx="287725" cy="219000"/>
          </a:xfrm>
        </p:grpSpPr>
        <p:sp>
          <p:nvSpPr>
            <p:cNvPr id="306" name="Google Shape;306;p10"/>
            <p:cNvSpPr/>
            <p:nvPr/>
          </p:nvSpPr>
          <p:spPr>
            <a:xfrm>
              <a:off x="3871125" y="5042300"/>
              <a:ext cx="65325" cy="65500"/>
            </a:xfrm>
            <a:custGeom>
              <a:avLst/>
              <a:gdLst/>
              <a:ahLst/>
              <a:cxnLst/>
              <a:rect l="l" t="t" r="r" b="b"/>
              <a:pathLst>
                <a:path w="2613" h="2620" extrusionOk="0">
                  <a:moveTo>
                    <a:pt x="1307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34"/>
                    <a:pt x="586" y="2620"/>
                    <a:pt x="1307" y="2620"/>
                  </a:cubicBezTo>
                  <a:cubicBezTo>
                    <a:pt x="2027" y="2620"/>
                    <a:pt x="2613" y="2034"/>
                    <a:pt x="2613" y="1306"/>
                  </a:cubicBezTo>
                  <a:cubicBezTo>
                    <a:pt x="2613" y="586"/>
                    <a:pt x="2027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7" name="Google Shape;307;p10"/>
            <p:cNvSpPr/>
            <p:nvPr/>
          </p:nvSpPr>
          <p:spPr>
            <a:xfrm>
              <a:off x="3754925" y="5195975"/>
              <a:ext cx="65550" cy="65325"/>
            </a:xfrm>
            <a:custGeom>
              <a:avLst/>
              <a:gdLst/>
              <a:ahLst/>
              <a:cxnLst/>
              <a:rect l="l" t="t" r="r" b="b"/>
              <a:pathLst>
                <a:path w="2622" h="2613" extrusionOk="0">
                  <a:moveTo>
                    <a:pt x="1316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27"/>
                    <a:pt x="586" y="2613"/>
                    <a:pt x="1316" y="2613"/>
                  </a:cubicBezTo>
                  <a:cubicBezTo>
                    <a:pt x="2036" y="2613"/>
                    <a:pt x="2622" y="2027"/>
                    <a:pt x="2622" y="1306"/>
                  </a:cubicBezTo>
                  <a:cubicBezTo>
                    <a:pt x="2622" y="586"/>
                    <a:pt x="2036" y="0"/>
                    <a:pt x="1316" y="0"/>
                  </a:cubicBezTo>
                  <a:close/>
                </a:path>
              </a:pathLst>
            </a:custGeom>
            <a:solidFill>
              <a:srgbClr val="EEA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8" name="Google Shape;308;p10"/>
            <p:cNvSpPr/>
            <p:nvPr/>
          </p:nvSpPr>
          <p:spPr>
            <a:xfrm>
              <a:off x="3648725" y="5042300"/>
              <a:ext cx="65500" cy="65500"/>
            </a:xfrm>
            <a:custGeom>
              <a:avLst/>
              <a:gdLst/>
              <a:ahLst/>
              <a:cxnLst/>
              <a:rect l="l" t="t" r="r" b="b"/>
              <a:pathLst>
                <a:path w="2620" h="2620" extrusionOk="0">
                  <a:moveTo>
                    <a:pt x="1307" y="0"/>
                  </a:moveTo>
                  <a:cubicBezTo>
                    <a:pt x="586" y="0"/>
                    <a:pt x="0" y="586"/>
                    <a:pt x="0" y="1306"/>
                  </a:cubicBezTo>
                  <a:cubicBezTo>
                    <a:pt x="0" y="2034"/>
                    <a:pt x="586" y="2620"/>
                    <a:pt x="1307" y="2620"/>
                  </a:cubicBezTo>
                  <a:cubicBezTo>
                    <a:pt x="2034" y="2620"/>
                    <a:pt x="2620" y="2034"/>
                    <a:pt x="2620" y="1306"/>
                  </a:cubicBezTo>
                  <a:cubicBezTo>
                    <a:pt x="2620" y="586"/>
                    <a:pt x="2034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309" name="Google Shape;309;p10"/>
          <p:cNvGrpSpPr/>
          <p:nvPr/>
        </p:nvGrpSpPr>
        <p:grpSpPr>
          <a:xfrm flipH="1">
            <a:off x="10597938" y="781763"/>
            <a:ext cx="1339229" cy="1363159"/>
            <a:chOff x="3803175" y="2825350"/>
            <a:chExt cx="1073100" cy="1092275"/>
          </a:xfrm>
        </p:grpSpPr>
        <p:sp>
          <p:nvSpPr>
            <p:cNvPr id="310" name="Google Shape;310;p10"/>
            <p:cNvSpPr/>
            <p:nvPr/>
          </p:nvSpPr>
          <p:spPr>
            <a:xfrm>
              <a:off x="3803175" y="2825350"/>
              <a:ext cx="1073100" cy="521225"/>
            </a:xfrm>
            <a:custGeom>
              <a:avLst/>
              <a:gdLst/>
              <a:ahLst/>
              <a:cxnLst/>
              <a:rect l="l" t="t" r="r" b="b"/>
              <a:pathLst>
                <a:path w="42924" h="20849" extrusionOk="0">
                  <a:moveTo>
                    <a:pt x="21027" y="1"/>
                  </a:moveTo>
                  <a:cubicBezTo>
                    <a:pt x="20895" y="1"/>
                    <a:pt x="20762" y="3"/>
                    <a:pt x="20628" y="9"/>
                  </a:cubicBezTo>
                  <a:cubicBezTo>
                    <a:pt x="16132" y="182"/>
                    <a:pt x="12438" y="3282"/>
                    <a:pt x="11312" y="7402"/>
                  </a:cubicBezTo>
                  <a:cubicBezTo>
                    <a:pt x="10351" y="6898"/>
                    <a:pt x="9257" y="6609"/>
                    <a:pt x="8097" y="6609"/>
                  </a:cubicBezTo>
                  <a:cubicBezTo>
                    <a:pt x="7998" y="6609"/>
                    <a:pt x="7899" y="6611"/>
                    <a:pt x="7799" y="6615"/>
                  </a:cubicBezTo>
                  <a:cubicBezTo>
                    <a:pt x="3911" y="6765"/>
                    <a:pt x="0" y="10067"/>
                    <a:pt x="151" y="13948"/>
                  </a:cubicBezTo>
                  <a:cubicBezTo>
                    <a:pt x="301" y="17837"/>
                    <a:pt x="3236" y="20450"/>
                    <a:pt x="8340" y="20682"/>
                  </a:cubicBezTo>
                  <a:cubicBezTo>
                    <a:pt x="9053" y="20715"/>
                    <a:pt x="10230" y="20728"/>
                    <a:pt x="11610" y="20728"/>
                  </a:cubicBezTo>
                  <a:cubicBezTo>
                    <a:pt x="14947" y="20728"/>
                    <a:pt x="19467" y="20649"/>
                    <a:pt x="21470" y="20568"/>
                  </a:cubicBezTo>
                  <a:cubicBezTo>
                    <a:pt x="21818" y="20556"/>
                    <a:pt x="22213" y="20550"/>
                    <a:pt x="22644" y="20550"/>
                  </a:cubicBezTo>
                  <a:cubicBezTo>
                    <a:pt x="25214" y="20550"/>
                    <a:pt x="29033" y="20751"/>
                    <a:pt x="31476" y="20810"/>
                  </a:cubicBezTo>
                  <a:cubicBezTo>
                    <a:pt x="31997" y="20822"/>
                    <a:pt x="33085" y="20849"/>
                    <a:pt x="34357" y="20849"/>
                  </a:cubicBezTo>
                  <a:cubicBezTo>
                    <a:pt x="36071" y="20849"/>
                    <a:pt x="38118" y="20801"/>
                    <a:pt x="39561" y="20606"/>
                  </a:cubicBezTo>
                  <a:cubicBezTo>
                    <a:pt x="41543" y="20352"/>
                    <a:pt x="42923" y="19668"/>
                    <a:pt x="42923" y="17671"/>
                  </a:cubicBezTo>
                  <a:cubicBezTo>
                    <a:pt x="42923" y="15683"/>
                    <a:pt x="41302" y="14061"/>
                    <a:pt x="39313" y="14061"/>
                  </a:cubicBezTo>
                  <a:cubicBezTo>
                    <a:pt x="38931" y="14061"/>
                    <a:pt x="38554" y="14121"/>
                    <a:pt x="38210" y="14234"/>
                  </a:cubicBezTo>
                  <a:cubicBezTo>
                    <a:pt x="37982" y="11294"/>
                    <a:pt x="35521" y="9013"/>
                    <a:pt x="32569" y="9013"/>
                  </a:cubicBezTo>
                  <a:cubicBezTo>
                    <a:pt x="32498" y="9013"/>
                    <a:pt x="32427" y="9014"/>
                    <a:pt x="32355" y="9017"/>
                  </a:cubicBezTo>
                  <a:cubicBezTo>
                    <a:pt x="31896" y="9038"/>
                    <a:pt x="31454" y="9114"/>
                    <a:pt x="31033" y="9235"/>
                  </a:cubicBezTo>
                  <a:cubicBezTo>
                    <a:pt x="30609" y="4028"/>
                    <a:pt x="26256" y="1"/>
                    <a:pt x="210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311" name="Google Shape;311;p10"/>
            <p:cNvGrpSpPr/>
            <p:nvPr/>
          </p:nvGrpSpPr>
          <p:grpSpPr>
            <a:xfrm>
              <a:off x="4143625" y="3473950"/>
              <a:ext cx="338350" cy="443675"/>
              <a:chOff x="4143625" y="3473950"/>
              <a:chExt cx="338350" cy="443675"/>
            </a:xfrm>
          </p:grpSpPr>
          <p:sp>
            <p:nvSpPr>
              <p:cNvPr id="312" name="Google Shape;312;p10"/>
              <p:cNvSpPr/>
              <p:nvPr/>
            </p:nvSpPr>
            <p:spPr>
              <a:xfrm>
                <a:off x="4143625" y="3488000"/>
                <a:ext cx="66225" cy="127275"/>
              </a:xfrm>
              <a:custGeom>
                <a:avLst/>
                <a:gdLst/>
                <a:ahLst/>
                <a:cxnLst/>
                <a:rect l="l" t="t" r="r" b="b"/>
                <a:pathLst>
                  <a:path w="2649" h="5091" extrusionOk="0">
                    <a:moveTo>
                      <a:pt x="1352" y="1"/>
                    </a:moveTo>
                    <a:cubicBezTo>
                      <a:pt x="1058" y="1"/>
                      <a:pt x="0" y="2179"/>
                      <a:pt x="0" y="3379"/>
                    </a:cubicBezTo>
                    <a:cubicBezTo>
                      <a:pt x="0" y="4580"/>
                      <a:pt x="532" y="5090"/>
                      <a:pt x="1269" y="5090"/>
                    </a:cubicBezTo>
                    <a:cubicBezTo>
                      <a:pt x="1997" y="5090"/>
                      <a:pt x="2649" y="4580"/>
                      <a:pt x="2649" y="3379"/>
                    </a:cubicBezTo>
                    <a:cubicBezTo>
                      <a:pt x="2649" y="2179"/>
                      <a:pt x="1636" y="1"/>
                      <a:pt x="135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13" name="Google Shape;313;p10"/>
              <p:cNvSpPr/>
              <p:nvPr/>
            </p:nvSpPr>
            <p:spPr>
              <a:xfrm>
                <a:off x="4415700" y="3473950"/>
                <a:ext cx="66275" cy="127250"/>
              </a:xfrm>
              <a:custGeom>
                <a:avLst/>
                <a:gdLst/>
                <a:ahLst/>
                <a:cxnLst/>
                <a:rect l="l" t="t" r="r" b="b"/>
                <a:pathLst>
                  <a:path w="2651" h="5090" extrusionOk="0">
                    <a:moveTo>
                      <a:pt x="1359" y="0"/>
                    </a:moveTo>
                    <a:cubicBezTo>
                      <a:pt x="1060" y="0"/>
                      <a:pt x="1" y="2177"/>
                      <a:pt x="1" y="3378"/>
                    </a:cubicBezTo>
                    <a:cubicBezTo>
                      <a:pt x="1" y="4578"/>
                      <a:pt x="541" y="5090"/>
                      <a:pt x="1269" y="5090"/>
                    </a:cubicBezTo>
                    <a:cubicBezTo>
                      <a:pt x="2006" y="5090"/>
                      <a:pt x="2651" y="4578"/>
                      <a:pt x="2651" y="3378"/>
                    </a:cubicBezTo>
                    <a:cubicBezTo>
                      <a:pt x="2651" y="2177"/>
                      <a:pt x="1646" y="0"/>
                      <a:pt x="135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14" name="Google Shape;314;p10"/>
              <p:cNvSpPr/>
              <p:nvPr/>
            </p:nvSpPr>
            <p:spPr>
              <a:xfrm>
                <a:off x="4143625" y="3689550"/>
                <a:ext cx="66225" cy="127275"/>
              </a:xfrm>
              <a:custGeom>
                <a:avLst/>
                <a:gdLst/>
                <a:ahLst/>
                <a:cxnLst/>
                <a:rect l="l" t="t" r="r" b="b"/>
                <a:pathLst>
                  <a:path w="2649" h="5091" extrusionOk="0">
                    <a:moveTo>
                      <a:pt x="1352" y="1"/>
                    </a:moveTo>
                    <a:cubicBezTo>
                      <a:pt x="1058" y="1"/>
                      <a:pt x="0" y="2179"/>
                      <a:pt x="0" y="3379"/>
                    </a:cubicBezTo>
                    <a:cubicBezTo>
                      <a:pt x="0" y="4580"/>
                      <a:pt x="532" y="5090"/>
                      <a:pt x="1269" y="5090"/>
                    </a:cubicBezTo>
                    <a:cubicBezTo>
                      <a:pt x="1997" y="5090"/>
                      <a:pt x="2649" y="4580"/>
                      <a:pt x="2649" y="3379"/>
                    </a:cubicBezTo>
                    <a:cubicBezTo>
                      <a:pt x="2649" y="2179"/>
                      <a:pt x="1636" y="1"/>
                      <a:pt x="135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15" name="Google Shape;315;p10"/>
              <p:cNvSpPr/>
              <p:nvPr/>
            </p:nvSpPr>
            <p:spPr>
              <a:xfrm>
                <a:off x="4279650" y="3588975"/>
                <a:ext cx="66275" cy="127275"/>
              </a:xfrm>
              <a:custGeom>
                <a:avLst/>
                <a:gdLst/>
                <a:ahLst/>
                <a:cxnLst/>
                <a:rect l="l" t="t" r="r" b="b"/>
                <a:pathLst>
                  <a:path w="2651" h="5091" extrusionOk="0">
                    <a:moveTo>
                      <a:pt x="1351" y="1"/>
                    </a:moveTo>
                    <a:cubicBezTo>
                      <a:pt x="1060" y="1"/>
                      <a:pt x="0" y="2177"/>
                      <a:pt x="0" y="3379"/>
                    </a:cubicBezTo>
                    <a:cubicBezTo>
                      <a:pt x="0" y="4580"/>
                      <a:pt x="533" y="5090"/>
                      <a:pt x="1270" y="5090"/>
                    </a:cubicBezTo>
                    <a:cubicBezTo>
                      <a:pt x="1998" y="5090"/>
                      <a:pt x="2650" y="4580"/>
                      <a:pt x="2650" y="3379"/>
                    </a:cubicBezTo>
                    <a:cubicBezTo>
                      <a:pt x="2650" y="2177"/>
                      <a:pt x="1645" y="1"/>
                      <a:pt x="135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16" name="Google Shape;316;p10"/>
              <p:cNvSpPr/>
              <p:nvPr/>
            </p:nvSpPr>
            <p:spPr>
              <a:xfrm>
                <a:off x="4408775" y="3685225"/>
                <a:ext cx="66275" cy="127100"/>
              </a:xfrm>
              <a:custGeom>
                <a:avLst/>
                <a:gdLst/>
                <a:ahLst/>
                <a:cxnLst/>
                <a:rect l="l" t="t" r="r" b="b"/>
                <a:pathLst>
                  <a:path w="2651" h="5084" extrusionOk="0">
                    <a:moveTo>
                      <a:pt x="1352" y="1"/>
                    </a:moveTo>
                    <a:cubicBezTo>
                      <a:pt x="1060" y="1"/>
                      <a:pt x="0" y="2179"/>
                      <a:pt x="0" y="3379"/>
                    </a:cubicBezTo>
                    <a:cubicBezTo>
                      <a:pt x="0" y="4580"/>
                      <a:pt x="534" y="5083"/>
                      <a:pt x="1269" y="5083"/>
                    </a:cubicBezTo>
                    <a:cubicBezTo>
                      <a:pt x="1997" y="5083"/>
                      <a:pt x="2651" y="4580"/>
                      <a:pt x="2651" y="3379"/>
                    </a:cubicBezTo>
                    <a:cubicBezTo>
                      <a:pt x="2651" y="2179"/>
                      <a:pt x="1645" y="1"/>
                      <a:pt x="135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17" name="Google Shape;317;p10"/>
              <p:cNvSpPr/>
              <p:nvPr/>
            </p:nvSpPr>
            <p:spPr>
              <a:xfrm>
                <a:off x="4279650" y="3790525"/>
                <a:ext cx="66275" cy="127100"/>
              </a:xfrm>
              <a:custGeom>
                <a:avLst/>
                <a:gdLst/>
                <a:ahLst/>
                <a:cxnLst/>
                <a:rect l="l" t="t" r="r" b="b"/>
                <a:pathLst>
                  <a:path w="2651" h="5084" extrusionOk="0">
                    <a:moveTo>
                      <a:pt x="1351" y="1"/>
                    </a:moveTo>
                    <a:cubicBezTo>
                      <a:pt x="1060" y="1"/>
                      <a:pt x="0" y="2177"/>
                      <a:pt x="0" y="3379"/>
                    </a:cubicBezTo>
                    <a:cubicBezTo>
                      <a:pt x="0" y="4581"/>
                      <a:pt x="533" y="5083"/>
                      <a:pt x="1270" y="5083"/>
                    </a:cubicBezTo>
                    <a:cubicBezTo>
                      <a:pt x="1998" y="5083"/>
                      <a:pt x="2650" y="4581"/>
                      <a:pt x="2650" y="3379"/>
                    </a:cubicBezTo>
                    <a:cubicBezTo>
                      <a:pt x="2650" y="2177"/>
                      <a:pt x="1645" y="1"/>
                      <a:pt x="135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109405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25825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4"/>
          <p:cNvSpPr txBox="1">
            <a:spLocks noGrp="1"/>
          </p:cNvSpPr>
          <p:nvPr>
            <p:ph type="title"/>
          </p:nvPr>
        </p:nvSpPr>
        <p:spPr>
          <a:xfrm>
            <a:off x="3075384" y="3344256"/>
            <a:ext cx="6085200" cy="5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389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endParaRPr/>
          </a:p>
        </p:txBody>
      </p:sp>
      <p:sp>
        <p:nvSpPr>
          <p:cNvPr id="402" name="Google Shape;402;p14"/>
          <p:cNvSpPr txBox="1">
            <a:spLocks noGrp="1"/>
          </p:cNvSpPr>
          <p:nvPr>
            <p:ph type="subTitle" idx="1"/>
          </p:nvPr>
        </p:nvSpPr>
        <p:spPr>
          <a:xfrm>
            <a:off x="1944200" y="1302944"/>
            <a:ext cx="8303600" cy="19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45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9pPr>
          </a:lstStyle>
          <a:p>
            <a:endParaRPr/>
          </a:p>
        </p:txBody>
      </p:sp>
      <p:sp>
        <p:nvSpPr>
          <p:cNvPr id="403" name="Google Shape;403;p14"/>
          <p:cNvSpPr/>
          <p:nvPr/>
        </p:nvSpPr>
        <p:spPr>
          <a:xfrm>
            <a:off x="3167166" y="142668"/>
            <a:ext cx="669933" cy="370067"/>
          </a:xfrm>
          <a:custGeom>
            <a:avLst/>
            <a:gdLst/>
            <a:ahLst/>
            <a:cxnLst/>
            <a:rect l="l" t="t" r="r" b="b"/>
            <a:pathLst>
              <a:path w="20098" h="11102" extrusionOk="0">
                <a:moveTo>
                  <a:pt x="10808" y="0"/>
                </a:moveTo>
                <a:cubicBezTo>
                  <a:pt x="10737" y="0"/>
                  <a:pt x="10665" y="1"/>
                  <a:pt x="10594" y="4"/>
                </a:cubicBezTo>
                <a:cubicBezTo>
                  <a:pt x="8176" y="94"/>
                  <a:pt x="6201" y="1761"/>
                  <a:pt x="5594" y="3968"/>
                </a:cubicBezTo>
                <a:cubicBezTo>
                  <a:pt x="5075" y="3697"/>
                  <a:pt x="4486" y="3543"/>
                  <a:pt x="3868" y="3543"/>
                </a:cubicBezTo>
                <a:cubicBezTo>
                  <a:pt x="3816" y="3543"/>
                  <a:pt x="3763" y="3544"/>
                  <a:pt x="3710" y="3546"/>
                </a:cubicBezTo>
                <a:cubicBezTo>
                  <a:pt x="1622" y="3629"/>
                  <a:pt x="0" y="5378"/>
                  <a:pt x="76" y="7465"/>
                </a:cubicBezTo>
                <a:cubicBezTo>
                  <a:pt x="157" y="9506"/>
                  <a:pt x="1837" y="11101"/>
                  <a:pt x="3861" y="11101"/>
                </a:cubicBezTo>
                <a:cubicBezTo>
                  <a:pt x="3908" y="11101"/>
                  <a:pt x="3955" y="11100"/>
                  <a:pt x="4002" y="11099"/>
                </a:cubicBezTo>
                <a:cubicBezTo>
                  <a:pt x="5308" y="11046"/>
                  <a:pt x="9489" y="10843"/>
                  <a:pt x="11006" y="10783"/>
                </a:cubicBezTo>
                <a:cubicBezTo>
                  <a:pt x="11129" y="10779"/>
                  <a:pt x="11273" y="10777"/>
                  <a:pt x="11434" y="10777"/>
                </a:cubicBezTo>
                <a:cubicBezTo>
                  <a:pt x="12813" y="10777"/>
                  <a:pt x="15440" y="10917"/>
                  <a:pt x="16725" y="10917"/>
                </a:cubicBezTo>
                <a:cubicBezTo>
                  <a:pt x="16875" y="10917"/>
                  <a:pt x="17006" y="10915"/>
                  <a:pt x="17116" y="10911"/>
                </a:cubicBezTo>
                <a:cubicBezTo>
                  <a:pt x="18791" y="10843"/>
                  <a:pt x="20097" y="9432"/>
                  <a:pt x="20036" y="7758"/>
                </a:cubicBezTo>
                <a:cubicBezTo>
                  <a:pt x="19971" y="6126"/>
                  <a:pt x="18626" y="4835"/>
                  <a:pt x="17001" y="4835"/>
                </a:cubicBezTo>
                <a:cubicBezTo>
                  <a:pt x="16960" y="4835"/>
                  <a:pt x="16918" y="4836"/>
                  <a:pt x="16876" y="4838"/>
                </a:cubicBezTo>
                <a:cubicBezTo>
                  <a:pt x="16636" y="4845"/>
                  <a:pt x="16395" y="4890"/>
                  <a:pt x="16170" y="4950"/>
                </a:cubicBezTo>
                <a:cubicBezTo>
                  <a:pt x="15943" y="2161"/>
                  <a:pt x="13610" y="0"/>
                  <a:pt x="1080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404" name="Google Shape;404;p14"/>
          <p:cNvSpPr/>
          <p:nvPr/>
        </p:nvSpPr>
        <p:spPr>
          <a:xfrm>
            <a:off x="217500" y="3045402"/>
            <a:ext cx="376367" cy="367567"/>
          </a:xfrm>
          <a:custGeom>
            <a:avLst/>
            <a:gdLst/>
            <a:ahLst/>
            <a:cxnLst/>
            <a:rect l="l" t="t" r="r" b="b"/>
            <a:pathLst>
              <a:path w="11291" h="11027" extrusionOk="0">
                <a:moveTo>
                  <a:pt x="5647" y="0"/>
                </a:moveTo>
                <a:cubicBezTo>
                  <a:pt x="5346" y="0"/>
                  <a:pt x="5044" y="167"/>
                  <a:pt x="4886" y="501"/>
                </a:cubicBezTo>
                <a:lnTo>
                  <a:pt x="3874" y="2694"/>
                </a:lnTo>
                <a:cubicBezTo>
                  <a:pt x="3753" y="2957"/>
                  <a:pt x="3513" y="3144"/>
                  <a:pt x="3236" y="3182"/>
                </a:cubicBezTo>
                <a:lnTo>
                  <a:pt x="968" y="3535"/>
                </a:lnTo>
                <a:cubicBezTo>
                  <a:pt x="278" y="3640"/>
                  <a:pt x="0" y="4548"/>
                  <a:pt x="503" y="5067"/>
                </a:cubicBezTo>
                <a:lnTo>
                  <a:pt x="2148" y="6769"/>
                </a:lnTo>
                <a:cubicBezTo>
                  <a:pt x="2342" y="6980"/>
                  <a:pt x="2432" y="7281"/>
                  <a:pt x="2387" y="7565"/>
                </a:cubicBezTo>
                <a:lnTo>
                  <a:pt x="1996" y="9976"/>
                </a:lnTo>
                <a:cubicBezTo>
                  <a:pt x="1902" y="10558"/>
                  <a:pt x="2338" y="11026"/>
                  <a:pt x="2829" y="11026"/>
                </a:cubicBezTo>
                <a:cubicBezTo>
                  <a:pt x="2958" y="11026"/>
                  <a:pt x="3091" y="10994"/>
                  <a:pt x="3220" y="10922"/>
                </a:cubicBezTo>
                <a:lnTo>
                  <a:pt x="5256" y="9787"/>
                </a:lnTo>
                <a:cubicBezTo>
                  <a:pt x="5379" y="9716"/>
                  <a:pt x="5514" y="9680"/>
                  <a:pt x="5649" y="9680"/>
                </a:cubicBezTo>
                <a:cubicBezTo>
                  <a:pt x="5784" y="9680"/>
                  <a:pt x="5919" y="9716"/>
                  <a:pt x="6043" y="9787"/>
                </a:cubicBezTo>
                <a:lnTo>
                  <a:pt x="8070" y="10922"/>
                </a:lnTo>
                <a:cubicBezTo>
                  <a:pt x="8198" y="10994"/>
                  <a:pt x="8332" y="11026"/>
                  <a:pt x="8462" y="11026"/>
                </a:cubicBezTo>
                <a:cubicBezTo>
                  <a:pt x="8953" y="11026"/>
                  <a:pt x="9388" y="10558"/>
                  <a:pt x="9293" y="9976"/>
                </a:cubicBezTo>
                <a:lnTo>
                  <a:pt x="8904" y="7565"/>
                </a:lnTo>
                <a:cubicBezTo>
                  <a:pt x="8859" y="7281"/>
                  <a:pt x="8949" y="6980"/>
                  <a:pt x="9151" y="6769"/>
                </a:cubicBezTo>
                <a:lnTo>
                  <a:pt x="10796" y="5067"/>
                </a:lnTo>
                <a:cubicBezTo>
                  <a:pt x="11291" y="4548"/>
                  <a:pt x="11021" y="3640"/>
                  <a:pt x="10322" y="3535"/>
                </a:cubicBezTo>
                <a:lnTo>
                  <a:pt x="8055" y="3182"/>
                </a:lnTo>
                <a:cubicBezTo>
                  <a:pt x="7778" y="3144"/>
                  <a:pt x="7544" y="2957"/>
                  <a:pt x="7418" y="2694"/>
                </a:cubicBezTo>
                <a:lnTo>
                  <a:pt x="6403" y="501"/>
                </a:lnTo>
                <a:cubicBezTo>
                  <a:pt x="6249" y="167"/>
                  <a:pt x="5949" y="0"/>
                  <a:pt x="56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05" name="Google Shape;405;p14"/>
          <p:cNvGrpSpPr/>
          <p:nvPr/>
        </p:nvGrpSpPr>
        <p:grpSpPr>
          <a:xfrm>
            <a:off x="8375834" y="255717"/>
            <a:ext cx="383633" cy="292000"/>
            <a:chOff x="3648725" y="5042300"/>
            <a:chExt cx="287725" cy="219000"/>
          </a:xfrm>
        </p:grpSpPr>
        <p:sp>
          <p:nvSpPr>
            <p:cNvPr id="406" name="Google Shape;406;p14"/>
            <p:cNvSpPr/>
            <p:nvPr/>
          </p:nvSpPr>
          <p:spPr>
            <a:xfrm>
              <a:off x="3871125" y="5042300"/>
              <a:ext cx="65325" cy="65500"/>
            </a:xfrm>
            <a:custGeom>
              <a:avLst/>
              <a:gdLst/>
              <a:ahLst/>
              <a:cxnLst/>
              <a:rect l="l" t="t" r="r" b="b"/>
              <a:pathLst>
                <a:path w="2613" h="2620" extrusionOk="0">
                  <a:moveTo>
                    <a:pt x="1307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34"/>
                    <a:pt x="586" y="2620"/>
                    <a:pt x="1307" y="2620"/>
                  </a:cubicBezTo>
                  <a:cubicBezTo>
                    <a:pt x="2027" y="2620"/>
                    <a:pt x="2613" y="2034"/>
                    <a:pt x="2613" y="1306"/>
                  </a:cubicBezTo>
                  <a:cubicBezTo>
                    <a:pt x="2613" y="586"/>
                    <a:pt x="2027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07" name="Google Shape;407;p14"/>
            <p:cNvSpPr/>
            <p:nvPr/>
          </p:nvSpPr>
          <p:spPr>
            <a:xfrm>
              <a:off x="3754925" y="5195975"/>
              <a:ext cx="65550" cy="65325"/>
            </a:xfrm>
            <a:custGeom>
              <a:avLst/>
              <a:gdLst/>
              <a:ahLst/>
              <a:cxnLst/>
              <a:rect l="l" t="t" r="r" b="b"/>
              <a:pathLst>
                <a:path w="2622" h="2613" extrusionOk="0">
                  <a:moveTo>
                    <a:pt x="1316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27"/>
                    <a:pt x="586" y="2613"/>
                    <a:pt x="1316" y="2613"/>
                  </a:cubicBezTo>
                  <a:cubicBezTo>
                    <a:pt x="2036" y="2613"/>
                    <a:pt x="2622" y="2027"/>
                    <a:pt x="2622" y="1306"/>
                  </a:cubicBezTo>
                  <a:cubicBezTo>
                    <a:pt x="2622" y="586"/>
                    <a:pt x="2036" y="0"/>
                    <a:pt x="1316" y="0"/>
                  </a:cubicBezTo>
                  <a:close/>
                </a:path>
              </a:pathLst>
            </a:custGeom>
            <a:solidFill>
              <a:srgbClr val="EEA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08" name="Google Shape;408;p14"/>
            <p:cNvSpPr/>
            <p:nvPr/>
          </p:nvSpPr>
          <p:spPr>
            <a:xfrm>
              <a:off x="3648725" y="5042300"/>
              <a:ext cx="65500" cy="65500"/>
            </a:xfrm>
            <a:custGeom>
              <a:avLst/>
              <a:gdLst/>
              <a:ahLst/>
              <a:cxnLst/>
              <a:rect l="l" t="t" r="r" b="b"/>
              <a:pathLst>
                <a:path w="2620" h="2620" extrusionOk="0">
                  <a:moveTo>
                    <a:pt x="1307" y="0"/>
                  </a:moveTo>
                  <a:cubicBezTo>
                    <a:pt x="586" y="0"/>
                    <a:pt x="0" y="586"/>
                    <a:pt x="0" y="1306"/>
                  </a:cubicBezTo>
                  <a:cubicBezTo>
                    <a:pt x="0" y="2034"/>
                    <a:pt x="586" y="2620"/>
                    <a:pt x="1307" y="2620"/>
                  </a:cubicBezTo>
                  <a:cubicBezTo>
                    <a:pt x="2034" y="2620"/>
                    <a:pt x="2620" y="2034"/>
                    <a:pt x="2620" y="1306"/>
                  </a:cubicBezTo>
                  <a:cubicBezTo>
                    <a:pt x="2620" y="586"/>
                    <a:pt x="2034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09" name="Google Shape;409;p14"/>
          <p:cNvSpPr/>
          <p:nvPr/>
        </p:nvSpPr>
        <p:spPr>
          <a:xfrm>
            <a:off x="11598134" y="6466701"/>
            <a:ext cx="181700" cy="112133"/>
          </a:xfrm>
          <a:custGeom>
            <a:avLst/>
            <a:gdLst/>
            <a:ahLst/>
            <a:cxnLst/>
            <a:rect l="l" t="t" r="r" b="b"/>
            <a:pathLst>
              <a:path w="5451" h="3364" extrusionOk="0">
                <a:moveTo>
                  <a:pt x="4979" y="0"/>
                </a:moveTo>
                <a:cubicBezTo>
                  <a:pt x="4856" y="0"/>
                  <a:pt x="4736" y="52"/>
                  <a:pt x="4656" y="149"/>
                </a:cubicBezTo>
                <a:lnTo>
                  <a:pt x="2710" y="2491"/>
                </a:lnTo>
                <a:lnTo>
                  <a:pt x="797" y="194"/>
                </a:lnTo>
                <a:cubicBezTo>
                  <a:pt x="714" y="94"/>
                  <a:pt x="593" y="43"/>
                  <a:pt x="473" y="43"/>
                </a:cubicBezTo>
                <a:cubicBezTo>
                  <a:pt x="377" y="43"/>
                  <a:pt x="281" y="76"/>
                  <a:pt x="204" y="142"/>
                </a:cubicBezTo>
                <a:cubicBezTo>
                  <a:pt x="24" y="292"/>
                  <a:pt x="1" y="555"/>
                  <a:pt x="152" y="735"/>
                </a:cubicBezTo>
                <a:lnTo>
                  <a:pt x="2103" y="3077"/>
                </a:lnTo>
                <a:cubicBezTo>
                  <a:pt x="2253" y="3257"/>
                  <a:pt x="2478" y="3363"/>
                  <a:pt x="2710" y="3363"/>
                </a:cubicBezTo>
                <a:cubicBezTo>
                  <a:pt x="2944" y="3363"/>
                  <a:pt x="3170" y="3257"/>
                  <a:pt x="3319" y="3077"/>
                </a:cubicBezTo>
                <a:lnTo>
                  <a:pt x="5301" y="690"/>
                </a:lnTo>
                <a:cubicBezTo>
                  <a:pt x="5450" y="510"/>
                  <a:pt x="5422" y="247"/>
                  <a:pt x="5249" y="97"/>
                </a:cubicBezTo>
                <a:cubicBezTo>
                  <a:pt x="5170" y="32"/>
                  <a:pt x="5074" y="0"/>
                  <a:pt x="497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10" name="Google Shape;410;p14"/>
          <p:cNvGrpSpPr/>
          <p:nvPr/>
        </p:nvGrpSpPr>
        <p:grpSpPr>
          <a:xfrm>
            <a:off x="267667" y="4449017"/>
            <a:ext cx="383633" cy="292000"/>
            <a:chOff x="3648725" y="5042300"/>
            <a:chExt cx="287725" cy="219000"/>
          </a:xfrm>
        </p:grpSpPr>
        <p:sp>
          <p:nvSpPr>
            <p:cNvPr id="411" name="Google Shape;411;p14"/>
            <p:cNvSpPr/>
            <p:nvPr/>
          </p:nvSpPr>
          <p:spPr>
            <a:xfrm>
              <a:off x="3871125" y="5042300"/>
              <a:ext cx="65325" cy="65500"/>
            </a:xfrm>
            <a:custGeom>
              <a:avLst/>
              <a:gdLst/>
              <a:ahLst/>
              <a:cxnLst/>
              <a:rect l="l" t="t" r="r" b="b"/>
              <a:pathLst>
                <a:path w="2613" h="2620" extrusionOk="0">
                  <a:moveTo>
                    <a:pt x="1307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34"/>
                    <a:pt x="586" y="2620"/>
                    <a:pt x="1307" y="2620"/>
                  </a:cubicBezTo>
                  <a:cubicBezTo>
                    <a:pt x="2027" y="2620"/>
                    <a:pt x="2613" y="2034"/>
                    <a:pt x="2613" y="1306"/>
                  </a:cubicBezTo>
                  <a:cubicBezTo>
                    <a:pt x="2613" y="586"/>
                    <a:pt x="2027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12" name="Google Shape;412;p14"/>
            <p:cNvSpPr/>
            <p:nvPr/>
          </p:nvSpPr>
          <p:spPr>
            <a:xfrm>
              <a:off x="3754925" y="5195975"/>
              <a:ext cx="65550" cy="65325"/>
            </a:xfrm>
            <a:custGeom>
              <a:avLst/>
              <a:gdLst/>
              <a:ahLst/>
              <a:cxnLst/>
              <a:rect l="l" t="t" r="r" b="b"/>
              <a:pathLst>
                <a:path w="2622" h="2613" extrusionOk="0">
                  <a:moveTo>
                    <a:pt x="1316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27"/>
                    <a:pt x="586" y="2613"/>
                    <a:pt x="1316" y="2613"/>
                  </a:cubicBezTo>
                  <a:cubicBezTo>
                    <a:pt x="2036" y="2613"/>
                    <a:pt x="2622" y="2027"/>
                    <a:pt x="2622" y="1306"/>
                  </a:cubicBezTo>
                  <a:cubicBezTo>
                    <a:pt x="2622" y="586"/>
                    <a:pt x="2036" y="0"/>
                    <a:pt x="1316" y="0"/>
                  </a:cubicBezTo>
                  <a:close/>
                </a:path>
              </a:pathLst>
            </a:custGeom>
            <a:solidFill>
              <a:srgbClr val="EEA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13" name="Google Shape;413;p14"/>
            <p:cNvSpPr/>
            <p:nvPr/>
          </p:nvSpPr>
          <p:spPr>
            <a:xfrm>
              <a:off x="3648725" y="5042300"/>
              <a:ext cx="65500" cy="65500"/>
            </a:xfrm>
            <a:custGeom>
              <a:avLst/>
              <a:gdLst/>
              <a:ahLst/>
              <a:cxnLst/>
              <a:rect l="l" t="t" r="r" b="b"/>
              <a:pathLst>
                <a:path w="2620" h="2620" extrusionOk="0">
                  <a:moveTo>
                    <a:pt x="1307" y="0"/>
                  </a:moveTo>
                  <a:cubicBezTo>
                    <a:pt x="586" y="0"/>
                    <a:pt x="0" y="586"/>
                    <a:pt x="0" y="1306"/>
                  </a:cubicBezTo>
                  <a:cubicBezTo>
                    <a:pt x="0" y="2034"/>
                    <a:pt x="586" y="2620"/>
                    <a:pt x="1307" y="2620"/>
                  </a:cubicBezTo>
                  <a:cubicBezTo>
                    <a:pt x="2034" y="2620"/>
                    <a:pt x="2620" y="2034"/>
                    <a:pt x="2620" y="1306"/>
                  </a:cubicBezTo>
                  <a:cubicBezTo>
                    <a:pt x="2620" y="586"/>
                    <a:pt x="2034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14" name="Google Shape;414;p14"/>
          <p:cNvSpPr/>
          <p:nvPr/>
        </p:nvSpPr>
        <p:spPr>
          <a:xfrm>
            <a:off x="11238517" y="1172601"/>
            <a:ext cx="669933" cy="370067"/>
          </a:xfrm>
          <a:custGeom>
            <a:avLst/>
            <a:gdLst/>
            <a:ahLst/>
            <a:cxnLst/>
            <a:rect l="l" t="t" r="r" b="b"/>
            <a:pathLst>
              <a:path w="20098" h="11102" extrusionOk="0">
                <a:moveTo>
                  <a:pt x="10808" y="0"/>
                </a:moveTo>
                <a:cubicBezTo>
                  <a:pt x="10737" y="0"/>
                  <a:pt x="10665" y="1"/>
                  <a:pt x="10594" y="4"/>
                </a:cubicBezTo>
                <a:cubicBezTo>
                  <a:pt x="8176" y="94"/>
                  <a:pt x="6201" y="1761"/>
                  <a:pt x="5594" y="3968"/>
                </a:cubicBezTo>
                <a:cubicBezTo>
                  <a:pt x="5075" y="3697"/>
                  <a:pt x="4486" y="3543"/>
                  <a:pt x="3868" y="3543"/>
                </a:cubicBezTo>
                <a:cubicBezTo>
                  <a:pt x="3816" y="3543"/>
                  <a:pt x="3763" y="3544"/>
                  <a:pt x="3710" y="3546"/>
                </a:cubicBezTo>
                <a:cubicBezTo>
                  <a:pt x="1622" y="3629"/>
                  <a:pt x="0" y="5378"/>
                  <a:pt x="76" y="7465"/>
                </a:cubicBezTo>
                <a:cubicBezTo>
                  <a:pt x="157" y="9506"/>
                  <a:pt x="1837" y="11101"/>
                  <a:pt x="3861" y="11101"/>
                </a:cubicBezTo>
                <a:cubicBezTo>
                  <a:pt x="3908" y="11101"/>
                  <a:pt x="3955" y="11100"/>
                  <a:pt x="4002" y="11099"/>
                </a:cubicBezTo>
                <a:cubicBezTo>
                  <a:pt x="5308" y="11046"/>
                  <a:pt x="9489" y="10843"/>
                  <a:pt x="11006" y="10783"/>
                </a:cubicBezTo>
                <a:cubicBezTo>
                  <a:pt x="11129" y="10779"/>
                  <a:pt x="11273" y="10777"/>
                  <a:pt x="11434" y="10777"/>
                </a:cubicBezTo>
                <a:cubicBezTo>
                  <a:pt x="12813" y="10777"/>
                  <a:pt x="15440" y="10917"/>
                  <a:pt x="16725" y="10917"/>
                </a:cubicBezTo>
                <a:cubicBezTo>
                  <a:pt x="16875" y="10917"/>
                  <a:pt x="17006" y="10915"/>
                  <a:pt x="17116" y="10911"/>
                </a:cubicBezTo>
                <a:cubicBezTo>
                  <a:pt x="18791" y="10843"/>
                  <a:pt x="20097" y="9432"/>
                  <a:pt x="20036" y="7758"/>
                </a:cubicBezTo>
                <a:cubicBezTo>
                  <a:pt x="19971" y="6126"/>
                  <a:pt x="18626" y="4835"/>
                  <a:pt x="17001" y="4835"/>
                </a:cubicBezTo>
                <a:cubicBezTo>
                  <a:pt x="16960" y="4835"/>
                  <a:pt x="16918" y="4836"/>
                  <a:pt x="16876" y="4838"/>
                </a:cubicBezTo>
                <a:cubicBezTo>
                  <a:pt x="16636" y="4845"/>
                  <a:pt x="16395" y="4890"/>
                  <a:pt x="16170" y="4950"/>
                </a:cubicBezTo>
                <a:cubicBezTo>
                  <a:pt x="15943" y="2161"/>
                  <a:pt x="13610" y="0"/>
                  <a:pt x="1080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415" name="Google Shape;415;p14"/>
          <p:cNvSpPr/>
          <p:nvPr/>
        </p:nvSpPr>
        <p:spPr>
          <a:xfrm>
            <a:off x="11660900" y="2292633"/>
            <a:ext cx="325600" cy="311600"/>
          </a:xfrm>
          <a:custGeom>
            <a:avLst/>
            <a:gdLst/>
            <a:ahLst/>
            <a:cxnLst/>
            <a:rect l="l" t="t" r="r" b="b"/>
            <a:pathLst>
              <a:path w="9768" h="9348" extrusionOk="0">
                <a:moveTo>
                  <a:pt x="2276" y="842"/>
                </a:moveTo>
                <a:cubicBezTo>
                  <a:pt x="2710" y="842"/>
                  <a:pt x="3260" y="1174"/>
                  <a:pt x="3694" y="1714"/>
                </a:cubicBezTo>
                <a:cubicBezTo>
                  <a:pt x="3935" y="2013"/>
                  <a:pt x="4161" y="2338"/>
                  <a:pt x="4355" y="2675"/>
                </a:cubicBezTo>
                <a:cubicBezTo>
                  <a:pt x="4497" y="2914"/>
                  <a:pt x="4737" y="3058"/>
                  <a:pt x="5016" y="3058"/>
                </a:cubicBezTo>
                <a:cubicBezTo>
                  <a:pt x="5294" y="3058"/>
                  <a:pt x="5541" y="2914"/>
                  <a:pt x="5676" y="2675"/>
                </a:cubicBezTo>
                <a:cubicBezTo>
                  <a:pt x="6254" y="1676"/>
                  <a:pt x="6892" y="1039"/>
                  <a:pt x="7439" y="918"/>
                </a:cubicBezTo>
                <a:cubicBezTo>
                  <a:pt x="7509" y="902"/>
                  <a:pt x="7577" y="894"/>
                  <a:pt x="7644" y="894"/>
                </a:cubicBezTo>
                <a:cubicBezTo>
                  <a:pt x="7833" y="894"/>
                  <a:pt x="8016" y="956"/>
                  <a:pt x="8198" y="1084"/>
                </a:cubicBezTo>
                <a:cubicBezTo>
                  <a:pt x="8416" y="1233"/>
                  <a:pt x="8551" y="1451"/>
                  <a:pt x="8596" y="1752"/>
                </a:cubicBezTo>
                <a:cubicBezTo>
                  <a:pt x="8829" y="3238"/>
                  <a:pt x="7065" y="6180"/>
                  <a:pt x="5308" y="8470"/>
                </a:cubicBezTo>
                <a:cubicBezTo>
                  <a:pt x="3251" y="6188"/>
                  <a:pt x="1015" y="3087"/>
                  <a:pt x="1397" y="1781"/>
                </a:cubicBezTo>
                <a:cubicBezTo>
                  <a:pt x="1503" y="1406"/>
                  <a:pt x="1719" y="941"/>
                  <a:pt x="2134" y="851"/>
                </a:cubicBezTo>
                <a:cubicBezTo>
                  <a:pt x="2179" y="842"/>
                  <a:pt x="2231" y="842"/>
                  <a:pt x="2276" y="842"/>
                </a:cubicBezTo>
                <a:close/>
                <a:moveTo>
                  <a:pt x="2281" y="0"/>
                </a:moveTo>
                <a:cubicBezTo>
                  <a:pt x="2175" y="0"/>
                  <a:pt x="2070" y="11"/>
                  <a:pt x="1968" y="32"/>
                </a:cubicBezTo>
                <a:cubicBezTo>
                  <a:pt x="1510" y="122"/>
                  <a:pt x="901" y="460"/>
                  <a:pt x="586" y="1549"/>
                </a:cubicBezTo>
                <a:cubicBezTo>
                  <a:pt x="1" y="3568"/>
                  <a:pt x="3305" y="7501"/>
                  <a:pt x="4746" y="9094"/>
                </a:cubicBezTo>
                <a:cubicBezTo>
                  <a:pt x="4888" y="9258"/>
                  <a:pt x="5097" y="9348"/>
                  <a:pt x="5315" y="9348"/>
                </a:cubicBezTo>
                <a:lnTo>
                  <a:pt x="5346" y="9348"/>
                </a:lnTo>
                <a:cubicBezTo>
                  <a:pt x="5571" y="9340"/>
                  <a:pt x="5782" y="9229"/>
                  <a:pt x="5924" y="9049"/>
                </a:cubicBezTo>
                <a:cubicBezTo>
                  <a:pt x="7088" y="7532"/>
                  <a:pt x="9767" y="3779"/>
                  <a:pt x="9421" y="1617"/>
                </a:cubicBezTo>
                <a:cubicBezTo>
                  <a:pt x="9340" y="1084"/>
                  <a:pt x="9092" y="671"/>
                  <a:pt x="8679" y="392"/>
                </a:cubicBezTo>
                <a:cubicBezTo>
                  <a:pt x="8346" y="166"/>
                  <a:pt x="7997" y="49"/>
                  <a:pt x="7637" y="49"/>
                </a:cubicBezTo>
                <a:cubicBezTo>
                  <a:pt x="7510" y="49"/>
                  <a:pt x="7382" y="63"/>
                  <a:pt x="7252" y="93"/>
                </a:cubicBezTo>
                <a:cubicBezTo>
                  <a:pt x="6292" y="311"/>
                  <a:pt x="5519" y="1302"/>
                  <a:pt x="5016" y="2141"/>
                </a:cubicBezTo>
                <a:cubicBezTo>
                  <a:pt x="4813" y="1804"/>
                  <a:pt x="4588" y="1489"/>
                  <a:pt x="4348" y="1188"/>
                </a:cubicBezTo>
                <a:cubicBezTo>
                  <a:pt x="3742" y="434"/>
                  <a:pt x="2974" y="0"/>
                  <a:pt x="228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16" name="Google Shape;416;p14"/>
          <p:cNvGrpSpPr/>
          <p:nvPr/>
        </p:nvGrpSpPr>
        <p:grpSpPr>
          <a:xfrm>
            <a:off x="267652" y="345752"/>
            <a:ext cx="451133" cy="591567"/>
            <a:chOff x="4143625" y="3473950"/>
            <a:chExt cx="338350" cy="443675"/>
          </a:xfrm>
        </p:grpSpPr>
        <p:sp>
          <p:nvSpPr>
            <p:cNvPr id="417" name="Google Shape;417;p14"/>
            <p:cNvSpPr/>
            <p:nvPr/>
          </p:nvSpPr>
          <p:spPr>
            <a:xfrm>
              <a:off x="4143625" y="3488000"/>
              <a:ext cx="66225" cy="127275"/>
            </a:xfrm>
            <a:custGeom>
              <a:avLst/>
              <a:gdLst/>
              <a:ahLst/>
              <a:cxnLst/>
              <a:rect l="l" t="t" r="r" b="b"/>
              <a:pathLst>
                <a:path w="2649" h="5091" extrusionOk="0">
                  <a:moveTo>
                    <a:pt x="1352" y="1"/>
                  </a:moveTo>
                  <a:cubicBezTo>
                    <a:pt x="1058" y="1"/>
                    <a:pt x="0" y="2179"/>
                    <a:pt x="0" y="3379"/>
                  </a:cubicBezTo>
                  <a:cubicBezTo>
                    <a:pt x="0" y="4580"/>
                    <a:pt x="532" y="5090"/>
                    <a:pt x="1269" y="5090"/>
                  </a:cubicBezTo>
                  <a:cubicBezTo>
                    <a:pt x="1997" y="5090"/>
                    <a:pt x="2649" y="4580"/>
                    <a:pt x="2649" y="3379"/>
                  </a:cubicBezTo>
                  <a:cubicBezTo>
                    <a:pt x="2649" y="2179"/>
                    <a:pt x="1636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18" name="Google Shape;418;p14"/>
            <p:cNvSpPr/>
            <p:nvPr/>
          </p:nvSpPr>
          <p:spPr>
            <a:xfrm>
              <a:off x="4415700" y="3473950"/>
              <a:ext cx="66275" cy="127250"/>
            </a:xfrm>
            <a:custGeom>
              <a:avLst/>
              <a:gdLst/>
              <a:ahLst/>
              <a:cxnLst/>
              <a:rect l="l" t="t" r="r" b="b"/>
              <a:pathLst>
                <a:path w="2651" h="5090" extrusionOk="0">
                  <a:moveTo>
                    <a:pt x="1359" y="0"/>
                  </a:moveTo>
                  <a:cubicBezTo>
                    <a:pt x="1060" y="0"/>
                    <a:pt x="1" y="2177"/>
                    <a:pt x="1" y="3378"/>
                  </a:cubicBezTo>
                  <a:cubicBezTo>
                    <a:pt x="1" y="4578"/>
                    <a:pt x="541" y="5090"/>
                    <a:pt x="1269" y="5090"/>
                  </a:cubicBezTo>
                  <a:cubicBezTo>
                    <a:pt x="2006" y="5090"/>
                    <a:pt x="2651" y="4578"/>
                    <a:pt x="2651" y="3378"/>
                  </a:cubicBezTo>
                  <a:cubicBezTo>
                    <a:pt x="2651" y="2177"/>
                    <a:pt x="1646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19" name="Google Shape;419;p14"/>
            <p:cNvSpPr/>
            <p:nvPr/>
          </p:nvSpPr>
          <p:spPr>
            <a:xfrm>
              <a:off x="4143625" y="3689550"/>
              <a:ext cx="66225" cy="127275"/>
            </a:xfrm>
            <a:custGeom>
              <a:avLst/>
              <a:gdLst/>
              <a:ahLst/>
              <a:cxnLst/>
              <a:rect l="l" t="t" r="r" b="b"/>
              <a:pathLst>
                <a:path w="2649" h="5091" extrusionOk="0">
                  <a:moveTo>
                    <a:pt x="1352" y="1"/>
                  </a:moveTo>
                  <a:cubicBezTo>
                    <a:pt x="1058" y="1"/>
                    <a:pt x="0" y="2179"/>
                    <a:pt x="0" y="3379"/>
                  </a:cubicBezTo>
                  <a:cubicBezTo>
                    <a:pt x="0" y="4580"/>
                    <a:pt x="532" y="5090"/>
                    <a:pt x="1269" y="5090"/>
                  </a:cubicBezTo>
                  <a:cubicBezTo>
                    <a:pt x="1997" y="5090"/>
                    <a:pt x="2649" y="4580"/>
                    <a:pt x="2649" y="3379"/>
                  </a:cubicBezTo>
                  <a:cubicBezTo>
                    <a:pt x="2649" y="2179"/>
                    <a:pt x="1636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20" name="Google Shape;420;p14"/>
            <p:cNvSpPr/>
            <p:nvPr/>
          </p:nvSpPr>
          <p:spPr>
            <a:xfrm>
              <a:off x="4279650" y="3588975"/>
              <a:ext cx="66275" cy="127275"/>
            </a:xfrm>
            <a:custGeom>
              <a:avLst/>
              <a:gdLst/>
              <a:ahLst/>
              <a:cxnLst/>
              <a:rect l="l" t="t" r="r" b="b"/>
              <a:pathLst>
                <a:path w="2651" h="5091" extrusionOk="0">
                  <a:moveTo>
                    <a:pt x="1351" y="1"/>
                  </a:moveTo>
                  <a:cubicBezTo>
                    <a:pt x="1060" y="1"/>
                    <a:pt x="0" y="2177"/>
                    <a:pt x="0" y="3379"/>
                  </a:cubicBezTo>
                  <a:cubicBezTo>
                    <a:pt x="0" y="4580"/>
                    <a:pt x="533" y="5090"/>
                    <a:pt x="1270" y="5090"/>
                  </a:cubicBezTo>
                  <a:cubicBezTo>
                    <a:pt x="1998" y="5090"/>
                    <a:pt x="2650" y="4580"/>
                    <a:pt x="2650" y="3379"/>
                  </a:cubicBezTo>
                  <a:cubicBezTo>
                    <a:pt x="2650" y="2177"/>
                    <a:pt x="1645" y="1"/>
                    <a:pt x="1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21" name="Google Shape;421;p14"/>
            <p:cNvSpPr/>
            <p:nvPr/>
          </p:nvSpPr>
          <p:spPr>
            <a:xfrm>
              <a:off x="4408775" y="3685225"/>
              <a:ext cx="66275" cy="127100"/>
            </a:xfrm>
            <a:custGeom>
              <a:avLst/>
              <a:gdLst/>
              <a:ahLst/>
              <a:cxnLst/>
              <a:rect l="l" t="t" r="r" b="b"/>
              <a:pathLst>
                <a:path w="2651" h="5084" extrusionOk="0">
                  <a:moveTo>
                    <a:pt x="1352" y="1"/>
                  </a:moveTo>
                  <a:cubicBezTo>
                    <a:pt x="1060" y="1"/>
                    <a:pt x="0" y="2179"/>
                    <a:pt x="0" y="3379"/>
                  </a:cubicBezTo>
                  <a:cubicBezTo>
                    <a:pt x="0" y="4580"/>
                    <a:pt x="534" y="5083"/>
                    <a:pt x="1269" y="5083"/>
                  </a:cubicBezTo>
                  <a:cubicBezTo>
                    <a:pt x="1997" y="5083"/>
                    <a:pt x="2651" y="4580"/>
                    <a:pt x="2651" y="3379"/>
                  </a:cubicBezTo>
                  <a:cubicBezTo>
                    <a:pt x="2651" y="2179"/>
                    <a:pt x="1645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22" name="Google Shape;422;p14"/>
            <p:cNvSpPr/>
            <p:nvPr/>
          </p:nvSpPr>
          <p:spPr>
            <a:xfrm>
              <a:off x="4279650" y="3790525"/>
              <a:ext cx="66275" cy="127100"/>
            </a:xfrm>
            <a:custGeom>
              <a:avLst/>
              <a:gdLst/>
              <a:ahLst/>
              <a:cxnLst/>
              <a:rect l="l" t="t" r="r" b="b"/>
              <a:pathLst>
                <a:path w="2651" h="5084" extrusionOk="0">
                  <a:moveTo>
                    <a:pt x="1351" y="1"/>
                  </a:moveTo>
                  <a:cubicBezTo>
                    <a:pt x="1060" y="1"/>
                    <a:pt x="0" y="2177"/>
                    <a:pt x="0" y="3379"/>
                  </a:cubicBezTo>
                  <a:cubicBezTo>
                    <a:pt x="0" y="4581"/>
                    <a:pt x="533" y="5083"/>
                    <a:pt x="1270" y="5083"/>
                  </a:cubicBezTo>
                  <a:cubicBezTo>
                    <a:pt x="1998" y="5083"/>
                    <a:pt x="2650" y="4581"/>
                    <a:pt x="2650" y="3379"/>
                  </a:cubicBezTo>
                  <a:cubicBezTo>
                    <a:pt x="2650" y="2177"/>
                    <a:pt x="1645" y="1"/>
                    <a:pt x="1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423" name="Google Shape;423;p14"/>
          <p:cNvGrpSpPr/>
          <p:nvPr/>
        </p:nvGrpSpPr>
        <p:grpSpPr>
          <a:xfrm>
            <a:off x="2956668" y="6466801"/>
            <a:ext cx="618900" cy="111933"/>
            <a:chOff x="3760550" y="753275"/>
            <a:chExt cx="464175" cy="83950"/>
          </a:xfrm>
        </p:grpSpPr>
        <p:sp>
          <p:nvSpPr>
            <p:cNvPr id="424" name="Google Shape;424;p14"/>
            <p:cNvSpPr/>
            <p:nvPr/>
          </p:nvSpPr>
          <p:spPr>
            <a:xfrm>
              <a:off x="376055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8" y="1"/>
                  </a:moveTo>
                  <a:cubicBezTo>
                    <a:pt x="4858" y="1"/>
                    <a:pt x="4739" y="53"/>
                    <a:pt x="4656" y="153"/>
                  </a:cubicBezTo>
                  <a:lnTo>
                    <a:pt x="2712" y="2495"/>
                  </a:lnTo>
                  <a:lnTo>
                    <a:pt x="797" y="198"/>
                  </a:lnTo>
                  <a:cubicBezTo>
                    <a:pt x="714" y="98"/>
                    <a:pt x="595" y="46"/>
                    <a:pt x="476" y="46"/>
                  </a:cubicBezTo>
                  <a:cubicBezTo>
                    <a:pt x="380" y="46"/>
                    <a:pt x="284" y="79"/>
                    <a:pt x="204" y="146"/>
                  </a:cubicBezTo>
                  <a:cubicBezTo>
                    <a:pt x="24" y="295"/>
                    <a:pt x="1" y="558"/>
                    <a:pt x="152" y="738"/>
                  </a:cubicBezTo>
                  <a:lnTo>
                    <a:pt x="2103" y="3080"/>
                  </a:lnTo>
                  <a:cubicBezTo>
                    <a:pt x="2262" y="3261"/>
                    <a:pt x="2478" y="3358"/>
                    <a:pt x="2712" y="3358"/>
                  </a:cubicBezTo>
                  <a:cubicBezTo>
                    <a:pt x="2945" y="3358"/>
                    <a:pt x="3170" y="3261"/>
                    <a:pt x="3319" y="3080"/>
                  </a:cubicBezTo>
                  <a:lnTo>
                    <a:pt x="5301" y="693"/>
                  </a:lnTo>
                  <a:cubicBezTo>
                    <a:pt x="5451" y="513"/>
                    <a:pt x="5429" y="250"/>
                    <a:pt x="5249" y="101"/>
                  </a:cubicBezTo>
                  <a:cubicBezTo>
                    <a:pt x="5169" y="34"/>
                    <a:pt x="5073" y="1"/>
                    <a:pt x="49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25" name="Google Shape;425;p14"/>
            <p:cNvSpPr/>
            <p:nvPr/>
          </p:nvSpPr>
          <p:spPr>
            <a:xfrm>
              <a:off x="392460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3" y="1"/>
                  </a:moveTo>
                  <a:cubicBezTo>
                    <a:pt x="4853" y="1"/>
                    <a:pt x="4734" y="53"/>
                    <a:pt x="4654" y="153"/>
                  </a:cubicBezTo>
                  <a:lnTo>
                    <a:pt x="2710" y="2495"/>
                  </a:lnTo>
                  <a:lnTo>
                    <a:pt x="796" y="198"/>
                  </a:lnTo>
                  <a:cubicBezTo>
                    <a:pt x="712" y="98"/>
                    <a:pt x="591" y="46"/>
                    <a:pt x="471" y="46"/>
                  </a:cubicBezTo>
                  <a:cubicBezTo>
                    <a:pt x="375" y="46"/>
                    <a:pt x="280" y="79"/>
                    <a:pt x="204" y="146"/>
                  </a:cubicBezTo>
                  <a:cubicBezTo>
                    <a:pt x="24" y="295"/>
                    <a:pt x="0" y="558"/>
                    <a:pt x="150" y="738"/>
                  </a:cubicBezTo>
                  <a:lnTo>
                    <a:pt x="2103" y="3080"/>
                  </a:lnTo>
                  <a:cubicBezTo>
                    <a:pt x="2252" y="3261"/>
                    <a:pt x="2477" y="3358"/>
                    <a:pt x="2710" y="3358"/>
                  </a:cubicBezTo>
                  <a:cubicBezTo>
                    <a:pt x="2942" y="3358"/>
                    <a:pt x="3167" y="3261"/>
                    <a:pt x="3319" y="3080"/>
                  </a:cubicBezTo>
                  <a:lnTo>
                    <a:pt x="5300" y="693"/>
                  </a:lnTo>
                  <a:cubicBezTo>
                    <a:pt x="5450" y="513"/>
                    <a:pt x="5419" y="250"/>
                    <a:pt x="5239" y="101"/>
                  </a:cubicBezTo>
                  <a:cubicBezTo>
                    <a:pt x="5163" y="34"/>
                    <a:pt x="5068" y="1"/>
                    <a:pt x="4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26" name="Google Shape;426;p14"/>
            <p:cNvSpPr/>
            <p:nvPr/>
          </p:nvSpPr>
          <p:spPr>
            <a:xfrm>
              <a:off x="4088625" y="753275"/>
              <a:ext cx="136100" cy="83950"/>
            </a:xfrm>
            <a:custGeom>
              <a:avLst/>
              <a:gdLst/>
              <a:ahLst/>
              <a:cxnLst/>
              <a:rect l="l" t="t" r="r" b="b"/>
              <a:pathLst>
                <a:path w="5444" h="3358" extrusionOk="0">
                  <a:moveTo>
                    <a:pt x="4968" y="1"/>
                  </a:moveTo>
                  <a:cubicBezTo>
                    <a:pt x="4849" y="1"/>
                    <a:pt x="4730" y="53"/>
                    <a:pt x="4647" y="153"/>
                  </a:cubicBezTo>
                  <a:lnTo>
                    <a:pt x="2710" y="2495"/>
                  </a:lnTo>
                  <a:lnTo>
                    <a:pt x="788" y="198"/>
                  </a:lnTo>
                  <a:cubicBezTo>
                    <a:pt x="709" y="98"/>
                    <a:pt x="590" y="46"/>
                    <a:pt x="469" y="46"/>
                  </a:cubicBezTo>
                  <a:cubicBezTo>
                    <a:pt x="373" y="46"/>
                    <a:pt x="275" y="79"/>
                    <a:pt x="195" y="146"/>
                  </a:cubicBezTo>
                  <a:cubicBezTo>
                    <a:pt x="22" y="295"/>
                    <a:pt x="1" y="558"/>
                    <a:pt x="143" y="738"/>
                  </a:cubicBezTo>
                  <a:lnTo>
                    <a:pt x="2101" y="3080"/>
                  </a:lnTo>
                  <a:cubicBezTo>
                    <a:pt x="2253" y="3261"/>
                    <a:pt x="2471" y="3358"/>
                    <a:pt x="2710" y="3358"/>
                  </a:cubicBezTo>
                  <a:cubicBezTo>
                    <a:pt x="2943" y="3358"/>
                    <a:pt x="3161" y="3261"/>
                    <a:pt x="3310" y="3080"/>
                  </a:cubicBezTo>
                  <a:lnTo>
                    <a:pt x="5299" y="693"/>
                  </a:lnTo>
                  <a:cubicBezTo>
                    <a:pt x="5443" y="513"/>
                    <a:pt x="5420" y="250"/>
                    <a:pt x="5240" y="101"/>
                  </a:cubicBezTo>
                  <a:cubicBezTo>
                    <a:pt x="5160" y="34"/>
                    <a:pt x="5064" y="1"/>
                    <a:pt x="49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27" name="Google Shape;427;p14"/>
          <p:cNvSpPr/>
          <p:nvPr/>
        </p:nvSpPr>
        <p:spPr>
          <a:xfrm>
            <a:off x="8548368" y="6260748"/>
            <a:ext cx="325594" cy="317981"/>
          </a:xfrm>
          <a:custGeom>
            <a:avLst/>
            <a:gdLst/>
            <a:ahLst/>
            <a:cxnLst/>
            <a:rect l="l" t="t" r="r" b="b"/>
            <a:pathLst>
              <a:path w="11291" h="11027" extrusionOk="0">
                <a:moveTo>
                  <a:pt x="5647" y="0"/>
                </a:moveTo>
                <a:cubicBezTo>
                  <a:pt x="5346" y="0"/>
                  <a:pt x="5044" y="167"/>
                  <a:pt x="4886" y="501"/>
                </a:cubicBezTo>
                <a:lnTo>
                  <a:pt x="3874" y="2694"/>
                </a:lnTo>
                <a:cubicBezTo>
                  <a:pt x="3753" y="2957"/>
                  <a:pt x="3513" y="3144"/>
                  <a:pt x="3236" y="3182"/>
                </a:cubicBezTo>
                <a:lnTo>
                  <a:pt x="968" y="3535"/>
                </a:lnTo>
                <a:cubicBezTo>
                  <a:pt x="278" y="3640"/>
                  <a:pt x="0" y="4548"/>
                  <a:pt x="503" y="5067"/>
                </a:cubicBezTo>
                <a:lnTo>
                  <a:pt x="2148" y="6769"/>
                </a:lnTo>
                <a:cubicBezTo>
                  <a:pt x="2342" y="6980"/>
                  <a:pt x="2432" y="7281"/>
                  <a:pt x="2387" y="7565"/>
                </a:cubicBezTo>
                <a:lnTo>
                  <a:pt x="1996" y="9976"/>
                </a:lnTo>
                <a:cubicBezTo>
                  <a:pt x="1902" y="10558"/>
                  <a:pt x="2338" y="11026"/>
                  <a:pt x="2829" y="11026"/>
                </a:cubicBezTo>
                <a:cubicBezTo>
                  <a:pt x="2958" y="11026"/>
                  <a:pt x="3091" y="10994"/>
                  <a:pt x="3220" y="10922"/>
                </a:cubicBezTo>
                <a:lnTo>
                  <a:pt x="5256" y="9787"/>
                </a:lnTo>
                <a:cubicBezTo>
                  <a:pt x="5379" y="9716"/>
                  <a:pt x="5514" y="9680"/>
                  <a:pt x="5649" y="9680"/>
                </a:cubicBezTo>
                <a:cubicBezTo>
                  <a:pt x="5784" y="9680"/>
                  <a:pt x="5919" y="9716"/>
                  <a:pt x="6043" y="9787"/>
                </a:cubicBezTo>
                <a:lnTo>
                  <a:pt x="8070" y="10922"/>
                </a:lnTo>
                <a:cubicBezTo>
                  <a:pt x="8198" y="10994"/>
                  <a:pt x="8332" y="11026"/>
                  <a:pt x="8462" y="11026"/>
                </a:cubicBezTo>
                <a:cubicBezTo>
                  <a:pt x="8953" y="11026"/>
                  <a:pt x="9388" y="10558"/>
                  <a:pt x="9293" y="9976"/>
                </a:cubicBezTo>
                <a:lnTo>
                  <a:pt x="8904" y="7565"/>
                </a:lnTo>
                <a:cubicBezTo>
                  <a:pt x="8859" y="7281"/>
                  <a:pt x="8949" y="6980"/>
                  <a:pt x="9151" y="6769"/>
                </a:cubicBezTo>
                <a:lnTo>
                  <a:pt x="10796" y="5067"/>
                </a:lnTo>
                <a:cubicBezTo>
                  <a:pt x="11291" y="4548"/>
                  <a:pt x="11021" y="3640"/>
                  <a:pt x="10322" y="3535"/>
                </a:cubicBezTo>
                <a:lnTo>
                  <a:pt x="8055" y="3182"/>
                </a:lnTo>
                <a:cubicBezTo>
                  <a:pt x="7778" y="3144"/>
                  <a:pt x="7544" y="2957"/>
                  <a:pt x="7418" y="2694"/>
                </a:cubicBezTo>
                <a:lnTo>
                  <a:pt x="6403" y="501"/>
                </a:lnTo>
                <a:cubicBezTo>
                  <a:pt x="6249" y="167"/>
                  <a:pt x="5949" y="0"/>
                  <a:pt x="56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428" name="Google Shape;428;p14"/>
          <p:cNvSpPr/>
          <p:nvPr/>
        </p:nvSpPr>
        <p:spPr>
          <a:xfrm>
            <a:off x="-462967" y="1598467"/>
            <a:ext cx="1114267" cy="635500"/>
          </a:xfrm>
          <a:custGeom>
            <a:avLst/>
            <a:gdLst/>
            <a:ahLst/>
            <a:cxnLst/>
            <a:rect l="l" t="t" r="r" b="b"/>
            <a:pathLst>
              <a:path w="20937" h="11941" extrusionOk="0">
                <a:moveTo>
                  <a:pt x="11151" y="841"/>
                </a:moveTo>
                <a:cubicBezTo>
                  <a:pt x="13537" y="841"/>
                  <a:pt x="15632" y="2559"/>
                  <a:pt x="16065" y="4914"/>
                </a:cubicBezTo>
                <a:cubicBezTo>
                  <a:pt x="16149" y="5372"/>
                  <a:pt x="16540" y="5701"/>
                  <a:pt x="16979" y="5701"/>
                </a:cubicBezTo>
                <a:cubicBezTo>
                  <a:pt x="17014" y="5701"/>
                  <a:pt x="17050" y="5699"/>
                  <a:pt x="17087" y="5694"/>
                </a:cubicBezTo>
                <a:cubicBezTo>
                  <a:pt x="17177" y="5684"/>
                  <a:pt x="17267" y="5679"/>
                  <a:pt x="17356" y="5679"/>
                </a:cubicBezTo>
                <a:cubicBezTo>
                  <a:pt x="17725" y="5679"/>
                  <a:pt x="18084" y="5765"/>
                  <a:pt x="18452" y="5934"/>
                </a:cubicBezTo>
                <a:cubicBezTo>
                  <a:pt x="19263" y="6325"/>
                  <a:pt x="19849" y="7083"/>
                  <a:pt x="19962" y="7915"/>
                </a:cubicBezTo>
                <a:cubicBezTo>
                  <a:pt x="20074" y="8667"/>
                  <a:pt x="19872" y="9395"/>
                  <a:pt x="19384" y="9973"/>
                </a:cubicBezTo>
                <a:cubicBezTo>
                  <a:pt x="18910" y="10544"/>
                  <a:pt x="18213" y="10888"/>
                  <a:pt x="17476" y="10912"/>
                </a:cubicBezTo>
                <a:cubicBezTo>
                  <a:pt x="17367" y="10916"/>
                  <a:pt x="17233" y="10918"/>
                  <a:pt x="17079" y="10918"/>
                </a:cubicBezTo>
                <a:cubicBezTo>
                  <a:pt x="16463" y="10918"/>
                  <a:pt x="15531" y="10886"/>
                  <a:pt x="14624" y="10850"/>
                </a:cubicBezTo>
                <a:cubicBezTo>
                  <a:pt x="13651" y="10816"/>
                  <a:pt x="12647" y="10781"/>
                  <a:pt x="11925" y="10781"/>
                </a:cubicBezTo>
                <a:cubicBezTo>
                  <a:pt x="11712" y="10781"/>
                  <a:pt x="11523" y="10784"/>
                  <a:pt x="11367" y="10791"/>
                </a:cubicBezTo>
                <a:cubicBezTo>
                  <a:pt x="10578" y="10821"/>
                  <a:pt x="9070" y="10888"/>
                  <a:pt x="7621" y="10957"/>
                </a:cubicBezTo>
                <a:cubicBezTo>
                  <a:pt x="6284" y="11016"/>
                  <a:pt x="4993" y="11075"/>
                  <a:pt x="4362" y="11099"/>
                </a:cubicBezTo>
                <a:cubicBezTo>
                  <a:pt x="4315" y="11101"/>
                  <a:pt x="4268" y="11102"/>
                  <a:pt x="4221" y="11102"/>
                </a:cubicBezTo>
                <a:cubicBezTo>
                  <a:pt x="3359" y="11102"/>
                  <a:pt x="2550" y="10773"/>
                  <a:pt x="1923" y="10175"/>
                </a:cubicBezTo>
                <a:cubicBezTo>
                  <a:pt x="1261" y="9553"/>
                  <a:pt x="887" y="8705"/>
                  <a:pt x="872" y="7788"/>
                </a:cubicBezTo>
                <a:cubicBezTo>
                  <a:pt x="849" y="5986"/>
                  <a:pt x="2290" y="4464"/>
                  <a:pt x="4092" y="4388"/>
                </a:cubicBezTo>
                <a:lnTo>
                  <a:pt x="4234" y="4388"/>
                </a:lnTo>
                <a:cubicBezTo>
                  <a:pt x="4611" y="4388"/>
                  <a:pt x="4978" y="4447"/>
                  <a:pt x="5331" y="4575"/>
                </a:cubicBezTo>
                <a:cubicBezTo>
                  <a:pt x="5437" y="4611"/>
                  <a:pt x="5545" y="4628"/>
                  <a:pt x="5651" y="4628"/>
                </a:cubicBezTo>
                <a:cubicBezTo>
                  <a:pt x="6034" y="4628"/>
                  <a:pt x="6390" y="4404"/>
                  <a:pt x="6531" y="4028"/>
                </a:cubicBezTo>
                <a:cubicBezTo>
                  <a:pt x="7252" y="2174"/>
                  <a:pt x="9001" y="920"/>
                  <a:pt x="10983" y="844"/>
                </a:cubicBezTo>
                <a:cubicBezTo>
                  <a:pt x="11039" y="842"/>
                  <a:pt x="11095" y="841"/>
                  <a:pt x="11151" y="841"/>
                </a:cubicBezTo>
                <a:close/>
                <a:moveTo>
                  <a:pt x="11168" y="1"/>
                </a:moveTo>
                <a:cubicBezTo>
                  <a:pt x="11097" y="1"/>
                  <a:pt x="11026" y="2"/>
                  <a:pt x="10954" y="5"/>
                </a:cubicBezTo>
                <a:cubicBezTo>
                  <a:pt x="8634" y="95"/>
                  <a:pt x="6585" y="1558"/>
                  <a:pt x="5751" y="3727"/>
                </a:cubicBezTo>
                <a:cubicBezTo>
                  <a:pt x="5736" y="3770"/>
                  <a:pt x="5697" y="3786"/>
                  <a:pt x="5657" y="3786"/>
                </a:cubicBezTo>
                <a:cubicBezTo>
                  <a:pt x="5641" y="3786"/>
                  <a:pt x="5624" y="3784"/>
                  <a:pt x="5609" y="3779"/>
                </a:cubicBezTo>
                <a:cubicBezTo>
                  <a:pt x="5159" y="3626"/>
                  <a:pt x="4690" y="3543"/>
                  <a:pt x="4219" y="3543"/>
                </a:cubicBezTo>
                <a:cubicBezTo>
                  <a:pt x="4164" y="3543"/>
                  <a:pt x="4109" y="3544"/>
                  <a:pt x="4054" y="3547"/>
                </a:cubicBezTo>
                <a:cubicBezTo>
                  <a:pt x="1811" y="3644"/>
                  <a:pt x="0" y="5552"/>
                  <a:pt x="31" y="7797"/>
                </a:cubicBezTo>
                <a:cubicBezTo>
                  <a:pt x="54" y="8944"/>
                  <a:pt x="512" y="10004"/>
                  <a:pt x="1344" y="10791"/>
                </a:cubicBezTo>
                <a:cubicBezTo>
                  <a:pt x="2133" y="11535"/>
                  <a:pt x="3146" y="11940"/>
                  <a:pt x="4227" y="11940"/>
                </a:cubicBezTo>
                <a:lnTo>
                  <a:pt x="4393" y="11940"/>
                </a:lnTo>
                <a:cubicBezTo>
                  <a:pt x="5023" y="11910"/>
                  <a:pt x="6315" y="11857"/>
                  <a:pt x="7657" y="11796"/>
                </a:cubicBezTo>
                <a:cubicBezTo>
                  <a:pt x="9107" y="11729"/>
                  <a:pt x="10615" y="11661"/>
                  <a:pt x="11405" y="11632"/>
                </a:cubicBezTo>
                <a:cubicBezTo>
                  <a:pt x="11554" y="11625"/>
                  <a:pt x="11736" y="11622"/>
                  <a:pt x="11944" y="11622"/>
                </a:cubicBezTo>
                <a:cubicBezTo>
                  <a:pt x="12645" y="11622"/>
                  <a:pt x="13633" y="11657"/>
                  <a:pt x="14593" y="11692"/>
                </a:cubicBezTo>
                <a:cubicBezTo>
                  <a:pt x="15542" y="11727"/>
                  <a:pt x="16452" y="11758"/>
                  <a:pt x="17074" y="11758"/>
                </a:cubicBezTo>
                <a:cubicBezTo>
                  <a:pt x="17240" y="11758"/>
                  <a:pt x="17386" y="11756"/>
                  <a:pt x="17507" y="11751"/>
                </a:cubicBezTo>
                <a:cubicBezTo>
                  <a:pt x="18483" y="11715"/>
                  <a:pt x="19405" y="11265"/>
                  <a:pt x="20029" y="10513"/>
                </a:cubicBezTo>
                <a:cubicBezTo>
                  <a:pt x="20659" y="9762"/>
                  <a:pt x="20937" y="8771"/>
                  <a:pt x="20794" y="7797"/>
                </a:cubicBezTo>
                <a:cubicBezTo>
                  <a:pt x="20638" y="6685"/>
                  <a:pt x="19879" y="5687"/>
                  <a:pt x="18813" y="5175"/>
                </a:cubicBezTo>
                <a:cubicBezTo>
                  <a:pt x="18335" y="4952"/>
                  <a:pt x="17847" y="4840"/>
                  <a:pt x="17355" y="4840"/>
                </a:cubicBezTo>
                <a:cubicBezTo>
                  <a:pt x="17235" y="4840"/>
                  <a:pt x="17116" y="4847"/>
                  <a:pt x="16997" y="4860"/>
                </a:cubicBezTo>
                <a:cubicBezTo>
                  <a:pt x="16993" y="4861"/>
                  <a:pt x="16989" y="4861"/>
                  <a:pt x="16985" y="4861"/>
                </a:cubicBezTo>
                <a:cubicBezTo>
                  <a:pt x="16943" y="4861"/>
                  <a:pt x="16899" y="4819"/>
                  <a:pt x="16890" y="4763"/>
                </a:cubicBezTo>
                <a:cubicBezTo>
                  <a:pt x="16386" y="2012"/>
                  <a:pt x="13953" y="1"/>
                  <a:pt x="1116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429" name="Google Shape;429;p14"/>
          <p:cNvSpPr/>
          <p:nvPr/>
        </p:nvSpPr>
        <p:spPr>
          <a:xfrm>
            <a:off x="10719834" y="3732069"/>
            <a:ext cx="697900" cy="398033"/>
          </a:xfrm>
          <a:custGeom>
            <a:avLst/>
            <a:gdLst/>
            <a:ahLst/>
            <a:cxnLst/>
            <a:rect l="l" t="t" r="r" b="b"/>
            <a:pathLst>
              <a:path w="20937" h="11941" extrusionOk="0">
                <a:moveTo>
                  <a:pt x="11151" y="841"/>
                </a:moveTo>
                <a:cubicBezTo>
                  <a:pt x="13537" y="841"/>
                  <a:pt x="15632" y="2559"/>
                  <a:pt x="16065" y="4914"/>
                </a:cubicBezTo>
                <a:cubicBezTo>
                  <a:pt x="16149" y="5372"/>
                  <a:pt x="16540" y="5701"/>
                  <a:pt x="16979" y="5701"/>
                </a:cubicBezTo>
                <a:cubicBezTo>
                  <a:pt x="17014" y="5701"/>
                  <a:pt x="17050" y="5699"/>
                  <a:pt x="17087" y="5694"/>
                </a:cubicBezTo>
                <a:cubicBezTo>
                  <a:pt x="17177" y="5684"/>
                  <a:pt x="17267" y="5679"/>
                  <a:pt x="17356" y="5679"/>
                </a:cubicBezTo>
                <a:cubicBezTo>
                  <a:pt x="17725" y="5679"/>
                  <a:pt x="18084" y="5765"/>
                  <a:pt x="18452" y="5934"/>
                </a:cubicBezTo>
                <a:cubicBezTo>
                  <a:pt x="19263" y="6325"/>
                  <a:pt x="19849" y="7083"/>
                  <a:pt x="19962" y="7915"/>
                </a:cubicBezTo>
                <a:cubicBezTo>
                  <a:pt x="20074" y="8667"/>
                  <a:pt x="19872" y="9395"/>
                  <a:pt x="19384" y="9973"/>
                </a:cubicBezTo>
                <a:cubicBezTo>
                  <a:pt x="18910" y="10544"/>
                  <a:pt x="18213" y="10888"/>
                  <a:pt x="17476" y="10912"/>
                </a:cubicBezTo>
                <a:cubicBezTo>
                  <a:pt x="17367" y="10916"/>
                  <a:pt x="17233" y="10918"/>
                  <a:pt x="17079" y="10918"/>
                </a:cubicBezTo>
                <a:cubicBezTo>
                  <a:pt x="16463" y="10918"/>
                  <a:pt x="15531" y="10886"/>
                  <a:pt x="14624" y="10850"/>
                </a:cubicBezTo>
                <a:cubicBezTo>
                  <a:pt x="13651" y="10816"/>
                  <a:pt x="12647" y="10781"/>
                  <a:pt x="11925" y="10781"/>
                </a:cubicBezTo>
                <a:cubicBezTo>
                  <a:pt x="11712" y="10781"/>
                  <a:pt x="11523" y="10784"/>
                  <a:pt x="11367" y="10791"/>
                </a:cubicBezTo>
                <a:cubicBezTo>
                  <a:pt x="10578" y="10821"/>
                  <a:pt x="9070" y="10888"/>
                  <a:pt x="7621" y="10957"/>
                </a:cubicBezTo>
                <a:cubicBezTo>
                  <a:pt x="6284" y="11016"/>
                  <a:pt x="4993" y="11075"/>
                  <a:pt x="4362" y="11099"/>
                </a:cubicBezTo>
                <a:cubicBezTo>
                  <a:pt x="4315" y="11101"/>
                  <a:pt x="4268" y="11102"/>
                  <a:pt x="4221" y="11102"/>
                </a:cubicBezTo>
                <a:cubicBezTo>
                  <a:pt x="3359" y="11102"/>
                  <a:pt x="2550" y="10773"/>
                  <a:pt x="1923" y="10175"/>
                </a:cubicBezTo>
                <a:cubicBezTo>
                  <a:pt x="1261" y="9553"/>
                  <a:pt x="887" y="8705"/>
                  <a:pt x="872" y="7788"/>
                </a:cubicBezTo>
                <a:cubicBezTo>
                  <a:pt x="849" y="5986"/>
                  <a:pt x="2290" y="4464"/>
                  <a:pt x="4092" y="4388"/>
                </a:cubicBezTo>
                <a:lnTo>
                  <a:pt x="4234" y="4388"/>
                </a:lnTo>
                <a:cubicBezTo>
                  <a:pt x="4611" y="4388"/>
                  <a:pt x="4978" y="4447"/>
                  <a:pt x="5331" y="4575"/>
                </a:cubicBezTo>
                <a:cubicBezTo>
                  <a:pt x="5437" y="4611"/>
                  <a:pt x="5545" y="4628"/>
                  <a:pt x="5651" y="4628"/>
                </a:cubicBezTo>
                <a:cubicBezTo>
                  <a:pt x="6034" y="4628"/>
                  <a:pt x="6390" y="4404"/>
                  <a:pt x="6531" y="4028"/>
                </a:cubicBezTo>
                <a:cubicBezTo>
                  <a:pt x="7252" y="2174"/>
                  <a:pt x="9001" y="920"/>
                  <a:pt x="10983" y="844"/>
                </a:cubicBezTo>
                <a:cubicBezTo>
                  <a:pt x="11039" y="842"/>
                  <a:pt x="11095" y="841"/>
                  <a:pt x="11151" y="841"/>
                </a:cubicBezTo>
                <a:close/>
                <a:moveTo>
                  <a:pt x="11168" y="1"/>
                </a:moveTo>
                <a:cubicBezTo>
                  <a:pt x="11097" y="1"/>
                  <a:pt x="11026" y="2"/>
                  <a:pt x="10954" y="5"/>
                </a:cubicBezTo>
                <a:cubicBezTo>
                  <a:pt x="8634" y="95"/>
                  <a:pt x="6585" y="1558"/>
                  <a:pt x="5751" y="3727"/>
                </a:cubicBezTo>
                <a:cubicBezTo>
                  <a:pt x="5736" y="3770"/>
                  <a:pt x="5697" y="3786"/>
                  <a:pt x="5657" y="3786"/>
                </a:cubicBezTo>
                <a:cubicBezTo>
                  <a:pt x="5641" y="3786"/>
                  <a:pt x="5624" y="3784"/>
                  <a:pt x="5609" y="3779"/>
                </a:cubicBezTo>
                <a:cubicBezTo>
                  <a:pt x="5159" y="3626"/>
                  <a:pt x="4690" y="3543"/>
                  <a:pt x="4219" y="3543"/>
                </a:cubicBezTo>
                <a:cubicBezTo>
                  <a:pt x="4164" y="3543"/>
                  <a:pt x="4109" y="3544"/>
                  <a:pt x="4054" y="3547"/>
                </a:cubicBezTo>
                <a:cubicBezTo>
                  <a:pt x="1811" y="3644"/>
                  <a:pt x="0" y="5552"/>
                  <a:pt x="31" y="7797"/>
                </a:cubicBezTo>
                <a:cubicBezTo>
                  <a:pt x="54" y="8944"/>
                  <a:pt x="512" y="10004"/>
                  <a:pt x="1344" y="10791"/>
                </a:cubicBezTo>
                <a:cubicBezTo>
                  <a:pt x="2133" y="11535"/>
                  <a:pt x="3146" y="11940"/>
                  <a:pt x="4227" y="11940"/>
                </a:cubicBezTo>
                <a:lnTo>
                  <a:pt x="4393" y="11940"/>
                </a:lnTo>
                <a:cubicBezTo>
                  <a:pt x="5023" y="11910"/>
                  <a:pt x="6315" y="11857"/>
                  <a:pt x="7657" y="11796"/>
                </a:cubicBezTo>
                <a:cubicBezTo>
                  <a:pt x="9107" y="11729"/>
                  <a:pt x="10615" y="11661"/>
                  <a:pt x="11405" y="11632"/>
                </a:cubicBezTo>
                <a:cubicBezTo>
                  <a:pt x="11554" y="11625"/>
                  <a:pt x="11736" y="11622"/>
                  <a:pt x="11944" y="11622"/>
                </a:cubicBezTo>
                <a:cubicBezTo>
                  <a:pt x="12645" y="11622"/>
                  <a:pt x="13633" y="11657"/>
                  <a:pt x="14593" y="11692"/>
                </a:cubicBezTo>
                <a:cubicBezTo>
                  <a:pt x="15542" y="11727"/>
                  <a:pt x="16452" y="11758"/>
                  <a:pt x="17074" y="11758"/>
                </a:cubicBezTo>
                <a:cubicBezTo>
                  <a:pt x="17240" y="11758"/>
                  <a:pt x="17386" y="11756"/>
                  <a:pt x="17507" y="11751"/>
                </a:cubicBezTo>
                <a:cubicBezTo>
                  <a:pt x="18483" y="11715"/>
                  <a:pt x="19405" y="11265"/>
                  <a:pt x="20029" y="10513"/>
                </a:cubicBezTo>
                <a:cubicBezTo>
                  <a:pt x="20659" y="9762"/>
                  <a:pt x="20937" y="8771"/>
                  <a:pt x="20794" y="7797"/>
                </a:cubicBezTo>
                <a:cubicBezTo>
                  <a:pt x="20638" y="6685"/>
                  <a:pt x="19879" y="5687"/>
                  <a:pt x="18813" y="5175"/>
                </a:cubicBezTo>
                <a:cubicBezTo>
                  <a:pt x="18335" y="4952"/>
                  <a:pt x="17847" y="4840"/>
                  <a:pt x="17355" y="4840"/>
                </a:cubicBezTo>
                <a:cubicBezTo>
                  <a:pt x="17235" y="4840"/>
                  <a:pt x="17116" y="4847"/>
                  <a:pt x="16997" y="4860"/>
                </a:cubicBezTo>
                <a:cubicBezTo>
                  <a:pt x="16993" y="4861"/>
                  <a:pt x="16989" y="4861"/>
                  <a:pt x="16985" y="4861"/>
                </a:cubicBezTo>
                <a:cubicBezTo>
                  <a:pt x="16943" y="4861"/>
                  <a:pt x="16899" y="4819"/>
                  <a:pt x="16890" y="4763"/>
                </a:cubicBezTo>
                <a:cubicBezTo>
                  <a:pt x="16386" y="2012"/>
                  <a:pt x="13953" y="1"/>
                  <a:pt x="1116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30" name="Google Shape;430;p14"/>
          <p:cNvGrpSpPr/>
          <p:nvPr/>
        </p:nvGrpSpPr>
        <p:grpSpPr>
          <a:xfrm>
            <a:off x="10979234" y="345768"/>
            <a:ext cx="618900" cy="111933"/>
            <a:chOff x="3760550" y="753275"/>
            <a:chExt cx="464175" cy="83950"/>
          </a:xfrm>
        </p:grpSpPr>
        <p:sp>
          <p:nvSpPr>
            <p:cNvPr id="431" name="Google Shape;431;p14"/>
            <p:cNvSpPr/>
            <p:nvPr/>
          </p:nvSpPr>
          <p:spPr>
            <a:xfrm>
              <a:off x="376055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8" y="1"/>
                  </a:moveTo>
                  <a:cubicBezTo>
                    <a:pt x="4858" y="1"/>
                    <a:pt x="4739" y="53"/>
                    <a:pt x="4656" y="153"/>
                  </a:cubicBezTo>
                  <a:lnTo>
                    <a:pt x="2712" y="2495"/>
                  </a:lnTo>
                  <a:lnTo>
                    <a:pt x="797" y="198"/>
                  </a:lnTo>
                  <a:cubicBezTo>
                    <a:pt x="714" y="98"/>
                    <a:pt x="595" y="46"/>
                    <a:pt x="476" y="46"/>
                  </a:cubicBezTo>
                  <a:cubicBezTo>
                    <a:pt x="380" y="46"/>
                    <a:pt x="284" y="79"/>
                    <a:pt x="204" y="146"/>
                  </a:cubicBezTo>
                  <a:cubicBezTo>
                    <a:pt x="24" y="295"/>
                    <a:pt x="1" y="558"/>
                    <a:pt x="152" y="738"/>
                  </a:cubicBezTo>
                  <a:lnTo>
                    <a:pt x="2103" y="3080"/>
                  </a:lnTo>
                  <a:cubicBezTo>
                    <a:pt x="2262" y="3261"/>
                    <a:pt x="2478" y="3358"/>
                    <a:pt x="2712" y="3358"/>
                  </a:cubicBezTo>
                  <a:cubicBezTo>
                    <a:pt x="2945" y="3358"/>
                    <a:pt x="3170" y="3261"/>
                    <a:pt x="3319" y="3080"/>
                  </a:cubicBezTo>
                  <a:lnTo>
                    <a:pt x="5301" y="693"/>
                  </a:lnTo>
                  <a:cubicBezTo>
                    <a:pt x="5451" y="513"/>
                    <a:pt x="5429" y="250"/>
                    <a:pt x="5249" y="101"/>
                  </a:cubicBezTo>
                  <a:cubicBezTo>
                    <a:pt x="5169" y="34"/>
                    <a:pt x="5073" y="1"/>
                    <a:pt x="49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32" name="Google Shape;432;p14"/>
            <p:cNvSpPr/>
            <p:nvPr/>
          </p:nvSpPr>
          <p:spPr>
            <a:xfrm>
              <a:off x="392460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3" y="1"/>
                  </a:moveTo>
                  <a:cubicBezTo>
                    <a:pt x="4853" y="1"/>
                    <a:pt x="4734" y="53"/>
                    <a:pt x="4654" y="153"/>
                  </a:cubicBezTo>
                  <a:lnTo>
                    <a:pt x="2710" y="2495"/>
                  </a:lnTo>
                  <a:lnTo>
                    <a:pt x="796" y="198"/>
                  </a:lnTo>
                  <a:cubicBezTo>
                    <a:pt x="712" y="98"/>
                    <a:pt x="591" y="46"/>
                    <a:pt x="471" y="46"/>
                  </a:cubicBezTo>
                  <a:cubicBezTo>
                    <a:pt x="375" y="46"/>
                    <a:pt x="280" y="79"/>
                    <a:pt x="204" y="146"/>
                  </a:cubicBezTo>
                  <a:cubicBezTo>
                    <a:pt x="24" y="295"/>
                    <a:pt x="0" y="558"/>
                    <a:pt x="150" y="738"/>
                  </a:cubicBezTo>
                  <a:lnTo>
                    <a:pt x="2103" y="3080"/>
                  </a:lnTo>
                  <a:cubicBezTo>
                    <a:pt x="2252" y="3261"/>
                    <a:pt x="2477" y="3358"/>
                    <a:pt x="2710" y="3358"/>
                  </a:cubicBezTo>
                  <a:cubicBezTo>
                    <a:pt x="2942" y="3358"/>
                    <a:pt x="3167" y="3261"/>
                    <a:pt x="3319" y="3080"/>
                  </a:cubicBezTo>
                  <a:lnTo>
                    <a:pt x="5300" y="693"/>
                  </a:lnTo>
                  <a:cubicBezTo>
                    <a:pt x="5450" y="513"/>
                    <a:pt x="5419" y="250"/>
                    <a:pt x="5239" y="101"/>
                  </a:cubicBezTo>
                  <a:cubicBezTo>
                    <a:pt x="5163" y="34"/>
                    <a:pt x="5068" y="1"/>
                    <a:pt x="4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33" name="Google Shape;433;p14"/>
            <p:cNvSpPr/>
            <p:nvPr/>
          </p:nvSpPr>
          <p:spPr>
            <a:xfrm>
              <a:off x="4088625" y="753275"/>
              <a:ext cx="136100" cy="83950"/>
            </a:xfrm>
            <a:custGeom>
              <a:avLst/>
              <a:gdLst/>
              <a:ahLst/>
              <a:cxnLst/>
              <a:rect l="l" t="t" r="r" b="b"/>
              <a:pathLst>
                <a:path w="5444" h="3358" extrusionOk="0">
                  <a:moveTo>
                    <a:pt x="4968" y="1"/>
                  </a:moveTo>
                  <a:cubicBezTo>
                    <a:pt x="4849" y="1"/>
                    <a:pt x="4730" y="53"/>
                    <a:pt x="4647" y="153"/>
                  </a:cubicBezTo>
                  <a:lnTo>
                    <a:pt x="2710" y="2495"/>
                  </a:lnTo>
                  <a:lnTo>
                    <a:pt x="788" y="198"/>
                  </a:lnTo>
                  <a:cubicBezTo>
                    <a:pt x="709" y="98"/>
                    <a:pt x="590" y="46"/>
                    <a:pt x="469" y="46"/>
                  </a:cubicBezTo>
                  <a:cubicBezTo>
                    <a:pt x="373" y="46"/>
                    <a:pt x="275" y="79"/>
                    <a:pt x="195" y="146"/>
                  </a:cubicBezTo>
                  <a:cubicBezTo>
                    <a:pt x="22" y="295"/>
                    <a:pt x="1" y="558"/>
                    <a:pt x="143" y="738"/>
                  </a:cubicBezTo>
                  <a:lnTo>
                    <a:pt x="2101" y="3080"/>
                  </a:lnTo>
                  <a:cubicBezTo>
                    <a:pt x="2253" y="3261"/>
                    <a:pt x="2471" y="3358"/>
                    <a:pt x="2710" y="3358"/>
                  </a:cubicBezTo>
                  <a:cubicBezTo>
                    <a:pt x="2943" y="3358"/>
                    <a:pt x="3161" y="3261"/>
                    <a:pt x="3310" y="3080"/>
                  </a:cubicBezTo>
                  <a:lnTo>
                    <a:pt x="5299" y="693"/>
                  </a:lnTo>
                  <a:cubicBezTo>
                    <a:pt x="5443" y="513"/>
                    <a:pt x="5420" y="250"/>
                    <a:pt x="5240" y="101"/>
                  </a:cubicBezTo>
                  <a:cubicBezTo>
                    <a:pt x="5160" y="34"/>
                    <a:pt x="5064" y="1"/>
                    <a:pt x="49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34" name="Google Shape;434;p14"/>
          <p:cNvSpPr/>
          <p:nvPr/>
        </p:nvSpPr>
        <p:spPr>
          <a:xfrm>
            <a:off x="242884" y="6139100"/>
            <a:ext cx="325600" cy="311600"/>
          </a:xfrm>
          <a:custGeom>
            <a:avLst/>
            <a:gdLst/>
            <a:ahLst/>
            <a:cxnLst/>
            <a:rect l="l" t="t" r="r" b="b"/>
            <a:pathLst>
              <a:path w="9768" h="9348" extrusionOk="0">
                <a:moveTo>
                  <a:pt x="2276" y="842"/>
                </a:moveTo>
                <a:cubicBezTo>
                  <a:pt x="2710" y="842"/>
                  <a:pt x="3260" y="1174"/>
                  <a:pt x="3694" y="1714"/>
                </a:cubicBezTo>
                <a:cubicBezTo>
                  <a:pt x="3935" y="2013"/>
                  <a:pt x="4161" y="2338"/>
                  <a:pt x="4355" y="2675"/>
                </a:cubicBezTo>
                <a:cubicBezTo>
                  <a:pt x="4497" y="2914"/>
                  <a:pt x="4737" y="3058"/>
                  <a:pt x="5016" y="3058"/>
                </a:cubicBezTo>
                <a:cubicBezTo>
                  <a:pt x="5294" y="3058"/>
                  <a:pt x="5541" y="2914"/>
                  <a:pt x="5676" y="2675"/>
                </a:cubicBezTo>
                <a:cubicBezTo>
                  <a:pt x="6254" y="1676"/>
                  <a:pt x="6892" y="1039"/>
                  <a:pt x="7439" y="918"/>
                </a:cubicBezTo>
                <a:cubicBezTo>
                  <a:pt x="7509" y="902"/>
                  <a:pt x="7577" y="894"/>
                  <a:pt x="7644" y="894"/>
                </a:cubicBezTo>
                <a:cubicBezTo>
                  <a:pt x="7833" y="894"/>
                  <a:pt x="8016" y="956"/>
                  <a:pt x="8198" y="1084"/>
                </a:cubicBezTo>
                <a:cubicBezTo>
                  <a:pt x="8416" y="1233"/>
                  <a:pt x="8551" y="1451"/>
                  <a:pt x="8596" y="1752"/>
                </a:cubicBezTo>
                <a:cubicBezTo>
                  <a:pt x="8829" y="3238"/>
                  <a:pt x="7065" y="6180"/>
                  <a:pt x="5308" y="8470"/>
                </a:cubicBezTo>
                <a:cubicBezTo>
                  <a:pt x="3251" y="6188"/>
                  <a:pt x="1015" y="3087"/>
                  <a:pt x="1397" y="1781"/>
                </a:cubicBezTo>
                <a:cubicBezTo>
                  <a:pt x="1503" y="1406"/>
                  <a:pt x="1719" y="941"/>
                  <a:pt x="2134" y="851"/>
                </a:cubicBezTo>
                <a:cubicBezTo>
                  <a:pt x="2179" y="842"/>
                  <a:pt x="2231" y="842"/>
                  <a:pt x="2276" y="842"/>
                </a:cubicBezTo>
                <a:close/>
                <a:moveTo>
                  <a:pt x="2281" y="0"/>
                </a:moveTo>
                <a:cubicBezTo>
                  <a:pt x="2175" y="0"/>
                  <a:pt x="2070" y="11"/>
                  <a:pt x="1968" y="32"/>
                </a:cubicBezTo>
                <a:cubicBezTo>
                  <a:pt x="1510" y="122"/>
                  <a:pt x="901" y="460"/>
                  <a:pt x="586" y="1549"/>
                </a:cubicBezTo>
                <a:cubicBezTo>
                  <a:pt x="1" y="3568"/>
                  <a:pt x="3305" y="7501"/>
                  <a:pt x="4746" y="9094"/>
                </a:cubicBezTo>
                <a:cubicBezTo>
                  <a:pt x="4888" y="9258"/>
                  <a:pt x="5097" y="9348"/>
                  <a:pt x="5315" y="9348"/>
                </a:cubicBezTo>
                <a:lnTo>
                  <a:pt x="5346" y="9348"/>
                </a:lnTo>
                <a:cubicBezTo>
                  <a:pt x="5571" y="9340"/>
                  <a:pt x="5782" y="9229"/>
                  <a:pt x="5924" y="9049"/>
                </a:cubicBezTo>
                <a:cubicBezTo>
                  <a:pt x="7088" y="7532"/>
                  <a:pt x="9767" y="3779"/>
                  <a:pt x="9421" y="1617"/>
                </a:cubicBezTo>
                <a:cubicBezTo>
                  <a:pt x="9340" y="1084"/>
                  <a:pt x="9092" y="671"/>
                  <a:pt x="8679" y="392"/>
                </a:cubicBezTo>
                <a:cubicBezTo>
                  <a:pt x="8346" y="166"/>
                  <a:pt x="7997" y="49"/>
                  <a:pt x="7637" y="49"/>
                </a:cubicBezTo>
                <a:cubicBezTo>
                  <a:pt x="7510" y="49"/>
                  <a:pt x="7382" y="63"/>
                  <a:pt x="7252" y="93"/>
                </a:cubicBezTo>
                <a:cubicBezTo>
                  <a:pt x="6292" y="311"/>
                  <a:pt x="5519" y="1302"/>
                  <a:pt x="5016" y="2141"/>
                </a:cubicBezTo>
                <a:cubicBezTo>
                  <a:pt x="4813" y="1804"/>
                  <a:pt x="4588" y="1489"/>
                  <a:pt x="4348" y="1188"/>
                </a:cubicBezTo>
                <a:cubicBezTo>
                  <a:pt x="3742" y="434"/>
                  <a:pt x="2974" y="0"/>
                  <a:pt x="228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6575386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25"/>
          <p:cNvSpPr/>
          <p:nvPr/>
        </p:nvSpPr>
        <p:spPr>
          <a:xfrm>
            <a:off x="629901" y="5985677"/>
            <a:ext cx="325594" cy="317981"/>
          </a:xfrm>
          <a:custGeom>
            <a:avLst/>
            <a:gdLst/>
            <a:ahLst/>
            <a:cxnLst/>
            <a:rect l="l" t="t" r="r" b="b"/>
            <a:pathLst>
              <a:path w="11291" h="11027" extrusionOk="0">
                <a:moveTo>
                  <a:pt x="5647" y="0"/>
                </a:moveTo>
                <a:cubicBezTo>
                  <a:pt x="5346" y="0"/>
                  <a:pt x="5044" y="167"/>
                  <a:pt x="4886" y="501"/>
                </a:cubicBezTo>
                <a:lnTo>
                  <a:pt x="3874" y="2694"/>
                </a:lnTo>
                <a:cubicBezTo>
                  <a:pt x="3753" y="2957"/>
                  <a:pt x="3513" y="3144"/>
                  <a:pt x="3236" y="3182"/>
                </a:cubicBezTo>
                <a:lnTo>
                  <a:pt x="968" y="3535"/>
                </a:lnTo>
                <a:cubicBezTo>
                  <a:pt x="278" y="3640"/>
                  <a:pt x="0" y="4548"/>
                  <a:pt x="503" y="5067"/>
                </a:cubicBezTo>
                <a:lnTo>
                  <a:pt x="2148" y="6769"/>
                </a:lnTo>
                <a:cubicBezTo>
                  <a:pt x="2342" y="6980"/>
                  <a:pt x="2432" y="7281"/>
                  <a:pt x="2387" y="7565"/>
                </a:cubicBezTo>
                <a:lnTo>
                  <a:pt x="1996" y="9976"/>
                </a:lnTo>
                <a:cubicBezTo>
                  <a:pt x="1902" y="10558"/>
                  <a:pt x="2338" y="11026"/>
                  <a:pt x="2829" y="11026"/>
                </a:cubicBezTo>
                <a:cubicBezTo>
                  <a:pt x="2958" y="11026"/>
                  <a:pt x="3091" y="10994"/>
                  <a:pt x="3220" y="10922"/>
                </a:cubicBezTo>
                <a:lnTo>
                  <a:pt x="5256" y="9787"/>
                </a:lnTo>
                <a:cubicBezTo>
                  <a:pt x="5379" y="9716"/>
                  <a:pt x="5514" y="9680"/>
                  <a:pt x="5649" y="9680"/>
                </a:cubicBezTo>
                <a:cubicBezTo>
                  <a:pt x="5784" y="9680"/>
                  <a:pt x="5919" y="9716"/>
                  <a:pt x="6043" y="9787"/>
                </a:cubicBezTo>
                <a:lnTo>
                  <a:pt x="8070" y="10922"/>
                </a:lnTo>
                <a:cubicBezTo>
                  <a:pt x="8198" y="10994"/>
                  <a:pt x="8332" y="11026"/>
                  <a:pt x="8462" y="11026"/>
                </a:cubicBezTo>
                <a:cubicBezTo>
                  <a:pt x="8953" y="11026"/>
                  <a:pt x="9388" y="10558"/>
                  <a:pt x="9293" y="9976"/>
                </a:cubicBezTo>
                <a:lnTo>
                  <a:pt x="8904" y="7565"/>
                </a:lnTo>
                <a:cubicBezTo>
                  <a:pt x="8859" y="7281"/>
                  <a:pt x="8949" y="6980"/>
                  <a:pt x="9151" y="6769"/>
                </a:cubicBezTo>
                <a:lnTo>
                  <a:pt x="10796" y="5067"/>
                </a:lnTo>
                <a:cubicBezTo>
                  <a:pt x="11291" y="4548"/>
                  <a:pt x="11021" y="3640"/>
                  <a:pt x="10322" y="3535"/>
                </a:cubicBezTo>
                <a:lnTo>
                  <a:pt x="8055" y="3182"/>
                </a:lnTo>
                <a:cubicBezTo>
                  <a:pt x="7778" y="3144"/>
                  <a:pt x="7544" y="2957"/>
                  <a:pt x="7418" y="2694"/>
                </a:cubicBezTo>
                <a:lnTo>
                  <a:pt x="6403" y="501"/>
                </a:lnTo>
                <a:cubicBezTo>
                  <a:pt x="6249" y="167"/>
                  <a:pt x="5949" y="0"/>
                  <a:pt x="56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859" name="Google Shape;859;p25"/>
          <p:cNvGrpSpPr/>
          <p:nvPr/>
        </p:nvGrpSpPr>
        <p:grpSpPr>
          <a:xfrm>
            <a:off x="8716468" y="398767"/>
            <a:ext cx="383633" cy="292000"/>
            <a:chOff x="3648725" y="5042300"/>
            <a:chExt cx="287725" cy="219000"/>
          </a:xfrm>
        </p:grpSpPr>
        <p:sp>
          <p:nvSpPr>
            <p:cNvPr id="860" name="Google Shape;860;p25"/>
            <p:cNvSpPr/>
            <p:nvPr/>
          </p:nvSpPr>
          <p:spPr>
            <a:xfrm>
              <a:off x="3871125" y="5042300"/>
              <a:ext cx="65325" cy="65500"/>
            </a:xfrm>
            <a:custGeom>
              <a:avLst/>
              <a:gdLst/>
              <a:ahLst/>
              <a:cxnLst/>
              <a:rect l="l" t="t" r="r" b="b"/>
              <a:pathLst>
                <a:path w="2613" h="2620" extrusionOk="0">
                  <a:moveTo>
                    <a:pt x="1307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34"/>
                    <a:pt x="586" y="2620"/>
                    <a:pt x="1307" y="2620"/>
                  </a:cubicBezTo>
                  <a:cubicBezTo>
                    <a:pt x="2027" y="2620"/>
                    <a:pt x="2613" y="2034"/>
                    <a:pt x="2613" y="1306"/>
                  </a:cubicBezTo>
                  <a:cubicBezTo>
                    <a:pt x="2613" y="586"/>
                    <a:pt x="2027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61" name="Google Shape;861;p25"/>
            <p:cNvSpPr/>
            <p:nvPr/>
          </p:nvSpPr>
          <p:spPr>
            <a:xfrm>
              <a:off x="3754925" y="5195975"/>
              <a:ext cx="65550" cy="65325"/>
            </a:xfrm>
            <a:custGeom>
              <a:avLst/>
              <a:gdLst/>
              <a:ahLst/>
              <a:cxnLst/>
              <a:rect l="l" t="t" r="r" b="b"/>
              <a:pathLst>
                <a:path w="2622" h="2613" extrusionOk="0">
                  <a:moveTo>
                    <a:pt x="1316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27"/>
                    <a:pt x="586" y="2613"/>
                    <a:pt x="1316" y="2613"/>
                  </a:cubicBezTo>
                  <a:cubicBezTo>
                    <a:pt x="2036" y="2613"/>
                    <a:pt x="2622" y="2027"/>
                    <a:pt x="2622" y="1306"/>
                  </a:cubicBezTo>
                  <a:cubicBezTo>
                    <a:pt x="2622" y="586"/>
                    <a:pt x="2036" y="0"/>
                    <a:pt x="1316" y="0"/>
                  </a:cubicBezTo>
                  <a:close/>
                </a:path>
              </a:pathLst>
            </a:custGeom>
            <a:solidFill>
              <a:srgbClr val="EEA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62" name="Google Shape;862;p25"/>
            <p:cNvSpPr/>
            <p:nvPr/>
          </p:nvSpPr>
          <p:spPr>
            <a:xfrm>
              <a:off x="3648725" y="5042300"/>
              <a:ext cx="65500" cy="65500"/>
            </a:xfrm>
            <a:custGeom>
              <a:avLst/>
              <a:gdLst/>
              <a:ahLst/>
              <a:cxnLst/>
              <a:rect l="l" t="t" r="r" b="b"/>
              <a:pathLst>
                <a:path w="2620" h="2620" extrusionOk="0">
                  <a:moveTo>
                    <a:pt x="1307" y="0"/>
                  </a:moveTo>
                  <a:cubicBezTo>
                    <a:pt x="586" y="0"/>
                    <a:pt x="0" y="586"/>
                    <a:pt x="0" y="1306"/>
                  </a:cubicBezTo>
                  <a:cubicBezTo>
                    <a:pt x="0" y="2034"/>
                    <a:pt x="586" y="2620"/>
                    <a:pt x="1307" y="2620"/>
                  </a:cubicBezTo>
                  <a:cubicBezTo>
                    <a:pt x="2034" y="2620"/>
                    <a:pt x="2620" y="2034"/>
                    <a:pt x="2620" y="1306"/>
                  </a:cubicBezTo>
                  <a:cubicBezTo>
                    <a:pt x="2620" y="586"/>
                    <a:pt x="2034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863" name="Google Shape;863;p25"/>
          <p:cNvSpPr/>
          <p:nvPr/>
        </p:nvSpPr>
        <p:spPr>
          <a:xfrm>
            <a:off x="11598134" y="6466701"/>
            <a:ext cx="181700" cy="112133"/>
          </a:xfrm>
          <a:custGeom>
            <a:avLst/>
            <a:gdLst/>
            <a:ahLst/>
            <a:cxnLst/>
            <a:rect l="l" t="t" r="r" b="b"/>
            <a:pathLst>
              <a:path w="5451" h="3364" extrusionOk="0">
                <a:moveTo>
                  <a:pt x="4979" y="0"/>
                </a:moveTo>
                <a:cubicBezTo>
                  <a:pt x="4856" y="0"/>
                  <a:pt x="4736" y="52"/>
                  <a:pt x="4656" y="149"/>
                </a:cubicBezTo>
                <a:lnTo>
                  <a:pt x="2710" y="2491"/>
                </a:lnTo>
                <a:lnTo>
                  <a:pt x="797" y="194"/>
                </a:lnTo>
                <a:cubicBezTo>
                  <a:pt x="714" y="94"/>
                  <a:pt x="593" y="43"/>
                  <a:pt x="473" y="43"/>
                </a:cubicBezTo>
                <a:cubicBezTo>
                  <a:pt x="377" y="43"/>
                  <a:pt x="281" y="76"/>
                  <a:pt x="204" y="142"/>
                </a:cubicBezTo>
                <a:cubicBezTo>
                  <a:pt x="24" y="292"/>
                  <a:pt x="1" y="555"/>
                  <a:pt x="152" y="735"/>
                </a:cubicBezTo>
                <a:lnTo>
                  <a:pt x="2103" y="3077"/>
                </a:lnTo>
                <a:cubicBezTo>
                  <a:pt x="2253" y="3257"/>
                  <a:pt x="2478" y="3363"/>
                  <a:pt x="2710" y="3363"/>
                </a:cubicBezTo>
                <a:cubicBezTo>
                  <a:pt x="2944" y="3363"/>
                  <a:pt x="3170" y="3257"/>
                  <a:pt x="3319" y="3077"/>
                </a:cubicBezTo>
                <a:lnTo>
                  <a:pt x="5301" y="690"/>
                </a:lnTo>
                <a:cubicBezTo>
                  <a:pt x="5450" y="510"/>
                  <a:pt x="5422" y="247"/>
                  <a:pt x="5249" y="97"/>
                </a:cubicBezTo>
                <a:cubicBezTo>
                  <a:pt x="5170" y="32"/>
                  <a:pt x="5074" y="0"/>
                  <a:pt x="497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864" name="Google Shape;864;p25"/>
          <p:cNvGrpSpPr/>
          <p:nvPr/>
        </p:nvGrpSpPr>
        <p:grpSpPr>
          <a:xfrm>
            <a:off x="2907501" y="6376767"/>
            <a:ext cx="383633" cy="292000"/>
            <a:chOff x="3648725" y="5042300"/>
            <a:chExt cx="287725" cy="219000"/>
          </a:xfrm>
        </p:grpSpPr>
        <p:sp>
          <p:nvSpPr>
            <p:cNvPr id="865" name="Google Shape;865;p25"/>
            <p:cNvSpPr/>
            <p:nvPr/>
          </p:nvSpPr>
          <p:spPr>
            <a:xfrm>
              <a:off x="3871125" y="5042300"/>
              <a:ext cx="65325" cy="65500"/>
            </a:xfrm>
            <a:custGeom>
              <a:avLst/>
              <a:gdLst/>
              <a:ahLst/>
              <a:cxnLst/>
              <a:rect l="l" t="t" r="r" b="b"/>
              <a:pathLst>
                <a:path w="2613" h="2620" extrusionOk="0">
                  <a:moveTo>
                    <a:pt x="1307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34"/>
                    <a:pt x="586" y="2620"/>
                    <a:pt x="1307" y="2620"/>
                  </a:cubicBezTo>
                  <a:cubicBezTo>
                    <a:pt x="2027" y="2620"/>
                    <a:pt x="2613" y="2034"/>
                    <a:pt x="2613" y="1306"/>
                  </a:cubicBezTo>
                  <a:cubicBezTo>
                    <a:pt x="2613" y="586"/>
                    <a:pt x="2027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66" name="Google Shape;866;p25"/>
            <p:cNvSpPr/>
            <p:nvPr/>
          </p:nvSpPr>
          <p:spPr>
            <a:xfrm>
              <a:off x="3754925" y="5195975"/>
              <a:ext cx="65550" cy="65325"/>
            </a:xfrm>
            <a:custGeom>
              <a:avLst/>
              <a:gdLst/>
              <a:ahLst/>
              <a:cxnLst/>
              <a:rect l="l" t="t" r="r" b="b"/>
              <a:pathLst>
                <a:path w="2622" h="2613" extrusionOk="0">
                  <a:moveTo>
                    <a:pt x="1316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27"/>
                    <a:pt x="586" y="2613"/>
                    <a:pt x="1316" y="2613"/>
                  </a:cubicBezTo>
                  <a:cubicBezTo>
                    <a:pt x="2036" y="2613"/>
                    <a:pt x="2622" y="2027"/>
                    <a:pt x="2622" y="1306"/>
                  </a:cubicBezTo>
                  <a:cubicBezTo>
                    <a:pt x="2622" y="586"/>
                    <a:pt x="2036" y="0"/>
                    <a:pt x="1316" y="0"/>
                  </a:cubicBezTo>
                  <a:close/>
                </a:path>
              </a:pathLst>
            </a:custGeom>
            <a:solidFill>
              <a:srgbClr val="EEA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67" name="Google Shape;867;p25"/>
            <p:cNvSpPr/>
            <p:nvPr/>
          </p:nvSpPr>
          <p:spPr>
            <a:xfrm>
              <a:off x="3648725" y="5042300"/>
              <a:ext cx="65500" cy="65500"/>
            </a:xfrm>
            <a:custGeom>
              <a:avLst/>
              <a:gdLst/>
              <a:ahLst/>
              <a:cxnLst/>
              <a:rect l="l" t="t" r="r" b="b"/>
              <a:pathLst>
                <a:path w="2620" h="2620" extrusionOk="0">
                  <a:moveTo>
                    <a:pt x="1307" y="0"/>
                  </a:moveTo>
                  <a:cubicBezTo>
                    <a:pt x="586" y="0"/>
                    <a:pt x="0" y="586"/>
                    <a:pt x="0" y="1306"/>
                  </a:cubicBezTo>
                  <a:cubicBezTo>
                    <a:pt x="0" y="2034"/>
                    <a:pt x="586" y="2620"/>
                    <a:pt x="1307" y="2620"/>
                  </a:cubicBezTo>
                  <a:cubicBezTo>
                    <a:pt x="2034" y="2620"/>
                    <a:pt x="2620" y="2034"/>
                    <a:pt x="2620" y="1306"/>
                  </a:cubicBezTo>
                  <a:cubicBezTo>
                    <a:pt x="2620" y="586"/>
                    <a:pt x="2034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868" name="Google Shape;868;p25"/>
          <p:cNvSpPr/>
          <p:nvPr/>
        </p:nvSpPr>
        <p:spPr>
          <a:xfrm>
            <a:off x="11598134" y="3637667"/>
            <a:ext cx="325600" cy="311600"/>
          </a:xfrm>
          <a:custGeom>
            <a:avLst/>
            <a:gdLst/>
            <a:ahLst/>
            <a:cxnLst/>
            <a:rect l="l" t="t" r="r" b="b"/>
            <a:pathLst>
              <a:path w="9768" h="9348" extrusionOk="0">
                <a:moveTo>
                  <a:pt x="2276" y="842"/>
                </a:moveTo>
                <a:cubicBezTo>
                  <a:pt x="2710" y="842"/>
                  <a:pt x="3260" y="1174"/>
                  <a:pt x="3694" y="1714"/>
                </a:cubicBezTo>
                <a:cubicBezTo>
                  <a:pt x="3935" y="2013"/>
                  <a:pt x="4161" y="2338"/>
                  <a:pt x="4355" y="2675"/>
                </a:cubicBezTo>
                <a:cubicBezTo>
                  <a:pt x="4497" y="2914"/>
                  <a:pt x="4737" y="3058"/>
                  <a:pt x="5016" y="3058"/>
                </a:cubicBezTo>
                <a:cubicBezTo>
                  <a:pt x="5294" y="3058"/>
                  <a:pt x="5541" y="2914"/>
                  <a:pt x="5676" y="2675"/>
                </a:cubicBezTo>
                <a:cubicBezTo>
                  <a:pt x="6254" y="1676"/>
                  <a:pt x="6892" y="1039"/>
                  <a:pt x="7439" y="918"/>
                </a:cubicBezTo>
                <a:cubicBezTo>
                  <a:pt x="7509" y="902"/>
                  <a:pt x="7577" y="894"/>
                  <a:pt x="7644" y="894"/>
                </a:cubicBezTo>
                <a:cubicBezTo>
                  <a:pt x="7833" y="894"/>
                  <a:pt x="8016" y="956"/>
                  <a:pt x="8198" y="1084"/>
                </a:cubicBezTo>
                <a:cubicBezTo>
                  <a:pt x="8416" y="1233"/>
                  <a:pt x="8551" y="1451"/>
                  <a:pt x="8596" y="1752"/>
                </a:cubicBezTo>
                <a:cubicBezTo>
                  <a:pt x="8829" y="3238"/>
                  <a:pt x="7065" y="6180"/>
                  <a:pt x="5308" y="8470"/>
                </a:cubicBezTo>
                <a:cubicBezTo>
                  <a:pt x="3251" y="6188"/>
                  <a:pt x="1015" y="3087"/>
                  <a:pt x="1397" y="1781"/>
                </a:cubicBezTo>
                <a:cubicBezTo>
                  <a:pt x="1503" y="1406"/>
                  <a:pt x="1719" y="941"/>
                  <a:pt x="2134" y="851"/>
                </a:cubicBezTo>
                <a:cubicBezTo>
                  <a:pt x="2179" y="842"/>
                  <a:pt x="2231" y="842"/>
                  <a:pt x="2276" y="842"/>
                </a:cubicBezTo>
                <a:close/>
                <a:moveTo>
                  <a:pt x="2281" y="0"/>
                </a:moveTo>
                <a:cubicBezTo>
                  <a:pt x="2175" y="0"/>
                  <a:pt x="2070" y="11"/>
                  <a:pt x="1968" y="32"/>
                </a:cubicBezTo>
                <a:cubicBezTo>
                  <a:pt x="1510" y="122"/>
                  <a:pt x="901" y="460"/>
                  <a:pt x="586" y="1549"/>
                </a:cubicBezTo>
                <a:cubicBezTo>
                  <a:pt x="1" y="3568"/>
                  <a:pt x="3305" y="7501"/>
                  <a:pt x="4746" y="9094"/>
                </a:cubicBezTo>
                <a:cubicBezTo>
                  <a:pt x="4888" y="9258"/>
                  <a:pt x="5097" y="9348"/>
                  <a:pt x="5315" y="9348"/>
                </a:cubicBezTo>
                <a:lnTo>
                  <a:pt x="5346" y="9348"/>
                </a:lnTo>
                <a:cubicBezTo>
                  <a:pt x="5571" y="9340"/>
                  <a:pt x="5782" y="9229"/>
                  <a:pt x="5924" y="9049"/>
                </a:cubicBezTo>
                <a:cubicBezTo>
                  <a:pt x="7088" y="7532"/>
                  <a:pt x="9767" y="3779"/>
                  <a:pt x="9421" y="1617"/>
                </a:cubicBezTo>
                <a:cubicBezTo>
                  <a:pt x="9340" y="1084"/>
                  <a:pt x="9092" y="671"/>
                  <a:pt x="8679" y="392"/>
                </a:cubicBezTo>
                <a:cubicBezTo>
                  <a:pt x="8346" y="166"/>
                  <a:pt x="7997" y="49"/>
                  <a:pt x="7637" y="49"/>
                </a:cubicBezTo>
                <a:cubicBezTo>
                  <a:pt x="7510" y="49"/>
                  <a:pt x="7382" y="63"/>
                  <a:pt x="7252" y="93"/>
                </a:cubicBezTo>
                <a:cubicBezTo>
                  <a:pt x="6292" y="311"/>
                  <a:pt x="5519" y="1302"/>
                  <a:pt x="5016" y="2141"/>
                </a:cubicBezTo>
                <a:cubicBezTo>
                  <a:pt x="4813" y="1804"/>
                  <a:pt x="4588" y="1489"/>
                  <a:pt x="4348" y="1188"/>
                </a:cubicBezTo>
                <a:cubicBezTo>
                  <a:pt x="3742" y="434"/>
                  <a:pt x="2974" y="0"/>
                  <a:pt x="228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869" name="Google Shape;869;p25"/>
          <p:cNvGrpSpPr/>
          <p:nvPr/>
        </p:nvGrpSpPr>
        <p:grpSpPr>
          <a:xfrm>
            <a:off x="11463401" y="1854286"/>
            <a:ext cx="451133" cy="591567"/>
            <a:chOff x="4143625" y="3473950"/>
            <a:chExt cx="338350" cy="443675"/>
          </a:xfrm>
        </p:grpSpPr>
        <p:sp>
          <p:nvSpPr>
            <p:cNvPr id="870" name="Google Shape;870;p25"/>
            <p:cNvSpPr/>
            <p:nvPr/>
          </p:nvSpPr>
          <p:spPr>
            <a:xfrm>
              <a:off x="4143625" y="3488000"/>
              <a:ext cx="66225" cy="127275"/>
            </a:xfrm>
            <a:custGeom>
              <a:avLst/>
              <a:gdLst/>
              <a:ahLst/>
              <a:cxnLst/>
              <a:rect l="l" t="t" r="r" b="b"/>
              <a:pathLst>
                <a:path w="2649" h="5091" extrusionOk="0">
                  <a:moveTo>
                    <a:pt x="1352" y="1"/>
                  </a:moveTo>
                  <a:cubicBezTo>
                    <a:pt x="1058" y="1"/>
                    <a:pt x="0" y="2179"/>
                    <a:pt x="0" y="3379"/>
                  </a:cubicBezTo>
                  <a:cubicBezTo>
                    <a:pt x="0" y="4580"/>
                    <a:pt x="532" y="5090"/>
                    <a:pt x="1269" y="5090"/>
                  </a:cubicBezTo>
                  <a:cubicBezTo>
                    <a:pt x="1997" y="5090"/>
                    <a:pt x="2649" y="4580"/>
                    <a:pt x="2649" y="3379"/>
                  </a:cubicBezTo>
                  <a:cubicBezTo>
                    <a:pt x="2649" y="2179"/>
                    <a:pt x="1636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1" name="Google Shape;871;p25"/>
            <p:cNvSpPr/>
            <p:nvPr/>
          </p:nvSpPr>
          <p:spPr>
            <a:xfrm>
              <a:off x="4415700" y="3473950"/>
              <a:ext cx="66275" cy="127250"/>
            </a:xfrm>
            <a:custGeom>
              <a:avLst/>
              <a:gdLst/>
              <a:ahLst/>
              <a:cxnLst/>
              <a:rect l="l" t="t" r="r" b="b"/>
              <a:pathLst>
                <a:path w="2651" h="5090" extrusionOk="0">
                  <a:moveTo>
                    <a:pt x="1359" y="0"/>
                  </a:moveTo>
                  <a:cubicBezTo>
                    <a:pt x="1060" y="0"/>
                    <a:pt x="1" y="2177"/>
                    <a:pt x="1" y="3378"/>
                  </a:cubicBezTo>
                  <a:cubicBezTo>
                    <a:pt x="1" y="4578"/>
                    <a:pt x="541" y="5090"/>
                    <a:pt x="1269" y="5090"/>
                  </a:cubicBezTo>
                  <a:cubicBezTo>
                    <a:pt x="2006" y="5090"/>
                    <a:pt x="2651" y="4578"/>
                    <a:pt x="2651" y="3378"/>
                  </a:cubicBezTo>
                  <a:cubicBezTo>
                    <a:pt x="2651" y="2177"/>
                    <a:pt x="1646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2" name="Google Shape;872;p25"/>
            <p:cNvSpPr/>
            <p:nvPr/>
          </p:nvSpPr>
          <p:spPr>
            <a:xfrm>
              <a:off x="4143625" y="3689550"/>
              <a:ext cx="66225" cy="127275"/>
            </a:xfrm>
            <a:custGeom>
              <a:avLst/>
              <a:gdLst/>
              <a:ahLst/>
              <a:cxnLst/>
              <a:rect l="l" t="t" r="r" b="b"/>
              <a:pathLst>
                <a:path w="2649" h="5091" extrusionOk="0">
                  <a:moveTo>
                    <a:pt x="1352" y="1"/>
                  </a:moveTo>
                  <a:cubicBezTo>
                    <a:pt x="1058" y="1"/>
                    <a:pt x="0" y="2179"/>
                    <a:pt x="0" y="3379"/>
                  </a:cubicBezTo>
                  <a:cubicBezTo>
                    <a:pt x="0" y="4580"/>
                    <a:pt x="532" y="5090"/>
                    <a:pt x="1269" y="5090"/>
                  </a:cubicBezTo>
                  <a:cubicBezTo>
                    <a:pt x="1997" y="5090"/>
                    <a:pt x="2649" y="4580"/>
                    <a:pt x="2649" y="3379"/>
                  </a:cubicBezTo>
                  <a:cubicBezTo>
                    <a:pt x="2649" y="2179"/>
                    <a:pt x="1636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3" name="Google Shape;873;p25"/>
            <p:cNvSpPr/>
            <p:nvPr/>
          </p:nvSpPr>
          <p:spPr>
            <a:xfrm>
              <a:off x="4279650" y="3588975"/>
              <a:ext cx="66275" cy="127275"/>
            </a:xfrm>
            <a:custGeom>
              <a:avLst/>
              <a:gdLst/>
              <a:ahLst/>
              <a:cxnLst/>
              <a:rect l="l" t="t" r="r" b="b"/>
              <a:pathLst>
                <a:path w="2651" h="5091" extrusionOk="0">
                  <a:moveTo>
                    <a:pt x="1351" y="1"/>
                  </a:moveTo>
                  <a:cubicBezTo>
                    <a:pt x="1060" y="1"/>
                    <a:pt x="0" y="2177"/>
                    <a:pt x="0" y="3379"/>
                  </a:cubicBezTo>
                  <a:cubicBezTo>
                    <a:pt x="0" y="4580"/>
                    <a:pt x="533" y="5090"/>
                    <a:pt x="1270" y="5090"/>
                  </a:cubicBezTo>
                  <a:cubicBezTo>
                    <a:pt x="1998" y="5090"/>
                    <a:pt x="2650" y="4580"/>
                    <a:pt x="2650" y="3379"/>
                  </a:cubicBezTo>
                  <a:cubicBezTo>
                    <a:pt x="2650" y="2177"/>
                    <a:pt x="1645" y="1"/>
                    <a:pt x="1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4" name="Google Shape;874;p25"/>
            <p:cNvSpPr/>
            <p:nvPr/>
          </p:nvSpPr>
          <p:spPr>
            <a:xfrm>
              <a:off x="4408775" y="3685225"/>
              <a:ext cx="66275" cy="127100"/>
            </a:xfrm>
            <a:custGeom>
              <a:avLst/>
              <a:gdLst/>
              <a:ahLst/>
              <a:cxnLst/>
              <a:rect l="l" t="t" r="r" b="b"/>
              <a:pathLst>
                <a:path w="2651" h="5084" extrusionOk="0">
                  <a:moveTo>
                    <a:pt x="1352" y="1"/>
                  </a:moveTo>
                  <a:cubicBezTo>
                    <a:pt x="1060" y="1"/>
                    <a:pt x="0" y="2179"/>
                    <a:pt x="0" y="3379"/>
                  </a:cubicBezTo>
                  <a:cubicBezTo>
                    <a:pt x="0" y="4580"/>
                    <a:pt x="534" y="5083"/>
                    <a:pt x="1269" y="5083"/>
                  </a:cubicBezTo>
                  <a:cubicBezTo>
                    <a:pt x="1997" y="5083"/>
                    <a:pt x="2651" y="4580"/>
                    <a:pt x="2651" y="3379"/>
                  </a:cubicBezTo>
                  <a:cubicBezTo>
                    <a:pt x="2651" y="2179"/>
                    <a:pt x="1645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5" name="Google Shape;875;p25"/>
            <p:cNvSpPr/>
            <p:nvPr/>
          </p:nvSpPr>
          <p:spPr>
            <a:xfrm>
              <a:off x="4279650" y="3790525"/>
              <a:ext cx="66275" cy="127100"/>
            </a:xfrm>
            <a:custGeom>
              <a:avLst/>
              <a:gdLst/>
              <a:ahLst/>
              <a:cxnLst/>
              <a:rect l="l" t="t" r="r" b="b"/>
              <a:pathLst>
                <a:path w="2651" h="5084" extrusionOk="0">
                  <a:moveTo>
                    <a:pt x="1351" y="1"/>
                  </a:moveTo>
                  <a:cubicBezTo>
                    <a:pt x="1060" y="1"/>
                    <a:pt x="0" y="2177"/>
                    <a:pt x="0" y="3379"/>
                  </a:cubicBezTo>
                  <a:cubicBezTo>
                    <a:pt x="0" y="4581"/>
                    <a:pt x="533" y="5083"/>
                    <a:pt x="1270" y="5083"/>
                  </a:cubicBezTo>
                  <a:cubicBezTo>
                    <a:pt x="1998" y="5083"/>
                    <a:pt x="2650" y="4581"/>
                    <a:pt x="2650" y="3379"/>
                  </a:cubicBezTo>
                  <a:cubicBezTo>
                    <a:pt x="2650" y="2177"/>
                    <a:pt x="1645" y="1"/>
                    <a:pt x="1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876" name="Google Shape;876;p25"/>
          <p:cNvGrpSpPr/>
          <p:nvPr/>
        </p:nvGrpSpPr>
        <p:grpSpPr>
          <a:xfrm>
            <a:off x="11101701" y="345768"/>
            <a:ext cx="618900" cy="111933"/>
            <a:chOff x="3760550" y="753275"/>
            <a:chExt cx="464175" cy="83950"/>
          </a:xfrm>
        </p:grpSpPr>
        <p:sp>
          <p:nvSpPr>
            <p:cNvPr id="877" name="Google Shape;877;p25"/>
            <p:cNvSpPr/>
            <p:nvPr/>
          </p:nvSpPr>
          <p:spPr>
            <a:xfrm>
              <a:off x="376055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8" y="1"/>
                  </a:moveTo>
                  <a:cubicBezTo>
                    <a:pt x="4858" y="1"/>
                    <a:pt x="4739" y="53"/>
                    <a:pt x="4656" y="153"/>
                  </a:cubicBezTo>
                  <a:lnTo>
                    <a:pt x="2712" y="2495"/>
                  </a:lnTo>
                  <a:lnTo>
                    <a:pt x="797" y="198"/>
                  </a:lnTo>
                  <a:cubicBezTo>
                    <a:pt x="714" y="98"/>
                    <a:pt x="595" y="46"/>
                    <a:pt x="476" y="46"/>
                  </a:cubicBezTo>
                  <a:cubicBezTo>
                    <a:pt x="380" y="46"/>
                    <a:pt x="284" y="79"/>
                    <a:pt x="204" y="146"/>
                  </a:cubicBezTo>
                  <a:cubicBezTo>
                    <a:pt x="24" y="295"/>
                    <a:pt x="1" y="558"/>
                    <a:pt x="152" y="738"/>
                  </a:cubicBezTo>
                  <a:lnTo>
                    <a:pt x="2103" y="3080"/>
                  </a:lnTo>
                  <a:cubicBezTo>
                    <a:pt x="2262" y="3261"/>
                    <a:pt x="2478" y="3358"/>
                    <a:pt x="2712" y="3358"/>
                  </a:cubicBezTo>
                  <a:cubicBezTo>
                    <a:pt x="2945" y="3358"/>
                    <a:pt x="3170" y="3261"/>
                    <a:pt x="3319" y="3080"/>
                  </a:cubicBezTo>
                  <a:lnTo>
                    <a:pt x="5301" y="693"/>
                  </a:lnTo>
                  <a:cubicBezTo>
                    <a:pt x="5451" y="513"/>
                    <a:pt x="5429" y="250"/>
                    <a:pt x="5249" y="101"/>
                  </a:cubicBezTo>
                  <a:cubicBezTo>
                    <a:pt x="5169" y="34"/>
                    <a:pt x="5073" y="1"/>
                    <a:pt x="49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8" name="Google Shape;878;p25"/>
            <p:cNvSpPr/>
            <p:nvPr/>
          </p:nvSpPr>
          <p:spPr>
            <a:xfrm>
              <a:off x="392460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3" y="1"/>
                  </a:moveTo>
                  <a:cubicBezTo>
                    <a:pt x="4853" y="1"/>
                    <a:pt x="4734" y="53"/>
                    <a:pt x="4654" y="153"/>
                  </a:cubicBezTo>
                  <a:lnTo>
                    <a:pt x="2710" y="2495"/>
                  </a:lnTo>
                  <a:lnTo>
                    <a:pt x="796" y="198"/>
                  </a:lnTo>
                  <a:cubicBezTo>
                    <a:pt x="712" y="98"/>
                    <a:pt x="591" y="46"/>
                    <a:pt x="471" y="46"/>
                  </a:cubicBezTo>
                  <a:cubicBezTo>
                    <a:pt x="375" y="46"/>
                    <a:pt x="280" y="79"/>
                    <a:pt x="204" y="146"/>
                  </a:cubicBezTo>
                  <a:cubicBezTo>
                    <a:pt x="24" y="295"/>
                    <a:pt x="0" y="558"/>
                    <a:pt x="150" y="738"/>
                  </a:cubicBezTo>
                  <a:lnTo>
                    <a:pt x="2103" y="3080"/>
                  </a:lnTo>
                  <a:cubicBezTo>
                    <a:pt x="2252" y="3261"/>
                    <a:pt x="2477" y="3358"/>
                    <a:pt x="2710" y="3358"/>
                  </a:cubicBezTo>
                  <a:cubicBezTo>
                    <a:pt x="2942" y="3358"/>
                    <a:pt x="3167" y="3261"/>
                    <a:pt x="3319" y="3080"/>
                  </a:cubicBezTo>
                  <a:lnTo>
                    <a:pt x="5300" y="693"/>
                  </a:lnTo>
                  <a:cubicBezTo>
                    <a:pt x="5450" y="513"/>
                    <a:pt x="5419" y="250"/>
                    <a:pt x="5239" y="101"/>
                  </a:cubicBezTo>
                  <a:cubicBezTo>
                    <a:pt x="5163" y="34"/>
                    <a:pt x="5068" y="1"/>
                    <a:pt x="4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9" name="Google Shape;879;p25"/>
            <p:cNvSpPr/>
            <p:nvPr/>
          </p:nvSpPr>
          <p:spPr>
            <a:xfrm>
              <a:off x="4088625" y="753275"/>
              <a:ext cx="136100" cy="83950"/>
            </a:xfrm>
            <a:custGeom>
              <a:avLst/>
              <a:gdLst/>
              <a:ahLst/>
              <a:cxnLst/>
              <a:rect l="l" t="t" r="r" b="b"/>
              <a:pathLst>
                <a:path w="5444" h="3358" extrusionOk="0">
                  <a:moveTo>
                    <a:pt x="4968" y="1"/>
                  </a:moveTo>
                  <a:cubicBezTo>
                    <a:pt x="4849" y="1"/>
                    <a:pt x="4730" y="53"/>
                    <a:pt x="4647" y="153"/>
                  </a:cubicBezTo>
                  <a:lnTo>
                    <a:pt x="2710" y="2495"/>
                  </a:lnTo>
                  <a:lnTo>
                    <a:pt x="788" y="198"/>
                  </a:lnTo>
                  <a:cubicBezTo>
                    <a:pt x="709" y="98"/>
                    <a:pt x="590" y="46"/>
                    <a:pt x="469" y="46"/>
                  </a:cubicBezTo>
                  <a:cubicBezTo>
                    <a:pt x="373" y="46"/>
                    <a:pt x="275" y="79"/>
                    <a:pt x="195" y="146"/>
                  </a:cubicBezTo>
                  <a:cubicBezTo>
                    <a:pt x="22" y="295"/>
                    <a:pt x="1" y="558"/>
                    <a:pt x="143" y="738"/>
                  </a:cubicBezTo>
                  <a:lnTo>
                    <a:pt x="2101" y="3080"/>
                  </a:lnTo>
                  <a:cubicBezTo>
                    <a:pt x="2253" y="3261"/>
                    <a:pt x="2471" y="3358"/>
                    <a:pt x="2710" y="3358"/>
                  </a:cubicBezTo>
                  <a:cubicBezTo>
                    <a:pt x="2943" y="3358"/>
                    <a:pt x="3161" y="3261"/>
                    <a:pt x="3310" y="3080"/>
                  </a:cubicBezTo>
                  <a:lnTo>
                    <a:pt x="5299" y="693"/>
                  </a:lnTo>
                  <a:cubicBezTo>
                    <a:pt x="5443" y="513"/>
                    <a:pt x="5420" y="250"/>
                    <a:pt x="5240" y="101"/>
                  </a:cubicBezTo>
                  <a:cubicBezTo>
                    <a:pt x="5160" y="34"/>
                    <a:pt x="5064" y="1"/>
                    <a:pt x="49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880" name="Google Shape;880;p25"/>
          <p:cNvSpPr/>
          <p:nvPr/>
        </p:nvSpPr>
        <p:spPr>
          <a:xfrm>
            <a:off x="10979228" y="5299368"/>
            <a:ext cx="904757" cy="516011"/>
          </a:xfrm>
          <a:custGeom>
            <a:avLst/>
            <a:gdLst/>
            <a:ahLst/>
            <a:cxnLst/>
            <a:rect l="l" t="t" r="r" b="b"/>
            <a:pathLst>
              <a:path w="20937" h="11941" extrusionOk="0">
                <a:moveTo>
                  <a:pt x="11151" y="841"/>
                </a:moveTo>
                <a:cubicBezTo>
                  <a:pt x="13537" y="841"/>
                  <a:pt x="15632" y="2559"/>
                  <a:pt x="16065" y="4914"/>
                </a:cubicBezTo>
                <a:cubicBezTo>
                  <a:pt x="16149" y="5372"/>
                  <a:pt x="16540" y="5701"/>
                  <a:pt x="16979" y="5701"/>
                </a:cubicBezTo>
                <a:cubicBezTo>
                  <a:pt x="17014" y="5701"/>
                  <a:pt x="17050" y="5699"/>
                  <a:pt x="17087" y="5694"/>
                </a:cubicBezTo>
                <a:cubicBezTo>
                  <a:pt x="17177" y="5684"/>
                  <a:pt x="17267" y="5679"/>
                  <a:pt x="17356" y="5679"/>
                </a:cubicBezTo>
                <a:cubicBezTo>
                  <a:pt x="17725" y="5679"/>
                  <a:pt x="18084" y="5765"/>
                  <a:pt x="18452" y="5934"/>
                </a:cubicBezTo>
                <a:cubicBezTo>
                  <a:pt x="19263" y="6325"/>
                  <a:pt x="19849" y="7083"/>
                  <a:pt x="19962" y="7915"/>
                </a:cubicBezTo>
                <a:cubicBezTo>
                  <a:pt x="20074" y="8667"/>
                  <a:pt x="19872" y="9395"/>
                  <a:pt x="19384" y="9973"/>
                </a:cubicBezTo>
                <a:cubicBezTo>
                  <a:pt x="18910" y="10544"/>
                  <a:pt x="18213" y="10888"/>
                  <a:pt x="17476" y="10912"/>
                </a:cubicBezTo>
                <a:cubicBezTo>
                  <a:pt x="17367" y="10916"/>
                  <a:pt x="17233" y="10918"/>
                  <a:pt x="17079" y="10918"/>
                </a:cubicBezTo>
                <a:cubicBezTo>
                  <a:pt x="16463" y="10918"/>
                  <a:pt x="15531" y="10886"/>
                  <a:pt x="14624" y="10850"/>
                </a:cubicBezTo>
                <a:cubicBezTo>
                  <a:pt x="13651" y="10816"/>
                  <a:pt x="12647" y="10781"/>
                  <a:pt x="11925" y="10781"/>
                </a:cubicBezTo>
                <a:cubicBezTo>
                  <a:pt x="11712" y="10781"/>
                  <a:pt x="11523" y="10784"/>
                  <a:pt x="11367" y="10791"/>
                </a:cubicBezTo>
                <a:cubicBezTo>
                  <a:pt x="10578" y="10821"/>
                  <a:pt x="9070" y="10888"/>
                  <a:pt x="7621" y="10957"/>
                </a:cubicBezTo>
                <a:cubicBezTo>
                  <a:pt x="6284" y="11016"/>
                  <a:pt x="4993" y="11075"/>
                  <a:pt x="4362" y="11099"/>
                </a:cubicBezTo>
                <a:cubicBezTo>
                  <a:pt x="4315" y="11101"/>
                  <a:pt x="4268" y="11102"/>
                  <a:pt x="4221" y="11102"/>
                </a:cubicBezTo>
                <a:cubicBezTo>
                  <a:pt x="3359" y="11102"/>
                  <a:pt x="2550" y="10773"/>
                  <a:pt x="1923" y="10175"/>
                </a:cubicBezTo>
                <a:cubicBezTo>
                  <a:pt x="1261" y="9553"/>
                  <a:pt x="887" y="8705"/>
                  <a:pt x="872" y="7788"/>
                </a:cubicBezTo>
                <a:cubicBezTo>
                  <a:pt x="849" y="5986"/>
                  <a:pt x="2290" y="4464"/>
                  <a:pt x="4092" y="4388"/>
                </a:cubicBezTo>
                <a:lnTo>
                  <a:pt x="4234" y="4388"/>
                </a:lnTo>
                <a:cubicBezTo>
                  <a:pt x="4611" y="4388"/>
                  <a:pt x="4978" y="4447"/>
                  <a:pt x="5331" y="4575"/>
                </a:cubicBezTo>
                <a:cubicBezTo>
                  <a:pt x="5437" y="4611"/>
                  <a:pt x="5545" y="4628"/>
                  <a:pt x="5651" y="4628"/>
                </a:cubicBezTo>
                <a:cubicBezTo>
                  <a:pt x="6034" y="4628"/>
                  <a:pt x="6390" y="4404"/>
                  <a:pt x="6531" y="4028"/>
                </a:cubicBezTo>
                <a:cubicBezTo>
                  <a:pt x="7252" y="2174"/>
                  <a:pt x="9001" y="920"/>
                  <a:pt x="10983" y="844"/>
                </a:cubicBezTo>
                <a:cubicBezTo>
                  <a:pt x="11039" y="842"/>
                  <a:pt x="11095" y="841"/>
                  <a:pt x="11151" y="841"/>
                </a:cubicBezTo>
                <a:close/>
                <a:moveTo>
                  <a:pt x="11168" y="1"/>
                </a:moveTo>
                <a:cubicBezTo>
                  <a:pt x="11097" y="1"/>
                  <a:pt x="11026" y="2"/>
                  <a:pt x="10954" y="5"/>
                </a:cubicBezTo>
                <a:cubicBezTo>
                  <a:pt x="8634" y="95"/>
                  <a:pt x="6585" y="1558"/>
                  <a:pt x="5751" y="3727"/>
                </a:cubicBezTo>
                <a:cubicBezTo>
                  <a:pt x="5736" y="3770"/>
                  <a:pt x="5697" y="3786"/>
                  <a:pt x="5657" y="3786"/>
                </a:cubicBezTo>
                <a:cubicBezTo>
                  <a:pt x="5641" y="3786"/>
                  <a:pt x="5624" y="3784"/>
                  <a:pt x="5609" y="3779"/>
                </a:cubicBezTo>
                <a:cubicBezTo>
                  <a:pt x="5159" y="3626"/>
                  <a:pt x="4690" y="3543"/>
                  <a:pt x="4219" y="3543"/>
                </a:cubicBezTo>
                <a:cubicBezTo>
                  <a:pt x="4164" y="3543"/>
                  <a:pt x="4109" y="3544"/>
                  <a:pt x="4054" y="3547"/>
                </a:cubicBezTo>
                <a:cubicBezTo>
                  <a:pt x="1811" y="3644"/>
                  <a:pt x="0" y="5552"/>
                  <a:pt x="31" y="7797"/>
                </a:cubicBezTo>
                <a:cubicBezTo>
                  <a:pt x="54" y="8944"/>
                  <a:pt x="512" y="10004"/>
                  <a:pt x="1344" y="10791"/>
                </a:cubicBezTo>
                <a:cubicBezTo>
                  <a:pt x="2133" y="11535"/>
                  <a:pt x="3146" y="11940"/>
                  <a:pt x="4227" y="11940"/>
                </a:cubicBezTo>
                <a:lnTo>
                  <a:pt x="4393" y="11940"/>
                </a:lnTo>
                <a:cubicBezTo>
                  <a:pt x="5023" y="11910"/>
                  <a:pt x="6315" y="11857"/>
                  <a:pt x="7657" y="11796"/>
                </a:cubicBezTo>
                <a:cubicBezTo>
                  <a:pt x="9107" y="11729"/>
                  <a:pt x="10615" y="11661"/>
                  <a:pt x="11405" y="11632"/>
                </a:cubicBezTo>
                <a:cubicBezTo>
                  <a:pt x="11554" y="11625"/>
                  <a:pt x="11736" y="11622"/>
                  <a:pt x="11944" y="11622"/>
                </a:cubicBezTo>
                <a:cubicBezTo>
                  <a:pt x="12645" y="11622"/>
                  <a:pt x="13633" y="11657"/>
                  <a:pt x="14593" y="11692"/>
                </a:cubicBezTo>
                <a:cubicBezTo>
                  <a:pt x="15542" y="11727"/>
                  <a:pt x="16452" y="11758"/>
                  <a:pt x="17074" y="11758"/>
                </a:cubicBezTo>
                <a:cubicBezTo>
                  <a:pt x="17240" y="11758"/>
                  <a:pt x="17386" y="11756"/>
                  <a:pt x="17507" y="11751"/>
                </a:cubicBezTo>
                <a:cubicBezTo>
                  <a:pt x="18483" y="11715"/>
                  <a:pt x="19405" y="11265"/>
                  <a:pt x="20029" y="10513"/>
                </a:cubicBezTo>
                <a:cubicBezTo>
                  <a:pt x="20659" y="9762"/>
                  <a:pt x="20937" y="8771"/>
                  <a:pt x="20794" y="7797"/>
                </a:cubicBezTo>
                <a:cubicBezTo>
                  <a:pt x="20638" y="6685"/>
                  <a:pt x="19879" y="5687"/>
                  <a:pt x="18813" y="5175"/>
                </a:cubicBezTo>
                <a:cubicBezTo>
                  <a:pt x="18335" y="4952"/>
                  <a:pt x="17847" y="4840"/>
                  <a:pt x="17355" y="4840"/>
                </a:cubicBezTo>
                <a:cubicBezTo>
                  <a:pt x="17235" y="4840"/>
                  <a:pt x="17116" y="4847"/>
                  <a:pt x="16997" y="4860"/>
                </a:cubicBezTo>
                <a:cubicBezTo>
                  <a:pt x="16993" y="4861"/>
                  <a:pt x="16989" y="4861"/>
                  <a:pt x="16985" y="4861"/>
                </a:cubicBezTo>
                <a:cubicBezTo>
                  <a:pt x="16943" y="4861"/>
                  <a:pt x="16899" y="4819"/>
                  <a:pt x="16890" y="4763"/>
                </a:cubicBezTo>
                <a:cubicBezTo>
                  <a:pt x="16386" y="2012"/>
                  <a:pt x="13953" y="1"/>
                  <a:pt x="1116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881" name="Google Shape;881;p25"/>
          <p:cNvSpPr/>
          <p:nvPr/>
        </p:nvSpPr>
        <p:spPr>
          <a:xfrm>
            <a:off x="118135" y="4184686"/>
            <a:ext cx="697900" cy="398033"/>
          </a:xfrm>
          <a:custGeom>
            <a:avLst/>
            <a:gdLst/>
            <a:ahLst/>
            <a:cxnLst/>
            <a:rect l="l" t="t" r="r" b="b"/>
            <a:pathLst>
              <a:path w="20937" h="11941" extrusionOk="0">
                <a:moveTo>
                  <a:pt x="11151" y="841"/>
                </a:moveTo>
                <a:cubicBezTo>
                  <a:pt x="13537" y="841"/>
                  <a:pt x="15632" y="2559"/>
                  <a:pt x="16065" y="4914"/>
                </a:cubicBezTo>
                <a:cubicBezTo>
                  <a:pt x="16149" y="5372"/>
                  <a:pt x="16540" y="5701"/>
                  <a:pt x="16979" y="5701"/>
                </a:cubicBezTo>
                <a:cubicBezTo>
                  <a:pt x="17014" y="5701"/>
                  <a:pt x="17050" y="5699"/>
                  <a:pt x="17087" y="5694"/>
                </a:cubicBezTo>
                <a:cubicBezTo>
                  <a:pt x="17177" y="5684"/>
                  <a:pt x="17267" y="5679"/>
                  <a:pt x="17356" y="5679"/>
                </a:cubicBezTo>
                <a:cubicBezTo>
                  <a:pt x="17725" y="5679"/>
                  <a:pt x="18084" y="5765"/>
                  <a:pt x="18452" y="5934"/>
                </a:cubicBezTo>
                <a:cubicBezTo>
                  <a:pt x="19263" y="6325"/>
                  <a:pt x="19849" y="7083"/>
                  <a:pt x="19962" y="7915"/>
                </a:cubicBezTo>
                <a:cubicBezTo>
                  <a:pt x="20074" y="8667"/>
                  <a:pt x="19872" y="9395"/>
                  <a:pt x="19384" y="9973"/>
                </a:cubicBezTo>
                <a:cubicBezTo>
                  <a:pt x="18910" y="10544"/>
                  <a:pt x="18213" y="10888"/>
                  <a:pt x="17476" y="10912"/>
                </a:cubicBezTo>
                <a:cubicBezTo>
                  <a:pt x="17367" y="10916"/>
                  <a:pt x="17233" y="10918"/>
                  <a:pt x="17079" y="10918"/>
                </a:cubicBezTo>
                <a:cubicBezTo>
                  <a:pt x="16463" y="10918"/>
                  <a:pt x="15531" y="10886"/>
                  <a:pt x="14624" y="10850"/>
                </a:cubicBezTo>
                <a:cubicBezTo>
                  <a:pt x="13651" y="10816"/>
                  <a:pt x="12647" y="10781"/>
                  <a:pt x="11925" y="10781"/>
                </a:cubicBezTo>
                <a:cubicBezTo>
                  <a:pt x="11712" y="10781"/>
                  <a:pt x="11523" y="10784"/>
                  <a:pt x="11367" y="10791"/>
                </a:cubicBezTo>
                <a:cubicBezTo>
                  <a:pt x="10578" y="10821"/>
                  <a:pt x="9070" y="10888"/>
                  <a:pt x="7621" y="10957"/>
                </a:cubicBezTo>
                <a:cubicBezTo>
                  <a:pt x="6284" y="11016"/>
                  <a:pt x="4993" y="11075"/>
                  <a:pt x="4362" y="11099"/>
                </a:cubicBezTo>
                <a:cubicBezTo>
                  <a:pt x="4315" y="11101"/>
                  <a:pt x="4268" y="11102"/>
                  <a:pt x="4221" y="11102"/>
                </a:cubicBezTo>
                <a:cubicBezTo>
                  <a:pt x="3359" y="11102"/>
                  <a:pt x="2550" y="10773"/>
                  <a:pt x="1923" y="10175"/>
                </a:cubicBezTo>
                <a:cubicBezTo>
                  <a:pt x="1261" y="9553"/>
                  <a:pt x="887" y="8705"/>
                  <a:pt x="872" y="7788"/>
                </a:cubicBezTo>
                <a:cubicBezTo>
                  <a:pt x="849" y="5986"/>
                  <a:pt x="2290" y="4464"/>
                  <a:pt x="4092" y="4388"/>
                </a:cubicBezTo>
                <a:lnTo>
                  <a:pt x="4234" y="4388"/>
                </a:lnTo>
                <a:cubicBezTo>
                  <a:pt x="4611" y="4388"/>
                  <a:pt x="4978" y="4447"/>
                  <a:pt x="5331" y="4575"/>
                </a:cubicBezTo>
                <a:cubicBezTo>
                  <a:pt x="5437" y="4611"/>
                  <a:pt x="5545" y="4628"/>
                  <a:pt x="5651" y="4628"/>
                </a:cubicBezTo>
                <a:cubicBezTo>
                  <a:pt x="6034" y="4628"/>
                  <a:pt x="6390" y="4404"/>
                  <a:pt x="6531" y="4028"/>
                </a:cubicBezTo>
                <a:cubicBezTo>
                  <a:pt x="7252" y="2174"/>
                  <a:pt x="9001" y="920"/>
                  <a:pt x="10983" y="844"/>
                </a:cubicBezTo>
                <a:cubicBezTo>
                  <a:pt x="11039" y="842"/>
                  <a:pt x="11095" y="841"/>
                  <a:pt x="11151" y="841"/>
                </a:cubicBezTo>
                <a:close/>
                <a:moveTo>
                  <a:pt x="11168" y="1"/>
                </a:moveTo>
                <a:cubicBezTo>
                  <a:pt x="11097" y="1"/>
                  <a:pt x="11026" y="2"/>
                  <a:pt x="10954" y="5"/>
                </a:cubicBezTo>
                <a:cubicBezTo>
                  <a:pt x="8634" y="95"/>
                  <a:pt x="6585" y="1558"/>
                  <a:pt x="5751" y="3727"/>
                </a:cubicBezTo>
                <a:cubicBezTo>
                  <a:pt x="5736" y="3770"/>
                  <a:pt x="5697" y="3786"/>
                  <a:pt x="5657" y="3786"/>
                </a:cubicBezTo>
                <a:cubicBezTo>
                  <a:pt x="5641" y="3786"/>
                  <a:pt x="5624" y="3784"/>
                  <a:pt x="5609" y="3779"/>
                </a:cubicBezTo>
                <a:cubicBezTo>
                  <a:pt x="5159" y="3626"/>
                  <a:pt x="4690" y="3543"/>
                  <a:pt x="4219" y="3543"/>
                </a:cubicBezTo>
                <a:cubicBezTo>
                  <a:pt x="4164" y="3543"/>
                  <a:pt x="4109" y="3544"/>
                  <a:pt x="4054" y="3547"/>
                </a:cubicBezTo>
                <a:cubicBezTo>
                  <a:pt x="1811" y="3644"/>
                  <a:pt x="0" y="5552"/>
                  <a:pt x="31" y="7797"/>
                </a:cubicBezTo>
                <a:cubicBezTo>
                  <a:pt x="54" y="8944"/>
                  <a:pt x="512" y="10004"/>
                  <a:pt x="1344" y="10791"/>
                </a:cubicBezTo>
                <a:cubicBezTo>
                  <a:pt x="2133" y="11535"/>
                  <a:pt x="3146" y="11940"/>
                  <a:pt x="4227" y="11940"/>
                </a:cubicBezTo>
                <a:lnTo>
                  <a:pt x="4393" y="11940"/>
                </a:lnTo>
                <a:cubicBezTo>
                  <a:pt x="5023" y="11910"/>
                  <a:pt x="6315" y="11857"/>
                  <a:pt x="7657" y="11796"/>
                </a:cubicBezTo>
                <a:cubicBezTo>
                  <a:pt x="9107" y="11729"/>
                  <a:pt x="10615" y="11661"/>
                  <a:pt x="11405" y="11632"/>
                </a:cubicBezTo>
                <a:cubicBezTo>
                  <a:pt x="11554" y="11625"/>
                  <a:pt x="11736" y="11622"/>
                  <a:pt x="11944" y="11622"/>
                </a:cubicBezTo>
                <a:cubicBezTo>
                  <a:pt x="12645" y="11622"/>
                  <a:pt x="13633" y="11657"/>
                  <a:pt x="14593" y="11692"/>
                </a:cubicBezTo>
                <a:cubicBezTo>
                  <a:pt x="15542" y="11727"/>
                  <a:pt x="16452" y="11758"/>
                  <a:pt x="17074" y="11758"/>
                </a:cubicBezTo>
                <a:cubicBezTo>
                  <a:pt x="17240" y="11758"/>
                  <a:pt x="17386" y="11756"/>
                  <a:pt x="17507" y="11751"/>
                </a:cubicBezTo>
                <a:cubicBezTo>
                  <a:pt x="18483" y="11715"/>
                  <a:pt x="19405" y="11265"/>
                  <a:pt x="20029" y="10513"/>
                </a:cubicBezTo>
                <a:cubicBezTo>
                  <a:pt x="20659" y="9762"/>
                  <a:pt x="20937" y="8771"/>
                  <a:pt x="20794" y="7797"/>
                </a:cubicBezTo>
                <a:cubicBezTo>
                  <a:pt x="20638" y="6685"/>
                  <a:pt x="19879" y="5687"/>
                  <a:pt x="18813" y="5175"/>
                </a:cubicBezTo>
                <a:cubicBezTo>
                  <a:pt x="18335" y="4952"/>
                  <a:pt x="17847" y="4840"/>
                  <a:pt x="17355" y="4840"/>
                </a:cubicBezTo>
                <a:cubicBezTo>
                  <a:pt x="17235" y="4840"/>
                  <a:pt x="17116" y="4847"/>
                  <a:pt x="16997" y="4860"/>
                </a:cubicBezTo>
                <a:cubicBezTo>
                  <a:pt x="16993" y="4861"/>
                  <a:pt x="16989" y="4861"/>
                  <a:pt x="16985" y="4861"/>
                </a:cubicBezTo>
                <a:cubicBezTo>
                  <a:pt x="16943" y="4861"/>
                  <a:pt x="16899" y="4819"/>
                  <a:pt x="16890" y="4763"/>
                </a:cubicBezTo>
                <a:cubicBezTo>
                  <a:pt x="16386" y="2012"/>
                  <a:pt x="13953" y="1"/>
                  <a:pt x="1116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882" name="Google Shape;882;p25"/>
          <p:cNvGrpSpPr/>
          <p:nvPr/>
        </p:nvGrpSpPr>
        <p:grpSpPr>
          <a:xfrm>
            <a:off x="5861334" y="6404235"/>
            <a:ext cx="618900" cy="111933"/>
            <a:chOff x="3760550" y="753275"/>
            <a:chExt cx="464175" cy="83950"/>
          </a:xfrm>
        </p:grpSpPr>
        <p:sp>
          <p:nvSpPr>
            <p:cNvPr id="883" name="Google Shape;883;p25"/>
            <p:cNvSpPr/>
            <p:nvPr/>
          </p:nvSpPr>
          <p:spPr>
            <a:xfrm>
              <a:off x="376055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8" y="1"/>
                  </a:moveTo>
                  <a:cubicBezTo>
                    <a:pt x="4858" y="1"/>
                    <a:pt x="4739" y="53"/>
                    <a:pt x="4656" y="153"/>
                  </a:cubicBezTo>
                  <a:lnTo>
                    <a:pt x="2712" y="2495"/>
                  </a:lnTo>
                  <a:lnTo>
                    <a:pt x="797" y="198"/>
                  </a:lnTo>
                  <a:cubicBezTo>
                    <a:pt x="714" y="98"/>
                    <a:pt x="595" y="46"/>
                    <a:pt x="476" y="46"/>
                  </a:cubicBezTo>
                  <a:cubicBezTo>
                    <a:pt x="380" y="46"/>
                    <a:pt x="284" y="79"/>
                    <a:pt x="204" y="146"/>
                  </a:cubicBezTo>
                  <a:cubicBezTo>
                    <a:pt x="24" y="295"/>
                    <a:pt x="1" y="558"/>
                    <a:pt x="152" y="738"/>
                  </a:cubicBezTo>
                  <a:lnTo>
                    <a:pt x="2103" y="3080"/>
                  </a:lnTo>
                  <a:cubicBezTo>
                    <a:pt x="2262" y="3261"/>
                    <a:pt x="2478" y="3358"/>
                    <a:pt x="2712" y="3358"/>
                  </a:cubicBezTo>
                  <a:cubicBezTo>
                    <a:pt x="2945" y="3358"/>
                    <a:pt x="3170" y="3261"/>
                    <a:pt x="3319" y="3080"/>
                  </a:cubicBezTo>
                  <a:lnTo>
                    <a:pt x="5301" y="693"/>
                  </a:lnTo>
                  <a:cubicBezTo>
                    <a:pt x="5451" y="513"/>
                    <a:pt x="5429" y="250"/>
                    <a:pt x="5249" y="101"/>
                  </a:cubicBezTo>
                  <a:cubicBezTo>
                    <a:pt x="5169" y="34"/>
                    <a:pt x="5073" y="1"/>
                    <a:pt x="49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84" name="Google Shape;884;p25"/>
            <p:cNvSpPr/>
            <p:nvPr/>
          </p:nvSpPr>
          <p:spPr>
            <a:xfrm>
              <a:off x="392460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3" y="1"/>
                  </a:moveTo>
                  <a:cubicBezTo>
                    <a:pt x="4853" y="1"/>
                    <a:pt x="4734" y="53"/>
                    <a:pt x="4654" y="153"/>
                  </a:cubicBezTo>
                  <a:lnTo>
                    <a:pt x="2710" y="2495"/>
                  </a:lnTo>
                  <a:lnTo>
                    <a:pt x="796" y="198"/>
                  </a:lnTo>
                  <a:cubicBezTo>
                    <a:pt x="712" y="98"/>
                    <a:pt x="591" y="46"/>
                    <a:pt x="471" y="46"/>
                  </a:cubicBezTo>
                  <a:cubicBezTo>
                    <a:pt x="375" y="46"/>
                    <a:pt x="280" y="79"/>
                    <a:pt x="204" y="146"/>
                  </a:cubicBezTo>
                  <a:cubicBezTo>
                    <a:pt x="24" y="295"/>
                    <a:pt x="0" y="558"/>
                    <a:pt x="150" y="738"/>
                  </a:cubicBezTo>
                  <a:lnTo>
                    <a:pt x="2103" y="3080"/>
                  </a:lnTo>
                  <a:cubicBezTo>
                    <a:pt x="2252" y="3261"/>
                    <a:pt x="2477" y="3358"/>
                    <a:pt x="2710" y="3358"/>
                  </a:cubicBezTo>
                  <a:cubicBezTo>
                    <a:pt x="2942" y="3358"/>
                    <a:pt x="3167" y="3261"/>
                    <a:pt x="3319" y="3080"/>
                  </a:cubicBezTo>
                  <a:lnTo>
                    <a:pt x="5300" y="693"/>
                  </a:lnTo>
                  <a:cubicBezTo>
                    <a:pt x="5450" y="513"/>
                    <a:pt x="5419" y="250"/>
                    <a:pt x="5239" y="101"/>
                  </a:cubicBezTo>
                  <a:cubicBezTo>
                    <a:pt x="5163" y="34"/>
                    <a:pt x="5068" y="1"/>
                    <a:pt x="4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85" name="Google Shape;885;p25"/>
            <p:cNvSpPr/>
            <p:nvPr/>
          </p:nvSpPr>
          <p:spPr>
            <a:xfrm>
              <a:off x="4088625" y="753275"/>
              <a:ext cx="136100" cy="83950"/>
            </a:xfrm>
            <a:custGeom>
              <a:avLst/>
              <a:gdLst/>
              <a:ahLst/>
              <a:cxnLst/>
              <a:rect l="l" t="t" r="r" b="b"/>
              <a:pathLst>
                <a:path w="5444" h="3358" extrusionOk="0">
                  <a:moveTo>
                    <a:pt x="4968" y="1"/>
                  </a:moveTo>
                  <a:cubicBezTo>
                    <a:pt x="4849" y="1"/>
                    <a:pt x="4730" y="53"/>
                    <a:pt x="4647" y="153"/>
                  </a:cubicBezTo>
                  <a:lnTo>
                    <a:pt x="2710" y="2495"/>
                  </a:lnTo>
                  <a:lnTo>
                    <a:pt x="788" y="198"/>
                  </a:lnTo>
                  <a:cubicBezTo>
                    <a:pt x="709" y="98"/>
                    <a:pt x="590" y="46"/>
                    <a:pt x="469" y="46"/>
                  </a:cubicBezTo>
                  <a:cubicBezTo>
                    <a:pt x="373" y="46"/>
                    <a:pt x="275" y="79"/>
                    <a:pt x="195" y="146"/>
                  </a:cubicBezTo>
                  <a:cubicBezTo>
                    <a:pt x="22" y="295"/>
                    <a:pt x="1" y="558"/>
                    <a:pt x="143" y="738"/>
                  </a:cubicBezTo>
                  <a:lnTo>
                    <a:pt x="2101" y="3080"/>
                  </a:lnTo>
                  <a:cubicBezTo>
                    <a:pt x="2253" y="3261"/>
                    <a:pt x="2471" y="3358"/>
                    <a:pt x="2710" y="3358"/>
                  </a:cubicBezTo>
                  <a:cubicBezTo>
                    <a:pt x="2943" y="3358"/>
                    <a:pt x="3161" y="3261"/>
                    <a:pt x="3310" y="3080"/>
                  </a:cubicBezTo>
                  <a:lnTo>
                    <a:pt x="5299" y="693"/>
                  </a:lnTo>
                  <a:cubicBezTo>
                    <a:pt x="5443" y="513"/>
                    <a:pt x="5420" y="250"/>
                    <a:pt x="5240" y="101"/>
                  </a:cubicBezTo>
                  <a:cubicBezTo>
                    <a:pt x="5160" y="34"/>
                    <a:pt x="5064" y="1"/>
                    <a:pt x="49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886" name="Google Shape;886;p25"/>
          <p:cNvSpPr/>
          <p:nvPr/>
        </p:nvSpPr>
        <p:spPr>
          <a:xfrm>
            <a:off x="304284" y="2134267"/>
            <a:ext cx="325600" cy="311600"/>
          </a:xfrm>
          <a:custGeom>
            <a:avLst/>
            <a:gdLst/>
            <a:ahLst/>
            <a:cxnLst/>
            <a:rect l="l" t="t" r="r" b="b"/>
            <a:pathLst>
              <a:path w="9768" h="9348" extrusionOk="0">
                <a:moveTo>
                  <a:pt x="2276" y="842"/>
                </a:moveTo>
                <a:cubicBezTo>
                  <a:pt x="2710" y="842"/>
                  <a:pt x="3260" y="1174"/>
                  <a:pt x="3694" y="1714"/>
                </a:cubicBezTo>
                <a:cubicBezTo>
                  <a:pt x="3935" y="2013"/>
                  <a:pt x="4161" y="2338"/>
                  <a:pt x="4355" y="2675"/>
                </a:cubicBezTo>
                <a:cubicBezTo>
                  <a:pt x="4497" y="2914"/>
                  <a:pt x="4737" y="3058"/>
                  <a:pt x="5016" y="3058"/>
                </a:cubicBezTo>
                <a:cubicBezTo>
                  <a:pt x="5294" y="3058"/>
                  <a:pt x="5541" y="2914"/>
                  <a:pt x="5676" y="2675"/>
                </a:cubicBezTo>
                <a:cubicBezTo>
                  <a:pt x="6254" y="1676"/>
                  <a:pt x="6892" y="1039"/>
                  <a:pt x="7439" y="918"/>
                </a:cubicBezTo>
                <a:cubicBezTo>
                  <a:pt x="7509" y="902"/>
                  <a:pt x="7577" y="894"/>
                  <a:pt x="7644" y="894"/>
                </a:cubicBezTo>
                <a:cubicBezTo>
                  <a:pt x="7833" y="894"/>
                  <a:pt x="8016" y="956"/>
                  <a:pt x="8198" y="1084"/>
                </a:cubicBezTo>
                <a:cubicBezTo>
                  <a:pt x="8416" y="1233"/>
                  <a:pt x="8551" y="1451"/>
                  <a:pt x="8596" y="1752"/>
                </a:cubicBezTo>
                <a:cubicBezTo>
                  <a:pt x="8829" y="3238"/>
                  <a:pt x="7065" y="6180"/>
                  <a:pt x="5308" y="8470"/>
                </a:cubicBezTo>
                <a:cubicBezTo>
                  <a:pt x="3251" y="6188"/>
                  <a:pt x="1015" y="3087"/>
                  <a:pt x="1397" y="1781"/>
                </a:cubicBezTo>
                <a:cubicBezTo>
                  <a:pt x="1503" y="1406"/>
                  <a:pt x="1719" y="941"/>
                  <a:pt x="2134" y="851"/>
                </a:cubicBezTo>
                <a:cubicBezTo>
                  <a:pt x="2179" y="842"/>
                  <a:pt x="2231" y="842"/>
                  <a:pt x="2276" y="842"/>
                </a:cubicBezTo>
                <a:close/>
                <a:moveTo>
                  <a:pt x="2281" y="0"/>
                </a:moveTo>
                <a:cubicBezTo>
                  <a:pt x="2175" y="0"/>
                  <a:pt x="2070" y="11"/>
                  <a:pt x="1968" y="32"/>
                </a:cubicBezTo>
                <a:cubicBezTo>
                  <a:pt x="1510" y="122"/>
                  <a:pt x="901" y="460"/>
                  <a:pt x="586" y="1549"/>
                </a:cubicBezTo>
                <a:cubicBezTo>
                  <a:pt x="1" y="3568"/>
                  <a:pt x="3305" y="7501"/>
                  <a:pt x="4746" y="9094"/>
                </a:cubicBezTo>
                <a:cubicBezTo>
                  <a:pt x="4888" y="9258"/>
                  <a:pt x="5097" y="9348"/>
                  <a:pt x="5315" y="9348"/>
                </a:cubicBezTo>
                <a:lnTo>
                  <a:pt x="5346" y="9348"/>
                </a:lnTo>
                <a:cubicBezTo>
                  <a:pt x="5571" y="9340"/>
                  <a:pt x="5782" y="9229"/>
                  <a:pt x="5924" y="9049"/>
                </a:cubicBezTo>
                <a:cubicBezTo>
                  <a:pt x="7088" y="7532"/>
                  <a:pt x="9767" y="3779"/>
                  <a:pt x="9421" y="1617"/>
                </a:cubicBezTo>
                <a:cubicBezTo>
                  <a:pt x="9340" y="1084"/>
                  <a:pt x="9092" y="671"/>
                  <a:pt x="8679" y="392"/>
                </a:cubicBezTo>
                <a:cubicBezTo>
                  <a:pt x="8346" y="166"/>
                  <a:pt x="7997" y="49"/>
                  <a:pt x="7637" y="49"/>
                </a:cubicBezTo>
                <a:cubicBezTo>
                  <a:pt x="7510" y="49"/>
                  <a:pt x="7382" y="63"/>
                  <a:pt x="7252" y="93"/>
                </a:cubicBezTo>
                <a:cubicBezTo>
                  <a:pt x="6292" y="311"/>
                  <a:pt x="5519" y="1302"/>
                  <a:pt x="5016" y="2141"/>
                </a:cubicBezTo>
                <a:cubicBezTo>
                  <a:pt x="4813" y="1804"/>
                  <a:pt x="4588" y="1489"/>
                  <a:pt x="4348" y="1188"/>
                </a:cubicBezTo>
                <a:cubicBezTo>
                  <a:pt x="3742" y="434"/>
                  <a:pt x="2974" y="0"/>
                  <a:pt x="228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887" name="Google Shape;887;p25"/>
          <p:cNvSpPr/>
          <p:nvPr/>
        </p:nvSpPr>
        <p:spPr>
          <a:xfrm>
            <a:off x="9766635" y="6301215"/>
            <a:ext cx="325594" cy="317981"/>
          </a:xfrm>
          <a:custGeom>
            <a:avLst/>
            <a:gdLst/>
            <a:ahLst/>
            <a:cxnLst/>
            <a:rect l="l" t="t" r="r" b="b"/>
            <a:pathLst>
              <a:path w="11291" h="11027" extrusionOk="0">
                <a:moveTo>
                  <a:pt x="5647" y="0"/>
                </a:moveTo>
                <a:cubicBezTo>
                  <a:pt x="5346" y="0"/>
                  <a:pt x="5044" y="167"/>
                  <a:pt x="4886" y="501"/>
                </a:cubicBezTo>
                <a:lnTo>
                  <a:pt x="3874" y="2694"/>
                </a:lnTo>
                <a:cubicBezTo>
                  <a:pt x="3753" y="2957"/>
                  <a:pt x="3513" y="3144"/>
                  <a:pt x="3236" y="3182"/>
                </a:cubicBezTo>
                <a:lnTo>
                  <a:pt x="968" y="3535"/>
                </a:lnTo>
                <a:cubicBezTo>
                  <a:pt x="278" y="3640"/>
                  <a:pt x="0" y="4548"/>
                  <a:pt x="503" y="5067"/>
                </a:cubicBezTo>
                <a:lnTo>
                  <a:pt x="2148" y="6769"/>
                </a:lnTo>
                <a:cubicBezTo>
                  <a:pt x="2342" y="6980"/>
                  <a:pt x="2432" y="7281"/>
                  <a:pt x="2387" y="7565"/>
                </a:cubicBezTo>
                <a:lnTo>
                  <a:pt x="1996" y="9976"/>
                </a:lnTo>
                <a:cubicBezTo>
                  <a:pt x="1902" y="10558"/>
                  <a:pt x="2338" y="11026"/>
                  <a:pt x="2829" y="11026"/>
                </a:cubicBezTo>
                <a:cubicBezTo>
                  <a:pt x="2958" y="11026"/>
                  <a:pt x="3091" y="10994"/>
                  <a:pt x="3220" y="10922"/>
                </a:cubicBezTo>
                <a:lnTo>
                  <a:pt x="5256" y="9787"/>
                </a:lnTo>
                <a:cubicBezTo>
                  <a:pt x="5379" y="9716"/>
                  <a:pt x="5514" y="9680"/>
                  <a:pt x="5649" y="9680"/>
                </a:cubicBezTo>
                <a:cubicBezTo>
                  <a:pt x="5784" y="9680"/>
                  <a:pt x="5919" y="9716"/>
                  <a:pt x="6043" y="9787"/>
                </a:cubicBezTo>
                <a:lnTo>
                  <a:pt x="8070" y="10922"/>
                </a:lnTo>
                <a:cubicBezTo>
                  <a:pt x="8198" y="10994"/>
                  <a:pt x="8332" y="11026"/>
                  <a:pt x="8462" y="11026"/>
                </a:cubicBezTo>
                <a:cubicBezTo>
                  <a:pt x="8953" y="11026"/>
                  <a:pt x="9388" y="10558"/>
                  <a:pt x="9293" y="9976"/>
                </a:cubicBezTo>
                <a:lnTo>
                  <a:pt x="8904" y="7565"/>
                </a:lnTo>
                <a:cubicBezTo>
                  <a:pt x="8859" y="7281"/>
                  <a:pt x="8949" y="6980"/>
                  <a:pt x="9151" y="6769"/>
                </a:cubicBezTo>
                <a:lnTo>
                  <a:pt x="10796" y="5067"/>
                </a:lnTo>
                <a:cubicBezTo>
                  <a:pt x="11291" y="4548"/>
                  <a:pt x="11021" y="3640"/>
                  <a:pt x="10322" y="3535"/>
                </a:cubicBezTo>
                <a:lnTo>
                  <a:pt x="8055" y="3182"/>
                </a:lnTo>
                <a:cubicBezTo>
                  <a:pt x="7778" y="3144"/>
                  <a:pt x="7544" y="2957"/>
                  <a:pt x="7418" y="2694"/>
                </a:cubicBezTo>
                <a:lnTo>
                  <a:pt x="6403" y="501"/>
                </a:lnTo>
                <a:cubicBezTo>
                  <a:pt x="6249" y="167"/>
                  <a:pt x="5949" y="0"/>
                  <a:pt x="56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888" name="Google Shape;888;p25"/>
          <p:cNvGrpSpPr/>
          <p:nvPr/>
        </p:nvGrpSpPr>
        <p:grpSpPr>
          <a:xfrm>
            <a:off x="3991221" y="136531"/>
            <a:ext cx="1316076" cy="816485"/>
            <a:chOff x="2300725" y="3213450"/>
            <a:chExt cx="1492150" cy="926000"/>
          </a:xfrm>
        </p:grpSpPr>
        <p:sp>
          <p:nvSpPr>
            <p:cNvPr id="889" name="Google Shape;889;p25"/>
            <p:cNvSpPr/>
            <p:nvPr/>
          </p:nvSpPr>
          <p:spPr>
            <a:xfrm>
              <a:off x="2448400" y="3316175"/>
              <a:ext cx="1185900" cy="823275"/>
            </a:xfrm>
            <a:custGeom>
              <a:avLst/>
              <a:gdLst/>
              <a:ahLst/>
              <a:cxnLst/>
              <a:rect l="l" t="t" r="r" b="b"/>
              <a:pathLst>
                <a:path w="47436" h="32931" extrusionOk="0">
                  <a:moveTo>
                    <a:pt x="24790" y="0"/>
                  </a:moveTo>
                  <a:cubicBezTo>
                    <a:pt x="20889" y="0"/>
                    <a:pt x="16959" y="1435"/>
                    <a:pt x="13491" y="4059"/>
                  </a:cubicBezTo>
                  <a:cubicBezTo>
                    <a:pt x="11043" y="5913"/>
                    <a:pt x="8978" y="8180"/>
                    <a:pt x="7252" y="10718"/>
                  </a:cubicBezTo>
                  <a:cubicBezTo>
                    <a:pt x="4377" y="14943"/>
                    <a:pt x="2433" y="19897"/>
                    <a:pt x="1195" y="24875"/>
                  </a:cubicBezTo>
                  <a:cubicBezTo>
                    <a:pt x="707" y="26819"/>
                    <a:pt x="392" y="28770"/>
                    <a:pt x="143" y="30745"/>
                  </a:cubicBezTo>
                  <a:cubicBezTo>
                    <a:pt x="1" y="31909"/>
                    <a:pt x="999" y="32930"/>
                    <a:pt x="2291" y="32930"/>
                  </a:cubicBezTo>
                  <a:cubicBezTo>
                    <a:pt x="3334" y="32930"/>
                    <a:pt x="4220" y="32262"/>
                    <a:pt x="4415" y="31338"/>
                  </a:cubicBezTo>
                  <a:cubicBezTo>
                    <a:pt x="4737" y="29806"/>
                    <a:pt x="5128" y="28118"/>
                    <a:pt x="5616" y="26144"/>
                  </a:cubicBezTo>
                  <a:cubicBezTo>
                    <a:pt x="7823" y="17278"/>
                    <a:pt x="12996" y="6964"/>
                    <a:pt x="22438" y="4908"/>
                  </a:cubicBezTo>
                  <a:cubicBezTo>
                    <a:pt x="23479" y="4680"/>
                    <a:pt x="24475" y="4573"/>
                    <a:pt x="25427" y="4573"/>
                  </a:cubicBezTo>
                  <a:cubicBezTo>
                    <a:pt x="32049" y="4573"/>
                    <a:pt x="36515" y="9777"/>
                    <a:pt x="38714" y="15972"/>
                  </a:cubicBezTo>
                  <a:cubicBezTo>
                    <a:pt x="39434" y="18022"/>
                    <a:pt x="40530" y="21775"/>
                    <a:pt x="41011" y="23621"/>
                  </a:cubicBezTo>
                  <a:cubicBezTo>
                    <a:pt x="41783" y="26594"/>
                    <a:pt x="42331" y="29019"/>
                    <a:pt x="42729" y="31202"/>
                  </a:cubicBezTo>
                  <a:cubicBezTo>
                    <a:pt x="42902" y="32202"/>
                    <a:pt x="43855" y="32930"/>
                    <a:pt x="44965" y="32930"/>
                  </a:cubicBezTo>
                  <a:cubicBezTo>
                    <a:pt x="46370" y="32930"/>
                    <a:pt x="47435" y="31797"/>
                    <a:pt x="47210" y="30543"/>
                  </a:cubicBezTo>
                  <a:cubicBezTo>
                    <a:pt x="46970" y="29192"/>
                    <a:pt x="46669" y="27706"/>
                    <a:pt x="46302" y="26016"/>
                  </a:cubicBezTo>
                  <a:cubicBezTo>
                    <a:pt x="44531" y="17818"/>
                    <a:pt x="41677" y="9358"/>
                    <a:pt x="35184" y="3908"/>
                  </a:cubicBezTo>
                  <a:cubicBezTo>
                    <a:pt x="32008" y="1237"/>
                    <a:pt x="28412" y="0"/>
                    <a:pt x="247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0" name="Google Shape;890;p25"/>
            <p:cNvSpPr/>
            <p:nvPr/>
          </p:nvSpPr>
          <p:spPr>
            <a:xfrm>
              <a:off x="2621625" y="3510000"/>
              <a:ext cx="827650" cy="629450"/>
            </a:xfrm>
            <a:custGeom>
              <a:avLst/>
              <a:gdLst/>
              <a:ahLst/>
              <a:cxnLst/>
              <a:rect l="l" t="t" r="r" b="b"/>
              <a:pathLst>
                <a:path w="33106" h="25178" extrusionOk="0">
                  <a:moveTo>
                    <a:pt x="17428" y="0"/>
                  </a:moveTo>
                  <a:cubicBezTo>
                    <a:pt x="14643" y="0"/>
                    <a:pt x="11837" y="1236"/>
                    <a:pt x="9362" y="3497"/>
                  </a:cubicBezTo>
                  <a:cubicBezTo>
                    <a:pt x="4692" y="7761"/>
                    <a:pt x="1990" y="14593"/>
                    <a:pt x="572" y="21468"/>
                  </a:cubicBezTo>
                  <a:cubicBezTo>
                    <a:pt x="437" y="22152"/>
                    <a:pt x="302" y="22797"/>
                    <a:pt x="181" y="23404"/>
                  </a:cubicBezTo>
                  <a:cubicBezTo>
                    <a:pt x="1" y="24329"/>
                    <a:pt x="781" y="25177"/>
                    <a:pt x="1817" y="25177"/>
                  </a:cubicBezTo>
                  <a:cubicBezTo>
                    <a:pt x="2613" y="25177"/>
                    <a:pt x="3296" y="24666"/>
                    <a:pt x="3445" y="23954"/>
                  </a:cubicBezTo>
                  <a:cubicBezTo>
                    <a:pt x="3535" y="23518"/>
                    <a:pt x="3634" y="23053"/>
                    <a:pt x="3732" y="22565"/>
                  </a:cubicBezTo>
                  <a:cubicBezTo>
                    <a:pt x="5308" y="14908"/>
                    <a:pt x="9001" y="6004"/>
                    <a:pt x="15750" y="4234"/>
                  </a:cubicBezTo>
                  <a:cubicBezTo>
                    <a:pt x="16384" y="4067"/>
                    <a:pt x="16990" y="3988"/>
                    <a:pt x="17569" y="3988"/>
                  </a:cubicBezTo>
                  <a:cubicBezTo>
                    <a:pt x="23860" y="3988"/>
                    <a:pt x="26980" y="13305"/>
                    <a:pt x="28452" y="20125"/>
                  </a:cubicBezTo>
                  <a:cubicBezTo>
                    <a:pt x="28743" y="21484"/>
                    <a:pt x="28999" y="22693"/>
                    <a:pt x="29232" y="23795"/>
                  </a:cubicBezTo>
                  <a:cubicBezTo>
                    <a:pt x="29405" y="24599"/>
                    <a:pt x="30170" y="25177"/>
                    <a:pt x="31078" y="25177"/>
                  </a:cubicBezTo>
                  <a:cubicBezTo>
                    <a:pt x="32226" y="25177"/>
                    <a:pt x="33105" y="24246"/>
                    <a:pt x="32925" y="23217"/>
                  </a:cubicBezTo>
                  <a:cubicBezTo>
                    <a:pt x="32887" y="22970"/>
                    <a:pt x="32842" y="22714"/>
                    <a:pt x="32790" y="22451"/>
                  </a:cubicBezTo>
                  <a:cubicBezTo>
                    <a:pt x="31521" y="15380"/>
                    <a:pt x="29487" y="8069"/>
                    <a:pt x="24856" y="3371"/>
                  </a:cubicBezTo>
                  <a:cubicBezTo>
                    <a:pt x="22585" y="1067"/>
                    <a:pt x="20015" y="0"/>
                    <a:pt x="17428" y="0"/>
                  </a:cubicBezTo>
                  <a:close/>
                </a:path>
              </a:pathLst>
            </a:custGeom>
            <a:solidFill>
              <a:srgbClr val="EEA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1" name="Google Shape;891;p25"/>
            <p:cNvSpPr/>
            <p:nvPr/>
          </p:nvSpPr>
          <p:spPr>
            <a:xfrm>
              <a:off x="2779800" y="3681100"/>
              <a:ext cx="508450" cy="458350"/>
            </a:xfrm>
            <a:custGeom>
              <a:avLst/>
              <a:gdLst/>
              <a:ahLst/>
              <a:cxnLst/>
              <a:rect l="l" t="t" r="r" b="b"/>
              <a:pathLst>
                <a:path w="20338" h="18334" extrusionOk="0">
                  <a:moveTo>
                    <a:pt x="10691" y="1"/>
                  </a:moveTo>
                  <a:cubicBezTo>
                    <a:pt x="8908" y="1"/>
                    <a:pt x="7111" y="1058"/>
                    <a:pt x="5526" y="2989"/>
                  </a:cubicBezTo>
                  <a:cubicBezTo>
                    <a:pt x="2772" y="6345"/>
                    <a:pt x="1091" y="11561"/>
                    <a:pt x="129" y="16951"/>
                  </a:cubicBezTo>
                  <a:cubicBezTo>
                    <a:pt x="1" y="17672"/>
                    <a:pt x="617" y="18333"/>
                    <a:pt x="1428" y="18333"/>
                  </a:cubicBezTo>
                  <a:cubicBezTo>
                    <a:pt x="2082" y="18333"/>
                    <a:pt x="2629" y="17904"/>
                    <a:pt x="2734" y="17326"/>
                  </a:cubicBezTo>
                  <a:cubicBezTo>
                    <a:pt x="3770" y="11186"/>
                    <a:pt x="5571" y="5030"/>
                    <a:pt x="9611" y="3612"/>
                  </a:cubicBezTo>
                  <a:cubicBezTo>
                    <a:pt x="10008" y="3473"/>
                    <a:pt x="10390" y="3407"/>
                    <a:pt x="10758" y="3407"/>
                  </a:cubicBezTo>
                  <a:cubicBezTo>
                    <a:pt x="14862" y="3407"/>
                    <a:pt x="17171" y="11582"/>
                    <a:pt x="18107" y="17416"/>
                  </a:cubicBezTo>
                  <a:lnTo>
                    <a:pt x="18123" y="17499"/>
                  </a:lnTo>
                  <a:cubicBezTo>
                    <a:pt x="18197" y="17980"/>
                    <a:pt x="18647" y="18333"/>
                    <a:pt x="19181" y="18333"/>
                  </a:cubicBezTo>
                  <a:lnTo>
                    <a:pt x="19188" y="18333"/>
                  </a:lnTo>
                  <a:cubicBezTo>
                    <a:pt x="19842" y="18333"/>
                    <a:pt x="20337" y="17807"/>
                    <a:pt x="20247" y="17222"/>
                  </a:cubicBezTo>
                  <a:cubicBezTo>
                    <a:pt x="19413" y="11817"/>
                    <a:pt x="18093" y="6464"/>
                    <a:pt x="15442" y="2877"/>
                  </a:cubicBezTo>
                  <a:cubicBezTo>
                    <a:pt x="13990" y="911"/>
                    <a:pt x="12346" y="1"/>
                    <a:pt x="106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2" name="Google Shape;892;p25"/>
            <p:cNvSpPr/>
            <p:nvPr/>
          </p:nvSpPr>
          <p:spPr>
            <a:xfrm>
              <a:off x="2300725" y="3213450"/>
              <a:ext cx="1492150" cy="905900"/>
            </a:xfrm>
            <a:custGeom>
              <a:avLst/>
              <a:gdLst/>
              <a:ahLst/>
              <a:cxnLst/>
              <a:rect l="l" t="t" r="r" b="b"/>
              <a:pathLst>
                <a:path w="59686" h="36236" extrusionOk="0">
                  <a:moveTo>
                    <a:pt x="22747" y="1"/>
                  </a:moveTo>
                  <a:cubicBezTo>
                    <a:pt x="21691" y="1"/>
                    <a:pt x="20690" y="160"/>
                    <a:pt x="19766" y="623"/>
                  </a:cubicBezTo>
                  <a:cubicBezTo>
                    <a:pt x="17760" y="1621"/>
                    <a:pt x="16613" y="3679"/>
                    <a:pt x="15494" y="5668"/>
                  </a:cubicBezTo>
                  <a:cubicBezTo>
                    <a:pt x="14840" y="6839"/>
                    <a:pt x="14226" y="7936"/>
                    <a:pt x="13460" y="8837"/>
                  </a:cubicBezTo>
                  <a:cubicBezTo>
                    <a:pt x="12597" y="9842"/>
                    <a:pt x="11403" y="10712"/>
                    <a:pt x="10255" y="11554"/>
                  </a:cubicBezTo>
                  <a:cubicBezTo>
                    <a:pt x="8572" y="12791"/>
                    <a:pt x="6832" y="14062"/>
                    <a:pt x="5946" y="15863"/>
                  </a:cubicBezTo>
                  <a:cubicBezTo>
                    <a:pt x="5014" y="17769"/>
                    <a:pt x="5014" y="19931"/>
                    <a:pt x="5014" y="22025"/>
                  </a:cubicBezTo>
                  <a:cubicBezTo>
                    <a:pt x="5014" y="23520"/>
                    <a:pt x="5014" y="24931"/>
                    <a:pt x="4661" y="26087"/>
                  </a:cubicBezTo>
                  <a:cubicBezTo>
                    <a:pt x="3895" y="28645"/>
                    <a:pt x="2966" y="29681"/>
                    <a:pt x="2139" y="30606"/>
                  </a:cubicBezTo>
                  <a:cubicBezTo>
                    <a:pt x="1216" y="31642"/>
                    <a:pt x="346" y="32618"/>
                    <a:pt x="0" y="35297"/>
                  </a:cubicBezTo>
                  <a:lnTo>
                    <a:pt x="833" y="35411"/>
                  </a:lnTo>
                  <a:cubicBezTo>
                    <a:pt x="1141" y="32986"/>
                    <a:pt x="1861" y="32182"/>
                    <a:pt x="2769" y="31161"/>
                  </a:cubicBezTo>
                  <a:cubicBezTo>
                    <a:pt x="3649" y="30177"/>
                    <a:pt x="4639" y="29067"/>
                    <a:pt x="5472" y="26334"/>
                  </a:cubicBezTo>
                  <a:cubicBezTo>
                    <a:pt x="5855" y="25051"/>
                    <a:pt x="5855" y="23579"/>
                    <a:pt x="5855" y="22025"/>
                  </a:cubicBezTo>
                  <a:cubicBezTo>
                    <a:pt x="5855" y="20028"/>
                    <a:pt x="5848" y="17964"/>
                    <a:pt x="6704" y="16238"/>
                  </a:cubicBezTo>
                  <a:cubicBezTo>
                    <a:pt x="7499" y="14624"/>
                    <a:pt x="9075" y="13460"/>
                    <a:pt x="10758" y="12236"/>
                  </a:cubicBezTo>
                  <a:cubicBezTo>
                    <a:pt x="11943" y="11366"/>
                    <a:pt x="13166" y="10466"/>
                    <a:pt x="14098" y="9385"/>
                  </a:cubicBezTo>
                  <a:cubicBezTo>
                    <a:pt x="14923" y="8422"/>
                    <a:pt x="15584" y="7230"/>
                    <a:pt x="16229" y="6080"/>
                  </a:cubicBezTo>
                  <a:cubicBezTo>
                    <a:pt x="17281" y="4205"/>
                    <a:pt x="18369" y="2252"/>
                    <a:pt x="20140" y="1375"/>
                  </a:cubicBezTo>
                  <a:cubicBezTo>
                    <a:pt x="20926" y="980"/>
                    <a:pt x="21809" y="841"/>
                    <a:pt x="22758" y="841"/>
                  </a:cubicBezTo>
                  <a:cubicBezTo>
                    <a:pt x="23830" y="841"/>
                    <a:pt x="24985" y="1018"/>
                    <a:pt x="26176" y="1202"/>
                  </a:cubicBezTo>
                  <a:cubicBezTo>
                    <a:pt x="27460" y="1396"/>
                    <a:pt x="28781" y="1593"/>
                    <a:pt x="30101" y="1593"/>
                  </a:cubicBezTo>
                  <a:cubicBezTo>
                    <a:pt x="31400" y="1593"/>
                    <a:pt x="32707" y="1412"/>
                    <a:pt x="33968" y="1232"/>
                  </a:cubicBezTo>
                  <a:cubicBezTo>
                    <a:pt x="35144" y="1063"/>
                    <a:pt x="36287" y="899"/>
                    <a:pt x="37350" y="899"/>
                  </a:cubicBezTo>
                  <a:cubicBezTo>
                    <a:pt x="38362" y="899"/>
                    <a:pt x="39303" y="1047"/>
                    <a:pt x="40131" y="1479"/>
                  </a:cubicBezTo>
                  <a:cubicBezTo>
                    <a:pt x="41902" y="2403"/>
                    <a:pt x="42916" y="4302"/>
                    <a:pt x="43990" y="6315"/>
                  </a:cubicBezTo>
                  <a:cubicBezTo>
                    <a:pt x="44612" y="7477"/>
                    <a:pt x="45258" y="8686"/>
                    <a:pt x="46062" y="9669"/>
                  </a:cubicBezTo>
                  <a:cubicBezTo>
                    <a:pt x="46963" y="10781"/>
                    <a:pt x="48170" y="11719"/>
                    <a:pt x="49341" y="12620"/>
                  </a:cubicBezTo>
                  <a:cubicBezTo>
                    <a:pt x="51000" y="13910"/>
                    <a:pt x="52562" y="15126"/>
                    <a:pt x="53328" y="16778"/>
                  </a:cubicBezTo>
                  <a:cubicBezTo>
                    <a:pt x="54146" y="18542"/>
                    <a:pt x="54101" y="20621"/>
                    <a:pt x="54063" y="22634"/>
                  </a:cubicBezTo>
                  <a:cubicBezTo>
                    <a:pt x="54034" y="24203"/>
                    <a:pt x="54003" y="25689"/>
                    <a:pt x="54371" y="26988"/>
                  </a:cubicBezTo>
                  <a:cubicBezTo>
                    <a:pt x="55144" y="29757"/>
                    <a:pt x="56120" y="30907"/>
                    <a:pt x="56983" y="31919"/>
                  </a:cubicBezTo>
                  <a:cubicBezTo>
                    <a:pt x="57877" y="32962"/>
                    <a:pt x="58574" y="33789"/>
                    <a:pt x="58844" y="36236"/>
                  </a:cubicBezTo>
                  <a:lnTo>
                    <a:pt x="59685" y="36146"/>
                  </a:lnTo>
                  <a:cubicBezTo>
                    <a:pt x="59385" y="33436"/>
                    <a:pt x="58529" y="32438"/>
                    <a:pt x="57621" y="31371"/>
                  </a:cubicBezTo>
                  <a:cubicBezTo>
                    <a:pt x="56817" y="30425"/>
                    <a:pt x="55902" y="29359"/>
                    <a:pt x="55174" y="26763"/>
                  </a:cubicBezTo>
                  <a:cubicBezTo>
                    <a:pt x="54845" y="25576"/>
                    <a:pt x="54873" y="24158"/>
                    <a:pt x="54904" y="22648"/>
                  </a:cubicBezTo>
                  <a:cubicBezTo>
                    <a:pt x="54949" y="20538"/>
                    <a:pt x="54987" y="18362"/>
                    <a:pt x="54093" y="16425"/>
                  </a:cubicBezTo>
                  <a:cubicBezTo>
                    <a:pt x="53238" y="14586"/>
                    <a:pt x="51519" y="13251"/>
                    <a:pt x="49852" y="11959"/>
                  </a:cubicBezTo>
                  <a:cubicBezTo>
                    <a:pt x="48726" y="11080"/>
                    <a:pt x="47555" y="10172"/>
                    <a:pt x="46714" y="9143"/>
                  </a:cubicBezTo>
                  <a:cubicBezTo>
                    <a:pt x="45963" y="8221"/>
                    <a:pt x="45332" y="7050"/>
                    <a:pt x="44732" y="5916"/>
                  </a:cubicBezTo>
                  <a:cubicBezTo>
                    <a:pt x="43644" y="3882"/>
                    <a:pt x="42525" y="1773"/>
                    <a:pt x="40522" y="730"/>
                  </a:cubicBezTo>
                  <a:cubicBezTo>
                    <a:pt x="39554" y="226"/>
                    <a:pt x="38493" y="57"/>
                    <a:pt x="37370" y="57"/>
                  </a:cubicBezTo>
                  <a:cubicBezTo>
                    <a:pt x="36248" y="57"/>
                    <a:pt x="35063" y="226"/>
                    <a:pt x="33847" y="398"/>
                  </a:cubicBezTo>
                  <a:cubicBezTo>
                    <a:pt x="32616" y="571"/>
                    <a:pt x="31341" y="758"/>
                    <a:pt x="30101" y="758"/>
                  </a:cubicBezTo>
                  <a:cubicBezTo>
                    <a:pt x="28840" y="758"/>
                    <a:pt x="27550" y="557"/>
                    <a:pt x="26304" y="369"/>
                  </a:cubicBezTo>
                  <a:cubicBezTo>
                    <a:pt x="25073" y="183"/>
                    <a:pt x="23878" y="1"/>
                    <a:pt x="22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893" name="Google Shape;893;p25"/>
          <p:cNvSpPr/>
          <p:nvPr/>
        </p:nvSpPr>
        <p:spPr>
          <a:xfrm>
            <a:off x="-955811" y="8393"/>
            <a:ext cx="2207751" cy="1072756"/>
          </a:xfrm>
          <a:custGeom>
            <a:avLst/>
            <a:gdLst/>
            <a:ahLst/>
            <a:cxnLst/>
            <a:rect l="l" t="t" r="r" b="b"/>
            <a:pathLst>
              <a:path w="47639" h="23148" extrusionOk="0">
                <a:moveTo>
                  <a:pt x="24298" y="0"/>
                </a:moveTo>
                <a:cubicBezTo>
                  <a:pt x="18492" y="0"/>
                  <a:pt x="13666" y="4478"/>
                  <a:pt x="13190" y="10256"/>
                </a:cubicBezTo>
                <a:cubicBezTo>
                  <a:pt x="12725" y="10121"/>
                  <a:pt x="12237" y="10038"/>
                  <a:pt x="11727" y="10015"/>
                </a:cubicBezTo>
                <a:cubicBezTo>
                  <a:pt x="11646" y="10012"/>
                  <a:pt x="11566" y="10010"/>
                  <a:pt x="11486" y="10010"/>
                </a:cubicBezTo>
                <a:cubicBezTo>
                  <a:pt x="8207" y="10010"/>
                  <a:pt x="5482" y="12543"/>
                  <a:pt x="5225" y="15804"/>
                </a:cubicBezTo>
                <a:cubicBezTo>
                  <a:pt x="4843" y="15683"/>
                  <a:pt x="4431" y="15616"/>
                  <a:pt x="4002" y="15616"/>
                </a:cubicBezTo>
                <a:cubicBezTo>
                  <a:pt x="1795" y="15616"/>
                  <a:pt x="1" y="17409"/>
                  <a:pt x="1" y="19625"/>
                </a:cubicBezTo>
                <a:cubicBezTo>
                  <a:pt x="1" y="21839"/>
                  <a:pt x="1532" y="22597"/>
                  <a:pt x="3725" y="22882"/>
                </a:cubicBezTo>
                <a:cubicBezTo>
                  <a:pt x="5349" y="23095"/>
                  <a:pt x="7654" y="23147"/>
                  <a:pt x="9568" y="23147"/>
                </a:cubicBezTo>
                <a:cubicBezTo>
                  <a:pt x="10952" y="23147"/>
                  <a:pt x="12132" y="23120"/>
                  <a:pt x="12702" y="23107"/>
                </a:cubicBezTo>
                <a:cubicBezTo>
                  <a:pt x="15426" y="23042"/>
                  <a:pt x="19686" y="22817"/>
                  <a:pt x="22535" y="22817"/>
                </a:cubicBezTo>
                <a:cubicBezTo>
                  <a:pt x="23000" y="22817"/>
                  <a:pt x="23428" y="22823"/>
                  <a:pt x="23805" y="22837"/>
                </a:cubicBezTo>
                <a:cubicBezTo>
                  <a:pt x="26050" y="22923"/>
                  <a:pt x="31134" y="23017"/>
                  <a:pt x="34847" y="23017"/>
                </a:cubicBezTo>
                <a:cubicBezTo>
                  <a:pt x="36337" y="23017"/>
                  <a:pt x="37607" y="23002"/>
                  <a:pt x="38384" y="22965"/>
                </a:cubicBezTo>
                <a:cubicBezTo>
                  <a:pt x="44050" y="22709"/>
                  <a:pt x="47309" y="19805"/>
                  <a:pt x="47473" y="15495"/>
                </a:cubicBezTo>
                <a:cubicBezTo>
                  <a:pt x="47639" y="11179"/>
                  <a:pt x="43293" y="7509"/>
                  <a:pt x="38984" y="7343"/>
                </a:cubicBezTo>
                <a:cubicBezTo>
                  <a:pt x="38884" y="7340"/>
                  <a:pt x="38786" y="7338"/>
                  <a:pt x="38687" y="7338"/>
                </a:cubicBezTo>
                <a:cubicBezTo>
                  <a:pt x="37387" y="7338"/>
                  <a:pt x="36162" y="7656"/>
                  <a:pt x="35080" y="8221"/>
                </a:cubicBezTo>
                <a:cubicBezTo>
                  <a:pt x="33826" y="3650"/>
                  <a:pt x="29727" y="203"/>
                  <a:pt x="24737" y="9"/>
                </a:cubicBezTo>
                <a:cubicBezTo>
                  <a:pt x="24590" y="3"/>
                  <a:pt x="24443" y="0"/>
                  <a:pt x="2429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894" name="Google Shape;894;p25"/>
          <p:cNvGrpSpPr/>
          <p:nvPr/>
        </p:nvGrpSpPr>
        <p:grpSpPr>
          <a:xfrm>
            <a:off x="2126801" y="657618"/>
            <a:ext cx="451133" cy="591567"/>
            <a:chOff x="4143625" y="3473950"/>
            <a:chExt cx="338350" cy="443675"/>
          </a:xfrm>
        </p:grpSpPr>
        <p:sp>
          <p:nvSpPr>
            <p:cNvPr id="895" name="Google Shape;895;p25"/>
            <p:cNvSpPr/>
            <p:nvPr/>
          </p:nvSpPr>
          <p:spPr>
            <a:xfrm>
              <a:off x="4143625" y="3488000"/>
              <a:ext cx="66225" cy="127275"/>
            </a:xfrm>
            <a:custGeom>
              <a:avLst/>
              <a:gdLst/>
              <a:ahLst/>
              <a:cxnLst/>
              <a:rect l="l" t="t" r="r" b="b"/>
              <a:pathLst>
                <a:path w="2649" h="5091" extrusionOk="0">
                  <a:moveTo>
                    <a:pt x="1352" y="1"/>
                  </a:moveTo>
                  <a:cubicBezTo>
                    <a:pt x="1058" y="1"/>
                    <a:pt x="0" y="2179"/>
                    <a:pt x="0" y="3379"/>
                  </a:cubicBezTo>
                  <a:cubicBezTo>
                    <a:pt x="0" y="4580"/>
                    <a:pt x="532" y="5090"/>
                    <a:pt x="1269" y="5090"/>
                  </a:cubicBezTo>
                  <a:cubicBezTo>
                    <a:pt x="1997" y="5090"/>
                    <a:pt x="2649" y="4580"/>
                    <a:pt x="2649" y="3379"/>
                  </a:cubicBezTo>
                  <a:cubicBezTo>
                    <a:pt x="2649" y="2179"/>
                    <a:pt x="1636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6" name="Google Shape;896;p25"/>
            <p:cNvSpPr/>
            <p:nvPr/>
          </p:nvSpPr>
          <p:spPr>
            <a:xfrm>
              <a:off x="4415700" y="3473950"/>
              <a:ext cx="66275" cy="127250"/>
            </a:xfrm>
            <a:custGeom>
              <a:avLst/>
              <a:gdLst/>
              <a:ahLst/>
              <a:cxnLst/>
              <a:rect l="l" t="t" r="r" b="b"/>
              <a:pathLst>
                <a:path w="2651" h="5090" extrusionOk="0">
                  <a:moveTo>
                    <a:pt x="1359" y="0"/>
                  </a:moveTo>
                  <a:cubicBezTo>
                    <a:pt x="1060" y="0"/>
                    <a:pt x="1" y="2177"/>
                    <a:pt x="1" y="3378"/>
                  </a:cubicBezTo>
                  <a:cubicBezTo>
                    <a:pt x="1" y="4578"/>
                    <a:pt x="541" y="5090"/>
                    <a:pt x="1269" y="5090"/>
                  </a:cubicBezTo>
                  <a:cubicBezTo>
                    <a:pt x="2006" y="5090"/>
                    <a:pt x="2651" y="4578"/>
                    <a:pt x="2651" y="3378"/>
                  </a:cubicBezTo>
                  <a:cubicBezTo>
                    <a:pt x="2651" y="2177"/>
                    <a:pt x="1646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7" name="Google Shape;897;p25"/>
            <p:cNvSpPr/>
            <p:nvPr/>
          </p:nvSpPr>
          <p:spPr>
            <a:xfrm>
              <a:off x="4143625" y="3689550"/>
              <a:ext cx="66225" cy="127275"/>
            </a:xfrm>
            <a:custGeom>
              <a:avLst/>
              <a:gdLst/>
              <a:ahLst/>
              <a:cxnLst/>
              <a:rect l="l" t="t" r="r" b="b"/>
              <a:pathLst>
                <a:path w="2649" h="5091" extrusionOk="0">
                  <a:moveTo>
                    <a:pt x="1352" y="1"/>
                  </a:moveTo>
                  <a:cubicBezTo>
                    <a:pt x="1058" y="1"/>
                    <a:pt x="0" y="2179"/>
                    <a:pt x="0" y="3379"/>
                  </a:cubicBezTo>
                  <a:cubicBezTo>
                    <a:pt x="0" y="4580"/>
                    <a:pt x="532" y="5090"/>
                    <a:pt x="1269" y="5090"/>
                  </a:cubicBezTo>
                  <a:cubicBezTo>
                    <a:pt x="1997" y="5090"/>
                    <a:pt x="2649" y="4580"/>
                    <a:pt x="2649" y="3379"/>
                  </a:cubicBezTo>
                  <a:cubicBezTo>
                    <a:pt x="2649" y="2179"/>
                    <a:pt x="1636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8" name="Google Shape;898;p25"/>
            <p:cNvSpPr/>
            <p:nvPr/>
          </p:nvSpPr>
          <p:spPr>
            <a:xfrm>
              <a:off x="4279650" y="3588975"/>
              <a:ext cx="66275" cy="127275"/>
            </a:xfrm>
            <a:custGeom>
              <a:avLst/>
              <a:gdLst/>
              <a:ahLst/>
              <a:cxnLst/>
              <a:rect l="l" t="t" r="r" b="b"/>
              <a:pathLst>
                <a:path w="2651" h="5091" extrusionOk="0">
                  <a:moveTo>
                    <a:pt x="1351" y="1"/>
                  </a:moveTo>
                  <a:cubicBezTo>
                    <a:pt x="1060" y="1"/>
                    <a:pt x="0" y="2177"/>
                    <a:pt x="0" y="3379"/>
                  </a:cubicBezTo>
                  <a:cubicBezTo>
                    <a:pt x="0" y="4580"/>
                    <a:pt x="533" y="5090"/>
                    <a:pt x="1270" y="5090"/>
                  </a:cubicBezTo>
                  <a:cubicBezTo>
                    <a:pt x="1998" y="5090"/>
                    <a:pt x="2650" y="4580"/>
                    <a:pt x="2650" y="3379"/>
                  </a:cubicBezTo>
                  <a:cubicBezTo>
                    <a:pt x="2650" y="2177"/>
                    <a:pt x="1645" y="1"/>
                    <a:pt x="1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9" name="Google Shape;899;p25"/>
            <p:cNvSpPr/>
            <p:nvPr/>
          </p:nvSpPr>
          <p:spPr>
            <a:xfrm>
              <a:off x="4408775" y="3685225"/>
              <a:ext cx="66275" cy="127100"/>
            </a:xfrm>
            <a:custGeom>
              <a:avLst/>
              <a:gdLst/>
              <a:ahLst/>
              <a:cxnLst/>
              <a:rect l="l" t="t" r="r" b="b"/>
              <a:pathLst>
                <a:path w="2651" h="5084" extrusionOk="0">
                  <a:moveTo>
                    <a:pt x="1352" y="1"/>
                  </a:moveTo>
                  <a:cubicBezTo>
                    <a:pt x="1060" y="1"/>
                    <a:pt x="0" y="2179"/>
                    <a:pt x="0" y="3379"/>
                  </a:cubicBezTo>
                  <a:cubicBezTo>
                    <a:pt x="0" y="4580"/>
                    <a:pt x="534" y="5083"/>
                    <a:pt x="1269" y="5083"/>
                  </a:cubicBezTo>
                  <a:cubicBezTo>
                    <a:pt x="1997" y="5083"/>
                    <a:pt x="2651" y="4580"/>
                    <a:pt x="2651" y="3379"/>
                  </a:cubicBezTo>
                  <a:cubicBezTo>
                    <a:pt x="2651" y="2179"/>
                    <a:pt x="1645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00" name="Google Shape;900;p25"/>
            <p:cNvSpPr/>
            <p:nvPr/>
          </p:nvSpPr>
          <p:spPr>
            <a:xfrm>
              <a:off x="4279650" y="3790525"/>
              <a:ext cx="66275" cy="127100"/>
            </a:xfrm>
            <a:custGeom>
              <a:avLst/>
              <a:gdLst/>
              <a:ahLst/>
              <a:cxnLst/>
              <a:rect l="l" t="t" r="r" b="b"/>
              <a:pathLst>
                <a:path w="2651" h="5084" extrusionOk="0">
                  <a:moveTo>
                    <a:pt x="1351" y="1"/>
                  </a:moveTo>
                  <a:cubicBezTo>
                    <a:pt x="1060" y="1"/>
                    <a:pt x="0" y="2177"/>
                    <a:pt x="0" y="3379"/>
                  </a:cubicBezTo>
                  <a:cubicBezTo>
                    <a:pt x="0" y="4581"/>
                    <a:pt x="533" y="5083"/>
                    <a:pt x="1270" y="5083"/>
                  </a:cubicBezTo>
                  <a:cubicBezTo>
                    <a:pt x="1998" y="5083"/>
                    <a:pt x="2650" y="4581"/>
                    <a:pt x="2650" y="3379"/>
                  </a:cubicBezTo>
                  <a:cubicBezTo>
                    <a:pt x="2650" y="2177"/>
                    <a:pt x="1645" y="1"/>
                    <a:pt x="1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901" name="Google Shape;901;p25"/>
          <p:cNvSpPr/>
          <p:nvPr/>
        </p:nvSpPr>
        <p:spPr>
          <a:xfrm>
            <a:off x="7130033" y="287568"/>
            <a:ext cx="669933" cy="370067"/>
          </a:xfrm>
          <a:custGeom>
            <a:avLst/>
            <a:gdLst/>
            <a:ahLst/>
            <a:cxnLst/>
            <a:rect l="l" t="t" r="r" b="b"/>
            <a:pathLst>
              <a:path w="20098" h="11102" extrusionOk="0">
                <a:moveTo>
                  <a:pt x="10808" y="0"/>
                </a:moveTo>
                <a:cubicBezTo>
                  <a:pt x="10737" y="0"/>
                  <a:pt x="10665" y="1"/>
                  <a:pt x="10594" y="4"/>
                </a:cubicBezTo>
                <a:cubicBezTo>
                  <a:pt x="8176" y="94"/>
                  <a:pt x="6201" y="1761"/>
                  <a:pt x="5594" y="3968"/>
                </a:cubicBezTo>
                <a:cubicBezTo>
                  <a:pt x="5075" y="3697"/>
                  <a:pt x="4486" y="3543"/>
                  <a:pt x="3868" y="3543"/>
                </a:cubicBezTo>
                <a:cubicBezTo>
                  <a:pt x="3816" y="3543"/>
                  <a:pt x="3763" y="3544"/>
                  <a:pt x="3710" y="3546"/>
                </a:cubicBezTo>
                <a:cubicBezTo>
                  <a:pt x="1622" y="3629"/>
                  <a:pt x="0" y="5378"/>
                  <a:pt x="76" y="7465"/>
                </a:cubicBezTo>
                <a:cubicBezTo>
                  <a:pt x="157" y="9506"/>
                  <a:pt x="1837" y="11101"/>
                  <a:pt x="3861" y="11101"/>
                </a:cubicBezTo>
                <a:cubicBezTo>
                  <a:pt x="3908" y="11101"/>
                  <a:pt x="3955" y="11100"/>
                  <a:pt x="4002" y="11099"/>
                </a:cubicBezTo>
                <a:cubicBezTo>
                  <a:pt x="5308" y="11046"/>
                  <a:pt x="9489" y="10843"/>
                  <a:pt x="11006" y="10783"/>
                </a:cubicBezTo>
                <a:cubicBezTo>
                  <a:pt x="11129" y="10779"/>
                  <a:pt x="11273" y="10777"/>
                  <a:pt x="11434" y="10777"/>
                </a:cubicBezTo>
                <a:cubicBezTo>
                  <a:pt x="12813" y="10777"/>
                  <a:pt x="15440" y="10917"/>
                  <a:pt x="16725" y="10917"/>
                </a:cubicBezTo>
                <a:cubicBezTo>
                  <a:pt x="16875" y="10917"/>
                  <a:pt x="17006" y="10915"/>
                  <a:pt x="17116" y="10911"/>
                </a:cubicBezTo>
                <a:cubicBezTo>
                  <a:pt x="18791" y="10843"/>
                  <a:pt x="20097" y="9432"/>
                  <a:pt x="20036" y="7758"/>
                </a:cubicBezTo>
                <a:cubicBezTo>
                  <a:pt x="19971" y="6126"/>
                  <a:pt x="18626" y="4835"/>
                  <a:pt x="17001" y="4835"/>
                </a:cubicBezTo>
                <a:cubicBezTo>
                  <a:pt x="16960" y="4835"/>
                  <a:pt x="16918" y="4836"/>
                  <a:pt x="16876" y="4838"/>
                </a:cubicBezTo>
                <a:cubicBezTo>
                  <a:pt x="16636" y="4845"/>
                  <a:pt x="16395" y="4890"/>
                  <a:pt x="16170" y="4950"/>
                </a:cubicBezTo>
                <a:cubicBezTo>
                  <a:pt x="15943" y="2161"/>
                  <a:pt x="13610" y="0"/>
                  <a:pt x="1080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550234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1556D-11DB-4019-9411-41B25D5B5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A97F9F-1D8B-49AC-A3AD-A6F61F8B22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AD775-9B4F-45A7-8D7A-75C26A482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B91D5-2D4D-486D-B48C-03A7EBC73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6124F-AE15-4422-8BFE-A9CE30B0F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627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26"/>
          <p:cNvSpPr/>
          <p:nvPr/>
        </p:nvSpPr>
        <p:spPr>
          <a:xfrm>
            <a:off x="2235901" y="6363668"/>
            <a:ext cx="669933" cy="370067"/>
          </a:xfrm>
          <a:custGeom>
            <a:avLst/>
            <a:gdLst/>
            <a:ahLst/>
            <a:cxnLst/>
            <a:rect l="l" t="t" r="r" b="b"/>
            <a:pathLst>
              <a:path w="20098" h="11102" extrusionOk="0">
                <a:moveTo>
                  <a:pt x="10808" y="0"/>
                </a:moveTo>
                <a:cubicBezTo>
                  <a:pt x="10737" y="0"/>
                  <a:pt x="10665" y="1"/>
                  <a:pt x="10594" y="4"/>
                </a:cubicBezTo>
                <a:cubicBezTo>
                  <a:pt x="8176" y="94"/>
                  <a:pt x="6201" y="1761"/>
                  <a:pt x="5594" y="3968"/>
                </a:cubicBezTo>
                <a:cubicBezTo>
                  <a:pt x="5075" y="3697"/>
                  <a:pt x="4486" y="3543"/>
                  <a:pt x="3868" y="3543"/>
                </a:cubicBezTo>
                <a:cubicBezTo>
                  <a:pt x="3816" y="3543"/>
                  <a:pt x="3763" y="3544"/>
                  <a:pt x="3710" y="3546"/>
                </a:cubicBezTo>
                <a:cubicBezTo>
                  <a:pt x="1622" y="3629"/>
                  <a:pt x="0" y="5378"/>
                  <a:pt x="76" y="7465"/>
                </a:cubicBezTo>
                <a:cubicBezTo>
                  <a:pt x="157" y="9506"/>
                  <a:pt x="1837" y="11101"/>
                  <a:pt x="3861" y="11101"/>
                </a:cubicBezTo>
                <a:cubicBezTo>
                  <a:pt x="3908" y="11101"/>
                  <a:pt x="3955" y="11100"/>
                  <a:pt x="4002" y="11099"/>
                </a:cubicBezTo>
                <a:cubicBezTo>
                  <a:pt x="5308" y="11046"/>
                  <a:pt x="9489" y="10843"/>
                  <a:pt x="11006" y="10783"/>
                </a:cubicBezTo>
                <a:cubicBezTo>
                  <a:pt x="11129" y="10779"/>
                  <a:pt x="11273" y="10777"/>
                  <a:pt x="11434" y="10777"/>
                </a:cubicBezTo>
                <a:cubicBezTo>
                  <a:pt x="12813" y="10777"/>
                  <a:pt x="15440" y="10917"/>
                  <a:pt x="16725" y="10917"/>
                </a:cubicBezTo>
                <a:cubicBezTo>
                  <a:pt x="16875" y="10917"/>
                  <a:pt x="17006" y="10915"/>
                  <a:pt x="17116" y="10911"/>
                </a:cubicBezTo>
                <a:cubicBezTo>
                  <a:pt x="18791" y="10843"/>
                  <a:pt x="20097" y="9432"/>
                  <a:pt x="20036" y="7758"/>
                </a:cubicBezTo>
                <a:cubicBezTo>
                  <a:pt x="19971" y="6126"/>
                  <a:pt x="18626" y="4835"/>
                  <a:pt x="17001" y="4835"/>
                </a:cubicBezTo>
                <a:cubicBezTo>
                  <a:pt x="16960" y="4835"/>
                  <a:pt x="16918" y="4836"/>
                  <a:pt x="16876" y="4838"/>
                </a:cubicBezTo>
                <a:cubicBezTo>
                  <a:pt x="16636" y="4845"/>
                  <a:pt x="16395" y="4890"/>
                  <a:pt x="16170" y="4950"/>
                </a:cubicBezTo>
                <a:cubicBezTo>
                  <a:pt x="15943" y="2161"/>
                  <a:pt x="13610" y="0"/>
                  <a:pt x="1080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904" name="Google Shape;904;p26"/>
          <p:cNvSpPr/>
          <p:nvPr/>
        </p:nvSpPr>
        <p:spPr>
          <a:xfrm>
            <a:off x="1488218" y="5777086"/>
            <a:ext cx="376367" cy="367567"/>
          </a:xfrm>
          <a:custGeom>
            <a:avLst/>
            <a:gdLst/>
            <a:ahLst/>
            <a:cxnLst/>
            <a:rect l="l" t="t" r="r" b="b"/>
            <a:pathLst>
              <a:path w="11291" h="11027" extrusionOk="0">
                <a:moveTo>
                  <a:pt x="5647" y="0"/>
                </a:moveTo>
                <a:cubicBezTo>
                  <a:pt x="5346" y="0"/>
                  <a:pt x="5044" y="167"/>
                  <a:pt x="4886" y="501"/>
                </a:cubicBezTo>
                <a:lnTo>
                  <a:pt x="3874" y="2694"/>
                </a:lnTo>
                <a:cubicBezTo>
                  <a:pt x="3753" y="2957"/>
                  <a:pt x="3513" y="3144"/>
                  <a:pt x="3236" y="3182"/>
                </a:cubicBezTo>
                <a:lnTo>
                  <a:pt x="968" y="3535"/>
                </a:lnTo>
                <a:cubicBezTo>
                  <a:pt x="278" y="3640"/>
                  <a:pt x="0" y="4548"/>
                  <a:pt x="503" y="5067"/>
                </a:cubicBezTo>
                <a:lnTo>
                  <a:pt x="2148" y="6769"/>
                </a:lnTo>
                <a:cubicBezTo>
                  <a:pt x="2342" y="6980"/>
                  <a:pt x="2432" y="7281"/>
                  <a:pt x="2387" y="7565"/>
                </a:cubicBezTo>
                <a:lnTo>
                  <a:pt x="1996" y="9976"/>
                </a:lnTo>
                <a:cubicBezTo>
                  <a:pt x="1902" y="10558"/>
                  <a:pt x="2338" y="11026"/>
                  <a:pt x="2829" y="11026"/>
                </a:cubicBezTo>
                <a:cubicBezTo>
                  <a:pt x="2958" y="11026"/>
                  <a:pt x="3091" y="10994"/>
                  <a:pt x="3220" y="10922"/>
                </a:cubicBezTo>
                <a:lnTo>
                  <a:pt x="5256" y="9787"/>
                </a:lnTo>
                <a:cubicBezTo>
                  <a:pt x="5379" y="9716"/>
                  <a:pt x="5514" y="9680"/>
                  <a:pt x="5649" y="9680"/>
                </a:cubicBezTo>
                <a:cubicBezTo>
                  <a:pt x="5784" y="9680"/>
                  <a:pt x="5919" y="9716"/>
                  <a:pt x="6043" y="9787"/>
                </a:cubicBezTo>
                <a:lnTo>
                  <a:pt x="8070" y="10922"/>
                </a:lnTo>
                <a:cubicBezTo>
                  <a:pt x="8198" y="10994"/>
                  <a:pt x="8332" y="11026"/>
                  <a:pt x="8462" y="11026"/>
                </a:cubicBezTo>
                <a:cubicBezTo>
                  <a:pt x="8953" y="11026"/>
                  <a:pt x="9388" y="10558"/>
                  <a:pt x="9293" y="9976"/>
                </a:cubicBezTo>
                <a:lnTo>
                  <a:pt x="8904" y="7565"/>
                </a:lnTo>
                <a:cubicBezTo>
                  <a:pt x="8859" y="7281"/>
                  <a:pt x="8949" y="6980"/>
                  <a:pt x="9151" y="6769"/>
                </a:cubicBezTo>
                <a:lnTo>
                  <a:pt x="10796" y="5067"/>
                </a:lnTo>
                <a:cubicBezTo>
                  <a:pt x="11291" y="4548"/>
                  <a:pt x="11021" y="3640"/>
                  <a:pt x="10322" y="3535"/>
                </a:cubicBezTo>
                <a:lnTo>
                  <a:pt x="8055" y="3182"/>
                </a:lnTo>
                <a:cubicBezTo>
                  <a:pt x="7778" y="3144"/>
                  <a:pt x="7544" y="2957"/>
                  <a:pt x="7418" y="2694"/>
                </a:cubicBezTo>
                <a:lnTo>
                  <a:pt x="6403" y="501"/>
                </a:lnTo>
                <a:cubicBezTo>
                  <a:pt x="6249" y="167"/>
                  <a:pt x="5949" y="0"/>
                  <a:pt x="56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905" name="Google Shape;905;p26"/>
          <p:cNvGrpSpPr/>
          <p:nvPr/>
        </p:nvGrpSpPr>
        <p:grpSpPr>
          <a:xfrm>
            <a:off x="9392034" y="6376767"/>
            <a:ext cx="383633" cy="292000"/>
            <a:chOff x="3648725" y="5042300"/>
            <a:chExt cx="287725" cy="219000"/>
          </a:xfrm>
        </p:grpSpPr>
        <p:sp>
          <p:nvSpPr>
            <p:cNvPr id="906" name="Google Shape;906;p26"/>
            <p:cNvSpPr/>
            <p:nvPr/>
          </p:nvSpPr>
          <p:spPr>
            <a:xfrm>
              <a:off x="3871125" y="5042300"/>
              <a:ext cx="65325" cy="65500"/>
            </a:xfrm>
            <a:custGeom>
              <a:avLst/>
              <a:gdLst/>
              <a:ahLst/>
              <a:cxnLst/>
              <a:rect l="l" t="t" r="r" b="b"/>
              <a:pathLst>
                <a:path w="2613" h="2620" extrusionOk="0">
                  <a:moveTo>
                    <a:pt x="1307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34"/>
                    <a:pt x="586" y="2620"/>
                    <a:pt x="1307" y="2620"/>
                  </a:cubicBezTo>
                  <a:cubicBezTo>
                    <a:pt x="2027" y="2620"/>
                    <a:pt x="2613" y="2034"/>
                    <a:pt x="2613" y="1306"/>
                  </a:cubicBezTo>
                  <a:cubicBezTo>
                    <a:pt x="2613" y="586"/>
                    <a:pt x="2027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07" name="Google Shape;907;p26"/>
            <p:cNvSpPr/>
            <p:nvPr/>
          </p:nvSpPr>
          <p:spPr>
            <a:xfrm>
              <a:off x="3754925" y="5195975"/>
              <a:ext cx="65550" cy="65325"/>
            </a:xfrm>
            <a:custGeom>
              <a:avLst/>
              <a:gdLst/>
              <a:ahLst/>
              <a:cxnLst/>
              <a:rect l="l" t="t" r="r" b="b"/>
              <a:pathLst>
                <a:path w="2622" h="2613" extrusionOk="0">
                  <a:moveTo>
                    <a:pt x="1316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27"/>
                    <a:pt x="586" y="2613"/>
                    <a:pt x="1316" y="2613"/>
                  </a:cubicBezTo>
                  <a:cubicBezTo>
                    <a:pt x="2036" y="2613"/>
                    <a:pt x="2622" y="2027"/>
                    <a:pt x="2622" y="1306"/>
                  </a:cubicBezTo>
                  <a:cubicBezTo>
                    <a:pt x="2622" y="586"/>
                    <a:pt x="2036" y="0"/>
                    <a:pt x="1316" y="0"/>
                  </a:cubicBezTo>
                  <a:close/>
                </a:path>
              </a:pathLst>
            </a:custGeom>
            <a:solidFill>
              <a:srgbClr val="EEA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08" name="Google Shape;908;p26"/>
            <p:cNvSpPr/>
            <p:nvPr/>
          </p:nvSpPr>
          <p:spPr>
            <a:xfrm>
              <a:off x="3648725" y="5042300"/>
              <a:ext cx="65500" cy="65500"/>
            </a:xfrm>
            <a:custGeom>
              <a:avLst/>
              <a:gdLst/>
              <a:ahLst/>
              <a:cxnLst/>
              <a:rect l="l" t="t" r="r" b="b"/>
              <a:pathLst>
                <a:path w="2620" h="2620" extrusionOk="0">
                  <a:moveTo>
                    <a:pt x="1307" y="0"/>
                  </a:moveTo>
                  <a:cubicBezTo>
                    <a:pt x="586" y="0"/>
                    <a:pt x="0" y="586"/>
                    <a:pt x="0" y="1306"/>
                  </a:cubicBezTo>
                  <a:cubicBezTo>
                    <a:pt x="0" y="2034"/>
                    <a:pt x="586" y="2620"/>
                    <a:pt x="1307" y="2620"/>
                  </a:cubicBezTo>
                  <a:cubicBezTo>
                    <a:pt x="2034" y="2620"/>
                    <a:pt x="2620" y="2034"/>
                    <a:pt x="2620" y="1306"/>
                  </a:cubicBezTo>
                  <a:cubicBezTo>
                    <a:pt x="2620" y="586"/>
                    <a:pt x="2034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909" name="Google Shape;909;p26"/>
          <p:cNvGrpSpPr/>
          <p:nvPr/>
        </p:nvGrpSpPr>
        <p:grpSpPr>
          <a:xfrm>
            <a:off x="424834" y="690751"/>
            <a:ext cx="383633" cy="292000"/>
            <a:chOff x="3648725" y="5042300"/>
            <a:chExt cx="287725" cy="219000"/>
          </a:xfrm>
        </p:grpSpPr>
        <p:sp>
          <p:nvSpPr>
            <p:cNvPr id="910" name="Google Shape;910;p26"/>
            <p:cNvSpPr/>
            <p:nvPr/>
          </p:nvSpPr>
          <p:spPr>
            <a:xfrm>
              <a:off x="3871125" y="5042300"/>
              <a:ext cx="65325" cy="65500"/>
            </a:xfrm>
            <a:custGeom>
              <a:avLst/>
              <a:gdLst/>
              <a:ahLst/>
              <a:cxnLst/>
              <a:rect l="l" t="t" r="r" b="b"/>
              <a:pathLst>
                <a:path w="2613" h="2620" extrusionOk="0">
                  <a:moveTo>
                    <a:pt x="1307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34"/>
                    <a:pt x="586" y="2620"/>
                    <a:pt x="1307" y="2620"/>
                  </a:cubicBezTo>
                  <a:cubicBezTo>
                    <a:pt x="2027" y="2620"/>
                    <a:pt x="2613" y="2034"/>
                    <a:pt x="2613" y="1306"/>
                  </a:cubicBezTo>
                  <a:cubicBezTo>
                    <a:pt x="2613" y="586"/>
                    <a:pt x="2027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11" name="Google Shape;911;p26"/>
            <p:cNvSpPr/>
            <p:nvPr/>
          </p:nvSpPr>
          <p:spPr>
            <a:xfrm>
              <a:off x="3754925" y="5195975"/>
              <a:ext cx="65550" cy="65325"/>
            </a:xfrm>
            <a:custGeom>
              <a:avLst/>
              <a:gdLst/>
              <a:ahLst/>
              <a:cxnLst/>
              <a:rect l="l" t="t" r="r" b="b"/>
              <a:pathLst>
                <a:path w="2622" h="2613" extrusionOk="0">
                  <a:moveTo>
                    <a:pt x="1316" y="0"/>
                  </a:moveTo>
                  <a:cubicBezTo>
                    <a:pt x="586" y="0"/>
                    <a:pt x="1" y="586"/>
                    <a:pt x="1" y="1306"/>
                  </a:cubicBezTo>
                  <a:cubicBezTo>
                    <a:pt x="1" y="2027"/>
                    <a:pt x="586" y="2613"/>
                    <a:pt x="1316" y="2613"/>
                  </a:cubicBezTo>
                  <a:cubicBezTo>
                    <a:pt x="2036" y="2613"/>
                    <a:pt x="2622" y="2027"/>
                    <a:pt x="2622" y="1306"/>
                  </a:cubicBezTo>
                  <a:cubicBezTo>
                    <a:pt x="2622" y="586"/>
                    <a:pt x="2036" y="0"/>
                    <a:pt x="1316" y="0"/>
                  </a:cubicBezTo>
                  <a:close/>
                </a:path>
              </a:pathLst>
            </a:custGeom>
            <a:solidFill>
              <a:srgbClr val="EEA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12" name="Google Shape;912;p26"/>
            <p:cNvSpPr/>
            <p:nvPr/>
          </p:nvSpPr>
          <p:spPr>
            <a:xfrm>
              <a:off x="3648725" y="5042300"/>
              <a:ext cx="65500" cy="65500"/>
            </a:xfrm>
            <a:custGeom>
              <a:avLst/>
              <a:gdLst/>
              <a:ahLst/>
              <a:cxnLst/>
              <a:rect l="l" t="t" r="r" b="b"/>
              <a:pathLst>
                <a:path w="2620" h="2620" extrusionOk="0">
                  <a:moveTo>
                    <a:pt x="1307" y="0"/>
                  </a:moveTo>
                  <a:cubicBezTo>
                    <a:pt x="586" y="0"/>
                    <a:pt x="0" y="586"/>
                    <a:pt x="0" y="1306"/>
                  </a:cubicBezTo>
                  <a:cubicBezTo>
                    <a:pt x="0" y="2034"/>
                    <a:pt x="586" y="2620"/>
                    <a:pt x="1307" y="2620"/>
                  </a:cubicBezTo>
                  <a:cubicBezTo>
                    <a:pt x="2034" y="2620"/>
                    <a:pt x="2620" y="2034"/>
                    <a:pt x="2620" y="1306"/>
                  </a:cubicBezTo>
                  <a:cubicBezTo>
                    <a:pt x="2620" y="586"/>
                    <a:pt x="2034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913" name="Google Shape;913;p26"/>
          <p:cNvSpPr/>
          <p:nvPr/>
        </p:nvSpPr>
        <p:spPr>
          <a:xfrm>
            <a:off x="11779833" y="3852633"/>
            <a:ext cx="325600" cy="311600"/>
          </a:xfrm>
          <a:custGeom>
            <a:avLst/>
            <a:gdLst/>
            <a:ahLst/>
            <a:cxnLst/>
            <a:rect l="l" t="t" r="r" b="b"/>
            <a:pathLst>
              <a:path w="9768" h="9348" extrusionOk="0">
                <a:moveTo>
                  <a:pt x="2276" y="842"/>
                </a:moveTo>
                <a:cubicBezTo>
                  <a:pt x="2710" y="842"/>
                  <a:pt x="3260" y="1174"/>
                  <a:pt x="3694" y="1714"/>
                </a:cubicBezTo>
                <a:cubicBezTo>
                  <a:pt x="3935" y="2013"/>
                  <a:pt x="4161" y="2338"/>
                  <a:pt x="4355" y="2675"/>
                </a:cubicBezTo>
                <a:cubicBezTo>
                  <a:pt x="4497" y="2914"/>
                  <a:pt x="4737" y="3058"/>
                  <a:pt x="5016" y="3058"/>
                </a:cubicBezTo>
                <a:cubicBezTo>
                  <a:pt x="5294" y="3058"/>
                  <a:pt x="5541" y="2914"/>
                  <a:pt x="5676" y="2675"/>
                </a:cubicBezTo>
                <a:cubicBezTo>
                  <a:pt x="6254" y="1676"/>
                  <a:pt x="6892" y="1039"/>
                  <a:pt x="7439" y="918"/>
                </a:cubicBezTo>
                <a:cubicBezTo>
                  <a:pt x="7509" y="902"/>
                  <a:pt x="7577" y="894"/>
                  <a:pt x="7644" y="894"/>
                </a:cubicBezTo>
                <a:cubicBezTo>
                  <a:pt x="7833" y="894"/>
                  <a:pt x="8016" y="956"/>
                  <a:pt x="8198" y="1084"/>
                </a:cubicBezTo>
                <a:cubicBezTo>
                  <a:pt x="8416" y="1233"/>
                  <a:pt x="8551" y="1451"/>
                  <a:pt x="8596" y="1752"/>
                </a:cubicBezTo>
                <a:cubicBezTo>
                  <a:pt x="8829" y="3238"/>
                  <a:pt x="7065" y="6180"/>
                  <a:pt x="5308" y="8470"/>
                </a:cubicBezTo>
                <a:cubicBezTo>
                  <a:pt x="3251" y="6188"/>
                  <a:pt x="1015" y="3087"/>
                  <a:pt x="1397" y="1781"/>
                </a:cubicBezTo>
                <a:cubicBezTo>
                  <a:pt x="1503" y="1406"/>
                  <a:pt x="1719" y="941"/>
                  <a:pt x="2134" y="851"/>
                </a:cubicBezTo>
                <a:cubicBezTo>
                  <a:pt x="2179" y="842"/>
                  <a:pt x="2231" y="842"/>
                  <a:pt x="2276" y="842"/>
                </a:cubicBezTo>
                <a:close/>
                <a:moveTo>
                  <a:pt x="2281" y="0"/>
                </a:moveTo>
                <a:cubicBezTo>
                  <a:pt x="2175" y="0"/>
                  <a:pt x="2070" y="11"/>
                  <a:pt x="1968" y="32"/>
                </a:cubicBezTo>
                <a:cubicBezTo>
                  <a:pt x="1510" y="122"/>
                  <a:pt x="901" y="460"/>
                  <a:pt x="586" y="1549"/>
                </a:cubicBezTo>
                <a:cubicBezTo>
                  <a:pt x="1" y="3568"/>
                  <a:pt x="3305" y="7501"/>
                  <a:pt x="4746" y="9094"/>
                </a:cubicBezTo>
                <a:cubicBezTo>
                  <a:pt x="4888" y="9258"/>
                  <a:pt x="5097" y="9348"/>
                  <a:pt x="5315" y="9348"/>
                </a:cubicBezTo>
                <a:lnTo>
                  <a:pt x="5346" y="9348"/>
                </a:lnTo>
                <a:cubicBezTo>
                  <a:pt x="5571" y="9340"/>
                  <a:pt x="5782" y="9229"/>
                  <a:pt x="5924" y="9049"/>
                </a:cubicBezTo>
                <a:cubicBezTo>
                  <a:pt x="7088" y="7532"/>
                  <a:pt x="9767" y="3779"/>
                  <a:pt x="9421" y="1617"/>
                </a:cubicBezTo>
                <a:cubicBezTo>
                  <a:pt x="9340" y="1084"/>
                  <a:pt x="9092" y="671"/>
                  <a:pt x="8679" y="392"/>
                </a:cubicBezTo>
                <a:cubicBezTo>
                  <a:pt x="8346" y="166"/>
                  <a:pt x="7997" y="49"/>
                  <a:pt x="7637" y="49"/>
                </a:cubicBezTo>
                <a:cubicBezTo>
                  <a:pt x="7510" y="49"/>
                  <a:pt x="7382" y="63"/>
                  <a:pt x="7252" y="93"/>
                </a:cubicBezTo>
                <a:cubicBezTo>
                  <a:pt x="6292" y="311"/>
                  <a:pt x="5519" y="1302"/>
                  <a:pt x="5016" y="2141"/>
                </a:cubicBezTo>
                <a:cubicBezTo>
                  <a:pt x="4813" y="1804"/>
                  <a:pt x="4588" y="1489"/>
                  <a:pt x="4348" y="1188"/>
                </a:cubicBezTo>
                <a:cubicBezTo>
                  <a:pt x="3742" y="434"/>
                  <a:pt x="2974" y="0"/>
                  <a:pt x="228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914" name="Google Shape;914;p26"/>
          <p:cNvGrpSpPr/>
          <p:nvPr/>
        </p:nvGrpSpPr>
        <p:grpSpPr>
          <a:xfrm>
            <a:off x="10787385" y="3712634"/>
            <a:ext cx="451133" cy="591567"/>
            <a:chOff x="4143625" y="3473950"/>
            <a:chExt cx="338350" cy="443675"/>
          </a:xfrm>
        </p:grpSpPr>
        <p:sp>
          <p:nvSpPr>
            <p:cNvPr id="915" name="Google Shape;915;p26"/>
            <p:cNvSpPr/>
            <p:nvPr/>
          </p:nvSpPr>
          <p:spPr>
            <a:xfrm>
              <a:off x="4143625" y="3488000"/>
              <a:ext cx="66225" cy="127275"/>
            </a:xfrm>
            <a:custGeom>
              <a:avLst/>
              <a:gdLst/>
              <a:ahLst/>
              <a:cxnLst/>
              <a:rect l="l" t="t" r="r" b="b"/>
              <a:pathLst>
                <a:path w="2649" h="5091" extrusionOk="0">
                  <a:moveTo>
                    <a:pt x="1352" y="1"/>
                  </a:moveTo>
                  <a:cubicBezTo>
                    <a:pt x="1058" y="1"/>
                    <a:pt x="0" y="2179"/>
                    <a:pt x="0" y="3379"/>
                  </a:cubicBezTo>
                  <a:cubicBezTo>
                    <a:pt x="0" y="4580"/>
                    <a:pt x="532" y="5090"/>
                    <a:pt x="1269" y="5090"/>
                  </a:cubicBezTo>
                  <a:cubicBezTo>
                    <a:pt x="1997" y="5090"/>
                    <a:pt x="2649" y="4580"/>
                    <a:pt x="2649" y="3379"/>
                  </a:cubicBezTo>
                  <a:cubicBezTo>
                    <a:pt x="2649" y="2179"/>
                    <a:pt x="1636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16" name="Google Shape;916;p26"/>
            <p:cNvSpPr/>
            <p:nvPr/>
          </p:nvSpPr>
          <p:spPr>
            <a:xfrm>
              <a:off x="4415700" y="3473950"/>
              <a:ext cx="66275" cy="127250"/>
            </a:xfrm>
            <a:custGeom>
              <a:avLst/>
              <a:gdLst/>
              <a:ahLst/>
              <a:cxnLst/>
              <a:rect l="l" t="t" r="r" b="b"/>
              <a:pathLst>
                <a:path w="2651" h="5090" extrusionOk="0">
                  <a:moveTo>
                    <a:pt x="1359" y="0"/>
                  </a:moveTo>
                  <a:cubicBezTo>
                    <a:pt x="1060" y="0"/>
                    <a:pt x="1" y="2177"/>
                    <a:pt x="1" y="3378"/>
                  </a:cubicBezTo>
                  <a:cubicBezTo>
                    <a:pt x="1" y="4578"/>
                    <a:pt x="541" y="5090"/>
                    <a:pt x="1269" y="5090"/>
                  </a:cubicBezTo>
                  <a:cubicBezTo>
                    <a:pt x="2006" y="5090"/>
                    <a:pt x="2651" y="4578"/>
                    <a:pt x="2651" y="3378"/>
                  </a:cubicBezTo>
                  <a:cubicBezTo>
                    <a:pt x="2651" y="2177"/>
                    <a:pt x="1646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17" name="Google Shape;917;p26"/>
            <p:cNvSpPr/>
            <p:nvPr/>
          </p:nvSpPr>
          <p:spPr>
            <a:xfrm>
              <a:off x="4143625" y="3689550"/>
              <a:ext cx="66225" cy="127275"/>
            </a:xfrm>
            <a:custGeom>
              <a:avLst/>
              <a:gdLst/>
              <a:ahLst/>
              <a:cxnLst/>
              <a:rect l="l" t="t" r="r" b="b"/>
              <a:pathLst>
                <a:path w="2649" h="5091" extrusionOk="0">
                  <a:moveTo>
                    <a:pt x="1352" y="1"/>
                  </a:moveTo>
                  <a:cubicBezTo>
                    <a:pt x="1058" y="1"/>
                    <a:pt x="0" y="2179"/>
                    <a:pt x="0" y="3379"/>
                  </a:cubicBezTo>
                  <a:cubicBezTo>
                    <a:pt x="0" y="4580"/>
                    <a:pt x="532" y="5090"/>
                    <a:pt x="1269" y="5090"/>
                  </a:cubicBezTo>
                  <a:cubicBezTo>
                    <a:pt x="1997" y="5090"/>
                    <a:pt x="2649" y="4580"/>
                    <a:pt x="2649" y="3379"/>
                  </a:cubicBezTo>
                  <a:cubicBezTo>
                    <a:pt x="2649" y="2179"/>
                    <a:pt x="1636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18" name="Google Shape;918;p26"/>
            <p:cNvSpPr/>
            <p:nvPr/>
          </p:nvSpPr>
          <p:spPr>
            <a:xfrm>
              <a:off x="4279650" y="3588975"/>
              <a:ext cx="66275" cy="127275"/>
            </a:xfrm>
            <a:custGeom>
              <a:avLst/>
              <a:gdLst/>
              <a:ahLst/>
              <a:cxnLst/>
              <a:rect l="l" t="t" r="r" b="b"/>
              <a:pathLst>
                <a:path w="2651" h="5091" extrusionOk="0">
                  <a:moveTo>
                    <a:pt x="1351" y="1"/>
                  </a:moveTo>
                  <a:cubicBezTo>
                    <a:pt x="1060" y="1"/>
                    <a:pt x="0" y="2177"/>
                    <a:pt x="0" y="3379"/>
                  </a:cubicBezTo>
                  <a:cubicBezTo>
                    <a:pt x="0" y="4580"/>
                    <a:pt x="533" y="5090"/>
                    <a:pt x="1270" y="5090"/>
                  </a:cubicBezTo>
                  <a:cubicBezTo>
                    <a:pt x="1998" y="5090"/>
                    <a:pt x="2650" y="4580"/>
                    <a:pt x="2650" y="3379"/>
                  </a:cubicBezTo>
                  <a:cubicBezTo>
                    <a:pt x="2650" y="2177"/>
                    <a:pt x="1645" y="1"/>
                    <a:pt x="1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19" name="Google Shape;919;p26"/>
            <p:cNvSpPr/>
            <p:nvPr/>
          </p:nvSpPr>
          <p:spPr>
            <a:xfrm>
              <a:off x="4408775" y="3685225"/>
              <a:ext cx="66275" cy="127100"/>
            </a:xfrm>
            <a:custGeom>
              <a:avLst/>
              <a:gdLst/>
              <a:ahLst/>
              <a:cxnLst/>
              <a:rect l="l" t="t" r="r" b="b"/>
              <a:pathLst>
                <a:path w="2651" h="5084" extrusionOk="0">
                  <a:moveTo>
                    <a:pt x="1352" y="1"/>
                  </a:moveTo>
                  <a:cubicBezTo>
                    <a:pt x="1060" y="1"/>
                    <a:pt x="0" y="2179"/>
                    <a:pt x="0" y="3379"/>
                  </a:cubicBezTo>
                  <a:cubicBezTo>
                    <a:pt x="0" y="4580"/>
                    <a:pt x="534" y="5083"/>
                    <a:pt x="1269" y="5083"/>
                  </a:cubicBezTo>
                  <a:cubicBezTo>
                    <a:pt x="1997" y="5083"/>
                    <a:pt x="2651" y="4580"/>
                    <a:pt x="2651" y="3379"/>
                  </a:cubicBezTo>
                  <a:cubicBezTo>
                    <a:pt x="2651" y="2179"/>
                    <a:pt x="1645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20" name="Google Shape;920;p26"/>
            <p:cNvSpPr/>
            <p:nvPr/>
          </p:nvSpPr>
          <p:spPr>
            <a:xfrm>
              <a:off x="4279650" y="3790525"/>
              <a:ext cx="66275" cy="127100"/>
            </a:xfrm>
            <a:custGeom>
              <a:avLst/>
              <a:gdLst/>
              <a:ahLst/>
              <a:cxnLst/>
              <a:rect l="l" t="t" r="r" b="b"/>
              <a:pathLst>
                <a:path w="2651" h="5084" extrusionOk="0">
                  <a:moveTo>
                    <a:pt x="1351" y="1"/>
                  </a:moveTo>
                  <a:cubicBezTo>
                    <a:pt x="1060" y="1"/>
                    <a:pt x="0" y="2177"/>
                    <a:pt x="0" y="3379"/>
                  </a:cubicBezTo>
                  <a:cubicBezTo>
                    <a:pt x="0" y="4581"/>
                    <a:pt x="533" y="5083"/>
                    <a:pt x="1270" y="5083"/>
                  </a:cubicBezTo>
                  <a:cubicBezTo>
                    <a:pt x="1998" y="5083"/>
                    <a:pt x="2650" y="4581"/>
                    <a:pt x="2650" y="3379"/>
                  </a:cubicBezTo>
                  <a:cubicBezTo>
                    <a:pt x="2650" y="2177"/>
                    <a:pt x="1645" y="1"/>
                    <a:pt x="1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921" name="Google Shape;921;p26"/>
          <p:cNvGrpSpPr/>
          <p:nvPr/>
        </p:nvGrpSpPr>
        <p:grpSpPr>
          <a:xfrm>
            <a:off x="2517318" y="216701"/>
            <a:ext cx="618900" cy="111933"/>
            <a:chOff x="3760550" y="753275"/>
            <a:chExt cx="464175" cy="83950"/>
          </a:xfrm>
        </p:grpSpPr>
        <p:sp>
          <p:nvSpPr>
            <p:cNvPr id="922" name="Google Shape;922;p26"/>
            <p:cNvSpPr/>
            <p:nvPr/>
          </p:nvSpPr>
          <p:spPr>
            <a:xfrm>
              <a:off x="376055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8" y="1"/>
                  </a:moveTo>
                  <a:cubicBezTo>
                    <a:pt x="4858" y="1"/>
                    <a:pt x="4739" y="53"/>
                    <a:pt x="4656" y="153"/>
                  </a:cubicBezTo>
                  <a:lnTo>
                    <a:pt x="2712" y="2495"/>
                  </a:lnTo>
                  <a:lnTo>
                    <a:pt x="797" y="198"/>
                  </a:lnTo>
                  <a:cubicBezTo>
                    <a:pt x="714" y="98"/>
                    <a:pt x="595" y="46"/>
                    <a:pt x="476" y="46"/>
                  </a:cubicBezTo>
                  <a:cubicBezTo>
                    <a:pt x="380" y="46"/>
                    <a:pt x="284" y="79"/>
                    <a:pt x="204" y="146"/>
                  </a:cubicBezTo>
                  <a:cubicBezTo>
                    <a:pt x="24" y="295"/>
                    <a:pt x="1" y="558"/>
                    <a:pt x="152" y="738"/>
                  </a:cubicBezTo>
                  <a:lnTo>
                    <a:pt x="2103" y="3080"/>
                  </a:lnTo>
                  <a:cubicBezTo>
                    <a:pt x="2262" y="3261"/>
                    <a:pt x="2478" y="3358"/>
                    <a:pt x="2712" y="3358"/>
                  </a:cubicBezTo>
                  <a:cubicBezTo>
                    <a:pt x="2945" y="3358"/>
                    <a:pt x="3170" y="3261"/>
                    <a:pt x="3319" y="3080"/>
                  </a:cubicBezTo>
                  <a:lnTo>
                    <a:pt x="5301" y="693"/>
                  </a:lnTo>
                  <a:cubicBezTo>
                    <a:pt x="5451" y="513"/>
                    <a:pt x="5429" y="250"/>
                    <a:pt x="5249" y="101"/>
                  </a:cubicBezTo>
                  <a:cubicBezTo>
                    <a:pt x="5169" y="34"/>
                    <a:pt x="5073" y="1"/>
                    <a:pt x="49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23" name="Google Shape;923;p26"/>
            <p:cNvSpPr/>
            <p:nvPr/>
          </p:nvSpPr>
          <p:spPr>
            <a:xfrm>
              <a:off x="392460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3" y="1"/>
                  </a:moveTo>
                  <a:cubicBezTo>
                    <a:pt x="4853" y="1"/>
                    <a:pt x="4734" y="53"/>
                    <a:pt x="4654" y="153"/>
                  </a:cubicBezTo>
                  <a:lnTo>
                    <a:pt x="2710" y="2495"/>
                  </a:lnTo>
                  <a:lnTo>
                    <a:pt x="796" y="198"/>
                  </a:lnTo>
                  <a:cubicBezTo>
                    <a:pt x="712" y="98"/>
                    <a:pt x="591" y="46"/>
                    <a:pt x="471" y="46"/>
                  </a:cubicBezTo>
                  <a:cubicBezTo>
                    <a:pt x="375" y="46"/>
                    <a:pt x="280" y="79"/>
                    <a:pt x="204" y="146"/>
                  </a:cubicBezTo>
                  <a:cubicBezTo>
                    <a:pt x="24" y="295"/>
                    <a:pt x="0" y="558"/>
                    <a:pt x="150" y="738"/>
                  </a:cubicBezTo>
                  <a:lnTo>
                    <a:pt x="2103" y="3080"/>
                  </a:lnTo>
                  <a:cubicBezTo>
                    <a:pt x="2252" y="3261"/>
                    <a:pt x="2477" y="3358"/>
                    <a:pt x="2710" y="3358"/>
                  </a:cubicBezTo>
                  <a:cubicBezTo>
                    <a:pt x="2942" y="3358"/>
                    <a:pt x="3167" y="3261"/>
                    <a:pt x="3319" y="3080"/>
                  </a:cubicBezTo>
                  <a:lnTo>
                    <a:pt x="5300" y="693"/>
                  </a:lnTo>
                  <a:cubicBezTo>
                    <a:pt x="5450" y="513"/>
                    <a:pt x="5419" y="250"/>
                    <a:pt x="5239" y="101"/>
                  </a:cubicBezTo>
                  <a:cubicBezTo>
                    <a:pt x="5163" y="34"/>
                    <a:pt x="5068" y="1"/>
                    <a:pt x="4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24" name="Google Shape;924;p26"/>
            <p:cNvSpPr/>
            <p:nvPr/>
          </p:nvSpPr>
          <p:spPr>
            <a:xfrm>
              <a:off x="4088625" y="753275"/>
              <a:ext cx="136100" cy="83950"/>
            </a:xfrm>
            <a:custGeom>
              <a:avLst/>
              <a:gdLst/>
              <a:ahLst/>
              <a:cxnLst/>
              <a:rect l="l" t="t" r="r" b="b"/>
              <a:pathLst>
                <a:path w="5444" h="3358" extrusionOk="0">
                  <a:moveTo>
                    <a:pt x="4968" y="1"/>
                  </a:moveTo>
                  <a:cubicBezTo>
                    <a:pt x="4849" y="1"/>
                    <a:pt x="4730" y="53"/>
                    <a:pt x="4647" y="153"/>
                  </a:cubicBezTo>
                  <a:lnTo>
                    <a:pt x="2710" y="2495"/>
                  </a:lnTo>
                  <a:lnTo>
                    <a:pt x="788" y="198"/>
                  </a:lnTo>
                  <a:cubicBezTo>
                    <a:pt x="709" y="98"/>
                    <a:pt x="590" y="46"/>
                    <a:pt x="469" y="46"/>
                  </a:cubicBezTo>
                  <a:cubicBezTo>
                    <a:pt x="373" y="46"/>
                    <a:pt x="275" y="79"/>
                    <a:pt x="195" y="146"/>
                  </a:cubicBezTo>
                  <a:cubicBezTo>
                    <a:pt x="22" y="295"/>
                    <a:pt x="1" y="558"/>
                    <a:pt x="143" y="738"/>
                  </a:cubicBezTo>
                  <a:lnTo>
                    <a:pt x="2101" y="3080"/>
                  </a:lnTo>
                  <a:cubicBezTo>
                    <a:pt x="2253" y="3261"/>
                    <a:pt x="2471" y="3358"/>
                    <a:pt x="2710" y="3358"/>
                  </a:cubicBezTo>
                  <a:cubicBezTo>
                    <a:pt x="2943" y="3358"/>
                    <a:pt x="3161" y="3261"/>
                    <a:pt x="3310" y="3080"/>
                  </a:cubicBezTo>
                  <a:lnTo>
                    <a:pt x="5299" y="693"/>
                  </a:lnTo>
                  <a:cubicBezTo>
                    <a:pt x="5443" y="513"/>
                    <a:pt x="5420" y="250"/>
                    <a:pt x="5240" y="101"/>
                  </a:cubicBezTo>
                  <a:cubicBezTo>
                    <a:pt x="5160" y="34"/>
                    <a:pt x="5064" y="1"/>
                    <a:pt x="49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925" name="Google Shape;925;p26"/>
          <p:cNvSpPr/>
          <p:nvPr/>
        </p:nvSpPr>
        <p:spPr>
          <a:xfrm>
            <a:off x="10979228" y="5299368"/>
            <a:ext cx="904757" cy="516011"/>
          </a:xfrm>
          <a:custGeom>
            <a:avLst/>
            <a:gdLst/>
            <a:ahLst/>
            <a:cxnLst/>
            <a:rect l="l" t="t" r="r" b="b"/>
            <a:pathLst>
              <a:path w="20937" h="11941" extrusionOk="0">
                <a:moveTo>
                  <a:pt x="11151" y="841"/>
                </a:moveTo>
                <a:cubicBezTo>
                  <a:pt x="13537" y="841"/>
                  <a:pt x="15632" y="2559"/>
                  <a:pt x="16065" y="4914"/>
                </a:cubicBezTo>
                <a:cubicBezTo>
                  <a:pt x="16149" y="5372"/>
                  <a:pt x="16540" y="5701"/>
                  <a:pt x="16979" y="5701"/>
                </a:cubicBezTo>
                <a:cubicBezTo>
                  <a:pt x="17014" y="5701"/>
                  <a:pt x="17050" y="5699"/>
                  <a:pt x="17087" y="5694"/>
                </a:cubicBezTo>
                <a:cubicBezTo>
                  <a:pt x="17177" y="5684"/>
                  <a:pt x="17267" y="5679"/>
                  <a:pt x="17356" y="5679"/>
                </a:cubicBezTo>
                <a:cubicBezTo>
                  <a:pt x="17725" y="5679"/>
                  <a:pt x="18084" y="5765"/>
                  <a:pt x="18452" y="5934"/>
                </a:cubicBezTo>
                <a:cubicBezTo>
                  <a:pt x="19263" y="6325"/>
                  <a:pt x="19849" y="7083"/>
                  <a:pt x="19962" y="7915"/>
                </a:cubicBezTo>
                <a:cubicBezTo>
                  <a:pt x="20074" y="8667"/>
                  <a:pt x="19872" y="9395"/>
                  <a:pt x="19384" y="9973"/>
                </a:cubicBezTo>
                <a:cubicBezTo>
                  <a:pt x="18910" y="10544"/>
                  <a:pt x="18213" y="10888"/>
                  <a:pt x="17476" y="10912"/>
                </a:cubicBezTo>
                <a:cubicBezTo>
                  <a:pt x="17367" y="10916"/>
                  <a:pt x="17233" y="10918"/>
                  <a:pt x="17079" y="10918"/>
                </a:cubicBezTo>
                <a:cubicBezTo>
                  <a:pt x="16463" y="10918"/>
                  <a:pt x="15531" y="10886"/>
                  <a:pt x="14624" y="10850"/>
                </a:cubicBezTo>
                <a:cubicBezTo>
                  <a:pt x="13651" y="10816"/>
                  <a:pt x="12647" y="10781"/>
                  <a:pt x="11925" y="10781"/>
                </a:cubicBezTo>
                <a:cubicBezTo>
                  <a:pt x="11712" y="10781"/>
                  <a:pt x="11523" y="10784"/>
                  <a:pt x="11367" y="10791"/>
                </a:cubicBezTo>
                <a:cubicBezTo>
                  <a:pt x="10578" y="10821"/>
                  <a:pt x="9070" y="10888"/>
                  <a:pt x="7621" y="10957"/>
                </a:cubicBezTo>
                <a:cubicBezTo>
                  <a:pt x="6284" y="11016"/>
                  <a:pt x="4993" y="11075"/>
                  <a:pt x="4362" y="11099"/>
                </a:cubicBezTo>
                <a:cubicBezTo>
                  <a:pt x="4315" y="11101"/>
                  <a:pt x="4268" y="11102"/>
                  <a:pt x="4221" y="11102"/>
                </a:cubicBezTo>
                <a:cubicBezTo>
                  <a:pt x="3359" y="11102"/>
                  <a:pt x="2550" y="10773"/>
                  <a:pt x="1923" y="10175"/>
                </a:cubicBezTo>
                <a:cubicBezTo>
                  <a:pt x="1261" y="9553"/>
                  <a:pt x="887" y="8705"/>
                  <a:pt x="872" y="7788"/>
                </a:cubicBezTo>
                <a:cubicBezTo>
                  <a:pt x="849" y="5986"/>
                  <a:pt x="2290" y="4464"/>
                  <a:pt x="4092" y="4388"/>
                </a:cubicBezTo>
                <a:lnTo>
                  <a:pt x="4234" y="4388"/>
                </a:lnTo>
                <a:cubicBezTo>
                  <a:pt x="4611" y="4388"/>
                  <a:pt x="4978" y="4447"/>
                  <a:pt x="5331" y="4575"/>
                </a:cubicBezTo>
                <a:cubicBezTo>
                  <a:pt x="5437" y="4611"/>
                  <a:pt x="5545" y="4628"/>
                  <a:pt x="5651" y="4628"/>
                </a:cubicBezTo>
                <a:cubicBezTo>
                  <a:pt x="6034" y="4628"/>
                  <a:pt x="6390" y="4404"/>
                  <a:pt x="6531" y="4028"/>
                </a:cubicBezTo>
                <a:cubicBezTo>
                  <a:pt x="7252" y="2174"/>
                  <a:pt x="9001" y="920"/>
                  <a:pt x="10983" y="844"/>
                </a:cubicBezTo>
                <a:cubicBezTo>
                  <a:pt x="11039" y="842"/>
                  <a:pt x="11095" y="841"/>
                  <a:pt x="11151" y="841"/>
                </a:cubicBezTo>
                <a:close/>
                <a:moveTo>
                  <a:pt x="11168" y="1"/>
                </a:moveTo>
                <a:cubicBezTo>
                  <a:pt x="11097" y="1"/>
                  <a:pt x="11026" y="2"/>
                  <a:pt x="10954" y="5"/>
                </a:cubicBezTo>
                <a:cubicBezTo>
                  <a:pt x="8634" y="95"/>
                  <a:pt x="6585" y="1558"/>
                  <a:pt x="5751" y="3727"/>
                </a:cubicBezTo>
                <a:cubicBezTo>
                  <a:pt x="5736" y="3770"/>
                  <a:pt x="5697" y="3786"/>
                  <a:pt x="5657" y="3786"/>
                </a:cubicBezTo>
                <a:cubicBezTo>
                  <a:pt x="5641" y="3786"/>
                  <a:pt x="5624" y="3784"/>
                  <a:pt x="5609" y="3779"/>
                </a:cubicBezTo>
                <a:cubicBezTo>
                  <a:pt x="5159" y="3626"/>
                  <a:pt x="4690" y="3543"/>
                  <a:pt x="4219" y="3543"/>
                </a:cubicBezTo>
                <a:cubicBezTo>
                  <a:pt x="4164" y="3543"/>
                  <a:pt x="4109" y="3544"/>
                  <a:pt x="4054" y="3547"/>
                </a:cubicBezTo>
                <a:cubicBezTo>
                  <a:pt x="1811" y="3644"/>
                  <a:pt x="0" y="5552"/>
                  <a:pt x="31" y="7797"/>
                </a:cubicBezTo>
                <a:cubicBezTo>
                  <a:pt x="54" y="8944"/>
                  <a:pt x="512" y="10004"/>
                  <a:pt x="1344" y="10791"/>
                </a:cubicBezTo>
                <a:cubicBezTo>
                  <a:pt x="2133" y="11535"/>
                  <a:pt x="3146" y="11940"/>
                  <a:pt x="4227" y="11940"/>
                </a:cubicBezTo>
                <a:lnTo>
                  <a:pt x="4393" y="11940"/>
                </a:lnTo>
                <a:cubicBezTo>
                  <a:pt x="5023" y="11910"/>
                  <a:pt x="6315" y="11857"/>
                  <a:pt x="7657" y="11796"/>
                </a:cubicBezTo>
                <a:cubicBezTo>
                  <a:pt x="9107" y="11729"/>
                  <a:pt x="10615" y="11661"/>
                  <a:pt x="11405" y="11632"/>
                </a:cubicBezTo>
                <a:cubicBezTo>
                  <a:pt x="11554" y="11625"/>
                  <a:pt x="11736" y="11622"/>
                  <a:pt x="11944" y="11622"/>
                </a:cubicBezTo>
                <a:cubicBezTo>
                  <a:pt x="12645" y="11622"/>
                  <a:pt x="13633" y="11657"/>
                  <a:pt x="14593" y="11692"/>
                </a:cubicBezTo>
                <a:cubicBezTo>
                  <a:pt x="15542" y="11727"/>
                  <a:pt x="16452" y="11758"/>
                  <a:pt x="17074" y="11758"/>
                </a:cubicBezTo>
                <a:cubicBezTo>
                  <a:pt x="17240" y="11758"/>
                  <a:pt x="17386" y="11756"/>
                  <a:pt x="17507" y="11751"/>
                </a:cubicBezTo>
                <a:cubicBezTo>
                  <a:pt x="18483" y="11715"/>
                  <a:pt x="19405" y="11265"/>
                  <a:pt x="20029" y="10513"/>
                </a:cubicBezTo>
                <a:cubicBezTo>
                  <a:pt x="20659" y="9762"/>
                  <a:pt x="20937" y="8771"/>
                  <a:pt x="20794" y="7797"/>
                </a:cubicBezTo>
                <a:cubicBezTo>
                  <a:pt x="20638" y="6685"/>
                  <a:pt x="19879" y="5687"/>
                  <a:pt x="18813" y="5175"/>
                </a:cubicBezTo>
                <a:cubicBezTo>
                  <a:pt x="18335" y="4952"/>
                  <a:pt x="17847" y="4840"/>
                  <a:pt x="17355" y="4840"/>
                </a:cubicBezTo>
                <a:cubicBezTo>
                  <a:pt x="17235" y="4840"/>
                  <a:pt x="17116" y="4847"/>
                  <a:pt x="16997" y="4860"/>
                </a:cubicBezTo>
                <a:cubicBezTo>
                  <a:pt x="16993" y="4861"/>
                  <a:pt x="16989" y="4861"/>
                  <a:pt x="16985" y="4861"/>
                </a:cubicBezTo>
                <a:cubicBezTo>
                  <a:pt x="16943" y="4861"/>
                  <a:pt x="16899" y="4819"/>
                  <a:pt x="16890" y="4763"/>
                </a:cubicBezTo>
                <a:cubicBezTo>
                  <a:pt x="16386" y="2012"/>
                  <a:pt x="13953" y="1"/>
                  <a:pt x="1116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926" name="Google Shape;926;p26"/>
          <p:cNvGrpSpPr/>
          <p:nvPr/>
        </p:nvGrpSpPr>
        <p:grpSpPr>
          <a:xfrm>
            <a:off x="10979234" y="345768"/>
            <a:ext cx="618900" cy="111933"/>
            <a:chOff x="3760550" y="753275"/>
            <a:chExt cx="464175" cy="83950"/>
          </a:xfrm>
        </p:grpSpPr>
        <p:sp>
          <p:nvSpPr>
            <p:cNvPr id="927" name="Google Shape;927;p26"/>
            <p:cNvSpPr/>
            <p:nvPr/>
          </p:nvSpPr>
          <p:spPr>
            <a:xfrm>
              <a:off x="376055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8" y="1"/>
                  </a:moveTo>
                  <a:cubicBezTo>
                    <a:pt x="4858" y="1"/>
                    <a:pt x="4739" y="53"/>
                    <a:pt x="4656" y="153"/>
                  </a:cubicBezTo>
                  <a:lnTo>
                    <a:pt x="2712" y="2495"/>
                  </a:lnTo>
                  <a:lnTo>
                    <a:pt x="797" y="198"/>
                  </a:lnTo>
                  <a:cubicBezTo>
                    <a:pt x="714" y="98"/>
                    <a:pt x="595" y="46"/>
                    <a:pt x="476" y="46"/>
                  </a:cubicBezTo>
                  <a:cubicBezTo>
                    <a:pt x="380" y="46"/>
                    <a:pt x="284" y="79"/>
                    <a:pt x="204" y="146"/>
                  </a:cubicBezTo>
                  <a:cubicBezTo>
                    <a:pt x="24" y="295"/>
                    <a:pt x="1" y="558"/>
                    <a:pt x="152" y="738"/>
                  </a:cubicBezTo>
                  <a:lnTo>
                    <a:pt x="2103" y="3080"/>
                  </a:lnTo>
                  <a:cubicBezTo>
                    <a:pt x="2262" y="3261"/>
                    <a:pt x="2478" y="3358"/>
                    <a:pt x="2712" y="3358"/>
                  </a:cubicBezTo>
                  <a:cubicBezTo>
                    <a:pt x="2945" y="3358"/>
                    <a:pt x="3170" y="3261"/>
                    <a:pt x="3319" y="3080"/>
                  </a:cubicBezTo>
                  <a:lnTo>
                    <a:pt x="5301" y="693"/>
                  </a:lnTo>
                  <a:cubicBezTo>
                    <a:pt x="5451" y="513"/>
                    <a:pt x="5429" y="250"/>
                    <a:pt x="5249" y="101"/>
                  </a:cubicBezTo>
                  <a:cubicBezTo>
                    <a:pt x="5169" y="34"/>
                    <a:pt x="5073" y="1"/>
                    <a:pt x="49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28" name="Google Shape;928;p26"/>
            <p:cNvSpPr/>
            <p:nvPr/>
          </p:nvSpPr>
          <p:spPr>
            <a:xfrm>
              <a:off x="3924600" y="753275"/>
              <a:ext cx="136275" cy="83950"/>
            </a:xfrm>
            <a:custGeom>
              <a:avLst/>
              <a:gdLst/>
              <a:ahLst/>
              <a:cxnLst/>
              <a:rect l="l" t="t" r="r" b="b"/>
              <a:pathLst>
                <a:path w="5451" h="3358" extrusionOk="0">
                  <a:moveTo>
                    <a:pt x="4973" y="1"/>
                  </a:moveTo>
                  <a:cubicBezTo>
                    <a:pt x="4853" y="1"/>
                    <a:pt x="4734" y="53"/>
                    <a:pt x="4654" y="153"/>
                  </a:cubicBezTo>
                  <a:lnTo>
                    <a:pt x="2710" y="2495"/>
                  </a:lnTo>
                  <a:lnTo>
                    <a:pt x="796" y="198"/>
                  </a:lnTo>
                  <a:cubicBezTo>
                    <a:pt x="712" y="98"/>
                    <a:pt x="591" y="46"/>
                    <a:pt x="471" y="46"/>
                  </a:cubicBezTo>
                  <a:cubicBezTo>
                    <a:pt x="375" y="46"/>
                    <a:pt x="280" y="79"/>
                    <a:pt x="204" y="146"/>
                  </a:cubicBezTo>
                  <a:cubicBezTo>
                    <a:pt x="24" y="295"/>
                    <a:pt x="0" y="558"/>
                    <a:pt x="150" y="738"/>
                  </a:cubicBezTo>
                  <a:lnTo>
                    <a:pt x="2103" y="3080"/>
                  </a:lnTo>
                  <a:cubicBezTo>
                    <a:pt x="2252" y="3261"/>
                    <a:pt x="2477" y="3358"/>
                    <a:pt x="2710" y="3358"/>
                  </a:cubicBezTo>
                  <a:cubicBezTo>
                    <a:pt x="2942" y="3358"/>
                    <a:pt x="3167" y="3261"/>
                    <a:pt x="3319" y="3080"/>
                  </a:cubicBezTo>
                  <a:lnTo>
                    <a:pt x="5300" y="693"/>
                  </a:lnTo>
                  <a:cubicBezTo>
                    <a:pt x="5450" y="513"/>
                    <a:pt x="5419" y="250"/>
                    <a:pt x="5239" y="101"/>
                  </a:cubicBezTo>
                  <a:cubicBezTo>
                    <a:pt x="5163" y="34"/>
                    <a:pt x="5068" y="1"/>
                    <a:pt x="4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29" name="Google Shape;929;p26"/>
            <p:cNvSpPr/>
            <p:nvPr/>
          </p:nvSpPr>
          <p:spPr>
            <a:xfrm>
              <a:off x="4088625" y="753275"/>
              <a:ext cx="136100" cy="83950"/>
            </a:xfrm>
            <a:custGeom>
              <a:avLst/>
              <a:gdLst/>
              <a:ahLst/>
              <a:cxnLst/>
              <a:rect l="l" t="t" r="r" b="b"/>
              <a:pathLst>
                <a:path w="5444" h="3358" extrusionOk="0">
                  <a:moveTo>
                    <a:pt x="4968" y="1"/>
                  </a:moveTo>
                  <a:cubicBezTo>
                    <a:pt x="4849" y="1"/>
                    <a:pt x="4730" y="53"/>
                    <a:pt x="4647" y="153"/>
                  </a:cubicBezTo>
                  <a:lnTo>
                    <a:pt x="2710" y="2495"/>
                  </a:lnTo>
                  <a:lnTo>
                    <a:pt x="788" y="198"/>
                  </a:lnTo>
                  <a:cubicBezTo>
                    <a:pt x="709" y="98"/>
                    <a:pt x="590" y="46"/>
                    <a:pt x="469" y="46"/>
                  </a:cubicBezTo>
                  <a:cubicBezTo>
                    <a:pt x="373" y="46"/>
                    <a:pt x="275" y="79"/>
                    <a:pt x="195" y="146"/>
                  </a:cubicBezTo>
                  <a:cubicBezTo>
                    <a:pt x="22" y="295"/>
                    <a:pt x="1" y="558"/>
                    <a:pt x="143" y="738"/>
                  </a:cubicBezTo>
                  <a:lnTo>
                    <a:pt x="2101" y="3080"/>
                  </a:lnTo>
                  <a:cubicBezTo>
                    <a:pt x="2253" y="3261"/>
                    <a:pt x="2471" y="3358"/>
                    <a:pt x="2710" y="3358"/>
                  </a:cubicBezTo>
                  <a:cubicBezTo>
                    <a:pt x="2943" y="3358"/>
                    <a:pt x="3161" y="3261"/>
                    <a:pt x="3310" y="3080"/>
                  </a:cubicBezTo>
                  <a:lnTo>
                    <a:pt x="5299" y="693"/>
                  </a:lnTo>
                  <a:cubicBezTo>
                    <a:pt x="5443" y="513"/>
                    <a:pt x="5420" y="250"/>
                    <a:pt x="5240" y="101"/>
                  </a:cubicBezTo>
                  <a:cubicBezTo>
                    <a:pt x="5160" y="34"/>
                    <a:pt x="5064" y="1"/>
                    <a:pt x="49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930" name="Google Shape;930;p26"/>
          <p:cNvSpPr/>
          <p:nvPr/>
        </p:nvSpPr>
        <p:spPr>
          <a:xfrm>
            <a:off x="238051" y="1986900"/>
            <a:ext cx="325600" cy="311600"/>
          </a:xfrm>
          <a:custGeom>
            <a:avLst/>
            <a:gdLst/>
            <a:ahLst/>
            <a:cxnLst/>
            <a:rect l="l" t="t" r="r" b="b"/>
            <a:pathLst>
              <a:path w="9768" h="9348" extrusionOk="0">
                <a:moveTo>
                  <a:pt x="2276" y="842"/>
                </a:moveTo>
                <a:cubicBezTo>
                  <a:pt x="2710" y="842"/>
                  <a:pt x="3260" y="1174"/>
                  <a:pt x="3694" y="1714"/>
                </a:cubicBezTo>
                <a:cubicBezTo>
                  <a:pt x="3935" y="2013"/>
                  <a:pt x="4161" y="2338"/>
                  <a:pt x="4355" y="2675"/>
                </a:cubicBezTo>
                <a:cubicBezTo>
                  <a:pt x="4497" y="2914"/>
                  <a:pt x="4737" y="3058"/>
                  <a:pt x="5016" y="3058"/>
                </a:cubicBezTo>
                <a:cubicBezTo>
                  <a:pt x="5294" y="3058"/>
                  <a:pt x="5541" y="2914"/>
                  <a:pt x="5676" y="2675"/>
                </a:cubicBezTo>
                <a:cubicBezTo>
                  <a:pt x="6254" y="1676"/>
                  <a:pt x="6892" y="1039"/>
                  <a:pt x="7439" y="918"/>
                </a:cubicBezTo>
                <a:cubicBezTo>
                  <a:pt x="7509" y="902"/>
                  <a:pt x="7577" y="894"/>
                  <a:pt x="7644" y="894"/>
                </a:cubicBezTo>
                <a:cubicBezTo>
                  <a:pt x="7833" y="894"/>
                  <a:pt x="8016" y="956"/>
                  <a:pt x="8198" y="1084"/>
                </a:cubicBezTo>
                <a:cubicBezTo>
                  <a:pt x="8416" y="1233"/>
                  <a:pt x="8551" y="1451"/>
                  <a:pt x="8596" y="1752"/>
                </a:cubicBezTo>
                <a:cubicBezTo>
                  <a:pt x="8829" y="3238"/>
                  <a:pt x="7065" y="6180"/>
                  <a:pt x="5308" y="8470"/>
                </a:cubicBezTo>
                <a:cubicBezTo>
                  <a:pt x="3251" y="6188"/>
                  <a:pt x="1015" y="3087"/>
                  <a:pt x="1397" y="1781"/>
                </a:cubicBezTo>
                <a:cubicBezTo>
                  <a:pt x="1503" y="1406"/>
                  <a:pt x="1719" y="941"/>
                  <a:pt x="2134" y="851"/>
                </a:cubicBezTo>
                <a:cubicBezTo>
                  <a:pt x="2179" y="842"/>
                  <a:pt x="2231" y="842"/>
                  <a:pt x="2276" y="842"/>
                </a:cubicBezTo>
                <a:close/>
                <a:moveTo>
                  <a:pt x="2281" y="0"/>
                </a:moveTo>
                <a:cubicBezTo>
                  <a:pt x="2175" y="0"/>
                  <a:pt x="2070" y="11"/>
                  <a:pt x="1968" y="32"/>
                </a:cubicBezTo>
                <a:cubicBezTo>
                  <a:pt x="1510" y="122"/>
                  <a:pt x="901" y="460"/>
                  <a:pt x="586" y="1549"/>
                </a:cubicBezTo>
                <a:cubicBezTo>
                  <a:pt x="1" y="3568"/>
                  <a:pt x="3305" y="7501"/>
                  <a:pt x="4746" y="9094"/>
                </a:cubicBezTo>
                <a:cubicBezTo>
                  <a:pt x="4888" y="9258"/>
                  <a:pt x="5097" y="9348"/>
                  <a:pt x="5315" y="9348"/>
                </a:cubicBezTo>
                <a:lnTo>
                  <a:pt x="5346" y="9348"/>
                </a:lnTo>
                <a:cubicBezTo>
                  <a:pt x="5571" y="9340"/>
                  <a:pt x="5782" y="9229"/>
                  <a:pt x="5924" y="9049"/>
                </a:cubicBezTo>
                <a:cubicBezTo>
                  <a:pt x="7088" y="7532"/>
                  <a:pt x="9767" y="3779"/>
                  <a:pt x="9421" y="1617"/>
                </a:cubicBezTo>
                <a:cubicBezTo>
                  <a:pt x="9340" y="1084"/>
                  <a:pt x="9092" y="671"/>
                  <a:pt x="8679" y="392"/>
                </a:cubicBezTo>
                <a:cubicBezTo>
                  <a:pt x="8346" y="166"/>
                  <a:pt x="7997" y="49"/>
                  <a:pt x="7637" y="49"/>
                </a:cubicBezTo>
                <a:cubicBezTo>
                  <a:pt x="7510" y="49"/>
                  <a:pt x="7382" y="63"/>
                  <a:pt x="7252" y="93"/>
                </a:cubicBezTo>
                <a:cubicBezTo>
                  <a:pt x="6292" y="311"/>
                  <a:pt x="5519" y="1302"/>
                  <a:pt x="5016" y="2141"/>
                </a:cubicBezTo>
                <a:cubicBezTo>
                  <a:pt x="4813" y="1804"/>
                  <a:pt x="4588" y="1489"/>
                  <a:pt x="4348" y="1188"/>
                </a:cubicBezTo>
                <a:cubicBezTo>
                  <a:pt x="3742" y="434"/>
                  <a:pt x="2974" y="0"/>
                  <a:pt x="228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931" name="Google Shape;931;p26"/>
          <p:cNvSpPr/>
          <p:nvPr/>
        </p:nvSpPr>
        <p:spPr>
          <a:xfrm>
            <a:off x="10497766" y="1140867"/>
            <a:ext cx="2382427" cy="1157632"/>
          </a:xfrm>
          <a:custGeom>
            <a:avLst/>
            <a:gdLst/>
            <a:ahLst/>
            <a:cxnLst/>
            <a:rect l="l" t="t" r="r" b="b"/>
            <a:pathLst>
              <a:path w="47639" h="23148" extrusionOk="0">
                <a:moveTo>
                  <a:pt x="24298" y="0"/>
                </a:moveTo>
                <a:cubicBezTo>
                  <a:pt x="18492" y="0"/>
                  <a:pt x="13666" y="4478"/>
                  <a:pt x="13190" y="10256"/>
                </a:cubicBezTo>
                <a:cubicBezTo>
                  <a:pt x="12725" y="10121"/>
                  <a:pt x="12237" y="10038"/>
                  <a:pt x="11727" y="10015"/>
                </a:cubicBezTo>
                <a:cubicBezTo>
                  <a:pt x="11646" y="10012"/>
                  <a:pt x="11566" y="10010"/>
                  <a:pt x="11486" y="10010"/>
                </a:cubicBezTo>
                <a:cubicBezTo>
                  <a:pt x="8207" y="10010"/>
                  <a:pt x="5482" y="12543"/>
                  <a:pt x="5225" y="15804"/>
                </a:cubicBezTo>
                <a:cubicBezTo>
                  <a:pt x="4843" y="15683"/>
                  <a:pt x="4431" y="15616"/>
                  <a:pt x="4002" y="15616"/>
                </a:cubicBezTo>
                <a:cubicBezTo>
                  <a:pt x="1795" y="15616"/>
                  <a:pt x="1" y="17409"/>
                  <a:pt x="1" y="19625"/>
                </a:cubicBezTo>
                <a:cubicBezTo>
                  <a:pt x="1" y="21839"/>
                  <a:pt x="1532" y="22597"/>
                  <a:pt x="3725" y="22882"/>
                </a:cubicBezTo>
                <a:cubicBezTo>
                  <a:pt x="5349" y="23095"/>
                  <a:pt x="7654" y="23147"/>
                  <a:pt x="9568" y="23147"/>
                </a:cubicBezTo>
                <a:cubicBezTo>
                  <a:pt x="10952" y="23147"/>
                  <a:pt x="12132" y="23120"/>
                  <a:pt x="12702" y="23107"/>
                </a:cubicBezTo>
                <a:cubicBezTo>
                  <a:pt x="15426" y="23042"/>
                  <a:pt x="19686" y="22817"/>
                  <a:pt x="22535" y="22817"/>
                </a:cubicBezTo>
                <a:cubicBezTo>
                  <a:pt x="23000" y="22817"/>
                  <a:pt x="23428" y="22823"/>
                  <a:pt x="23805" y="22837"/>
                </a:cubicBezTo>
                <a:cubicBezTo>
                  <a:pt x="26050" y="22923"/>
                  <a:pt x="31134" y="23017"/>
                  <a:pt x="34847" y="23017"/>
                </a:cubicBezTo>
                <a:cubicBezTo>
                  <a:pt x="36337" y="23017"/>
                  <a:pt x="37607" y="23002"/>
                  <a:pt x="38384" y="22965"/>
                </a:cubicBezTo>
                <a:cubicBezTo>
                  <a:pt x="44050" y="22709"/>
                  <a:pt x="47309" y="19805"/>
                  <a:pt x="47473" y="15495"/>
                </a:cubicBezTo>
                <a:cubicBezTo>
                  <a:pt x="47639" y="11179"/>
                  <a:pt x="43293" y="7509"/>
                  <a:pt x="38984" y="7343"/>
                </a:cubicBezTo>
                <a:cubicBezTo>
                  <a:pt x="38884" y="7340"/>
                  <a:pt x="38786" y="7338"/>
                  <a:pt x="38687" y="7338"/>
                </a:cubicBezTo>
                <a:cubicBezTo>
                  <a:pt x="37387" y="7338"/>
                  <a:pt x="36162" y="7656"/>
                  <a:pt x="35080" y="8221"/>
                </a:cubicBezTo>
                <a:cubicBezTo>
                  <a:pt x="33826" y="3650"/>
                  <a:pt x="29727" y="203"/>
                  <a:pt x="24737" y="9"/>
                </a:cubicBezTo>
                <a:cubicBezTo>
                  <a:pt x="24590" y="3"/>
                  <a:pt x="24443" y="0"/>
                  <a:pt x="2429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932" name="Google Shape;932;p26"/>
          <p:cNvGrpSpPr/>
          <p:nvPr/>
        </p:nvGrpSpPr>
        <p:grpSpPr>
          <a:xfrm flipH="1">
            <a:off x="57433" y="4164235"/>
            <a:ext cx="1430800" cy="1456367"/>
            <a:chOff x="3803175" y="2825350"/>
            <a:chExt cx="1073100" cy="1092275"/>
          </a:xfrm>
        </p:grpSpPr>
        <p:sp>
          <p:nvSpPr>
            <p:cNvPr id="933" name="Google Shape;933;p26"/>
            <p:cNvSpPr/>
            <p:nvPr/>
          </p:nvSpPr>
          <p:spPr>
            <a:xfrm>
              <a:off x="3803175" y="2825350"/>
              <a:ext cx="1073100" cy="521225"/>
            </a:xfrm>
            <a:custGeom>
              <a:avLst/>
              <a:gdLst/>
              <a:ahLst/>
              <a:cxnLst/>
              <a:rect l="l" t="t" r="r" b="b"/>
              <a:pathLst>
                <a:path w="42924" h="20849" extrusionOk="0">
                  <a:moveTo>
                    <a:pt x="21027" y="1"/>
                  </a:moveTo>
                  <a:cubicBezTo>
                    <a:pt x="20895" y="1"/>
                    <a:pt x="20762" y="3"/>
                    <a:pt x="20628" y="9"/>
                  </a:cubicBezTo>
                  <a:cubicBezTo>
                    <a:pt x="16132" y="182"/>
                    <a:pt x="12438" y="3282"/>
                    <a:pt x="11312" y="7402"/>
                  </a:cubicBezTo>
                  <a:cubicBezTo>
                    <a:pt x="10351" y="6898"/>
                    <a:pt x="9257" y="6609"/>
                    <a:pt x="8097" y="6609"/>
                  </a:cubicBezTo>
                  <a:cubicBezTo>
                    <a:pt x="7998" y="6609"/>
                    <a:pt x="7899" y="6611"/>
                    <a:pt x="7799" y="6615"/>
                  </a:cubicBezTo>
                  <a:cubicBezTo>
                    <a:pt x="3911" y="6765"/>
                    <a:pt x="0" y="10067"/>
                    <a:pt x="151" y="13948"/>
                  </a:cubicBezTo>
                  <a:cubicBezTo>
                    <a:pt x="301" y="17837"/>
                    <a:pt x="3236" y="20450"/>
                    <a:pt x="8340" y="20682"/>
                  </a:cubicBezTo>
                  <a:cubicBezTo>
                    <a:pt x="9053" y="20715"/>
                    <a:pt x="10230" y="20728"/>
                    <a:pt x="11610" y="20728"/>
                  </a:cubicBezTo>
                  <a:cubicBezTo>
                    <a:pt x="14947" y="20728"/>
                    <a:pt x="19467" y="20649"/>
                    <a:pt x="21470" y="20568"/>
                  </a:cubicBezTo>
                  <a:cubicBezTo>
                    <a:pt x="21818" y="20556"/>
                    <a:pt x="22213" y="20550"/>
                    <a:pt x="22644" y="20550"/>
                  </a:cubicBezTo>
                  <a:cubicBezTo>
                    <a:pt x="25214" y="20550"/>
                    <a:pt x="29033" y="20751"/>
                    <a:pt x="31476" y="20810"/>
                  </a:cubicBezTo>
                  <a:cubicBezTo>
                    <a:pt x="31997" y="20822"/>
                    <a:pt x="33085" y="20849"/>
                    <a:pt x="34357" y="20849"/>
                  </a:cubicBezTo>
                  <a:cubicBezTo>
                    <a:pt x="36071" y="20849"/>
                    <a:pt x="38118" y="20801"/>
                    <a:pt x="39561" y="20606"/>
                  </a:cubicBezTo>
                  <a:cubicBezTo>
                    <a:pt x="41543" y="20352"/>
                    <a:pt x="42923" y="19668"/>
                    <a:pt x="42923" y="17671"/>
                  </a:cubicBezTo>
                  <a:cubicBezTo>
                    <a:pt x="42923" y="15683"/>
                    <a:pt x="41302" y="14061"/>
                    <a:pt x="39313" y="14061"/>
                  </a:cubicBezTo>
                  <a:cubicBezTo>
                    <a:pt x="38931" y="14061"/>
                    <a:pt x="38554" y="14121"/>
                    <a:pt x="38210" y="14234"/>
                  </a:cubicBezTo>
                  <a:cubicBezTo>
                    <a:pt x="37982" y="11294"/>
                    <a:pt x="35521" y="9013"/>
                    <a:pt x="32569" y="9013"/>
                  </a:cubicBezTo>
                  <a:cubicBezTo>
                    <a:pt x="32498" y="9013"/>
                    <a:pt x="32427" y="9014"/>
                    <a:pt x="32355" y="9017"/>
                  </a:cubicBezTo>
                  <a:cubicBezTo>
                    <a:pt x="31896" y="9038"/>
                    <a:pt x="31454" y="9114"/>
                    <a:pt x="31033" y="9235"/>
                  </a:cubicBezTo>
                  <a:cubicBezTo>
                    <a:pt x="30609" y="4028"/>
                    <a:pt x="26256" y="1"/>
                    <a:pt x="210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934" name="Google Shape;934;p26"/>
            <p:cNvGrpSpPr/>
            <p:nvPr/>
          </p:nvGrpSpPr>
          <p:grpSpPr>
            <a:xfrm>
              <a:off x="4143625" y="3473950"/>
              <a:ext cx="338350" cy="443675"/>
              <a:chOff x="4143625" y="3473950"/>
              <a:chExt cx="338350" cy="443675"/>
            </a:xfrm>
          </p:grpSpPr>
          <p:sp>
            <p:nvSpPr>
              <p:cNvPr id="935" name="Google Shape;935;p26"/>
              <p:cNvSpPr/>
              <p:nvPr/>
            </p:nvSpPr>
            <p:spPr>
              <a:xfrm>
                <a:off x="4143625" y="3488000"/>
                <a:ext cx="66225" cy="127275"/>
              </a:xfrm>
              <a:custGeom>
                <a:avLst/>
                <a:gdLst/>
                <a:ahLst/>
                <a:cxnLst/>
                <a:rect l="l" t="t" r="r" b="b"/>
                <a:pathLst>
                  <a:path w="2649" h="5091" extrusionOk="0">
                    <a:moveTo>
                      <a:pt x="1352" y="1"/>
                    </a:moveTo>
                    <a:cubicBezTo>
                      <a:pt x="1058" y="1"/>
                      <a:pt x="0" y="2179"/>
                      <a:pt x="0" y="3379"/>
                    </a:cubicBezTo>
                    <a:cubicBezTo>
                      <a:pt x="0" y="4580"/>
                      <a:pt x="532" y="5090"/>
                      <a:pt x="1269" y="5090"/>
                    </a:cubicBezTo>
                    <a:cubicBezTo>
                      <a:pt x="1997" y="5090"/>
                      <a:pt x="2649" y="4580"/>
                      <a:pt x="2649" y="3379"/>
                    </a:cubicBezTo>
                    <a:cubicBezTo>
                      <a:pt x="2649" y="2179"/>
                      <a:pt x="1636" y="1"/>
                      <a:pt x="13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36" name="Google Shape;936;p26"/>
              <p:cNvSpPr/>
              <p:nvPr/>
            </p:nvSpPr>
            <p:spPr>
              <a:xfrm>
                <a:off x="4415700" y="3473950"/>
                <a:ext cx="66275" cy="127250"/>
              </a:xfrm>
              <a:custGeom>
                <a:avLst/>
                <a:gdLst/>
                <a:ahLst/>
                <a:cxnLst/>
                <a:rect l="l" t="t" r="r" b="b"/>
                <a:pathLst>
                  <a:path w="2651" h="5090" extrusionOk="0">
                    <a:moveTo>
                      <a:pt x="1359" y="0"/>
                    </a:moveTo>
                    <a:cubicBezTo>
                      <a:pt x="1060" y="0"/>
                      <a:pt x="1" y="2177"/>
                      <a:pt x="1" y="3378"/>
                    </a:cubicBezTo>
                    <a:cubicBezTo>
                      <a:pt x="1" y="4578"/>
                      <a:pt x="541" y="5090"/>
                      <a:pt x="1269" y="5090"/>
                    </a:cubicBezTo>
                    <a:cubicBezTo>
                      <a:pt x="2006" y="5090"/>
                      <a:pt x="2651" y="4578"/>
                      <a:pt x="2651" y="3378"/>
                    </a:cubicBezTo>
                    <a:cubicBezTo>
                      <a:pt x="2651" y="2177"/>
                      <a:pt x="1646" y="0"/>
                      <a:pt x="13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37" name="Google Shape;937;p26"/>
              <p:cNvSpPr/>
              <p:nvPr/>
            </p:nvSpPr>
            <p:spPr>
              <a:xfrm>
                <a:off x="4143625" y="3689550"/>
                <a:ext cx="66225" cy="127275"/>
              </a:xfrm>
              <a:custGeom>
                <a:avLst/>
                <a:gdLst/>
                <a:ahLst/>
                <a:cxnLst/>
                <a:rect l="l" t="t" r="r" b="b"/>
                <a:pathLst>
                  <a:path w="2649" h="5091" extrusionOk="0">
                    <a:moveTo>
                      <a:pt x="1352" y="1"/>
                    </a:moveTo>
                    <a:cubicBezTo>
                      <a:pt x="1058" y="1"/>
                      <a:pt x="0" y="2179"/>
                      <a:pt x="0" y="3379"/>
                    </a:cubicBezTo>
                    <a:cubicBezTo>
                      <a:pt x="0" y="4580"/>
                      <a:pt x="532" y="5090"/>
                      <a:pt x="1269" y="5090"/>
                    </a:cubicBezTo>
                    <a:cubicBezTo>
                      <a:pt x="1997" y="5090"/>
                      <a:pt x="2649" y="4580"/>
                      <a:pt x="2649" y="3379"/>
                    </a:cubicBezTo>
                    <a:cubicBezTo>
                      <a:pt x="2649" y="2179"/>
                      <a:pt x="1636" y="1"/>
                      <a:pt x="13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38" name="Google Shape;938;p26"/>
              <p:cNvSpPr/>
              <p:nvPr/>
            </p:nvSpPr>
            <p:spPr>
              <a:xfrm>
                <a:off x="4279650" y="3588975"/>
                <a:ext cx="66275" cy="127275"/>
              </a:xfrm>
              <a:custGeom>
                <a:avLst/>
                <a:gdLst/>
                <a:ahLst/>
                <a:cxnLst/>
                <a:rect l="l" t="t" r="r" b="b"/>
                <a:pathLst>
                  <a:path w="2651" h="5091" extrusionOk="0">
                    <a:moveTo>
                      <a:pt x="1351" y="1"/>
                    </a:moveTo>
                    <a:cubicBezTo>
                      <a:pt x="1060" y="1"/>
                      <a:pt x="0" y="2177"/>
                      <a:pt x="0" y="3379"/>
                    </a:cubicBezTo>
                    <a:cubicBezTo>
                      <a:pt x="0" y="4580"/>
                      <a:pt x="533" y="5090"/>
                      <a:pt x="1270" y="5090"/>
                    </a:cubicBezTo>
                    <a:cubicBezTo>
                      <a:pt x="1998" y="5090"/>
                      <a:pt x="2650" y="4580"/>
                      <a:pt x="2650" y="3379"/>
                    </a:cubicBezTo>
                    <a:cubicBezTo>
                      <a:pt x="2650" y="2177"/>
                      <a:pt x="1645" y="1"/>
                      <a:pt x="135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39" name="Google Shape;939;p26"/>
              <p:cNvSpPr/>
              <p:nvPr/>
            </p:nvSpPr>
            <p:spPr>
              <a:xfrm>
                <a:off x="4408775" y="3685225"/>
                <a:ext cx="66275" cy="127100"/>
              </a:xfrm>
              <a:custGeom>
                <a:avLst/>
                <a:gdLst/>
                <a:ahLst/>
                <a:cxnLst/>
                <a:rect l="l" t="t" r="r" b="b"/>
                <a:pathLst>
                  <a:path w="2651" h="5084" extrusionOk="0">
                    <a:moveTo>
                      <a:pt x="1352" y="1"/>
                    </a:moveTo>
                    <a:cubicBezTo>
                      <a:pt x="1060" y="1"/>
                      <a:pt x="0" y="2179"/>
                      <a:pt x="0" y="3379"/>
                    </a:cubicBezTo>
                    <a:cubicBezTo>
                      <a:pt x="0" y="4580"/>
                      <a:pt x="534" y="5083"/>
                      <a:pt x="1269" y="5083"/>
                    </a:cubicBezTo>
                    <a:cubicBezTo>
                      <a:pt x="1997" y="5083"/>
                      <a:pt x="2651" y="4580"/>
                      <a:pt x="2651" y="3379"/>
                    </a:cubicBezTo>
                    <a:cubicBezTo>
                      <a:pt x="2651" y="2179"/>
                      <a:pt x="1645" y="1"/>
                      <a:pt x="13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40" name="Google Shape;940;p26"/>
              <p:cNvSpPr/>
              <p:nvPr/>
            </p:nvSpPr>
            <p:spPr>
              <a:xfrm>
                <a:off x="4279650" y="3790525"/>
                <a:ext cx="66275" cy="127100"/>
              </a:xfrm>
              <a:custGeom>
                <a:avLst/>
                <a:gdLst/>
                <a:ahLst/>
                <a:cxnLst/>
                <a:rect l="l" t="t" r="r" b="b"/>
                <a:pathLst>
                  <a:path w="2651" h="5084" extrusionOk="0">
                    <a:moveTo>
                      <a:pt x="1351" y="1"/>
                    </a:moveTo>
                    <a:cubicBezTo>
                      <a:pt x="1060" y="1"/>
                      <a:pt x="0" y="2177"/>
                      <a:pt x="0" y="3379"/>
                    </a:cubicBezTo>
                    <a:cubicBezTo>
                      <a:pt x="0" y="4581"/>
                      <a:pt x="533" y="5083"/>
                      <a:pt x="1270" y="5083"/>
                    </a:cubicBezTo>
                    <a:cubicBezTo>
                      <a:pt x="1998" y="5083"/>
                      <a:pt x="2650" y="4581"/>
                      <a:pt x="2650" y="3379"/>
                    </a:cubicBezTo>
                    <a:cubicBezTo>
                      <a:pt x="2650" y="2177"/>
                      <a:pt x="1645" y="1"/>
                      <a:pt x="135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sp>
        <p:nvSpPr>
          <p:cNvPr id="941" name="Google Shape;941;p26"/>
          <p:cNvSpPr/>
          <p:nvPr/>
        </p:nvSpPr>
        <p:spPr>
          <a:xfrm>
            <a:off x="424834" y="6363668"/>
            <a:ext cx="181700" cy="112133"/>
          </a:xfrm>
          <a:custGeom>
            <a:avLst/>
            <a:gdLst/>
            <a:ahLst/>
            <a:cxnLst/>
            <a:rect l="l" t="t" r="r" b="b"/>
            <a:pathLst>
              <a:path w="5451" h="3364" extrusionOk="0">
                <a:moveTo>
                  <a:pt x="4979" y="0"/>
                </a:moveTo>
                <a:cubicBezTo>
                  <a:pt x="4856" y="0"/>
                  <a:pt x="4736" y="52"/>
                  <a:pt x="4656" y="149"/>
                </a:cubicBezTo>
                <a:lnTo>
                  <a:pt x="2710" y="2491"/>
                </a:lnTo>
                <a:lnTo>
                  <a:pt x="797" y="194"/>
                </a:lnTo>
                <a:cubicBezTo>
                  <a:pt x="714" y="94"/>
                  <a:pt x="593" y="43"/>
                  <a:pt x="473" y="43"/>
                </a:cubicBezTo>
                <a:cubicBezTo>
                  <a:pt x="377" y="43"/>
                  <a:pt x="281" y="76"/>
                  <a:pt x="204" y="142"/>
                </a:cubicBezTo>
                <a:cubicBezTo>
                  <a:pt x="24" y="292"/>
                  <a:pt x="1" y="555"/>
                  <a:pt x="152" y="735"/>
                </a:cubicBezTo>
                <a:lnTo>
                  <a:pt x="2103" y="3077"/>
                </a:lnTo>
                <a:cubicBezTo>
                  <a:pt x="2253" y="3257"/>
                  <a:pt x="2478" y="3363"/>
                  <a:pt x="2710" y="3363"/>
                </a:cubicBezTo>
                <a:cubicBezTo>
                  <a:pt x="2944" y="3363"/>
                  <a:pt x="3170" y="3257"/>
                  <a:pt x="3319" y="3077"/>
                </a:cubicBezTo>
                <a:lnTo>
                  <a:pt x="5301" y="690"/>
                </a:lnTo>
                <a:cubicBezTo>
                  <a:pt x="5450" y="510"/>
                  <a:pt x="5422" y="247"/>
                  <a:pt x="5249" y="97"/>
                </a:cubicBezTo>
                <a:cubicBezTo>
                  <a:pt x="5170" y="32"/>
                  <a:pt x="5074" y="0"/>
                  <a:pt x="497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942" name="Google Shape;942;p26"/>
          <p:cNvSpPr/>
          <p:nvPr/>
        </p:nvSpPr>
        <p:spPr>
          <a:xfrm>
            <a:off x="8337601" y="242748"/>
            <a:ext cx="325594" cy="317981"/>
          </a:xfrm>
          <a:custGeom>
            <a:avLst/>
            <a:gdLst/>
            <a:ahLst/>
            <a:cxnLst/>
            <a:rect l="l" t="t" r="r" b="b"/>
            <a:pathLst>
              <a:path w="11291" h="11027" extrusionOk="0">
                <a:moveTo>
                  <a:pt x="5647" y="0"/>
                </a:moveTo>
                <a:cubicBezTo>
                  <a:pt x="5346" y="0"/>
                  <a:pt x="5044" y="167"/>
                  <a:pt x="4886" y="501"/>
                </a:cubicBezTo>
                <a:lnTo>
                  <a:pt x="3874" y="2694"/>
                </a:lnTo>
                <a:cubicBezTo>
                  <a:pt x="3753" y="2957"/>
                  <a:pt x="3513" y="3144"/>
                  <a:pt x="3236" y="3182"/>
                </a:cubicBezTo>
                <a:lnTo>
                  <a:pt x="968" y="3535"/>
                </a:lnTo>
                <a:cubicBezTo>
                  <a:pt x="278" y="3640"/>
                  <a:pt x="0" y="4548"/>
                  <a:pt x="503" y="5067"/>
                </a:cubicBezTo>
                <a:lnTo>
                  <a:pt x="2148" y="6769"/>
                </a:lnTo>
                <a:cubicBezTo>
                  <a:pt x="2342" y="6980"/>
                  <a:pt x="2432" y="7281"/>
                  <a:pt x="2387" y="7565"/>
                </a:cubicBezTo>
                <a:lnTo>
                  <a:pt x="1996" y="9976"/>
                </a:lnTo>
                <a:cubicBezTo>
                  <a:pt x="1902" y="10558"/>
                  <a:pt x="2338" y="11026"/>
                  <a:pt x="2829" y="11026"/>
                </a:cubicBezTo>
                <a:cubicBezTo>
                  <a:pt x="2958" y="11026"/>
                  <a:pt x="3091" y="10994"/>
                  <a:pt x="3220" y="10922"/>
                </a:cubicBezTo>
                <a:lnTo>
                  <a:pt x="5256" y="9787"/>
                </a:lnTo>
                <a:cubicBezTo>
                  <a:pt x="5379" y="9716"/>
                  <a:pt x="5514" y="9680"/>
                  <a:pt x="5649" y="9680"/>
                </a:cubicBezTo>
                <a:cubicBezTo>
                  <a:pt x="5784" y="9680"/>
                  <a:pt x="5919" y="9716"/>
                  <a:pt x="6043" y="9787"/>
                </a:cubicBezTo>
                <a:lnTo>
                  <a:pt x="8070" y="10922"/>
                </a:lnTo>
                <a:cubicBezTo>
                  <a:pt x="8198" y="10994"/>
                  <a:pt x="8332" y="11026"/>
                  <a:pt x="8462" y="11026"/>
                </a:cubicBezTo>
                <a:cubicBezTo>
                  <a:pt x="8953" y="11026"/>
                  <a:pt x="9388" y="10558"/>
                  <a:pt x="9293" y="9976"/>
                </a:cubicBezTo>
                <a:lnTo>
                  <a:pt x="8904" y="7565"/>
                </a:lnTo>
                <a:cubicBezTo>
                  <a:pt x="8859" y="7281"/>
                  <a:pt x="8949" y="6980"/>
                  <a:pt x="9151" y="6769"/>
                </a:cubicBezTo>
                <a:lnTo>
                  <a:pt x="10796" y="5067"/>
                </a:lnTo>
                <a:cubicBezTo>
                  <a:pt x="11291" y="4548"/>
                  <a:pt x="11021" y="3640"/>
                  <a:pt x="10322" y="3535"/>
                </a:cubicBezTo>
                <a:lnTo>
                  <a:pt x="8055" y="3182"/>
                </a:lnTo>
                <a:cubicBezTo>
                  <a:pt x="7778" y="3144"/>
                  <a:pt x="7544" y="2957"/>
                  <a:pt x="7418" y="2694"/>
                </a:cubicBezTo>
                <a:lnTo>
                  <a:pt x="6403" y="501"/>
                </a:lnTo>
                <a:cubicBezTo>
                  <a:pt x="6249" y="167"/>
                  <a:pt x="5949" y="0"/>
                  <a:pt x="56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123238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8494-D402-4023-8F78-EE96ABDC4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C7A67-3552-47F0-889A-9E378F1358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F6BE0E-84D4-408D-84E9-72319726D3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D1427C-533F-473C-8A3F-E235550B1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EC81D9-7EC8-4D08-A8DF-E4E19113C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2A0120-1193-4B63-ABFC-8D1C92607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342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82BE4-F1F1-4D14-B69D-FE73DE20B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824FB-7F13-4ABF-9BB6-3711B285F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813485-4A05-4763-B199-24C22CD41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26B97D-7B04-4B37-A755-DE4826DADD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B3F025-F791-4F91-95C6-B7AAE8E732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E77A62-C091-429B-AA74-3FD08F54B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9E4B4E-B890-4AE3-BC2E-0B55C792F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7B45A8-78F2-49BF-9CAA-C73476189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08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E8956-0339-4A8D-8E25-78616B782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743B02-1832-4BD2-B799-AB52875F2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0FC0B5-B7CB-4852-B5A9-AC3BD768C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216CF4-8376-4995-A5A1-BEF626DAD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178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967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45DF9A-D7DF-467E-9675-E0AD6D00D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220102-CCD9-451C-9714-2DFE23CA5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A620D-FDE4-44D1-990F-4CF82133FC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9BF91-CBAF-4138-BA50-0ECA45BADFA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0BA91-D4A9-4D21-B934-AD35D3849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D39C1-82C2-40C6-9A8E-95E0205C70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405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738" r:id="rId3"/>
    <p:sldLayoutId id="2147483736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96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7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elius Unicase"/>
              <a:buNone/>
              <a:defRPr sz="3000" b="1">
                <a:solidFill>
                  <a:schemeClr val="dk1"/>
                </a:solidFill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09418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Londrina Solid"/>
              <a:buNone/>
              <a:defRPr sz="300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Condensed"/>
              <a:buChar char="●"/>
              <a:defRPr sz="18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"/>
              <a:buChar char="○"/>
              <a:def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"/>
              <a:buChar char="■"/>
              <a:def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"/>
              <a:buChar char="●"/>
              <a:def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"/>
              <a:buChar char="○"/>
              <a:def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"/>
              <a:buChar char="■"/>
              <a:def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"/>
              <a:buChar char="●"/>
              <a:def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"/>
              <a:buChar char="○"/>
              <a:def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 Condensed"/>
              <a:buChar char="■"/>
              <a:defRPr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76156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2" r:id="rId14"/>
    <p:sldLayoutId id="2147483763" r:id="rId15"/>
    <p:sldLayoutId id="2147483764" r:id="rId16"/>
    <p:sldLayoutId id="2147483765" r:id="rId17"/>
    <p:sldLayoutId id="214748376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800"/>
              <a:buFont typeface="Patrick Hand"/>
              <a:buNone/>
              <a:defRPr sz="3800" b="1">
                <a:solidFill>
                  <a:schemeClr val="accent5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800"/>
              <a:buFont typeface="Patrick Hand"/>
              <a:buNone/>
              <a:defRPr sz="3800" b="1">
                <a:solidFill>
                  <a:schemeClr val="accent5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800"/>
              <a:buFont typeface="Patrick Hand"/>
              <a:buNone/>
              <a:defRPr sz="3800" b="1">
                <a:solidFill>
                  <a:schemeClr val="accent5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800"/>
              <a:buFont typeface="Patrick Hand"/>
              <a:buNone/>
              <a:defRPr sz="3800" b="1">
                <a:solidFill>
                  <a:schemeClr val="accent5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800"/>
              <a:buFont typeface="Patrick Hand"/>
              <a:buNone/>
              <a:defRPr sz="3800" b="1">
                <a:solidFill>
                  <a:schemeClr val="accent5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800"/>
              <a:buFont typeface="Patrick Hand"/>
              <a:buNone/>
              <a:defRPr sz="3800" b="1">
                <a:solidFill>
                  <a:schemeClr val="accent5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800"/>
              <a:buFont typeface="Patrick Hand"/>
              <a:buNone/>
              <a:defRPr sz="3800" b="1">
                <a:solidFill>
                  <a:schemeClr val="accent5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800"/>
              <a:buFont typeface="Patrick Hand"/>
              <a:buNone/>
              <a:defRPr sz="3800" b="1">
                <a:solidFill>
                  <a:schemeClr val="accent5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800"/>
              <a:buFont typeface="Patrick Hand"/>
              <a:buNone/>
              <a:defRPr sz="3800" b="1">
                <a:solidFill>
                  <a:schemeClr val="accent5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Scope One"/>
              <a:buChar char="●"/>
              <a:defRPr>
                <a:solidFill>
                  <a:schemeClr val="accent3"/>
                </a:solidFill>
                <a:latin typeface="Scope One"/>
                <a:ea typeface="Scope One"/>
                <a:cs typeface="Scope One"/>
                <a:sym typeface="Scope One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Scope One"/>
              <a:buChar char="○"/>
              <a:defRPr>
                <a:solidFill>
                  <a:schemeClr val="accent3"/>
                </a:solidFill>
                <a:latin typeface="Scope One"/>
                <a:ea typeface="Scope One"/>
                <a:cs typeface="Scope One"/>
                <a:sym typeface="Scope One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Scope One"/>
              <a:buChar char="■"/>
              <a:defRPr>
                <a:solidFill>
                  <a:schemeClr val="accent3"/>
                </a:solidFill>
                <a:latin typeface="Scope One"/>
                <a:ea typeface="Scope One"/>
                <a:cs typeface="Scope One"/>
                <a:sym typeface="Scope One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Scope One"/>
              <a:buChar char="●"/>
              <a:defRPr>
                <a:solidFill>
                  <a:schemeClr val="accent3"/>
                </a:solidFill>
                <a:latin typeface="Scope One"/>
                <a:ea typeface="Scope One"/>
                <a:cs typeface="Scope One"/>
                <a:sym typeface="Scope One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Scope One"/>
              <a:buChar char="○"/>
              <a:defRPr>
                <a:solidFill>
                  <a:schemeClr val="accent3"/>
                </a:solidFill>
                <a:latin typeface="Scope One"/>
                <a:ea typeface="Scope One"/>
                <a:cs typeface="Scope One"/>
                <a:sym typeface="Scope One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Scope One"/>
              <a:buChar char="■"/>
              <a:defRPr>
                <a:solidFill>
                  <a:schemeClr val="accent3"/>
                </a:solidFill>
                <a:latin typeface="Scope One"/>
                <a:ea typeface="Scope One"/>
                <a:cs typeface="Scope One"/>
                <a:sym typeface="Scope One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Scope One"/>
              <a:buChar char="●"/>
              <a:defRPr>
                <a:solidFill>
                  <a:schemeClr val="accent3"/>
                </a:solidFill>
                <a:latin typeface="Scope One"/>
                <a:ea typeface="Scope One"/>
                <a:cs typeface="Scope One"/>
                <a:sym typeface="Scope One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Scope One"/>
              <a:buChar char="○"/>
              <a:defRPr>
                <a:solidFill>
                  <a:schemeClr val="accent3"/>
                </a:solidFill>
                <a:latin typeface="Scope One"/>
                <a:ea typeface="Scope One"/>
                <a:cs typeface="Scope One"/>
                <a:sym typeface="Scope One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Scope One"/>
              <a:buChar char="■"/>
              <a:defRPr>
                <a:solidFill>
                  <a:schemeClr val="accent3"/>
                </a:solidFill>
                <a:latin typeface="Scope One"/>
                <a:ea typeface="Scope One"/>
                <a:cs typeface="Scope One"/>
                <a:sym typeface="Scope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77038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1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2.jp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47.xml"/><Relationship Id="rId6" Type="http://schemas.openxmlformats.org/officeDocument/2006/relationships/audio" Target="../media/audio4.wav"/><Relationship Id="rId11" Type="http://schemas.openxmlformats.org/officeDocument/2006/relationships/image" Target="../media/image6.png"/><Relationship Id="rId5" Type="http://schemas.openxmlformats.org/officeDocument/2006/relationships/audio" Target="../media/audio3.wav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audio" Target="../media/audio2.wav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8" y="0"/>
            <a:ext cx="12157087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1124" y="2743200"/>
            <a:ext cx="797083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121725" tIns="60862" rIns="121725" bIns="60862" rtlCol="0" anchor="ctr">
            <a:norm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</a:pPr>
            <a:r>
              <a:rPr lang="en-US" sz="8000" b="1">
                <a:solidFill>
                  <a:srgbClr val="3F2732"/>
                </a:solidFill>
                <a:latin typeface="Arial" pitchFamily="34" charset="0"/>
                <a:ea typeface="Arial-Rounded" pitchFamily="34" charset="0"/>
                <a:cs typeface="Arial" pitchFamily="34" charset="0"/>
                <a:sym typeface="Arial"/>
              </a:rPr>
              <a:t>TIẾNG VIỆT 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F85373-A351-4ED8-84E5-8B3826625230}"/>
              </a:ext>
            </a:extLst>
          </p:cNvPr>
          <p:cNvSpPr/>
          <p:nvPr/>
        </p:nvSpPr>
        <p:spPr>
          <a:xfrm>
            <a:off x="10880035" y="0"/>
            <a:ext cx="1294507" cy="86139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460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46" y="322055"/>
            <a:ext cx="856388" cy="685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298942" y="664610"/>
            <a:ext cx="115941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6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6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endParaRPr lang="en-US" sz="5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942CDA-223C-49BF-90E7-67256775E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583" y="2728776"/>
            <a:ext cx="4450832" cy="325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186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64" y="63141"/>
            <a:ext cx="781376" cy="6251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A07A9F-8D6A-480A-8816-C96D27807810}"/>
              </a:ext>
            </a:extLst>
          </p:cNvPr>
          <p:cNvSpPr txBox="1"/>
          <p:nvPr/>
        </p:nvSpPr>
        <p:spPr>
          <a:xfrm>
            <a:off x="432584" y="799133"/>
            <a:ext cx="3917299" cy="5632263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Phú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Xao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xác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me</a:t>
            </a: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9E20BE-4C62-46E4-95F5-D15F96D90D2D}"/>
              </a:ext>
            </a:extLst>
          </p:cNvPr>
          <p:cNvSpPr txBox="1"/>
          <p:nvPr/>
        </p:nvSpPr>
        <p:spPr>
          <a:xfrm>
            <a:off x="2391234" y="119541"/>
            <a:ext cx="6643726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67297-8BD7-4274-8150-7EA3D59A7F45}"/>
              </a:ext>
            </a:extLst>
          </p:cNvPr>
          <p:cNvSpPr txBox="1"/>
          <p:nvPr/>
        </p:nvSpPr>
        <p:spPr>
          <a:xfrm>
            <a:off x="4840595" y="871636"/>
            <a:ext cx="447111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ngắt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0BB954-E319-4FF2-B2F7-76EC69ADD8E1}"/>
              </a:ext>
            </a:extLst>
          </p:cNvPr>
          <p:cNvSpPr txBox="1"/>
          <p:nvPr/>
        </p:nvSpPr>
        <p:spPr>
          <a:xfrm>
            <a:off x="9034960" y="6200564"/>
            <a:ext cx="5807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Hữu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5B7693-84F9-4BD9-BCAE-0C355B2E7BBF}"/>
              </a:ext>
            </a:extLst>
          </p:cNvPr>
          <p:cNvSpPr txBox="1"/>
          <p:nvPr/>
        </p:nvSpPr>
        <p:spPr>
          <a:xfrm>
            <a:off x="8723546" y="1106148"/>
            <a:ext cx="447111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rét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sạch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lề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lối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B19A2FB-2409-4D45-9BBB-11E1DCDEE306}"/>
              </a:ext>
            </a:extLst>
          </p:cNvPr>
          <p:cNvSpPr/>
          <p:nvPr/>
        </p:nvSpPr>
        <p:spPr>
          <a:xfrm>
            <a:off x="334465" y="799133"/>
            <a:ext cx="396448" cy="427395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C1D4CA6-208F-453A-B484-77E026BB3AC0}"/>
              </a:ext>
            </a:extLst>
          </p:cNvPr>
          <p:cNvSpPr/>
          <p:nvPr/>
        </p:nvSpPr>
        <p:spPr>
          <a:xfrm>
            <a:off x="4418852" y="871361"/>
            <a:ext cx="396448" cy="427395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6D83B80-7207-4E72-A969-1BF1745C5422}"/>
              </a:ext>
            </a:extLst>
          </p:cNvPr>
          <p:cNvSpPr/>
          <p:nvPr/>
        </p:nvSpPr>
        <p:spPr>
          <a:xfrm>
            <a:off x="8314451" y="1106148"/>
            <a:ext cx="396448" cy="427395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800399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8">
            <a:extLst>
              <a:ext uri="{FF2B5EF4-FFF2-40B4-BE49-F238E27FC236}">
                <a16:creationId xmlns:a16="http://schemas.microsoft.com/office/drawing/2014/main" id="{84E0EB1E-CC1F-4B09-8338-D305427AF81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86495" y="2075103"/>
            <a:ext cx="6218944" cy="13538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8798" b="1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altLang="zh-CN" sz="8798" b="1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546E27-20AE-490B-B1FE-0D5E68B3A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5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"/>
    </mc:Choice>
    <mc:Fallback xmlns="">
      <p:transition advClick="0" advTm="100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9" dur="7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1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6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100000" numSld="999" showWhenStopped="0">
                    <p:cTn id="30" repeatCount="indefinite" fill="remove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  <p:bldLst>
          <p:bldP spid="15" grpId="0"/>
          <p:bldP spid="20" grpId="0"/>
          <p:bldP spid="22" grpId="0" animBg="1"/>
          <p:bldP spid="23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64" y="63141"/>
            <a:ext cx="781376" cy="6251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A07A9F-8D6A-480A-8816-C96D27807810}"/>
              </a:ext>
            </a:extLst>
          </p:cNvPr>
          <p:cNvSpPr txBox="1"/>
          <p:nvPr/>
        </p:nvSpPr>
        <p:spPr>
          <a:xfrm>
            <a:off x="432584" y="799133"/>
            <a:ext cx="4181280" cy="5632263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Phú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Xao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xác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me</a:t>
            </a: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9E20BE-4C62-46E4-95F5-D15F96D90D2D}"/>
              </a:ext>
            </a:extLst>
          </p:cNvPr>
          <p:cNvSpPr txBox="1"/>
          <p:nvPr/>
        </p:nvSpPr>
        <p:spPr>
          <a:xfrm>
            <a:off x="2391234" y="119541"/>
            <a:ext cx="6643726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67297-8BD7-4274-8150-7EA3D59A7F45}"/>
              </a:ext>
            </a:extLst>
          </p:cNvPr>
          <p:cNvSpPr txBox="1"/>
          <p:nvPr/>
        </p:nvSpPr>
        <p:spPr>
          <a:xfrm>
            <a:off x="4840595" y="871636"/>
            <a:ext cx="447111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ngắt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0BB954-E319-4FF2-B2F7-76EC69ADD8E1}"/>
              </a:ext>
            </a:extLst>
          </p:cNvPr>
          <p:cNvSpPr txBox="1"/>
          <p:nvPr/>
        </p:nvSpPr>
        <p:spPr>
          <a:xfrm>
            <a:off x="9034960" y="6200564"/>
            <a:ext cx="5807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Hữu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5B7693-84F9-4BD9-BCAE-0C355B2E7BBF}"/>
              </a:ext>
            </a:extLst>
          </p:cNvPr>
          <p:cNvSpPr txBox="1"/>
          <p:nvPr/>
        </p:nvSpPr>
        <p:spPr>
          <a:xfrm>
            <a:off x="8723546" y="1106148"/>
            <a:ext cx="447111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rét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sạch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lề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lối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B19A2FB-2409-4D45-9BBB-11E1DCDEE306}"/>
              </a:ext>
            </a:extLst>
          </p:cNvPr>
          <p:cNvSpPr/>
          <p:nvPr/>
        </p:nvSpPr>
        <p:spPr>
          <a:xfrm>
            <a:off x="334465" y="799133"/>
            <a:ext cx="396448" cy="427395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C1D4CA6-208F-453A-B484-77E026BB3AC0}"/>
              </a:ext>
            </a:extLst>
          </p:cNvPr>
          <p:cNvSpPr/>
          <p:nvPr/>
        </p:nvSpPr>
        <p:spPr>
          <a:xfrm>
            <a:off x="4418852" y="871361"/>
            <a:ext cx="396448" cy="427395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6D83B80-7207-4E72-A969-1BF1745C5422}"/>
              </a:ext>
            </a:extLst>
          </p:cNvPr>
          <p:cNvSpPr/>
          <p:nvPr/>
        </p:nvSpPr>
        <p:spPr>
          <a:xfrm>
            <a:off x="8314451" y="1106148"/>
            <a:ext cx="396448" cy="427395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31951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FB3A86B-DC5D-40E5-8252-05C52F2D9318}"/>
              </a:ext>
            </a:extLst>
          </p:cNvPr>
          <p:cNvGrpSpPr/>
          <p:nvPr/>
        </p:nvGrpSpPr>
        <p:grpSpPr>
          <a:xfrm>
            <a:off x="843434" y="392943"/>
            <a:ext cx="10891366" cy="757214"/>
            <a:chOff x="294783" y="915918"/>
            <a:chExt cx="10891366" cy="75721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664C493-2183-4C79-AE42-9D5F2DA9350A}"/>
                </a:ext>
              </a:extLst>
            </p:cNvPr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16" name="Google Shape;418;p36">
                <a:extLst>
                  <a:ext uri="{FF2B5EF4-FFF2-40B4-BE49-F238E27FC236}">
                    <a16:creationId xmlns:a16="http://schemas.microsoft.com/office/drawing/2014/main" id="{749C91EC-7B55-4EB5-9A33-0329CBD3C1C4}"/>
                  </a:ext>
                </a:extLst>
              </p:cNvPr>
              <p:cNvSpPr/>
              <p:nvPr/>
            </p:nvSpPr>
            <p:spPr>
              <a:xfrm>
                <a:off x="3065608" y="1727884"/>
                <a:ext cx="1188720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17" name="Google Shape;423;p36">
                <a:extLst>
                  <a:ext uri="{FF2B5EF4-FFF2-40B4-BE49-F238E27FC236}">
                    <a16:creationId xmlns:a16="http://schemas.microsoft.com/office/drawing/2014/main" id="{16B89D19-ABC8-4B3E-A944-264BE9DA862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6000" dirty="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8F13F4-0B11-4921-9FAD-06952CA9C54B}"/>
                </a:ext>
              </a:extLst>
            </p:cNvPr>
            <p:cNvSpPr txBox="1"/>
            <p:nvPr/>
          </p:nvSpPr>
          <p:spPr>
            <a:xfrm>
              <a:off x="687041" y="1029366"/>
              <a:ext cx="10499108" cy="643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ts val="4300"/>
                </a:lnSpc>
              </a:pPr>
              <a:r>
                <a:rPr lang="en-US" sz="4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Chị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lao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công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việc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vào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thời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gian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nào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  <a:endParaRPr lang="en-US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31D3367-4949-449A-B735-EC6DAB2EBC68}"/>
              </a:ext>
            </a:extLst>
          </p:cNvPr>
          <p:cNvSpPr txBox="1"/>
          <p:nvPr/>
        </p:nvSpPr>
        <p:spPr>
          <a:xfrm>
            <a:off x="1954111" y="1330897"/>
            <a:ext cx="4183453" cy="5632263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Phú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Xao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xác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me</a:t>
            </a: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68896F-C226-4170-94D0-615B9D0059FC}"/>
              </a:ext>
            </a:extLst>
          </p:cNvPr>
          <p:cNvSpPr txBox="1"/>
          <p:nvPr/>
        </p:nvSpPr>
        <p:spPr>
          <a:xfrm>
            <a:off x="7118574" y="1330897"/>
            <a:ext cx="447111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ngắt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F487A0B-0228-43D1-B746-1A0039AEAB7F}"/>
              </a:ext>
            </a:extLst>
          </p:cNvPr>
          <p:cNvCxnSpPr>
            <a:cxnSpLocks/>
          </p:cNvCxnSpPr>
          <p:nvPr/>
        </p:nvCxnSpPr>
        <p:spPr>
          <a:xfrm>
            <a:off x="2432306" y="1847264"/>
            <a:ext cx="239636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3E65CB4-4067-4419-8D5F-A51115C1F207}"/>
              </a:ext>
            </a:extLst>
          </p:cNvPr>
          <p:cNvCxnSpPr>
            <a:cxnSpLocks/>
          </p:cNvCxnSpPr>
          <p:nvPr/>
        </p:nvCxnSpPr>
        <p:spPr>
          <a:xfrm>
            <a:off x="7236916" y="1809581"/>
            <a:ext cx="280544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6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FB3A86B-DC5D-40E5-8252-05C52F2D9318}"/>
              </a:ext>
            </a:extLst>
          </p:cNvPr>
          <p:cNvGrpSpPr/>
          <p:nvPr/>
        </p:nvGrpSpPr>
        <p:grpSpPr>
          <a:xfrm>
            <a:off x="843433" y="392943"/>
            <a:ext cx="11113039" cy="731520"/>
            <a:chOff x="294783" y="915918"/>
            <a:chExt cx="10476104" cy="73152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664C493-2183-4C79-AE42-9D5F2DA9350A}"/>
                </a:ext>
              </a:extLst>
            </p:cNvPr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16" name="Google Shape;418;p36">
                <a:extLst>
                  <a:ext uri="{FF2B5EF4-FFF2-40B4-BE49-F238E27FC236}">
                    <a16:creationId xmlns:a16="http://schemas.microsoft.com/office/drawing/2014/main" id="{749C91EC-7B55-4EB5-9A33-0329CBD3C1C4}"/>
                  </a:ext>
                </a:extLst>
              </p:cNvPr>
              <p:cNvSpPr/>
              <p:nvPr/>
            </p:nvSpPr>
            <p:spPr>
              <a:xfrm>
                <a:off x="3065608" y="1727884"/>
                <a:ext cx="1188720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17" name="Google Shape;423;p36">
                <a:extLst>
                  <a:ext uri="{FF2B5EF4-FFF2-40B4-BE49-F238E27FC236}">
                    <a16:creationId xmlns:a16="http://schemas.microsoft.com/office/drawing/2014/main" id="{16B89D19-ABC8-4B3E-A944-264BE9DA862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6000" dirty="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8F13F4-0B11-4921-9FAD-06952CA9C54B}"/>
                </a:ext>
              </a:extLst>
            </p:cNvPr>
            <p:cNvSpPr txBox="1"/>
            <p:nvPr/>
          </p:nvSpPr>
          <p:spPr>
            <a:xfrm>
              <a:off x="658013" y="959795"/>
              <a:ext cx="10112874" cy="643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ts val="4300"/>
                </a:lnSpc>
              </a:pPr>
              <a:r>
                <a:rPr lang="en-US" sz="4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Chị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lao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công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việc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vào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thời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gian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nào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  <a:endParaRPr lang="en-US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00F39F6-CC20-4813-ABD4-1AF1C4D5DF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932"/>
                    </a14:imgEffect>
                    <a14:imgEffect>
                      <a14:saturation sat="24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3434" y="1628046"/>
            <a:ext cx="4197138" cy="31185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40E6D71-8862-4897-BBE3-423215A24862}"/>
              </a:ext>
            </a:extLst>
          </p:cNvPr>
          <p:cNvSpPr txBox="1"/>
          <p:nvPr/>
        </p:nvSpPr>
        <p:spPr>
          <a:xfrm>
            <a:off x="5464232" y="1546380"/>
            <a:ext cx="5446664" cy="1640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2171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2B47D3-92AE-4E05-A505-4B0B947D0D31}"/>
              </a:ext>
            </a:extLst>
          </p:cNvPr>
          <p:cNvSpPr txBox="1"/>
          <p:nvPr/>
        </p:nvSpPr>
        <p:spPr>
          <a:xfrm>
            <a:off x="-221807" y="5250220"/>
            <a:ext cx="12815589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2171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Khung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cảnh</a:t>
            </a:r>
            <a:r>
              <a:rPr kumimoji="0" lang="en-US" sz="35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5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kumimoji="0" lang="en-US" sz="35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5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5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kumimoji="0" lang="en-US" sz="35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35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miêu</a:t>
            </a:r>
            <a:r>
              <a:rPr kumimoji="0" lang="en-US" sz="35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tả</a:t>
            </a:r>
            <a:r>
              <a:rPr kumimoji="0" lang="en-US" sz="35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35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kumimoji="0" lang="en-US" sz="35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5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35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92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75B125F6-D264-4F99-8BD5-080A211EDBB0}"/>
              </a:ext>
            </a:extLst>
          </p:cNvPr>
          <p:cNvSpPr txBox="1"/>
          <p:nvPr/>
        </p:nvSpPr>
        <p:spPr>
          <a:xfrm>
            <a:off x="1765641" y="1555033"/>
            <a:ext cx="447111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ngắt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FDC20D-D154-4F05-BF8E-5BBC3C2B9D36}"/>
              </a:ext>
            </a:extLst>
          </p:cNvPr>
          <p:cNvGrpSpPr/>
          <p:nvPr/>
        </p:nvGrpSpPr>
        <p:grpSpPr>
          <a:xfrm>
            <a:off x="348291" y="127093"/>
            <a:ext cx="10945520" cy="1200329"/>
            <a:chOff x="294783" y="904650"/>
            <a:chExt cx="10945520" cy="120032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5E78200-D3CA-4441-9F82-A9447B479F64}"/>
                </a:ext>
              </a:extLst>
            </p:cNvPr>
            <p:cNvGrpSpPr/>
            <p:nvPr/>
          </p:nvGrpSpPr>
          <p:grpSpPr>
            <a:xfrm>
              <a:off x="294783" y="915918"/>
              <a:ext cx="781464" cy="731520"/>
              <a:chOff x="3065608" y="1727884"/>
              <a:chExt cx="1278723" cy="1188720"/>
            </a:xfrm>
          </p:grpSpPr>
          <p:sp>
            <p:nvSpPr>
              <p:cNvPr id="13" name="Google Shape;418;p36">
                <a:extLst>
                  <a:ext uri="{FF2B5EF4-FFF2-40B4-BE49-F238E27FC236}">
                    <a16:creationId xmlns:a16="http://schemas.microsoft.com/office/drawing/2014/main" id="{4EB0E3D4-24DC-4508-9317-C0DA836D0650}"/>
                  </a:ext>
                </a:extLst>
              </p:cNvPr>
              <p:cNvSpPr/>
              <p:nvPr/>
            </p:nvSpPr>
            <p:spPr>
              <a:xfrm>
                <a:off x="3065608" y="1727884"/>
                <a:ext cx="1188720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36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14" name="Google Shape;423;p36">
                <a:extLst>
                  <a:ext uri="{FF2B5EF4-FFF2-40B4-BE49-F238E27FC236}">
                    <a16:creationId xmlns:a16="http://schemas.microsoft.com/office/drawing/2014/main" id="{E6C91926-16A9-4F8D-97B6-B583069734D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47332" y="1923885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4400" b="1" dirty="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2</a:t>
                </a: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577932-238F-4C39-8B1B-E1E6053E25B4}"/>
                </a:ext>
              </a:extLst>
            </p:cNvPr>
            <p:cNvSpPr txBox="1"/>
            <p:nvPr/>
          </p:nvSpPr>
          <p:spPr>
            <a:xfrm>
              <a:off x="1126191" y="904650"/>
              <a:ext cx="101141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Đoạn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thơ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thứ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hai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cho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biết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công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việc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chị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lao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công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vất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vả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như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thế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nào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9ED91BE-43D6-4266-AE5C-B3817FD31195}"/>
              </a:ext>
            </a:extLst>
          </p:cNvPr>
          <p:cNvSpPr txBox="1"/>
          <p:nvPr/>
        </p:nvSpPr>
        <p:spPr>
          <a:xfrm>
            <a:off x="5270269" y="4604562"/>
            <a:ext cx="6600306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giông</a:t>
            </a:r>
            <a:r>
              <a:rPr lang="en-US" sz="3200" b="1" noProof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noProof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3200" b="1" noProof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miệt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8257FAF-E90F-48FC-BF05-D94A118A9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932"/>
                    </a14:imgEffect>
                    <a14:imgEffect>
                      <a14:saturation sat="24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41187" y="1205342"/>
            <a:ext cx="4471114" cy="29350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7617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494EDBA-BCE0-467A-BEBE-300EBE71D303}"/>
              </a:ext>
            </a:extLst>
          </p:cNvPr>
          <p:cNvSpPr txBox="1"/>
          <p:nvPr/>
        </p:nvSpPr>
        <p:spPr>
          <a:xfrm>
            <a:off x="729608" y="520684"/>
            <a:ext cx="10732783" cy="1640962"/>
          </a:xfrm>
          <a:prstGeom prst="rect">
            <a:avLst/>
          </a:prstGeom>
          <a:solidFill>
            <a:srgbClr val="CEEBEA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tưởng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tượng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cảnh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tượng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b="1" i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8384C616-B0AB-4E77-BC01-B7844D3BF5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293076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24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3C1381C-6A58-41DD-9CF5-F4AC241D136C}"/>
              </a:ext>
            </a:extLst>
          </p:cNvPr>
          <p:cNvGrpSpPr/>
          <p:nvPr/>
        </p:nvGrpSpPr>
        <p:grpSpPr>
          <a:xfrm>
            <a:off x="893836" y="88019"/>
            <a:ext cx="11789494" cy="1197323"/>
            <a:chOff x="294783" y="915918"/>
            <a:chExt cx="10272328" cy="119732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248B139-829A-4198-95AF-EF0B9BEAF716}"/>
                </a:ext>
              </a:extLst>
            </p:cNvPr>
            <p:cNvGrpSpPr/>
            <p:nvPr/>
          </p:nvGrpSpPr>
          <p:grpSpPr>
            <a:xfrm>
              <a:off x="294783" y="915918"/>
              <a:ext cx="819534" cy="731520"/>
              <a:chOff x="3065608" y="1727884"/>
              <a:chExt cx="1341018" cy="1188720"/>
            </a:xfrm>
          </p:grpSpPr>
          <p:sp>
            <p:nvSpPr>
              <p:cNvPr id="9" name="Google Shape;418;p36">
                <a:extLst>
                  <a:ext uri="{FF2B5EF4-FFF2-40B4-BE49-F238E27FC236}">
                    <a16:creationId xmlns:a16="http://schemas.microsoft.com/office/drawing/2014/main" id="{EF6D2105-E0CA-4E01-A273-53EA5450F853}"/>
                  </a:ext>
                </a:extLst>
              </p:cNvPr>
              <p:cNvSpPr/>
              <p:nvPr/>
            </p:nvSpPr>
            <p:spPr>
              <a:xfrm>
                <a:off x="3065608" y="1727884"/>
                <a:ext cx="1197000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10" name="Google Shape;423;p36">
                <a:extLst>
                  <a:ext uri="{FF2B5EF4-FFF2-40B4-BE49-F238E27FC236}">
                    <a16:creationId xmlns:a16="http://schemas.microsoft.com/office/drawing/2014/main" id="{5E38292B-19EB-49F7-A570-B263C32D32E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09628" y="1977882"/>
                <a:ext cx="1196998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 dirty="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3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0FA3988-430C-4236-BB6D-6909E3295A76}"/>
                </a:ext>
              </a:extLst>
            </p:cNvPr>
            <p:cNvSpPr txBox="1"/>
            <p:nvPr/>
          </p:nvSpPr>
          <p:spPr>
            <a:xfrm>
              <a:off x="1114317" y="974468"/>
              <a:ext cx="9452794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thơ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sau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nói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lên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điều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  <a:p>
              <a:pPr algn="just"/>
              <a:endPara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831C280-3964-432D-9E7C-D709DC1B00E6}"/>
              </a:ext>
            </a:extLst>
          </p:cNvPr>
          <p:cNvSpPr txBox="1"/>
          <p:nvPr/>
        </p:nvSpPr>
        <p:spPr>
          <a:xfrm>
            <a:off x="3787183" y="786795"/>
            <a:ext cx="6452418" cy="3415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21716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rét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392CD7-73D8-4C60-A8AF-34F45CBF2482}"/>
              </a:ext>
            </a:extLst>
          </p:cNvPr>
          <p:cNvSpPr txBox="1"/>
          <p:nvPr/>
        </p:nvSpPr>
        <p:spPr>
          <a:xfrm>
            <a:off x="1952399" y="4297312"/>
            <a:ext cx="8284979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08CED6-B8C2-4DCF-9BDE-706F09FA8067}"/>
              </a:ext>
            </a:extLst>
          </p:cNvPr>
          <p:cNvSpPr txBox="1"/>
          <p:nvPr/>
        </p:nvSpPr>
        <p:spPr>
          <a:xfrm>
            <a:off x="1952400" y="5162095"/>
            <a:ext cx="8284980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hào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C5DD80-337F-4FD3-B3AA-36FC8437E6DE}"/>
              </a:ext>
            </a:extLst>
          </p:cNvPr>
          <p:cNvSpPr txBox="1"/>
          <p:nvPr/>
        </p:nvSpPr>
        <p:spPr>
          <a:xfrm>
            <a:off x="1952400" y="6004705"/>
            <a:ext cx="9103527" cy="584775"/>
          </a:xfrm>
          <a:prstGeom prst="rect">
            <a:avLst/>
          </a:prstGeom>
          <a:solidFill>
            <a:srgbClr val="FF99CC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5" name="Picture 4" descr="Shape, arrow&#10;&#10;Description automatically generated">
            <a:extLst>
              <a:ext uri="{FF2B5EF4-FFF2-40B4-BE49-F238E27FC236}">
                <a16:creationId xmlns:a16="http://schemas.microsoft.com/office/drawing/2014/main" id="{E9437CB4-E204-49F8-9B7C-3E0B16967FA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524" y="3924234"/>
            <a:ext cx="901878" cy="901878"/>
          </a:xfrm>
          <a:prstGeom prst="rect">
            <a:avLst/>
          </a:prstGeom>
        </p:spPr>
      </p:pic>
      <p:pic>
        <p:nvPicPr>
          <p:cNvPr id="11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3E83676-1AE4-4EFF-9C6D-0B9802EB7A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378530" y="4234705"/>
            <a:ext cx="609600" cy="609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A9184FF-D32C-4335-A84F-693C406B4F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932"/>
                    </a14:imgEffect>
                    <a14:imgEffect>
                      <a14:saturation sat="24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82524" y="1205950"/>
            <a:ext cx="3924926" cy="25764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2068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44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3" grpId="0"/>
      <p:bldP spid="3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EAB090D-BF93-49A7-8C7E-530C4E4BA121}"/>
              </a:ext>
            </a:extLst>
          </p:cNvPr>
          <p:cNvGrpSpPr/>
          <p:nvPr/>
        </p:nvGrpSpPr>
        <p:grpSpPr>
          <a:xfrm>
            <a:off x="715578" y="313745"/>
            <a:ext cx="10760843" cy="731520"/>
            <a:chOff x="294783" y="915918"/>
            <a:chExt cx="10760843" cy="73152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6354FA5-D50A-47EC-93A6-37DD714EE35F}"/>
                </a:ext>
              </a:extLst>
            </p:cNvPr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11" name="Google Shape;418;p36">
                <a:extLst>
                  <a:ext uri="{FF2B5EF4-FFF2-40B4-BE49-F238E27FC236}">
                    <a16:creationId xmlns:a16="http://schemas.microsoft.com/office/drawing/2014/main" id="{FBB21AE0-5E50-4D97-9E22-F6347F934B9F}"/>
                  </a:ext>
                </a:extLst>
              </p:cNvPr>
              <p:cNvSpPr/>
              <p:nvPr/>
            </p:nvSpPr>
            <p:spPr>
              <a:xfrm>
                <a:off x="3065608" y="1727884"/>
                <a:ext cx="1188720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12" name="Google Shape;423;p36">
                <a:extLst>
                  <a:ext uri="{FF2B5EF4-FFF2-40B4-BE49-F238E27FC236}">
                    <a16:creationId xmlns:a16="http://schemas.microsoft.com/office/drawing/2014/main" id="{771981C7-08C4-4F29-9F89-74687B06A6D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 dirty="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4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C41C4F9-3196-4CFC-BF74-A8EC3C7CFE4E}"/>
                </a:ext>
              </a:extLst>
            </p:cNvPr>
            <p:cNvSpPr txBox="1"/>
            <p:nvPr/>
          </p:nvSpPr>
          <p:spPr>
            <a:xfrm>
              <a:off x="1079299" y="915918"/>
              <a:ext cx="9976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b="1" dirty="0" err="1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Tác</a:t>
              </a:r>
              <a:r>
                <a:rPr lang="en-US" sz="3600" b="1" dirty="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giả</a:t>
              </a:r>
              <a:r>
                <a:rPr lang="en-US" sz="3600" b="1" dirty="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nhắn</a:t>
              </a:r>
              <a:r>
                <a:rPr lang="en-US" sz="3600" b="1" dirty="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nhủ</a:t>
              </a:r>
              <a:r>
                <a:rPr lang="en-US" sz="3600" b="1" dirty="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em</a:t>
              </a:r>
              <a:r>
                <a:rPr lang="en-US" sz="3600" b="1" dirty="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điều</a:t>
              </a:r>
              <a:r>
                <a:rPr lang="en-US" sz="3600" b="1" dirty="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gì</a:t>
              </a:r>
              <a:r>
                <a:rPr lang="en-US" sz="3600" b="1" dirty="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qua 3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câu</a:t>
              </a:r>
              <a:r>
                <a:rPr lang="en-US" sz="3600" b="1" dirty="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thơ</a:t>
              </a:r>
              <a:r>
                <a:rPr lang="en-US" sz="3600" b="1" dirty="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cuối</a:t>
              </a:r>
              <a:r>
                <a:rPr lang="en-US" sz="3600" b="1" dirty="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?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AEA5D1B-2E2F-4516-8F88-61E5F31F5C8A}"/>
              </a:ext>
            </a:extLst>
          </p:cNvPr>
          <p:cNvSpPr txBox="1"/>
          <p:nvPr/>
        </p:nvSpPr>
        <p:spPr>
          <a:xfrm>
            <a:off x="4526281" y="1257251"/>
            <a:ext cx="609322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sạch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lề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lối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08E561-B34E-4D43-B934-2F2B7D4EC12B}"/>
              </a:ext>
            </a:extLst>
          </p:cNvPr>
          <p:cNvSpPr txBox="1"/>
          <p:nvPr/>
        </p:nvSpPr>
        <p:spPr>
          <a:xfrm>
            <a:off x="271021" y="4153750"/>
            <a:ext cx="11685451" cy="175432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Tác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nhắn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nhủ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gìn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vệ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phố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vứt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bừa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bãi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phố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luôn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sạch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854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8">
            <a:extLst>
              <a:ext uri="{FF2B5EF4-FFF2-40B4-BE49-F238E27FC236}">
                <a16:creationId xmlns:a16="http://schemas.microsoft.com/office/drawing/2014/main" id="{84E0EB1E-CC1F-4B09-8338-D305427AF81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211611" y="2752051"/>
            <a:ext cx="6218944" cy="13538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8798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altLang="zh-CN" sz="8798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756A188-FA2A-4574-B59E-5B2FA6DB2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42C97170-447E-4CD1-900A-BDA1488D76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42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"/>
    </mc:Choice>
    <mc:Fallback xmlns="">
      <p:transition advClick="0" advTm="100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9" dur="7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1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6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100000" numSld="999" showWhenStopped="0">
                    <p:cTn id="30" repeatCount="indefinite" fill="remove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  <p:bldLst>
          <p:bldP spid="15" grpId="0"/>
          <p:bldP spid="20" grpId="0"/>
          <p:bldP spid="22" grpId="0" animBg="1"/>
          <p:bldP spid="23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0AF98-2961-4F38-B2D0-70010FCA8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572" y="356724"/>
            <a:ext cx="10836853" cy="1325563"/>
          </a:xfrm>
          <a:solidFill>
            <a:srgbClr val="A2D668"/>
          </a:solidFill>
        </p:spPr>
        <p:txBody>
          <a:bodyPr>
            <a:noAutofit/>
          </a:bodyPr>
          <a:lstStyle/>
          <a:p>
            <a:pPr algn="just">
              <a:lnSpc>
                <a:spcPts val="5000"/>
              </a:lnSpc>
            </a:pP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chưa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Ở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EF8495D8-D5A1-4C74-88F1-0D2953DD78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518" y="3775784"/>
            <a:ext cx="2942866" cy="3167149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2279246-C9AA-43F1-BDA2-CBE357B05A33}"/>
              </a:ext>
            </a:extLst>
          </p:cNvPr>
          <p:cNvSpPr txBox="1">
            <a:spLocks/>
          </p:cNvSpPr>
          <p:nvPr/>
        </p:nvSpPr>
        <p:spPr>
          <a:xfrm>
            <a:off x="0" y="742834"/>
            <a:ext cx="11744152" cy="143254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ts val="5000"/>
              </a:lnSpc>
            </a:pP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kiến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60755F2-E6FB-4F3B-A550-328183352BD7}"/>
              </a:ext>
            </a:extLst>
          </p:cNvPr>
          <p:cNvSpPr txBox="1">
            <a:spLocks/>
          </p:cNvSpPr>
          <p:nvPr/>
        </p:nvSpPr>
        <p:spPr>
          <a:xfrm>
            <a:off x="895696" y="538522"/>
            <a:ext cx="10400607" cy="101201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000"/>
              </a:lnSpc>
            </a:pP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A2F28F-D12A-418A-AA22-E1B90B658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25" y="2643447"/>
            <a:ext cx="5927070" cy="38862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04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A5933650-BC53-4DA7-8286-C00C76850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06240"/>
            <a:ext cx="5932019" cy="4449014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3E1727F9-BE8B-41EA-AB98-2993A065EF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81" y="515389"/>
            <a:ext cx="5608320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98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4AAAA-434C-4172-AD10-2498DBBAE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047D8E-77A7-4876-812E-3235A5442B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55" y="224444"/>
            <a:ext cx="10515600" cy="6268431"/>
          </a:xfrm>
        </p:spPr>
      </p:pic>
    </p:spTree>
    <p:extLst>
      <p:ext uri="{BB962C8B-B14F-4D97-AF65-F5344CB8AC3E}">
        <p14:creationId xmlns:p14="http://schemas.microsoft.com/office/powerpoint/2010/main" val="30105522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CC6F8E4E-EC8C-4F65-89FA-8A567D3A15A4}"/>
              </a:ext>
            </a:extLst>
          </p:cNvPr>
          <p:cNvSpPr/>
          <p:nvPr/>
        </p:nvSpPr>
        <p:spPr>
          <a:xfrm>
            <a:off x="2712508" y="532194"/>
            <a:ext cx="7139377" cy="2114791"/>
          </a:xfrm>
          <a:prstGeom prst="cloud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5400" b="1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5400" b="1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5400" b="1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8DA34A-6DE0-43C3-9374-7489A7D47E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283" y="2904607"/>
            <a:ext cx="5039825" cy="368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04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64" y="63141"/>
            <a:ext cx="781376" cy="6251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A07A9F-8D6A-480A-8816-C96D27807810}"/>
              </a:ext>
            </a:extLst>
          </p:cNvPr>
          <p:cNvSpPr txBox="1"/>
          <p:nvPr/>
        </p:nvSpPr>
        <p:spPr>
          <a:xfrm>
            <a:off x="432584" y="799133"/>
            <a:ext cx="4181280" cy="5632263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Phú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Xao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xác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me</a:t>
            </a: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9E20BE-4C62-46E4-95F5-D15F96D90D2D}"/>
              </a:ext>
            </a:extLst>
          </p:cNvPr>
          <p:cNvSpPr txBox="1"/>
          <p:nvPr/>
        </p:nvSpPr>
        <p:spPr>
          <a:xfrm>
            <a:off x="2391234" y="119541"/>
            <a:ext cx="6643726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67297-8BD7-4274-8150-7EA3D59A7F45}"/>
              </a:ext>
            </a:extLst>
          </p:cNvPr>
          <p:cNvSpPr txBox="1"/>
          <p:nvPr/>
        </p:nvSpPr>
        <p:spPr>
          <a:xfrm>
            <a:off x="4840595" y="871636"/>
            <a:ext cx="447111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ngắt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0BB954-E319-4FF2-B2F7-76EC69ADD8E1}"/>
              </a:ext>
            </a:extLst>
          </p:cNvPr>
          <p:cNvSpPr txBox="1"/>
          <p:nvPr/>
        </p:nvSpPr>
        <p:spPr>
          <a:xfrm>
            <a:off x="9034960" y="6200564"/>
            <a:ext cx="5807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Hữu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5B7693-84F9-4BD9-BCAE-0C355B2E7BBF}"/>
              </a:ext>
            </a:extLst>
          </p:cNvPr>
          <p:cNvSpPr txBox="1"/>
          <p:nvPr/>
        </p:nvSpPr>
        <p:spPr>
          <a:xfrm>
            <a:off x="8723546" y="1106148"/>
            <a:ext cx="447111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rét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sạch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lề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lối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B19A2FB-2409-4D45-9BBB-11E1DCDEE306}"/>
              </a:ext>
            </a:extLst>
          </p:cNvPr>
          <p:cNvSpPr/>
          <p:nvPr/>
        </p:nvSpPr>
        <p:spPr>
          <a:xfrm>
            <a:off x="334465" y="799133"/>
            <a:ext cx="396448" cy="427395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C1D4CA6-208F-453A-B484-77E026BB3AC0}"/>
              </a:ext>
            </a:extLst>
          </p:cNvPr>
          <p:cNvSpPr/>
          <p:nvPr/>
        </p:nvSpPr>
        <p:spPr>
          <a:xfrm>
            <a:off x="4418852" y="871361"/>
            <a:ext cx="396448" cy="427395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6D83B80-7207-4E72-A969-1BF1745C5422}"/>
              </a:ext>
            </a:extLst>
          </p:cNvPr>
          <p:cNvSpPr/>
          <p:nvPr/>
        </p:nvSpPr>
        <p:spPr>
          <a:xfrm>
            <a:off x="8314451" y="1106148"/>
            <a:ext cx="396448" cy="427395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704910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0AAFFE85-53AF-4176-86BE-F5C216A0D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189" y="4068707"/>
            <a:ext cx="1649302" cy="249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76A2B587-50FA-43A8-AAA6-7D1650B023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491" y="4153784"/>
            <a:ext cx="1407219" cy="2406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CC6F8E4E-EC8C-4F65-89FA-8A567D3A15A4}"/>
              </a:ext>
            </a:extLst>
          </p:cNvPr>
          <p:cNvSpPr/>
          <p:nvPr/>
        </p:nvSpPr>
        <p:spPr>
          <a:xfrm>
            <a:off x="2129017" y="715617"/>
            <a:ext cx="6802948" cy="2713383"/>
          </a:xfrm>
          <a:prstGeom prst="cloud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4800" b="1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4800" b="1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THEO </a:t>
            </a:r>
          </a:p>
          <a:p>
            <a:pPr algn="ctr"/>
            <a:r>
              <a:rPr lang="en-US" sz="4800" b="1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VĂN</a:t>
            </a:r>
            <a:r>
              <a:rPr lang="en-US" sz="4800" b="1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</a:t>
            </a:r>
            <a:r>
              <a:rPr lang="en-US" sz="4800" b="1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4800" b="1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2376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03814" y="150337"/>
            <a:ext cx="10856473" cy="1329043"/>
            <a:chOff x="292250" y="915918"/>
            <a:chExt cx="10856473" cy="1329043"/>
          </a:xfrm>
        </p:grpSpPr>
        <p:grpSp>
          <p:nvGrpSpPr>
            <p:cNvPr id="8" name="Group 7"/>
            <p:cNvGrpSpPr/>
            <p:nvPr/>
          </p:nvGrpSpPr>
          <p:grpSpPr>
            <a:xfrm>
              <a:off x="292250" y="915918"/>
              <a:ext cx="731520" cy="731520"/>
              <a:chOff x="3061467" y="1727884"/>
              <a:chExt cx="1197000" cy="1188720"/>
            </a:xfrm>
          </p:grpSpPr>
          <p:sp>
            <p:nvSpPr>
              <p:cNvPr id="10" name="Google Shape;418;p36"/>
              <p:cNvSpPr/>
              <p:nvPr/>
            </p:nvSpPr>
            <p:spPr>
              <a:xfrm>
                <a:off x="3065608" y="1727884"/>
                <a:ext cx="1188720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>
                  <a:buClr>
                    <a:srgbClr val="000000"/>
                  </a:buClr>
                </a:pPr>
                <a:endParaRPr sz="1900" kern="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endParaRPr>
              </a:p>
            </p:txBody>
          </p:sp>
          <p:sp>
            <p:nvSpPr>
              <p:cNvPr id="11" name="Google Shape;423;p36"/>
              <p:cNvSpPr txBox="1">
                <a:spLocks/>
              </p:cNvSpPr>
              <p:nvPr/>
            </p:nvSpPr>
            <p:spPr>
              <a:xfrm>
                <a:off x="3061467" y="1937044"/>
                <a:ext cx="1197000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 kern="0" dirty="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1050931" y="1044632"/>
              <a:ext cx="1009779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buClr>
                  <a:srgbClr val="000000"/>
                </a:buClr>
              </a:pP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Trong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đoạn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thơ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thứ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nhất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từ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nào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miêu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tả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âm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thanh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của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tiếng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chổi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tre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?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77354" y="141440"/>
            <a:ext cx="726460" cy="673419"/>
            <a:chOff x="382486" y="1419041"/>
            <a:chExt cx="1023938" cy="927100"/>
          </a:xfrm>
        </p:grpSpPr>
        <p:sp>
          <p:nvSpPr>
            <p:cNvPr id="2" name="Oval 1"/>
            <p:cNvSpPr/>
            <p:nvPr/>
          </p:nvSpPr>
          <p:spPr>
            <a:xfrm>
              <a:off x="420768" y="1441006"/>
              <a:ext cx="822960" cy="82296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n-US" sz="1900" kern="0">
                <a:solidFill>
                  <a:srgbClr val="FAF4F2"/>
                </a:solidFill>
                <a:latin typeface="Arial"/>
                <a:sym typeface="Arial"/>
              </a:endParaRPr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486" y="1419041"/>
              <a:ext cx="1023938" cy="927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C6E7202-3270-4A4E-BF3D-7570111941C0}"/>
              </a:ext>
            </a:extLst>
          </p:cNvPr>
          <p:cNvSpPr txBox="1"/>
          <p:nvPr/>
        </p:nvSpPr>
        <p:spPr>
          <a:xfrm>
            <a:off x="6612206" y="1479380"/>
            <a:ext cx="4277467" cy="5632263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Phú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Xao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xác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me</a:t>
            </a: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347663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</a:p>
          <a:p>
            <a:pPr marL="0" marR="0" lvl="0" indent="0" algn="just" defTabSz="921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044771-125C-4DEA-B84E-866AEF5A6AB8}"/>
              </a:ext>
            </a:extLst>
          </p:cNvPr>
          <p:cNvCxnSpPr>
            <a:cxnSpLocks/>
          </p:cNvCxnSpPr>
          <p:nvPr/>
        </p:nvCxnSpPr>
        <p:spPr>
          <a:xfrm>
            <a:off x="7032509" y="4706843"/>
            <a:ext cx="140817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2E4CAC18-3830-4BB2-9557-3D7F7BEDD0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9574" y="1904521"/>
            <a:ext cx="4650029" cy="30489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113056" y="336178"/>
            <a:ext cx="10746435" cy="731520"/>
            <a:chOff x="292250" y="915918"/>
            <a:chExt cx="10746435" cy="731520"/>
          </a:xfrm>
        </p:grpSpPr>
        <p:grpSp>
          <p:nvGrpSpPr>
            <p:cNvPr id="8" name="Group 7"/>
            <p:cNvGrpSpPr/>
            <p:nvPr/>
          </p:nvGrpSpPr>
          <p:grpSpPr>
            <a:xfrm>
              <a:off x="292250" y="915918"/>
              <a:ext cx="731520" cy="731520"/>
              <a:chOff x="3061467" y="1727884"/>
              <a:chExt cx="1197000" cy="1188720"/>
            </a:xfrm>
          </p:grpSpPr>
          <p:sp>
            <p:nvSpPr>
              <p:cNvPr id="10" name="Google Shape;418;p36"/>
              <p:cNvSpPr/>
              <p:nvPr/>
            </p:nvSpPr>
            <p:spPr>
              <a:xfrm>
                <a:off x="3065608" y="1727884"/>
                <a:ext cx="1188720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>
                  <a:buClr>
                    <a:srgbClr val="000000"/>
                  </a:buClr>
                </a:pPr>
                <a:endParaRPr sz="1900" kern="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endParaRPr>
              </a:p>
            </p:txBody>
          </p:sp>
          <p:sp>
            <p:nvSpPr>
              <p:cNvPr id="11" name="Google Shape;423;p36"/>
              <p:cNvSpPr txBox="1">
                <a:spLocks/>
              </p:cNvSpPr>
              <p:nvPr/>
            </p:nvSpPr>
            <p:spPr>
              <a:xfrm>
                <a:off x="3061467" y="1937044"/>
                <a:ext cx="1197000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 b="1" kern="0" dirty="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2</a:t>
                </a: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995273" y="984274"/>
              <a:ext cx="100434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buClr>
                  <a:srgbClr val="000000"/>
                </a:buClr>
              </a:pP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Thay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tác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giả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nói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lời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cảm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ơn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đối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với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chị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lao </a:t>
              </a:r>
              <a:r>
                <a:rPr lang="en-US" sz="3600" b="1" kern="0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công</a:t>
              </a:r>
              <a:r>
                <a:rPr lang="en-US" sz="3600" b="1" kern="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?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05218" y="161441"/>
            <a:ext cx="907838" cy="781878"/>
            <a:chOff x="382486" y="1419041"/>
            <a:chExt cx="1023938" cy="927100"/>
          </a:xfrm>
        </p:grpSpPr>
        <p:sp>
          <p:nvSpPr>
            <p:cNvPr id="2" name="Oval 1"/>
            <p:cNvSpPr/>
            <p:nvPr/>
          </p:nvSpPr>
          <p:spPr>
            <a:xfrm>
              <a:off x="420768" y="1441006"/>
              <a:ext cx="822960" cy="82296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n-US" sz="1900" kern="0">
                <a:solidFill>
                  <a:srgbClr val="FAF4F2"/>
                </a:solidFill>
                <a:latin typeface="Arial"/>
                <a:sym typeface="Arial"/>
              </a:endParaRPr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486" y="1419041"/>
              <a:ext cx="1023938" cy="927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" name="Picture 4" descr="A picture containing text, sky, outdoor, road&#10;&#10;Description automatically generated">
            <a:extLst>
              <a:ext uri="{FF2B5EF4-FFF2-40B4-BE49-F238E27FC236}">
                <a16:creationId xmlns:a16="http://schemas.microsoft.com/office/drawing/2014/main" id="{68F3C9E3-E27D-4860-AE31-3B379AAEB0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223" y="1379913"/>
            <a:ext cx="6549527" cy="448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2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8"/>
          <a:stretch/>
        </p:blipFill>
        <p:spPr>
          <a:xfrm>
            <a:off x="2149306" y="-572814"/>
            <a:ext cx="7840407" cy="7278414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38828" y="1408385"/>
            <a:ext cx="6411885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</a:pPr>
            <a:r>
              <a:rPr lang="en-US" sz="6000">
                <a:solidFill>
                  <a:srgbClr val="002060"/>
                </a:solidFill>
                <a:latin typeface="Arial" pitchFamily="34" charset="0"/>
                <a:ea typeface="Arial-Rounded" pitchFamily="34" charset="0"/>
                <a:cs typeface="Arial" pitchFamily="34" charset="0"/>
                <a:sym typeface="Arial"/>
              </a:rPr>
              <a:t>Dặn dò</a:t>
            </a:r>
          </a:p>
        </p:txBody>
      </p:sp>
      <p:grpSp>
        <p:nvGrpSpPr>
          <p:cNvPr id="4" name="Google Shape;671;p35"/>
          <p:cNvGrpSpPr/>
          <p:nvPr/>
        </p:nvGrpSpPr>
        <p:grpSpPr>
          <a:xfrm rot="684726" flipH="1">
            <a:off x="497475" y="3967188"/>
            <a:ext cx="1801424" cy="2127541"/>
            <a:chOff x="6279400" y="1444575"/>
            <a:chExt cx="1466035" cy="1727152"/>
          </a:xfrm>
        </p:grpSpPr>
        <p:sp>
          <p:nvSpPr>
            <p:cNvPr id="5" name="Google Shape;672;p35"/>
            <p:cNvSpPr/>
            <p:nvPr/>
          </p:nvSpPr>
          <p:spPr>
            <a:xfrm>
              <a:off x="6309338" y="1444575"/>
              <a:ext cx="1436097" cy="1632780"/>
            </a:xfrm>
            <a:custGeom>
              <a:avLst/>
              <a:gdLst/>
              <a:ahLst/>
              <a:cxnLst/>
              <a:rect l="l" t="t" r="r" b="b"/>
              <a:pathLst>
                <a:path w="17940" h="20397" extrusionOk="0">
                  <a:moveTo>
                    <a:pt x="14656" y="1"/>
                  </a:moveTo>
                  <a:cubicBezTo>
                    <a:pt x="13685" y="1"/>
                    <a:pt x="12751" y="436"/>
                    <a:pt x="12128" y="1215"/>
                  </a:cubicBezTo>
                  <a:lnTo>
                    <a:pt x="796" y="15270"/>
                  </a:lnTo>
                  <a:cubicBezTo>
                    <a:pt x="253" y="15925"/>
                    <a:pt x="0" y="16767"/>
                    <a:pt x="75" y="17610"/>
                  </a:cubicBezTo>
                  <a:cubicBezTo>
                    <a:pt x="103" y="17937"/>
                    <a:pt x="187" y="18255"/>
                    <a:pt x="309" y="18564"/>
                  </a:cubicBezTo>
                  <a:cubicBezTo>
                    <a:pt x="655" y="19369"/>
                    <a:pt x="1339" y="19996"/>
                    <a:pt x="2181" y="20258"/>
                  </a:cubicBezTo>
                  <a:cubicBezTo>
                    <a:pt x="2488" y="20351"/>
                    <a:pt x="2803" y="20396"/>
                    <a:pt x="3114" y="20396"/>
                  </a:cubicBezTo>
                  <a:cubicBezTo>
                    <a:pt x="4081" y="20396"/>
                    <a:pt x="5020" y="19960"/>
                    <a:pt x="5643" y="19182"/>
                  </a:cubicBezTo>
                  <a:lnTo>
                    <a:pt x="16985" y="5126"/>
                  </a:lnTo>
                  <a:cubicBezTo>
                    <a:pt x="17818" y="4106"/>
                    <a:pt x="17939" y="2675"/>
                    <a:pt x="17303" y="1514"/>
                  </a:cubicBezTo>
                  <a:cubicBezTo>
                    <a:pt x="16863" y="756"/>
                    <a:pt x="16115" y="213"/>
                    <a:pt x="15244" y="54"/>
                  </a:cubicBezTo>
                  <a:cubicBezTo>
                    <a:pt x="15048" y="18"/>
                    <a:pt x="14851" y="1"/>
                    <a:pt x="14656" y="1"/>
                  </a:cubicBezTo>
                  <a:close/>
                </a:path>
              </a:pathLst>
            </a:custGeom>
            <a:solidFill>
              <a:srgbClr val="FF8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673;p35"/>
            <p:cNvSpPr/>
            <p:nvPr/>
          </p:nvSpPr>
          <p:spPr>
            <a:xfrm>
              <a:off x="6334074" y="1448898"/>
              <a:ext cx="1359649" cy="1617330"/>
            </a:xfrm>
            <a:custGeom>
              <a:avLst/>
              <a:gdLst/>
              <a:ahLst/>
              <a:cxnLst/>
              <a:rect l="l" t="t" r="r" b="b"/>
              <a:pathLst>
                <a:path w="16985" h="20204" extrusionOk="0">
                  <a:moveTo>
                    <a:pt x="14935" y="0"/>
                  </a:moveTo>
                  <a:lnTo>
                    <a:pt x="0" y="18510"/>
                  </a:lnTo>
                  <a:cubicBezTo>
                    <a:pt x="337" y="19315"/>
                    <a:pt x="1030" y="19942"/>
                    <a:pt x="1872" y="20204"/>
                  </a:cubicBezTo>
                  <a:lnTo>
                    <a:pt x="16985" y="1460"/>
                  </a:lnTo>
                  <a:cubicBezTo>
                    <a:pt x="16545" y="702"/>
                    <a:pt x="15796" y="159"/>
                    <a:pt x="14935" y="0"/>
                  </a:cubicBezTo>
                  <a:close/>
                </a:path>
              </a:pathLst>
            </a:custGeom>
            <a:solidFill>
              <a:srgbClr val="FFB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Google Shape;674;p35"/>
            <p:cNvSpPr/>
            <p:nvPr/>
          </p:nvSpPr>
          <p:spPr>
            <a:xfrm>
              <a:off x="6279400" y="2786767"/>
              <a:ext cx="376075" cy="384960"/>
            </a:xfrm>
            <a:custGeom>
              <a:avLst/>
              <a:gdLst/>
              <a:ahLst/>
              <a:cxnLst/>
              <a:rect l="l" t="t" r="r" b="b"/>
              <a:pathLst>
                <a:path w="4698" h="4809" extrusionOk="0">
                  <a:moveTo>
                    <a:pt x="449" y="0"/>
                  </a:moveTo>
                  <a:cubicBezTo>
                    <a:pt x="449" y="0"/>
                    <a:pt x="49" y="4576"/>
                    <a:pt x="4" y="4800"/>
                  </a:cubicBezTo>
                  <a:lnTo>
                    <a:pt x="4" y="4800"/>
                  </a:lnTo>
                  <a:lnTo>
                    <a:pt x="4698" y="3416"/>
                  </a:lnTo>
                  <a:lnTo>
                    <a:pt x="449" y="0"/>
                  </a:lnTo>
                  <a:close/>
                  <a:moveTo>
                    <a:pt x="4" y="4800"/>
                  </a:moveTo>
                  <a:lnTo>
                    <a:pt x="0" y="4801"/>
                  </a:lnTo>
                  <a:cubicBezTo>
                    <a:pt x="0" y="4806"/>
                    <a:pt x="1" y="4808"/>
                    <a:pt x="1" y="4808"/>
                  </a:cubicBezTo>
                  <a:cubicBezTo>
                    <a:pt x="2" y="4808"/>
                    <a:pt x="3" y="4805"/>
                    <a:pt x="4" y="480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Google Shape;675;p35"/>
            <p:cNvSpPr/>
            <p:nvPr/>
          </p:nvSpPr>
          <p:spPr>
            <a:xfrm>
              <a:off x="6279400" y="3024194"/>
              <a:ext cx="143850" cy="146171"/>
            </a:xfrm>
            <a:custGeom>
              <a:avLst/>
              <a:gdLst/>
              <a:ahLst/>
              <a:cxnLst/>
              <a:rect l="l" t="t" r="r" b="b"/>
              <a:pathLst>
                <a:path w="1797" h="1826" extrusionOk="0">
                  <a:moveTo>
                    <a:pt x="178" y="1"/>
                  </a:moveTo>
                  <a:cubicBezTo>
                    <a:pt x="94" y="927"/>
                    <a:pt x="19" y="1732"/>
                    <a:pt x="0" y="1826"/>
                  </a:cubicBezTo>
                  <a:lnTo>
                    <a:pt x="1797" y="1302"/>
                  </a:lnTo>
                  <a:lnTo>
                    <a:pt x="178" y="1"/>
                  </a:ln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Google Shape;676;p35"/>
            <p:cNvSpPr/>
            <p:nvPr/>
          </p:nvSpPr>
          <p:spPr>
            <a:xfrm>
              <a:off x="7261446" y="1444575"/>
              <a:ext cx="483982" cy="432830"/>
            </a:xfrm>
            <a:custGeom>
              <a:avLst/>
              <a:gdLst/>
              <a:ahLst/>
              <a:cxnLst/>
              <a:rect l="l" t="t" r="r" b="b"/>
              <a:pathLst>
                <a:path w="6046" h="5407" extrusionOk="0">
                  <a:moveTo>
                    <a:pt x="2758" y="1"/>
                  </a:moveTo>
                  <a:cubicBezTo>
                    <a:pt x="1782" y="1"/>
                    <a:pt x="849" y="436"/>
                    <a:pt x="234" y="1215"/>
                  </a:cubicBezTo>
                  <a:lnTo>
                    <a:pt x="0" y="1495"/>
                  </a:lnTo>
                  <a:lnTo>
                    <a:pt x="4857" y="5407"/>
                  </a:lnTo>
                  <a:lnTo>
                    <a:pt x="5081" y="5126"/>
                  </a:lnTo>
                  <a:cubicBezTo>
                    <a:pt x="5914" y="4106"/>
                    <a:pt x="6045" y="2675"/>
                    <a:pt x="5400" y="1523"/>
                  </a:cubicBezTo>
                  <a:cubicBezTo>
                    <a:pt x="4960" y="756"/>
                    <a:pt x="4211" y="213"/>
                    <a:pt x="3350" y="54"/>
                  </a:cubicBezTo>
                  <a:cubicBezTo>
                    <a:pt x="3152" y="18"/>
                    <a:pt x="2954" y="1"/>
                    <a:pt x="2758" y="1"/>
                  </a:cubicBez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677;p35"/>
            <p:cNvSpPr/>
            <p:nvPr/>
          </p:nvSpPr>
          <p:spPr>
            <a:xfrm>
              <a:off x="7192524" y="1534551"/>
              <a:ext cx="480940" cy="398809"/>
            </a:xfrm>
            <a:custGeom>
              <a:avLst/>
              <a:gdLst/>
              <a:ahLst/>
              <a:cxnLst/>
              <a:rect l="l" t="t" r="r" b="b"/>
              <a:pathLst>
                <a:path w="6008" h="4982" extrusionOk="0">
                  <a:moveTo>
                    <a:pt x="791" y="0"/>
                  </a:moveTo>
                  <a:cubicBezTo>
                    <a:pt x="590" y="0"/>
                    <a:pt x="391" y="89"/>
                    <a:pt x="253" y="259"/>
                  </a:cubicBezTo>
                  <a:lnTo>
                    <a:pt x="244" y="278"/>
                  </a:lnTo>
                  <a:cubicBezTo>
                    <a:pt x="0" y="577"/>
                    <a:pt x="47" y="1008"/>
                    <a:pt x="346" y="1251"/>
                  </a:cubicBezTo>
                  <a:lnTo>
                    <a:pt x="4773" y="4826"/>
                  </a:lnTo>
                  <a:cubicBezTo>
                    <a:pt x="4902" y="4931"/>
                    <a:pt x="5057" y="4982"/>
                    <a:pt x="5211" y="4982"/>
                  </a:cubicBezTo>
                  <a:cubicBezTo>
                    <a:pt x="5413" y="4982"/>
                    <a:pt x="5613" y="4893"/>
                    <a:pt x="5746" y="4723"/>
                  </a:cubicBezTo>
                  <a:lnTo>
                    <a:pt x="5765" y="4704"/>
                  </a:lnTo>
                  <a:cubicBezTo>
                    <a:pt x="6008" y="4405"/>
                    <a:pt x="5961" y="3974"/>
                    <a:pt x="5662" y="3731"/>
                  </a:cubicBezTo>
                  <a:lnTo>
                    <a:pt x="1226" y="156"/>
                  </a:lnTo>
                  <a:cubicBezTo>
                    <a:pt x="1097" y="51"/>
                    <a:pt x="943" y="0"/>
                    <a:pt x="791" y="0"/>
                  </a:cubicBezTo>
                  <a:close/>
                </a:path>
              </a:pathLst>
            </a:custGeom>
            <a:solidFill>
              <a:srgbClr val="FAF4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678;p35"/>
            <p:cNvSpPr/>
            <p:nvPr/>
          </p:nvSpPr>
          <p:spPr>
            <a:xfrm>
              <a:off x="7066686" y="1700093"/>
              <a:ext cx="480940" cy="398249"/>
            </a:xfrm>
            <a:custGeom>
              <a:avLst/>
              <a:gdLst/>
              <a:ahLst/>
              <a:cxnLst/>
              <a:rect l="l" t="t" r="r" b="b"/>
              <a:pathLst>
                <a:path w="6008" h="4975" extrusionOk="0">
                  <a:moveTo>
                    <a:pt x="795" y="0"/>
                  </a:moveTo>
                  <a:cubicBezTo>
                    <a:pt x="593" y="0"/>
                    <a:pt x="391" y="89"/>
                    <a:pt x="253" y="259"/>
                  </a:cubicBezTo>
                  <a:lnTo>
                    <a:pt x="243" y="278"/>
                  </a:lnTo>
                  <a:cubicBezTo>
                    <a:pt x="0" y="577"/>
                    <a:pt x="47" y="1008"/>
                    <a:pt x="346" y="1251"/>
                  </a:cubicBezTo>
                  <a:lnTo>
                    <a:pt x="4773" y="4826"/>
                  </a:lnTo>
                  <a:cubicBezTo>
                    <a:pt x="4901" y="4926"/>
                    <a:pt x="5055" y="4975"/>
                    <a:pt x="5208" y="4975"/>
                  </a:cubicBezTo>
                  <a:cubicBezTo>
                    <a:pt x="5411" y="4975"/>
                    <a:pt x="5612" y="4889"/>
                    <a:pt x="5746" y="4723"/>
                  </a:cubicBezTo>
                  <a:lnTo>
                    <a:pt x="5765" y="4704"/>
                  </a:lnTo>
                  <a:cubicBezTo>
                    <a:pt x="6008" y="4405"/>
                    <a:pt x="5961" y="3965"/>
                    <a:pt x="5662" y="3731"/>
                  </a:cubicBezTo>
                  <a:lnTo>
                    <a:pt x="1226" y="156"/>
                  </a:lnTo>
                  <a:cubicBezTo>
                    <a:pt x="1101" y="51"/>
                    <a:pt x="948" y="0"/>
                    <a:pt x="795" y="0"/>
                  </a:cubicBezTo>
                  <a:close/>
                </a:path>
              </a:pathLst>
            </a:custGeom>
            <a:solidFill>
              <a:srgbClr val="FAF4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679;p35"/>
            <p:cNvSpPr/>
            <p:nvPr/>
          </p:nvSpPr>
          <p:spPr>
            <a:xfrm>
              <a:off x="7136329" y="1620684"/>
              <a:ext cx="481020" cy="398249"/>
            </a:xfrm>
            <a:custGeom>
              <a:avLst/>
              <a:gdLst/>
              <a:ahLst/>
              <a:cxnLst/>
              <a:rect l="l" t="t" r="r" b="b"/>
              <a:pathLst>
                <a:path w="6009" h="4975" extrusionOk="0">
                  <a:moveTo>
                    <a:pt x="798" y="0"/>
                  </a:moveTo>
                  <a:cubicBezTo>
                    <a:pt x="595" y="0"/>
                    <a:pt x="395" y="89"/>
                    <a:pt x="262" y="259"/>
                  </a:cubicBezTo>
                  <a:lnTo>
                    <a:pt x="244" y="278"/>
                  </a:lnTo>
                  <a:cubicBezTo>
                    <a:pt x="0" y="577"/>
                    <a:pt x="47" y="1008"/>
                    <a:pt x="347" y="1251"/>
                  </a:cubicBezTo>
                  <a:lnTo>
                    <a:pt x="4782" y="4826"/>
                  </a:lnTo>
                  <a:cubicBezTo>
                    <a:pt x="4907" y="4926"/>
                    <a:pt x="5059" y="4975"/>
                    <a:pt x="5211" y="4975"/>
                  </a:cubicBezTo>
                  <a:cubicBezTo>
                    <a:pt x="5413" y="4975"/>
                    <a:pt x="5616" y="4889"/>
                    <a:pt x="5755" y="4723"/>
                  </a:cubicBezTo>
                  <a:lnTo>
                    <a:pt x="5765" y="4704"/>
                  </a:lnTo>
                  <a:cubicBezTo>
                    <a:pt x="6008" y="4405"/>
                    <a:pt x="5961" y="3965"/>
                    <a:pt x="5662" y="3731"/>
                  </a:cubicBezTo>
                  <a:lnTo>
                    <a:pt x="1236" y="156"/>
                  </a:lnTo>
                  <a:cubicBezTo>
                    <a:pt x="1106" y="51"/>
                    <a:pt x="951" y="0"/>
                    <a:pt x="798" y="0"/>
                  </a:cubicBezTo>
                  <a:close/>
                </a:path>
              </a:pathLst>
            </a:custGeom>
            <a:solidFill>
              <a:srgbClr val="C5C2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680;p35"/>
            <p:cNvSpPr/>
            <p:nvPr/>
          </p:nvSpPr>
          <p:spPr>
            <a:xfrm>
              <a:off x="7119839" y="2040784"/>
              <a:ext cx="87335" cy="71885"/>
            </a:xfrm>
            <a:custGeom>
              <a:avLst/>
              <a:gdLst/>
              <a:ahLst/>
              <a:cxnLst/>
              <a:rect l="l" t="t" r="r" b="b"/>
              <a:pathLst>
                <a:path w="1091" h="898" extrusionOk="0">
                  <a:moveTo>
                    <a:pt x="217" y="1"/>
                  </a:moveTo>
                  <a:cubicBezTo>
                    <a:pt x="148" y="1"/>
                    <a:pt x="79" y="39"/>
                    <a:pt x="57" y="130"/>
                  </a:cubicBezTo>
                  <a:cubicBezTo>
                    <a:pt x="0" y="355"/>
                    <a:pt x="75" y="607"/>
                    <a:pt x="263" y="748"/>
                  </a:cubicBezTo>
                  <a:cubicBezTo>
                    <a:pt x="375" y="841"/>
                    <a:pt x="506" y="888"/>
                    <a:pt x="656" y="897"/>
                  </a:cubicBezTo>
                  <a:cubicBezTo>
                    <a:pt x="749" y="888"/>
                    <a:pt x="843" y="869"/>
                    <a:pt x="927" y="822"/>
                  </a:cubicBezTo>
                  <a:cubicBezTo>
                    <a:pt x="1090" y="733"/>
                    <a:pt x="1004" y="508"/>
                    <a:pt x="849" y="508"/>
                  </a:cubicBezTo>
                  <a:cubicBezTo>
                    <a:pt x="826" y="508"/>
                    <a:pt x="802" y="512"/>
                    <a:pt x="777" y="523"/>
                  </a:cubicBezTo>
                  <a:cubicBezTo>
                    <a:pt x="739" y="546"/>
                    <a:pt x="697" y="556"/>
                    <a:pt x="653" y="556"/>
                  </a:cubicBezTo>
                  <a:cubicBezTo>
                    <a:pt x="589" y="556"/>
                    <a:pt x="524" y="534"/>
                    <a:pt x="468" y="495"/>
                  </a:cubicBezTo>
                  <a:cubicBezTo>
                    <a:pt x="394" y="429"/>
                    <a:pt x="356" y="317"/>
                    <a:pt x="384" y="214"/>
                  </a:cubicBezTo>
                  <a:cubicBezTo>
                    <a:pt x="423" y="86"/>
                    <a:pt x="319" y="1"/>
                    <a:pt x="217" y="1"/>
                  </a:cubicBez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681;p35"/>
            <p:cNvSpPr/>
            <p:nvPr/>
          </p:nvSpPr>
          <p:spPr>
            <a:xfrm>
              <a:off x="7101828" y="1977545"/>
              <a:ext cx="59317" cy="43707"/>
            </a:xfrm>
            <a:custGeom>
              <a:avLst/>
              <a:gdLst/>
              <a:ahLst/>
              <a:cxnLst/>
              <a:rect l="l" t="t" r="r" b="b"/>
              <a:pathLst>
                <a:path w="741" h="546" extrusionOk="0">
                  <a:moveTo>
                    <a:pt x="371" y="1"/>
                  </a:moveTo>
                  <a:cubicBezTo>
                    <a:pt x="300" y="1"/>
                    <a:pt x="230" y="26"/>
                    <a:pt x="179" y="78"/>
                  </a:cubicBezTo>
                  <a:cubicBezTo>
                    <a:pt x="1" y="256"/>
                    <a:pt x="123" y="546"/>
                    <a:pt x="375" y="546"/>
                  </a:cubicBezTo>
                  <a:cubicBezTo>
                    <a:pt x="619" y="546"/>
                    <a:pt x="740" y="256"/>
                    <a:pt x="562" y="78"/>
                  </a:cubicBezTo>
                  <a:cubicBezTo>
                    <a:pt x="511" y="26"/>
                    <a:pt x="441" y="1"/>
                    <a:pt x="371" y="1"/>
                  </a:cubicBez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682;p35"/>
            <p:cNvSpPr/>
            <p:nvPr/>
          </p:nvSpPr>
          <p:spPr>
            <a:xfrm>
              <a:off x="7212696" y="2051911"/>
              <a:ext cx="58517" cy="44268"/>
            </a:xfrm>
            <a:custGeom>
              <a:avLst/>
              <a:gdLst/>
              <a:ahLst/>
              <a:cxnLst/>
              <a:rect l="l" t="t" r="r" b="b"/>
              <a:pathLst>
                <a:path w="731" h="553" extrusionOk="0">
                  <a:moveTo>
                    <a:pt x="361" y="0"/>
                  </a:moveTo>
                  <a:cubicBezTo>
                    <a:pt x="291" y="0"/>
                    <a:pt x="221" y="28"/>
                    <a:pt x="169" y="85"/>
                  </a:cubicBezTo>
                  <a:cubicBezTo>
                    <a:pt x="1" y="253"/>
                    <a:pt x="123" y="552"/>
                    <a:pt x="366" y="552"/>
                  </a:cubicBezTo>
                  <a:cubicBezTo>
                    <a:pt x="609" y="552"/>
                    <a:pt x="731" y="253"/>
                    <a:pt x="553" y="85"/>
                  </a:cubicBezTo>
                  <a:cubicBezTo>
                    <a:pt x="502" y="28"/>
                    <a:pt x="431" y="0"/>
                    <a:pt x="361" y="0"/>
                  </a:cubicBez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683;p35"/>
            <p:cNvSpPr/>
            <p:nvPr/>
          </p:nvSpPr>
          <p:spPr>
            <a:xfrm>
              <a:off x="7186520" y="2120834"/>
              <a:ext cx="133443" cy="114311"/>
            </a:xfrm>
            <a:custGeom>
              <a:avLst/>
              <a:gdLst/>
              <a:ahLst/>
              <a:cxnLst/>
              <a:rect l="l" t="t" r="r" b="b"/>
              <a:pathLst>
                <a:path w="1667" h="1428" extrusionOk="0">
                  <a:moveTo>
                    <a:pt x="955" y="0"/>
                  </a:moveTo>
                  <a:cubicBezTo>
                    <a:pt x="319" y="0"/>
                    <a:pt x="0" y="768"/>
                    <a:pt x="450" y="1217"/>
                  </a:cubicBezTo>
                  <a:cubicBezTo>
                    <a:pt x="595" y="1362"/>
                    <a:pt x="773" y="1427"/>
                    <a:pt x="948" y="1427"/>
                  </a:cubicBezTo>
                  <a:cubicBezTo>
                    <a:pt x="1315" y="1427"/>
                    <a:pt x="1666" y="1142"/>
                    <a:pt x="1666" y="711"/>
                  </a:cubicBezTo>
                  <a:cubicBezTo>
                    <a:pt x="1666" y="318"/>
                    <a:pt x="1348" y="0"/>
                    <a:pt x="955" y="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684;p35"/>
            <p:cNvSpPr/>
            <p:nvPr/>
          </p:nvSpPr>
          <p:spPr>
            <a:xfrm>
              <a:off x="6946772" y="1961295"/>
              <a:ext cx="133443" cy="114311"/>
            </a:xfrm>
            <a:custGeom>
              <a:avLst/>
              <a:gdLst/>
              <a:ahLst/>
              <a:cxnLst/>
              <a:rect l="l" t="t" r="r" b="b"/>
              <a:pathLst>
                <a:path w="1667" h="1428" extrusionOk="0">
                  <a:moveTo>
                    <a:pt x="955" y="0"/>
                  </a:moveTo>
                  <a:cubicBezTo>
                    <a:pt x="319" y="0"/>
                    <a:pt x="1" y="767"/>
                    <a:pt x="450" y="1217"/>
                  </a:cubicBezTo>
                  <a:cubicBezTo>
                    <a:pt x="596" y="1362"/>
                    <a:pt x="775" y="1427"/>
                    <a:pt x="950" y="1427"/>
                  </a:cubicBezTo>
                  <a:cubicBezTo>
                    <a:pt x="1316" y="1427"/>
                    <a:pt x="1667" y="1144"/>
                    <a:pt x="1667" y="721"/>
                  </a:cubicBezTo>
                  <a:cubicBezTo>
                    <a:pt x="1667" y="318"/>
                    <a:pt x="1348" y="0"/>
                    <a:pt x="955" y="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39961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D175DA5-6478-48B7-B779-24D03D096BE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2" y="881602"/>
            <a:ext cx="10673976" cy="83257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58CBB7-EB0C-46CE-A67F-7331581BE6DD}"/>
              </a:ext>
            </a:extLst>
          </p:cNvPr>
          <p:cNvSpPr/>
          <p:nvPr/>
        </p:nvSpPr>
        <p:spPr>
          <a:xfrm>
            <a:off x="2714160" y="1317701"/>
            <a:ext cx="713753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TẠM</a:t>
            </a:r>
            <a:r>
              <a:rPr kumimoji="0" lang="en-US" sz="66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BIỆT</a:t>
            </a:r>
            <a:r>
              <a:rPr kumimoji="0" lang="en-US" sz="66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66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CON!</a:t>
            </a:r>
          </a:p>
        </p:txBody>
      </p:sp>
    </p:spTree>
    <p:extLst>
      <p:ext uri="{BB962C8B-B14F-4D97-AF65-F5344CB8AC3E}">
        <p14:creationId xmlns:p14="http://schemas.microsoft.com/office/powerpoint/2010/main" val="169859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A2870F97-6DE6-4B1E-A5DC-F373A3DAEFA1}"/>
              </a:ext>
            </a:extLst>
          </p:cNvPr>
          <p:cNvSpPr/>
          <p:nvPr/>
        </p:nvSpPr>
        <p:spPr>
          <a:xfrm>
            <a:off x="6783253" y="1289728"/>
            <a:ext cx="5120658" cy="2571824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Clr>
                <a:srgbClr val="000000"/>
              </a:buClr>
            </a:pPr>
            <a:r>
              <a:rPr lang="vi-VN" sz="3200" kern="0">
                <a:solidFill>
                  <a:srgbClr val="333333"/>
                </a:solidFill>
                <a:latin typeface="Arial" panose="020B0604020202020204" pitchFamily="34" charset="0"/>
                <a:sym typeface="Arial"/>
              </a:rPr>
              <a:t>Tay cầm cái chổi</a:t>
            </a:r>
            <a:endParaRPr lang="en-US" sz="3200" kern="0">
              <a:solidFill>
                <a:srgbClr val="333333"/>
              </a:solidFill>
              <a:latin typeface="Arial"/>
              <a:sym typeface="Arial"/>
            </a:endParaRPr>
          </a:p>
          <a:p>
            <a:pPr algn="just">
              <a:buClr>
                <a:srgbClr val="000000"/>
              </a:buClr>
            </a:pPr>
            <a:r>
              <a:rPr lang="vi-VN" sz="3200" kern="0">
                <a:solidFill>
                  <a:srgbClr val="333333"/>
                </a:solidFill>
                <a:latin typeface="Arial" panose="020B0604020202020204" pitchFamily="34" charset="0"/>
                <a:sym typeface="Arial"/>
              </a:rPr>
              <a:t>Chăm chỉ miệt mài</a:t>
            </a:r>
            <a:endParaRPr lang="en-US" sz="3200" kern="0">
              <a:solidFill>
                <a:srgbClr val="333333"/>
              </a:solidFill>
              <a:latin typeface="Arial"/>
              <a:sym typeface="Arial"/>
            </a:endParaRPr>
          </a:p>
          <a:p>
            <a:pPr algn="just">
              <a:buClr>
                <a:srgbClr val="000000"/>
              </a:buClr>
            </a:pPr>
            <a:r>
              <a:rPr lang="vi-VN" sz="3200" kern="0">
                <a:solidFill>
                  <a:srgbClr val="333333"/>
                </a:solidFill>
                <a:latin typeface="Arial" panose="020B0604020202020204" pitchFamily="34" charset="0"/>
                <a:sym typeface="Arial"/>
              </a:rPr>
              <a:t>Quét dọn hàng ngày</a:t>
            </a:r>
            <a:endParaRPr lang="en-US" sz="3200" kern="0">
              <a:solidFill>
                <a:srgbClr val="333333"/>
              </a:solidFill>
              <a:latin typeface="Arial"/>
              <a:sym typeface="Arial"/>
            </a:endParaRPr>
          </a:p>
          <a:p>
            <a:pPr algn="just">
              <a:buClr>
                <a:srgbClr val="000000"/>
              </a:buClr>
            </a:pPr>
            <a:r>
              <a:rPr lang="vi-VN" sz="3200" kern="0">
                <a:solidFill>
                  <a:srgbClr val="333333"/>
                </a:solidFill>
                <a:latin typeface="Arial" panose="020B0604020202020204" pitchFamily="34" charset="0"/>
                <a:sym typeface="Arial"/>
              </a:rPr>
              <a:t>Phố phường sạch sẽ</a:t>
            </a:r>
            <a:r>
              <a:rPr lang="en-US" sz="3200" kern="0">
                <a:solidFill>
                  <a:srgbClr val="333333"/>
                </a:solidFill>
                <a:latin typeface="Arial"/>
                <a:sym typeface="Arial"/>
              </a:rPr>
              <a:t>.</a:t>
            </a:r>
          </a:p>
          <a:p>
            <a:pPr algn="r">
              <a:buClr>
                <a:srgbClr val="000000"/>
              </a:buClr>
            </a:pPr>
            <a:r>
              <a:rPr lang="en-US" sz="3200" kern="0">
                <a:solidFill>
                  <a:srgbClr val="333333"/>
                </a:solidFill>
                <a:latin typeface="Arial"/>
                <a:sym typeface="Arial"/>
              </a:rPr>
              <a:t>Là nghề gì?</a:t>
            </a:r>
            <a:endParaRPr lang="en-US" sz="3200" kern="0">
              <a:solidFill>
                <a:srgbClr val="191919"/>
              </a:solidFill>
              <a:latin typeface="Arial"/>
              <a:sym typeface="Arial"/>
            </a:endParaRPr>
          </a:p>
        </p:txBody>
      </p:sp>
      <p:sp>
        <p:nvSpPr>
          <p:cNvPr id="26" name="fish"/>
          <p:cNvSpPr/>
          <p:nvPr/>
        </p:nvSpPr>
        <p:spPr>
          <a:xfrm>
            <a:off x="238814" y="398418"/>
            <a:ext cx="1839980" cy="673593"/>
          </a:xfrm>
          <a:prstGeom prst="roundRect">
            <a:avLst/>
          </a:prstGeom>
          <a:solidFill>
            <a:srgbClr val="FFFF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>
                <a:solidFill>
                  <a:prstClr val="black"/>
                </a:solidFill>
                <a:latin typeface="Arial"/>
                <a:sym typeface="Arial"/>
              </a:rPr>
              <a:t>Bộ đội</a:t>
            </a:r>
            <a:endParaRPr lang="en-US" sz="2793" dirty="0">
              <a:solidFill>
                <a:prstClr val="black"/>
              </a:solidFill>
              <a:latin typeface="Arial"/>
              <a:sym typeface="Arial"/>
            </a:endParaRPr>
          </a:p>
        </p:txBody>
      </p:sp>
      <p:sp>
        <p:nvSpPr>
          <p:cNvPr id="48" name="bread"/>
          <p:cNvSpPr/>
          <p:nvPr/>
        </p:nvSpPr>
        <p:spPr>
          <a:xfrm>
            <a:off x="2391206" y="408350"/>
            <a:ext cx="1839980" cy="673593"/>
          </a:xfrm>
          <a:prstGeom prst="roundRect">
            <a:avLst/>
          </a:prstGeom>
          <a:solidFill>
            <a:srgbClr val="FFFF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>
                <a:solidFill>
                  <a:prstClr val="black"/>
                </a:solidFill>
                <a:latin typeface="Arial"/>
                <a:sym typeface="Arial"/>
              </a:rPr>
              <a:t>Giáo viên</a:t>
            </a:r>
            <a:endParaRPr lang="en-US" sz="2793" dirty="0">
              <a:solidFill>
                <a:prstClr val="black"/>
              </a:solidFill>
              <a:latin typeface="Arial"/>
              <a:sym typeface="Arial"/>
            </a:endParaRPr>
          </a:p>
        </p:txBody>
      </p:sp>
      <p:sp>
        <p:nvSpPr>
          <p:cNvPr id="49" name="cereal"/>
          <p:cNvSpPr/>
          <p:nvPr/>
        </p:nvSpPr>
        <p:spPr>
          <a:xfrm>
            <a:off x="4543597" y="418281"/>
            <a:ext cx="1839980" cy="673593"/>
          </a:xfrm>
          <a:prstGeom prst="roundRect">
            <a:avLst/>
          </a:prstGeom>
          <a:solidFill>
            <a:srgbClr val="FFFF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>
                <a:solidFill>
                  <a:prstClr val="black"/>
                </a:solidFill>
                <a:latin typeface="Arial"/>
                <a:sym typeface="Arial"/>
              </a:rPr>
              <a:t>Lao công</a:t>
            </a:r>
            <a:endParaRPr lang="en-US" sz="2793" dirty="0">
              <a:solidFill>
                <a:prstClr val="black"/>
              </a:solidFill>
              <a:latin typeface="Arial"/>
              <a:sym typeface="Arial"/>
            </a:endParaRPr>
          </a:p>
        </p:txBody>
      </p:sp>
      <p:sp>
        <p:nvSpPr>
          <p:cNvPr id="50" name="rice"/>
          <p:cNvSpPr/>
          <p:nvPr/>
        </p:nvSpPr>
        <p:spPr>
          <a:xfrm>
            <a:off x="6695989" y="428212"/>
            <a:ext cx="1839980" cy="673593"/>
          </a:xfrm>
          <a:prstGeom prst="roundRect">
            <a:avLst/>
          </a:prstGeom>
          <a:solidFill>
            <a:srgbClr val="FFFF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>
                <a:solidFill>
                  <a:prstClr val="black"/>
                </a:solidFill>
                <a:latin typeface="Arial"/>
                <a:sym typeface="Arial"/>
              </a:rPr>
              <a:t>Kĩ sư</a:t>
            </a:r>
            <a:endParaRPr lang="en-US" sz="2793" dirty="0">
              <a:solidFill>
                <a:prstClr val="black"/>
              </a:solidFill>
              <a:latin typeface="Arial"/>
              <a:sym typeface="Arial"/>
            </a:endParaRPr>
          </a:p>
        </p:txBody>
      </p:sp>
      <p:pic>
        <p:nvPicPr>
          <p:cNvPr id="4" name="old lady crossing" descr="D:\Images ETC for PPTs\People&amp;Emotions\baby.pngbaby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4831676" y="3707076"/>
            <a:ext cx="1550634" cy="1252923"/>
          </a:xfrm>
          <a:prstGeom prst="rect">
            <a:avLst/>
          </a:prstGeom>
        </p:spPr>
      </p:pic>
      <p:grpSp>
        <p:nvGrpSpPr>
          <p:cNvPr id="12" name="wrong"/>
          <p:cNvGrpSpPr/>
          <p:nvPr/>
        </p:nvGrpSpPr>
        <p:grpSpPr>
          <a:xfrm>
            <a:off x="-3274195" y="2981167"/>
            <a:ext cx="3088600" cy="2317717"/>
            <a:chOff x="1111" y="5346"/>
            <a:chExt cx="4876" cy="3659"/>
          </a:xfrm>
        </p:grpSpPr>
        <p:pic>
          <p:nvPicPr>
            <p:cNvPr id="3" name="Picture 2" descr="delivery-clipart-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11" y="5871"/>
              <a:ext cx="4876" cy="3134"/>
            </a:xfrm>
            <a:prstGeom prst="rect">
              <a:avLst/>
            </a:prstGeom>
          </p:spPr>
        </p:pic>
        <p:grpSp>
          <p:nvGrpSpPr>
            <p:cNvPr id="6" name="Group 5"/>
            <p:cNvGrpSpPr/>
            <p:nvPr/>
          </p:nvGrpSpPr>
          <p:grpSpPr>
            <a:xfrm rot="21000000">
              <a:off x="1549" y="5346"/>
              <a:ext cx="2173" cy="1723"/>
              <a:chOff x="6559" y="2347"/>
              <a:chExt cx="6082" cy="6106"/>
            </a:xfrm>
          </p:grpSpPr>
          <p:pic>
            <p:nvPicPr>
              <p:cNvPr id="7" name="Picture 6" descr="take-away-png-5-png-image-take-away-png-1267_1272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559" y="2347"/>
                <a:ext cx="6082" cy="6106"/>
              </a:xfrm>
              <a:prstGeom prst="rect">
                <a:avLst/>
              </a:prstGeom>
            </p:spPr>
          </p:pic>
          <p:pic>
            <p:nvPicPr>
              <p:cNvPr id="8" name="Picture 7" descr="deliveryss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rot="240000">
                <a:off x="7274" y="5080"/>
                <a:ext cx="3586" cy="2591"/>
              </a:xfrm>
              <a:prstGeom prst="rect">
                <a:avLst/>
              </a:prstGeom>
            </p:spPr>
          </p:pic>
        </p:grpSp>
      </p:grpSp>
      <p:pic>
        <p:nvPicPr>
          <p:cNvPr id="18" name="wrong no box" descr="delivery-clipart-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4896" y="3282678"/>
            <a:ext cx="3186781" cy="2047876"/>
          </a:xfrm>
          <a:prstGeom prst="rect">
            <a:avLst/>
          </a:prstGeom>
        </p:spPr>
      </p:pic>
      <p:pic>
        <p:nvPicPr>
          <p:cNvPr id="22" name="Correct Check" descr="D:\Images ETC for PPTs\Backgrounds&amp;Buttons ETC\check3.pngcheck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6226343" y="-195131"/>
            <a:ext cx="928607" cy="1064161"/>
          </a:xfrm>
          <a:prstGeom prst="rect">
            <a:avLst/>
          </a:prstGeom>
        </p:spPr>
      </p:pic>
      <p:pic>
        <p:nvPicPr>
          <p:cNvPr id="19" name="box only" descr="box delivery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940000">
            <a:off x="1884964" y="2940627"/>
            <a:ext cx="1427116" cy="1106601"/>
          </a:xfrm>
          <a:prstGeom prst="rect">
            <a:avLst/>
          </a:prstGeom>
        </p:spPr>
      </p:pic>
      <p:pic>
        <p:nvPicPr>
          <p:cNvPr id="54" name="old lady crossing" descr="D:\Images ETC for PPTs\People&amp;Emotions\angry woman.pngangry woman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4713226" y="3611428"/>
            <a:ext cx="924173" cy="1179445"/>
          </a:xfrm>
          <a:prstGeom prst="rect">
            <a:avLst/>
          </a:prstGeom>
        </p:spPr>
      </p:pic>
      <p:grpSp>
        <p:nvGrpSpPr>
          <p:cNvPr id="55" name="wrong"/>
          <p:cNvGrpSpPr/>
          <p:nvPr/>
        </p:nvGrpSpPr>
        <p:grpSpPr>
          <a:xfrm>
            <a:off x="-3274195" y="3008405"/>
            <a:ext cx="3088600" cy="2317717"/>
            <a:chOff x="1111" y="5346"/>
            <a:chExt cx="4876" cy="3659"/>
          </a:xfrm>
        </p:grpSpPr>
        <p:pic>
          <p:nvPicPr>
            <p:cNvPr id="56" name="Picture 55" descr="delivery-clipart-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11" y="5871"/>
              <a:ext cx="4876" cy="3134"/>
            </a:xfrm>
            <a:prstGeom prst="rect">
              <a:avLst/>
            </a:prstGeom>
          </p:spPr>
        </p:pic>
        <p:grpSp>
          <p:nvGrpSpPr>
            <p:cNvPr id="57" name="Group 56"/>
            <p:cNvGrpSpPr/>
            <p:nvPr/>
          </p:nvGrpSpPr>
          <p:grpSpPr>
            <a:xfrm rot="21000000">
              <a:off x="1549" y="5346"/>
              <a:ext cx="2173" cy="1723"/>
              <a:chOff x="6559" y="2347"/>
              <a:chExt cx="6082" cy="6106"/>
            </a:xfrm>
          </p:grpSpPr>
          <p:pic>
            <p:nvPicPr>
              <p:cNvPr id="58" name="Picture 57" descr="take-away-png-5-png-image-take-away-png-1267_1272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559" y="2347"/>
                <a:ext cx="6082" cy="6106"/>
              </a:xfrm>
              <a:prstGeom prst="rect">
                <a:avLst/>
              </a:prstGeom>
            </p:spPr>
          </p:pic>
          <p:pic>
            <p:nvPicPr>
              <p:cNvPr id="59" name="Picture 58" descr="deliveryss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rot="240000">
                <a:off x="7274" y="5080"/>
                <a:ext cx="3586" cy="2591"/>
              </a:xfrm>
              <a:prstGeom prst="rect">
                <a:avLst/>
              </a:prstGeom>
            </p:spPr>
          </p:pic>
        </p:grpSp>
      </p:grpSp>
      <p:pic>
        <p:nvPicPr>
          <p:cNvPr id="60" name="wrong no box" descr="delivery-clipart-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4896" y="3309916"/>
            <a:ext cx="3186781" cy="2047876"/>
          </a:xfrm>
          <a:prstGeom prst="rect">
            <a:avLst/>
          </a:prstGeom>
        </p:spPr>
      </p:pic>
      <p:pic>
        <p:nvPicPr>
          <p:cNvPr id="61" name="box only" descr="box delivery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940000">
            <a:off x="1884964" y="2967865"/>
            <a:ext cx="1427116" cy="1106601"/>
          </a:xfrm>
          <a:prstGeom prst="rect">
            <a:avLst/>
          </a:prstGeom>
        </p:spPr>
      </p:pic>
      <p:pic>
        <p:nvPicPr>
          <p:cNvPr id="62" name="old lady crossing" descr="woman old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38748" y="3786888"/>
            <a:ext cx="715141" cy="1297896"/>
          </a:xfrm>
          <a:prstGeom prst="rect">
            <a:avLst/>
          </a:prstGeom>
        </p:spPr>
      </p:pic>
      <p:grpSp>
        <p:nvGrpSpPr>
          <p:cNvPr id="63" name="wrong"/>
          <p:cNvGrpSpPr/>
          <p:nvPr/>
        </p:nvGrpSpPr>
        <p:grpSpPr>
          <a:xfrm>
            <a:off x="-3274195" y="3009038"/>
            <a:ext cx="3088600" cy="2317717"/>
            <a:chOff x="1111" y="5346"/>
            <a:chExt cx="4876" cy="3659"/>
          </a:xfrm>
        </p:grpSpPr>
        <p:pic>
          <p:nvPicPr>
            <p:cNvPr id="64" name="Picture 63" descr="delivery-clipart-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11" y="5871"/>
              <a:ext cx="4876" cy="3134"/>
            </a:xfrm>
            <a:prstGeom prst="rect">
              <a:avLst/>
            </a:prstGeom>
          </p:spPr>
        </p:pic>
        <p:grpSp>
          <p:nvGrpSpPr>
            <p:cNvPr id="65" name="Group 64"/>
            <p:cNvGrpSpPr/>
            <p:nvPr/>
          </p:nvGrpSpPr>
          <p:grpSpPr>
            <a:xfrm rot="21000000">
              <a:off x="1549" y="5346"/>
              <a:ext cx="2173" cy="1723"/>
              <a:chOff x="6559" y="2347"/>
              <a:chExt cx="6082" cy="6106"/>
            </a:xfrm>
          </p:grpSpPr>
          <p:pic>
            <p:nvPicPr>
              <p:cNvPr id="66" name="Picture 65" descr="take-away-png-5-png-image-take-away-png-1267_1272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559" y="2347"/>
                <a:ext cx="6082" cy="6106"/>
              </a:xfrm>
              <a:prstGeom prst="rect">
                <a:avLst/>
              </a:prstGeom>
            </p:spPr>
          </p:pic>
          <p:pic>
            <p:nvPicPr>
              <p:cNvPr id="67" name="Picture 66" descr="deliveryss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rot="240000">
                <a:off x="7274" y="5080"/>
                <a:ext cx="3586" cy="2591"/>
              </a:xfrm>
              <a:prstGeom prst="rect">
                <a:avLst/>
              </a:prstGeom>
            </p:spPr>
          </p:pic>
        </p:grpSp>
      </p:grpSp>
      <p:pic>
        <p:nvPicPr>
          <p:cNvPr id="68" name="wrong no box" descr="delivery-clipart-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4896" y="3310549"/>
            <a:ext cx="3186781" cy="2047876"/>
          </a:xfrm>
          <a:prstGeom prst="rect">
            <a:avLst/>
          </a:prstGeom>
        </p:spPr>
      </p:pic>
      <p:pic>
        <p:nvPicPr>
          <p:cNvPr id="69" name="box only" descr="box delivery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940000">
            <a:off x="1884964" y="2968498"/>
            <a:ext cx="1427116" cy="1106601"/>
          </a:xfrm>
          <a:prstGeom prst="rect">
            <a:avLst/>
          </a:prstGeom>
        </p:spPr>
      </p:pic>
      <p:grpSp>
        <p:nvGrpSpPr>
          <p:cNvPr id="13" name="correct moto"/>
          <p:cNvGrpSpPr/>
          <p:nvPr/>
        </p:nvGrpSpPr>
        <p:grpSpPr>
          <a:xfrm>
            <a:off x="-3193749" y="4507731"/>
            <a:ext cx="3088600" cy="2341787"/>
            <a:chOff x="1416" y="7103"/>
            <a:chExt cx="4876" cy="3697"/>
          </a:xfrm>
        </p:grpSpPr>
        <p:pic>
          <p:nvPicPr>
            <p:cNvPr id="5" name="Picture 4" descr="delivery-clipart-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16" y="7666"/>
              <a:ext cx="4876" cy="3134"/>
            </a:xfrm>
            <a:prstGeom prst="rect">
              <a:avLst/>
            </a:prstGeom>
          </p:spPr>
        </p:pic>
        <p:grpSp>
          <p:nvGrpSpPr>
            <p:cNvPr id="9" name="Group 8"/>
            <p:cNvGrpSpPr/>
            <p:nvPr/>
          </p:nvGrpSpPr>
          <p:grpSpPr>
            <a:xfrm rot="21000000">
              <a:off x="1884" y="7103"/>
              <a:ext cx="2173" cy="1723"/>
              <a:chOff x="6559" y="2347"/>
              <a:chExt cx="6082" cy="6106"/>
            </a:xfrm>
          </p:grpSpPr>
          <p:pic>
            <p:nvPicPr>
              <p:cNvPr id="10" name="Picture 9" descr="take-away-png-5-png-image-take-away-png-1267_1272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559" y="2347"/>
                <a:ext cx="6082" cy="6106"/>
              </a:xfrm>
              <a:prstGeom prst="rect">
                <a:avLst/>
              </a:prstGeom>
            </p:spPr>
          </p:pic>
          <p:pic>
            <p:nvPicPr>
              <p:cNvPr id="11" name="Picture 10" descr="deliveryss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rot="240000">
                <a:off x="7274" y="5080"/>
                <a:ext cx="3586" cy="2591"/>
              </a:xfrm>
              <a:prstGeom prst="rect">
                <a:avLst/>
              </a:prstGeom>
            </p:spPr>
          </p:pic>
        </p:grpSp>
      </p:grpSp>
      <p:pic>
        <p:nvPicPr>
          <p:cNvPr id="2" name="old lady crossing" descr="D:\Images ETC for PPTs\People&amp;Emotions\man-with-cane-clipart-9.pngman-with-cane-clipart-9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9263147" y="3729879"/>
            <a:ext cx="715141" cy="1060994"/>
          </a:xfrm>
          <a:prstGeom prst="rect">
            <a:avLst/>
          </a:prstGeom>
        </p:spPr>
      </p:pic>
      <p:pic>
        <p:nvPicPr>
          <p:cNvPr id="20" name="Picture 19" descr="Cross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34841" y="155439"/>
            <a:ext cx="687904" cy="679036"/>
          </a:xfrm>
          <a:prstGeom prst="rect">
            <a:avLst/>
          </a:prstGeom>
        </p:spPr>
      </p:pic>
      <p:pic>
        <p:nvPicPr>
          <p:cNvPr id="21" name="Picture 20" descr="Cross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01593" y="131930"/>
            <a:ext cx="687904" cy="679036"/>
          </a:xfrm>
          <a:prstGeom prst="rect">
            <a:avLst/>
          </a:prstGeom>
        </p:spPr>
      </p:pic>
      <p:pic>
        <p:nvPicPr>
          <p:cNvPr id="23" name="Picture 22" descr="Cross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78734" y="166003"/>
            <a:ext cx="687904" cy="679036"/>
          </a:xfrm>
          <a:prstGeom prst="rect">
            <a:avLst/>
          </a:prstGeom>
        </p:spPr>
      </p:pic>
      <p:pic>
        <p:nvPicPr>
          <p:cNvPr id="24" name="Picture 23" descr="button next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04503" y="5461674"/>
            <a:ext cx="1599408" cy="1544300"/>
          </a:xfrm>
          <a:prstGeom prst="rect">
            <a:avLst/>
          </a:prstGeom>
        </p:spPr>
      </p:pic>
      <p:sp>
        <p:nvSpPr>
          <p:cNvPr id="47" name="46 Elipse"/>
          <p:cNvSpPr/>
          <p:nvPr/>
        </p:nvSpPr>
        <p:spPr>
          <a:xfrm>
            <a:off x="11000550" y="84279"/>
            <a:ext cx="1089676" cy="628281"/>
          </a:xfrm>
          <a:prstGeom prst="ellipse">
            <a:avLst/>
          </a:prstGeom>
          <a:solidFill>
            <a:schemeClr val="accent2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s-ES_tradnl" sz="1795" b="1" dirty="0">
                <a:solidFill>
                  <a:prstClr val="black"/>
                </a:solidFill>
                <a:latin typeface="Calibri"/>
                <a:sym typeface="Arial"/>
              </a:rPr>
              <a:t>1/</a:t>
            </a:r>
            <a:r>
              <a:rPr lang="en-US" altLang="es-ES_tradnl" sz="1795" b="1" dirty="0">
                <a:solidFill>
                  <a:prstClr val="black"/>
                </a:solidFill>
                <a:latin typeface="Calibri"/>
                <a:sym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49796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895833 0.0714815 " pathEditMode="relative" ptsTypes="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-breaking-skid-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1094 -0.00324074 L 0.431302 0.00675926 " pathEditMode="relative" rAng="0" ptsTypes="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-breaking-skid-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6593 -0.0180556 L -0.00460976 -0.0277778 L 0.000146419 -0.0375 L 0.00680514 -0.0472223 L 0.0134638 -0.0555556 L 0.0210736 -0.0625 L 0.0277324 -0.0680556 L 0.0353421 -0.0736112 L 0.0420007 -0.0791667 L 0.0486594 -0.0861112 L 0.0562694 -0.0916667 L 0.0638792 -0.1 L 0.0705378 -0.106944 L 0.0771966 -0.1125 L 0.0838552 -0.119445 L 0.0905138 -0.123612 L 0.0971725 -0.130556 L 0.103831 -0.134723 L 0.11049 -0.138889 L 0.117148 -0.141667 L 0.123808 -0.143056 L 0.130465 -0.145834 L 0.138076 -0.15 L 0.146637 -0.152778 L 0.153295 -0.155556 L 0.160907 -0.156945 L 0.167564 -0.156945 L 0.176125 -0.156945 L 0.182785 -0.156945 L 0.191345 -0.156945 L 0.199907 -0.155556 L 0.206565 -0.148612 L 0.209418 -0.138889 L 0.211319 -0.129167 L 0.21037 -0.119445 L 0.203709 -0.1125 L 0.19515 -0.109722 L 0.186588 -0.106944 L 0.179932 -0.105556 L 0.173271 -0.105556 L 0.16566 -0.106944 L 0.157101 -0.115278 L 0.148539 -0.125 L 0.146637 -0.134723 L 0.146637 -0.144445 L 0.14949 -0.154167 L 0.155197 -0.165278 L 0.161856 -0.170834 L 0.169467 -0.175 L 0.179932 -0.179167 L 0.18754 -0.180556 L 0.196102 -0.181945 L 0.203709 -0.184723 L 0.214174 -0.186112 L 0.225591 -0.188889 L 0.234151 -0.190278 L 0.241759 -0.194445 L 0.249371 -0.198612 L 0.260785 -0.202778 L 0.272201 -0.206945 L 0.278859 -0.209723 L 0.285517 -0.2125 L 0.292176 -0.215278 L 0.302639 -0.219445 L 0.310248 -0.220834 L 0.321664 -0.222223 L 0.329276 -0.225 L 0.335933 -0.226389 L 0.342592 -0.229167 L 0.353056 -0.230556 L 0.360666 -0.231945 L 0.370178 -0.233334 L 0.378739 -0.233334 L 0.385397 -0.229167 L 0.395859 -0.225 L 0.404422 -0.216667 L 0.411081 -0.208334 L 0.414885 -0.197223 L 0.414885 -0.1875 L 0.410129 -0.177778 L 0.403472 -0.172223 L 0.395859 -0.168056 L 0.384447 -0.165278 L 0.376835 -0.163889 L 0.370178 -0.163889 L 0.361615 -0.163889 L 0.352104 -0.163889 L 0.345445 -0.163889 L 0.338787 -0.169445 L 0.334982 -0.179167 L 0.334982 -0.191667 L 0.334982 -0.202778 L 0.339738 -0.213889 L 0.347346 -0.220834 L 0.35591 -0.230556 L 0.362567 -0.234723 L 0.369225 -0.238889 L 0.382544 -0.245834 L 0.397763 -0.25 L 0.409178 -0.252778 L 0.423447 -0.254167 L 0.430105 -0.255556 L 0.443422 -0.256945 L 0.456741 -0.259723 L 0.466252 -0.2625 L 0.478619 -0.263889 L 0.489082 -0.263889 L 0.498595 -0.265278 L 0.507156 -0.265278 L 0.514765 -0.265278 L 0.525228 -0.265278 L 0.550911 -0.263889 L 0.578499 -0.258334 L 0.600376 -0.255556 L 0.607986 -0.251389 L 0.621305 -0.247223 L 0.629865 -0.241667 L 0.640329 -0.233334 L 0.648889 -0.223612 L 0.652694 -0.213889 L 0.656499 -0.202778 L 0.660306 -0.190278 L 0.662206 -0.177778 L 0.664111 -0.163889 L 0.66506 -0.154167 L 0.664111 -0.144445 L 0.651744 -0.141667 L 0.640329 -0.141667 L 0.633669 -0.141667 L 0.624156 -0.143056 L 0.616549 -0.145834 L 0.609889 -0.15 L 0.60323 -0.158334 L 0.600376 -0.169445 L 0.599425 -0.180556 L 0.599425 -0.191667 L 0.604181 -0.202778 L 0.613694 -0.213889 L 0.622254 -0.220834 L 0.629865 -0.226389 L 0.638426 -0.231945 L 0.645086 -0.233334 L 0.65745 -0.236112 L 0.670768 -0.238889 L 0.681232 -0.238889 L 0.693596 -0.238889 L 0.701207 -0.238889 L 0.707866 -0.238889 L 0.716427 -0.238889 L 0.723087 -0.2375 L 0.729744 -0.236112 L 0.738306 -0.234723 L 0.75638 -0.231945 L 0.770648 -0.230556 L 0.782062 -0.227778 L 0.793478 -0.226389 L 0.801087 -0.225 L 0.807746 -0.223612 L 0.814403 -0.223612 L 0.821062 -0.223612 L 0.827722 -0.220834 L 0.836281 -0.216667 L 0.845796 -0.2125 L 0.857209 -0.209723 L 0.86482 -0.208334 L 0.874331 -0.206945 " pathEditMode="relative" rAng="0" ptsTypes="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00" y="-123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_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375 0.0739815 " pathEditMode="relative" rAng="0" ptsTypes="">
                                      <p:cBhvr>
                                        <p:cTn id="3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3500"/>
                                    </p:animMotion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-breaking-skid-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1094 -0.00324074 L 0.431302 0.00675926 " pathEditMode="relative" rAng="0" ptsTypes="">
                                      <p:cBhvr>
                                        <p:cTn id="3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6593 -0.0180556 L -0.00460976 -0.0277778 L 0.000146419 -0.0375 L 0.00680514 -0.0472223 L 0.0134638 -0.0555556 L 0.0210736 -0.0625 L 0.0277324 -0.0680556 L 0.0353421 -0.0736112 L 0.0420007 -0.0791667 L 0.0486594 -0.0861112 L 0.0562694 -0.0916667 L 0.0638792 -0.1 L 0.0705378 -0.106944 L 0.0771966 -0.1125 L 0.0838552 -0.119445 L 0.0905138 -0.123612 L 0.0971725 -0.130556 L 0.103831 -0.134723 L 0.11049 -0.138889 L 0.117148 -0.141667 L 0.123808 -0.143056 L 0.130465 -0.145834 L 0.138076 -0.15 L 0.146637 -0.152778 L 0.153295 -0.155556 L 0.160907 -0.156945 L 0.167564 -0.156945 L 0.176125 -0.156945 L 0.182785 -0.156945 L 0.191345 -0.156945 L 0.199907 -0.155556 L 0.206565 -0.148612 L 0.209418 -0.138889 L 0.211319 -0.129167 L 0.21037 -0.119445 L 0.203709 -0.1125 L 0.19515 -0.109722 L 0.186588 -0.106944 L 0.179932 -0.105556 L 0.173271 -0.105556 L 0.16566 -0.106944 L 0.157101 -0.115278 L 0.148539 -0.125 L 0.146637 -0.134723 L 0.146637 -0.144445 L 0.14949 -0.154167 L 0.155197 -0.165278 L 0.161856 -0.170834 L 0.169467 -0.175 L 0.179932 -0.179167 L 0.18754 -0.180556 L 0.196102 -0.181945 L 0.203709 -0.184723 L 0.214174 -0.186112 L 0.225591 -0.188889 L 0.234151 -0.190278 L 0.241759 -0.194445 L 0.249371 -0.198612 L 0.260785 -0.202778 L 0.272201 -0.206945 L 0.278859 -0.209723 L 0.285517 -0.2125 L 0.292176 -0.215278 L 0.302639 -0.219445 L 0.310248 -0.220834 L 0.321664 -0.222223 L 0.329276 -0.225 L 0.335933 -0.226389 L 0.342592 -0.229167 L 0.353056 -0.230556 L 0.360666 -0.231945 L 0.370178 -0.233334 L 0.378739 -0.233334 L 0.385397 -0.229167 L 0.395859 -0.225 L 0.404422 -0.216667 L 0.411081 -0.208334 L 0.414885 -0.197223 L 0.414885 -0.1875 L 0.410129 -0.177778 L 0.403472 -0.172223 L 0.395859 -0.168056 L 0.384447 -0.165278 L 0.376835 -0.163889 L 0.370178 -0.163889 L 0.361615 -0.163889 L 0.352104 -0.163889 L 0.345445 -0.163889 L 0.338787 -0.169445 L 0.334982 -0.179167 L 0.334982 -0.191667 L 0.334982 -0.202778 L 0.339738 -0.213889 L 0.347346 -0.220834 L 0.35591 -0.230556 L 0.362567 -0.234723 L 0.369225 -0.238889 L 0.382544 -0.245834 L 0.397763 -0.25 L 0.409178 -0.252778 L 0.423447 -0.254167 L 0.430105 -0.255556 L 0.443422 -0.256945 L 0.456741 -0.259723 L 0.466252 -0.2625 L 0.478619 -0.263889 L 0.489082 -0.263889 L 0.498595 -0.265278 L 0.507156 -0.265278 L 0.514765 -0.265278 L 0.525228 -0.265278 L 0.550911 -0.263889 L 0.578499 -0.258334 L 0.600376 -0.255556 L 0.607986 -0.251389 L 0.621305 -0.247223 L 0.629865 -0.241667 L 0.640329 -0.233334 L 0.648889 -0.223612 L 0.652694 -0.213889 L 0.656499 -0.202778 L 0.660306 -0.190278 L 0.662206 -0.177778 L 0.664111 -0.163889 L 0.66506 -0.154167 L 0.664111 -0.144445 L 0.651744 -0.141667 L 0.640329 -0.141667 L 0.633669 -0.141667 L 0.624156 -0.143056 L 0.616549 -0.145834 L 0.609889 -0.15 L 0.60323 -0.158334 L 0.600376 -0.169445 L 0.599425 -0.180556 L 0.599425 -0.191667 L 0.604181 -0.202778 L 0.613694 -0.213889 L 0.622254 -0.220834 L 0.629865 -0.226389 L 0.638426 -0.231945 L 0.645086 -0.233334 L 0.65745 -0.236112 L 0.670768 -0.238889 L 0.681232 -0.238889 L 0.693596 -0.238889 L 0.701207 -0.238889 L 0.707866 -0.238889 L 0.716427 -0.238889 L 0.723087 -0.2375 L 0.729744 -0.236112 L 0.738306 -0.234723 L 0.75638 -0.231945 L 0.770648 -0.230556 L 0.782062 -0.227778 L 0.793478 -0.226389 L 0.801087 -0.225 L 0.807746 -0.223612 L 0.814403 -0.223612 L 0.821062 -0.223612 L 0.827722 -0.220834 L 0.836281 -0.216667 L 0.845796 -0.2125 L 0.857209 -0.209723 L 0.86482 -0.208334 L 0.874331 -0.206945 " pathEditMode="relative" rAng="0" ptsTypes="">
                                      <p:cBhvr>
                                        <p:cTn id="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00" y="-1230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_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3281 0.00101852 L 1.23578 0.00555556 " pathEditMode="relative" rAng="0" ptsTypes="">
                                      <p:cBhvr>
                                        <p:cTn id="6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800" y="400"/>
                                    </p:animMotion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otorcycle-passing-by-yamaha-mt-03-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042 0.00833333 L -0.253542 0.0158333 " pathEditMode="relative" rAng="0" ptsTypes="">
                                      <p:cBhvr>
                                        <p:cTn id="6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0" y="40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_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375 0.0739815 " pathEditMode="relative" rAng="0" ptsTypes="">
                                      <p:cBhvr>
                                        <p:cTn id="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3500"/>
                                    </p:animMotion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-breaking-skid-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1094 -0.00324074 L 0.431302 0.00675926 " pathEditMode="relative" rAng="0" ptsTypes="">
                                      <p:cBhvr>
                                        <p:cTn id="7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6593 -0.0180556 L -0.00460976 -0.0277778 L 0.000146419 -0.0375 L 0.00680514 -0.0472223 L 0.0134638 -0.0555556 L 0.0210736 -0.0625 L 0.0277324 -0.0680556 L 0.0353421 -0.0736112 L 0.0420007 -0.0791667 L 0.0486594 -0.0861112 L 0.0562694 -0.0916667 L 0.0638792 -0.1 L 0.0705378 -0.106944 L 0.0771966 -0.1125 L 0.0838552 -0.119445 L 0.0905138 -0.123612 L 0.0971725 -0.130556 L 0.103831 -0.134723 L 0.11049 -0.138889 L 0.117148 -0.141667 L 0.123808 -0.143056 L 0.130465 -0.145834 L 0.138076 -0.15 L 0.146637 -0.152778 L 0.153295 -0.155556 L 0.160907 -0.156945 L 0.167564 -0.156945 L 0.176125 -0.156945 L 0.182785 -0.156945 L 0.191345 -0.156945 L 0.199907 -0.155556 L 0.206565 -0.148612 L 0.209418 -0.138889 L 0.211319 -0.129167 L 0.21037 -0.119445 L 0.203709 -0.1125 L 0.19515 -0.109722 L 0.186588 -0.106944 L 0.179932 -0.105556 L 0.173271 -0.105556 L 0.16566 -0.106944 L 0.157101 -0.115278 L 0.148539 -0.125 L 0.146637 -0.134723 L 0.146637 -0.144445 L 0.14949 -0.154167 L 0.155197 -0.165278 L 0.161856 -0.170834 L 0.169467 -0.175 L 0.179932 -0.179167 L 0.18754 -0.180556 L 0.196102 -0.181945 L 0.203709 -0.184723 L 0.214174 -0.186112 L 0.225591 -0.188889 L 0.234151 -0.190278 L 0.241759 -0.194445 L 0.249371 -0.198612 L 0.260785 -0.202778 L 0.272201 -0.206945 L 0.278859 -0.209723 L 0.285517 -0.2125 L 0.292176 -0.215278 L 0.302639 -0.219445 L 0.310248 -0.220834 L 0.321664 -0.222223 L 0.329276 -0.225 L 0.335933 -0.226389 L 0.342592 -0.229167 L 0.353056 -0.230556 L 0.360666 -0.231945 L 0.370178 -0.233334 L 0.378739 -0.233334 L 0.385397 -0.229167 L 0.395859 -0.225 L 0.404422 -0.216667 L 0.411081 -0.208334 L 0.414885 -0.197223 L 0.414885 -0.1875 L 0.410129 -0.177778 L 0.403472 -0.172223 L 0.395859 -0.168056 L 0.384447 -0.165278 L 0.376835 -0.163889 L 0.370178 -0.163889 L 0.361615 -0.163889 L 0.352104 -0.163889 L 0.345445 -0.163889 L 0.338787 -0.169445 L 0.334982 -0.179167 L 0.334982 -0.191667 L 0.334982 -0.202778 L 0.339738 -0.213889 L 0.347346 -0.220834 L 0.35591 -0.230556 L 0.362567 -0.234723 L 0.369225 -0.238889 L 0.382544 -0.245834 L 0.397763 -0.25 L 0.409178 -0.252778 L 0.423447 -0.254167 L 0.430105 -0.255556 L 0.443422 -0.256945 L 0.456741 -0.259723 L 0.466252 -0.2625 L 0.478619 -0.263889 L 0.489082 -0.263889 L 0.498595 -0.265278 L 0.507156 -0.265278 L 0.514765 -0.265278 L 0.525228 -0.265278 L 0.550911 -0.263889 L 0.578499 -0.258334 L 0.600376 -0.255556 L 0.607986 -0.251389 L 0.621305 -0.247223 L 0.629865 -0.241667 L 0.640329 -0.233334 L 0.648889 -0.223612 L 0.652694 -0.213889 L 0.656499 -0.202778 L 0.660306 -0.190278 L 0.662206 -0.177778 L 0.664111 -0.163889 L 0.66506 -0.154167 L 0.664111 -0.144445 L 0.651744 -0.141667 L 0.640329 -0.141667 L 0.633669 -0.141667 L 0.624156 -0.143056 L 0.616549 -0.145834 L 0.609889 -0.15 L 0.60323 -0.158334 L 0.600376 -0.169445 L 0.599425 -0.180556 L 0.599425 -0.191667 L 0.604181 -0.202778 L 0.613694 -0.213889 L 0.622254 -0.220834 L 0.629865 -0.226389 L 0.638426 -0.231945 L 0.645086 -0.233334 L 0.65745 -0.236112 L 0.670768 -0.238889 L 0.681232 -0.238889 L 0.693596 -0.238889 L 0.701207 -0.238889 L 0.707866 -0.238889 L 0.716427 -0.238889 L 0.723087 -0.2375 L 0.729744 -0.236112 L 0.738306 -0.234723 L 0.75638 -0.231945 L 0.770648 -0.230556 L 0.782062 -0.227778 L 0.793478 -0.226389 L 0.801087 -0.225 L 0.807746 -0.223612 L 0.814403 -0.223612 L 0.821062 -0.223612 L 0.827722 -0.220834 L 0.836281 -0.216667 L 0.845796 -0.2125 L 0.857209 -0.209723 L 0.86482 -0.208334 L 0.874331 -0.206945 " pathEditMode="relative" rAng="0" ptsTypes="">
                                      <p:cBhvr>
                                        <p:cTn id="9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00" y="-12300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7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7000"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_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653E408-922D-4D27-890D-7482C05B590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3708" y1="73301" x2="48315" y2="78155"/>
                        <a14:foregroundMark x1="63483" y1="66990" x2="76404" y2="67961"/>
                        <a14:foregroundMark x1="29775" y1="82524" x2="59551" y2="85437"/>
                        <a14:foregroundMark x1="28652" y1="86893" x2="38764" y2="86893"/>
                        <a14:foregroundMark x1="65169" y1="86893" x2="73034" y2="86893"/>
                        <a14:foregroundMark x1="38764" y1="86893" x2="61236" y2="86893"/>
                        <a14:foregroundMark x1="48315" y1="57767" x2="49438" y2="67961"/>
                        <a14:backgroundMark x1="33708" y1="30583" x2="76966" y2="37864"/>
                        <a14:backgroundMark x1="23034" y1="26214" x2="61798" y2="26214"/>
                        <a14:backgroundMark x1="61798" y1="26214" x2="22472" y2="286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842530"/>
            <a:ext cx="1968285" cy="23967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5234F5-18E2-4380-847A-DDBACA75E2CA}"/>
              </a:ext>
            </a:extLst>
          </p:cNvPr>
          <p:cNvSpPr txBox="1"/>
          <p:nvPr/>
        </p:nvSpPr>
        <p:spPr>
          <a:xfrm>
            <a:off x="1843000" y="396884"/>
            <a:ext cx="100474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phố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khác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Theo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khác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8" name="Picture 7" descr="A picture containing tree&#10;&#10;Description automatically generated">
            <a:extLst>
              <a:ext uri="{FF2B5EF4-FFF2-40B4-BE49-F238E27FC236}">
                <a16:creationId xmlns:a16="http://schemas.microsoft.com/office/drawing/2014/main" id="{23519450-D555-4D5D-94FC-97E6BDF86C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77" y="1634287"/>
            <a:ext cx="12055223" cy="454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64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C68FA4F-B6C7-4CEB-90A1-52B3ABE02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6998" y="3246977"/>
            <a:ext cx="4893766" cy="363620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-1880576" y="-1846298"/>
            <a:ext cx="14805890" cy="3121891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F234587-AF8F-4BAA-ABDE-9D3F5500A2BB}"/>
              </a:ext>
            </a:extLst>
          </p:cNvPr>
          <p:cNvGrpSpPr/>
          <p:nvPr/>
        </p:nvGrpSpPr>
        <p:grpSpPr>
          <a:xfrm>
            <a:off x="3345201" y="1131834"/>
            <a:ext cx="6105408" cy="1778845"/>
            <a:chOff x="2829935" y="3550985"/>
            <a:chExt cx="7251842" cy="2018182"/>
          </a:xfrm>
        </p:grpSpPr>
        <p:sp>
          <p:nvSpPr>
            <p:cNvPr id="6" name="Rounded Rectangle 5"/>
            <p:cNvSpPr/>
            <p:nvPr/>
          </p:nvSpPr>
          <p:spPr>
            <a:xfrm>
              <a:off x="2829935" y="3793226"/>
              <a:ext cx="7251842" cy="1775941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2908323" y="3980560"/>
              <a:ext cx="7095067" cy="149061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014393" y="3557950"/>
              <a:ext cx="114128" cy="522188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8993858" y="3550985"/>
              <a:ext cx="114128" cy="522188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BFAB66E-FABC-479A-AD73-8CFF1151BCDE}"/>
              </a:ext>
            </a:extLst>
          </p:cNvPr>
          <p:cNvGrpSpPr/>
          <p:nvPr/>
        </p:nvGrpSpPr>
        <p:grpSpPr>
          <a:xfrm rot="20804685">
            <a:off x="315089" y="64449"/>
            <a:ext cx="2537440" cy="1652587"/>
            <a:chOff x="-2489582" y="2641097"/>
            <a:chExt cx="2537440" cy="1969734"/>
          </a:xfrm>
        </p:grpSpPr>
        <p:sp>
          <p:nvSpPr>
            <p:cNvPr id="13" name="Cloud 12"/>
            <p:cNvSpPr/>
            <p:nvPr/>
          </p:nvSpPr>
          <p:spPr>
            <a:xfrm rot="12142935">
              <a:off x="-2489582" y="2641097"/>
              <a:ext cx="2537440" cy="1969734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Cloud 13"/>
            <p:cNvSpPr/>
            <p:nvPr/>
          </p:nvSpPr>
          <p:spPr>
            <a:xfrm rot="12142935">
              <a:off x="-2425194" y="2813121"/>
              <a:ext cx="2342250" cy="1652982"/>
            </a:xfrm>
            <a:prstGeom prst="cloud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57670" y="391217"/>
            <a:ext cx="23411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iCiel Cucho Bold" pitchFamily="50" charset="0"/>
                <a:cs typeface="iCiel Cucho Bold" pitchFamily="50" charset="0"/>
              </a:rPr>
              <a:t>TUẦN</a:t>
            </a:r>
            <a:r>
              <a:rPr lang="en-US" sz="32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6000" b="1" dirty="0">
                <a:latin typeface="iCiel Cucho Bold" pitchFamily="50" charset="0"/>
                <a:cs typeface="iCiel Cucho Bold" pitchFamily="50" charset="0"/>
              </a:rPr>
              <a:t>25</a:t>
            </a:r>
            <a:endParaRPr lang="en-US" sz="5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909084" y="1654024"/>
            <a:ext cx="78726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6000" b="1" dirty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lang="en-US" sz="6000" b="1" dirty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TRE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37B469F-4C6B-4890-B36E-0022CEEE7647}"/>
              </a:ext>
            </a:extLst>
          </p:cNvPr>
          <p:cNvSpPr/>
          <p:nvPr/>
        </p:nvSpPr>
        <p:spPr>
          <a:xfrm>
            <a:off x="2403653" y="1468413"/>
            <a:ext cx="1440152" cy="14468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377459" y="1392413"/>
            <a:ext cx="144015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Arial Rounded MT Bold" panose="020F070403050403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93188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64" y="63141"/>
            <a:ext cx="781376" cy="6251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A07A9F-8D6A-480A-8816-C96D27807810}"/>
              </a:ext>
            </a:extLst>
          </p:cNvPr>
          <p:cNvSpPr txBox="1"/>
          <p:nvPr/>
        </p:nvSpPr>
        <p:spPr>
          <a:xfrm>
            <a:off x="432584" y="799133"/>
            <a:ext cx="4168633" cy="5632263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Phú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Xao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xác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me</a:t>
            </a: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</a:p>
          <a:p>
            <a:pPr algn="just" defTabSz="921716"/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9E20BE-4C62-46E4-95F5-D15F96D90D2D}"/>
              </a:ext>
            </a:extLst>
          </p:cNvPr>
          <p:cNvSpPr txBox="1"/>
          <p:nvPr/>
        </p:nvSpPr>
        <p:spPr>
          <a:xfrm>
            <a:off x="2391234" y="119541"/>
            <a:ext cx="6643726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 defTabSz="921716"/>
            <a:r>
              <a:rPr lang="en-US" sz="3200" b="1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b="1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lang="en-US" sz="3200" b="1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67297-8BD7-4274-8150-7EA3D59A7F45}"/>
              </a:ext>
            </a:extLst>
          </p:cNvPr>
          <p:cNvSpPr txBox="1"/>
          <p:nvPr/>
        </p:nvSpPr>
        <p:spPr>
          <a:xfrm>
            <a:off x="4840595" y="871636"/>
            <a:ext cx="447111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cơn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giông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tắt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ngắt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0BB954-E319-4FF2-B2F7-76EC69ADD8E1}"/>
              </a:ext>
            </a:extLst>
          </p:cNvPr>
          <p:cNvSpPr txBox="1"/>
          <p:nvPr/>
        </p:nvSpPr>
        <p:spPr>
          <a:xfrm>
            <a:off x="9034960" y="6200564"/>
            <a:ext cx="5807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24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</a:t>
            </a:r>
            <a:r>
              <a:rPr lang="en-US" sz="24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Hữu</a:t>
            </a:r>
            <a:r>
              <a:rPr lang="en-US" sz="24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21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E6D247-38EE-417D-8438-A97B90C8AAFE}"/>
              </a:ext>
            </a:extLst>
          </p:cNvPr>
          <p:cNvSpPr txBox="1"/>
          <p:nvPr/>
        </p:nvSpPr>
        <p:spPr>
          <a:xfrm>
            <a:off x="3468455" y="6139008"/>
            <a:ext cx="4156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5B7693-84F9-4BD9-BCAE-0C355B2E7BBF}"/>
              </a:ext>
            </a:extLst>
          </p:cNvPr>
          <p:cNvSpPr txBox="1"/>
          <p:nvPr/>
        </p:nvSpPr>
        <p:spPr>
          <a:xfrm>
            <a:off x="8710899" y="1029918"/>
            <a:ext cx="447111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rét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sạch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lề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lối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pPr algn="just" defTabSz="921716"/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B19A2FB-2409-4D45-9BBB-11E1DCDEE306}"/>
              </a:ext>
            </a:extLst>
          </p:cNvPr>
          <p:cNvSpPr/>
          <p:nvPr/>
        </p:nvSpPr>
        <p:spPr>
          <a:xfrm>
            <a:off x="334465" y="799133"/>
            <a:ext cx="396448" cy="427395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C1D4CA6-208F-453A-B484-77E026BB3AC0}"/>
              </a:ext>
            </a:extLst>
          </p:cNvPr>
          <p:cNvSpPr/>
          <p:nvPr/>
        </p:nvSpPr>
        <p:spPr>
          <a:xfrm>
            <a:off x="4418852" y="871361"/>
            <a:ext cx="396448" cy="427395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6D83B80-7207-4E72-A969-1BF1745C5422}"/>
              </a:ext>
            </a:extLst>
          </p:cNvPr>
          <p:cNvSpPr/>
          <p:nvPr/>
        </p:nvSpPr>
        <p:spPr>
          <a:xfrm>
            <a:off x="8314451" y="1106148"/>
            <a:ext cx="396448" cy="427395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9981F64-23DF-4F64-BB22-B2CEF778333D}"/>
              </a:ext>
            </a:extLst>
          </p:cNvPr>
          <p:cNvCxnSpPr>
            <a:cxnSpLocks/>
          </p:cNvCxnSpPr>
          <p:nvPr/>
        </p:nvCxnSpPr>
        <p:spPr>
          <a:xfrm>
            <a:off x="1994967" y="3567346"/>
            <a:ext cx="119764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A775B5-CF52-404D-A508-13D9CE7EFA2D}"/>
              </a:ext>
            </a:extLst>
          </p:cNvPr>
          <p:cNvCxnSpPr>
            <a:cxnSpLocks/>
          </p:cNvCxnSpPr>
          <p:nvPr/>
        </p:nvCxnSpPr>
        <p:spPr>
          <a:xfrm>
            <a:off x="832829" y="4019004"/>
            <a:ext cx="139498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A7082D-CBEC-4412-ACEF-9BED90E33D6F}"/>
              </a:ext>
            </a:extLst>
          </p:cNvPr>
          <p:cNvCxnSpPr>
            <a:cxnSpLocks/>
          </p:cNvCxnSpPr>
          <p:nvPr/>
        </p:nvCxnSpPr>
        <p:spPr>
          <a:xfrm>
            <a:off x="7042158" y="3240379"/>
            <a:ext cx="14819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70A124A-76E6-4527-9377-1F7774810B3C}"/>
              </a:ext>
            </a:extLst>
          </p:cNvPr>
          <p:cNvCxnSpPr>
            <a:cxnSpLocks/>
          </p:cNvCxnSpPr>
          <p:nvPr/>
        </p:nvCxnSpPr>
        <p:spPr>
          <a:xfrm>
            <a:off x="10680643" y="3371850"/>
            <a:ext cx="11000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48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E4E7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34A0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17D0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11" grpId="0"/>
      <p:bldP spid="11" grpId="1"/>
      <p:bldP spid="14" grpId="0"/>
      <p:bldP spid="15" grpId="0"/>
      <p:bldP spid="15" grpId="1"/>
      <p:bldP spid="10" grpId="0"/>
      <p:bldP spid="10" grpId="1"/>
      <p:bldP spid="12" grpId="0" animBg="1"/>
      <p:bldP spid="13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F9C745-7746-4F8A-B941-C765AE1AC39B}"/>
              </a:ext>
            </a:extLst>
          </p:cNvPr>
          <p:cNvSpPr txBox="1"/>
          <p:nvPr/>
        </p:nvSpPr>
        <p:spPr>
          <a:xfrm>
            <a:off x="4004216" y="640090"/>
            <a:ext cx="6838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7EE31B-DD66-487D-977B-B66981E3E8BB}"/>
              </a:ext>
            </a:extLst>
          </p:cNvPr>
          <p:cNvSpPr txBox="1"/>
          <p:nvPr/>
        </p:nvSpPr>
        <p:spPr>
          <a:xfrm>
            <a:off x="4004216" y="1696678"/>
            <a:ext cx="4081233" cy="4908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</a:t>
            </a:r>
            <a:r>
              <a:rPr lang="en-US" sz="54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ao</a:t>
            </a:r>
            <a:r>
              <a:rPr lang="en-US" sz="5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</a:t>
            </a:r>
            <a:r>
              <a:rPr lang="en-US" sz="54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ác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noProof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</a:t>
            </a:r>
            <a:r>
              <a:rPr lang="en-US" sz="5400" b="1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noProof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</a:t>
            </a:r>
            <a:r>
              <a:rPr lang="en-US" sz="5400" b="1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ắt</a:t>
            </a:r>
            <a:endParaRPr lang="en-US" sz="5400" b="1" noProof="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kumimoji="0" lang="en-US" sz="5400" b="1" i="0" u="none" strike="noStrike" kern="1200" cap="none" spc="0" normalizeH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</a:t>
            </a:r>
            <a:r>
              <a:rPr kumimoji="0" lang="en-US" sz="5400" b="1" i="0" u="none" strike="noStrike" kern="1200" cap="none" spc="0" normalizeH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ét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0A9802-C802-4589-B16D-04A8CA8BC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931" y="4051738"/>
            <a:ext cx="3431154" cy="250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1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64" y="63141"/>
            <a:ext cx="781376" cy="6251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A07A9F-8D6A-480A-8816-C96D27807810}"/>
              </a:ext>
            </a:extLst>
          </p:cNvPr>
          <p:cNvSpPr txBox="1"/>
          <p:nvPr/>
        </p:nvSpPr>
        <p:spPr>
          <a:xfrm>
            <a:off x="432584" y="799133"/>
            <a:ext cx="4168633" cy="5632263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Phú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Xao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xác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me</a:t>
            </a: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indent="347663"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</a:p>
          <a:p>
            <a:pPr algn="just" defTabSz="921716"/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9E20BE-4C62-46E4-95F5-D15F96D90D2D}"/>
              </a:ext>
            </a:extLst>
          </p:cNvPr>
          <p:cNvSpPr txBox="1"/>
          <p:nvPr/>
        </p:nvSpPr>
        <p:spPr>
          <a:xfrm>
            <a:off x="2391234" y="119541"/>
            <a:ext cx="6643726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 defTabSz="921716"/>
            <a:r>
              <a:rPr lang="en-US" sz="3200" b="1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b="1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lang="en-US" sz="3200" b="1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67297-8BD7-4274-8150-7EA3D59A7F45}"/>
              </a:ext>
            </a:extLst>
          </p:cNvPr>
          <p:cNvSpPr txBox="1"/>
          <p:nvPr/>
        </p:nvSpPr>
        <p:spPr>
          <a:xfrm>
            <a:off x="4840595" y="871636"/>
            <a:ext cx="447111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cơn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giông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tắt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ngắt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lao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0BB954-E319-4FF2-B2F7-76EC69ADD8E1}"/>
              </a:ext>
            </a:extLst>
          </p:cNvPr>
          <p:cNvSpPr txBox="1"/>
          <p:nvPr/>
        </p:nvSpPr>
        <p:spPr>
          <a:xfrm>
            <a:off x="9034960" y="6200564"/>
            <a:ext cx="5807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24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</a:t>
            </a:r>
            <a:r>
              <a:rPr lang="en-US" sz="24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Hữu</a:t>
            </a:r>
            <a:r>
              <a:rPr lang="en-US" sz="24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21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5B7693-84F9-4BD9-BCAE-0C355B2E7BBF}"/>
              </a:ext>
            </a:extLst>
          </p:cNvPr>
          <p:cNvSpPr txBox="1"/>
          <p:nvPr/>
        </p:nvSpPr>
        <p:spPr>
          <a:xfrm>
            <a:off x="8710899" y="1029918"/>
            <a:ext cx="447111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rét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sạch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lề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lối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 defTabSz="921716"/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pPr algn="just" defTabSz="921716"/>
            <a:r>
              <a:rPr lang="en-US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B19A2FB-2409-4D45-9BBB-11E1DCDEE306}"/>
              </a:ext>
            </a:extLst>
          </p:cNvPr>
          <p:cNvSpPr/>
          <p:nvPr/>
        </p:nvSpPr>
        <p:spPr>
          <a:xfrm>
            <a:off x="334465" y="799133"/>
            <a:ext cx="396448" cy="427395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C1D4CA6-208F-453A-B484-77E026BB3AC0}"/>
              </a:ext>
            </a:extLst>
          </p:cNvPr>
          <p:cNvSpPr/>
          <p:nvPr/>
        </p:nvSpPr>
        <p:spPr>
          <a:xfrm>
            <a:off x="4418852" y="871361"/>
            <a:ext cx="396448" cy="427395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6D83B80-7207-4E72-A969-1BF1745C5422}"/>
              </a:ext>
            </a:extLst>
          </p:cNvPr>
          <p:cNvSpPr/>
          <p:nvPr/>
        </p:nvSpPr>
        <p:spPr>
          <a:xfrm>
            <a:off x="8314451" y="1106148"/>
            <a:ext cx="396448" cy="427395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9981F64-23DF-4F64-BB22-B2CEF778333D}"/>
              </a:ext>
            </a:extLst>
          </p:cNvPr>
          <p:cNvCxnSpPr>
            <a:cxnSpLocks/>
          </p:cNvCxnSpPr>
          <p:nvPr/>
        </p:nvCxnSpPr>
        <p:spPr>
          <a:xfrm>
            <a:off x="1994967" y="3567346"/>
            <a:ext cx="119764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A775B5-CF52-404D-A508-13D9CE7EFA2D}"/>
              </a:ext>
            </a:extLst>
          </p:cNvPr>
          <p:cNvCxnSpPr>
            <a:cxnSpLocks/>
          </p:cNvCxnSpPr>
          <p:nvPr/>
        </p:nvCxnSpPr>
        <p:spPr>
          <a:xfrm>
            <a:off x="832829" y="4019004"/>
            <a:ext cx="139498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A7082D-CBEC-4412-ACEF-9BED90E33D6F}"/>
              </a:ext>
            </a:extLst>
          </p:cNvPr>
          <p:cNvCxnSpPr>
            <a:cxnSpLocks/>
          </p:cNvCxnSpPr>
          <p:nvPr/>
        </p:nvCxnSpPr>
        <p:spPr>
          <a:xfrm>
            <a:off x="7042158" y="3240379"/>
            <a:ext cx="14819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70A124A-76E6-4527-9377-1F7774810B3C}"/>
              </a:ext>
            </a:extLst>
          </p:cNvPr>
          <p:cNvCxnSpPr>
            <a:cxnSpLocks/>
          </p:cNvCxnSpPr>
          <p:nvPr/>
        </p:nvCxnSpPr>
        <p:spPr>
          <a:xfrm>
            <a:off x="10680643" y="3371850"/>
            <a:ext cx="11000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132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E4E7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34A0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17D0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11" grpId="0"/>
      <p:bldP spid="11" grpId="1"/>
      <p:bldP spid="14" grpId="0"/>
      <p:bldP spid="10" grpId="0"/>
      <p:bldP spid="10" grpId="1"/>
      <p:bldP spid="12" grpId="0" animBg="1"/>
      <p:bldP spid="13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47;p69">
            <a:extLst>
              <a:ext uri="{FF2B5EF4-FFF2-40B4-BE49-F238E27FC236}">
                <a16:creationId xmlns:a16="http://schemas.microsoft.com/office/drawing/2014/main" id="{6F67403C-F7DF-4170-B16C-1E2331BA1ED5}"/>
              </a:ext>
            </a:extLst>
          </p:cNvPr>
          <p:cNvSpPr/>
          <p:nvPr/>
        </p:nvSpPr>
        <p:spPr>
          <a:xfrm>
            <a:off x="1350327" y="1191411"/>
            <a:ext cx="411971" cy="429462"/>
          </a:xfrm>
          <a:prstGeom prst="ellipse">
            <a:avLst/>
          </a:prstGeom>
          <a:solidFill>
            <a:srgbClr val="E0440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85D8A3-0E10-427E-BC72-2A67A92E3C1E}"/>
              </a:ext>
            </a:extLst>
          </p:cNvPr>
          <p:cNvSpPr txBox="1"/>
          <p:nvPr/>
        </p:nvSpPr>
        <p:spPr>
          <a:xfrm>
            <a:off x="1886037" y="1069725"/>
            <a:ext cx="518989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Xao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xác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B3B068-17F3-41A8-9A80-22CA5FE5F600}"/>
              </a:ext>
            </a:extLst>
          </p:cNvPr>
          <p:cNvSpPr txBox="1"/>
          <p:nvPr/>
        </p:nvSpPr>
        <p:spPr>
          <a:xfrm>
            <a:off x="3459232" y="1050170"/>
            <a:ext cx="8357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altLang="zh-CN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kumimoji="0" lang="en-US" altLang="zh-CN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kumimoji="0" lang="en-US" altLang="zh-CN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kumimoji="0" lang="en-US" altLang="zh-CN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kumimoji="0" lang="en-US" altLang="zh-CN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altLang="zh-CN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yên</a:t>
            </a:r>
            <a:r>
              <a:rPr kumimoji="0" lang="en-US" altLang="zh-CN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tĩnh</a:t>
            </a:r>
            <a:r>
              <a:rPr kumimoji="0" lang="en-US" altLang="zh-CN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E0B78B6B-2CB7-46A8-BE7F-24C082205952}"/>
              </a:ext>
            </a:extLst>
          </p:cNvPr>
          <p:cNvSpPr/>
          <p:nvPr/>
        </p:nvSpPr>
        <p:spPr>
          <a:xfrm>
            <a:off x="4064000" y="361408"/>
            <a:ext cx="4064000" cy="6300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NGHĨA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icture 7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F567CD4A-D557-4B94-90A1-5C72BB63B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746" y="2696946"/>
            <a:ext cx="5728508" cy="39035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Am-thanh-tieng-quet-choi-xao-xac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24BA17AF-235E-4B9D-ABF9-93DCE26152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7680" y="5990901"/>
            <a:ext cx="609600" cy="609600"/>
          </a:xfrm>
          <a:prstGeom prst="rect">
            <a:avLst/>
          </a:prstGeom>
        </p:spPr>
      </p:pic>
      <p:sp>
        <p:nvSpPr>
          <p:cNvPr id="11" name="Google Shape;747;p69">
            <a:extLst>
              <a:ext uri="{FF2B5EF4-FFF2-40B4-BE49-F238E27FC236}">
                <a16:creationId xmlns:a16="http://schemas.microsoft.com/office/drawing/2014/main" id="{E23798BC-D85B-4F2D-8EC5-D4CCB42E6A56}"/>
              </a:ext>
            </a:extLst>
          </p:cNvPr>
          <p:cNvSpPr/>
          <p:nvPr/>
        </p:nvSpPr>
        <p:spPr>
          <a:xfrm>
            <a:off x="1350327" y="1938257"/>
            <a:ext cx="411971" cy="42946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1F2E99-2C1D-4400-A868-E223C48A59B2}"/>
              </a:ext>
            </a:extLst>
          </p:cNvPr>
          <p:cNvSpPr txBox="1"/>
          <p:nvPr/>
        </p:nvSpPr>
        <p:spPr>
          <a:xfrm>
            <a:off x="1886037" y="1796842"/>
            <a:ext cx="518989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Lao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BBFADD-070C-4817-BA8D-CF32F5D9B86E}"/>
              </a:ext>
            </a:extLst>
          </p:cNvPr>
          <p:cNvSpPr txBox="1"/>
          <p:nvPr/>
        </p:nvSpPr>
        <p:spPr>
          <a:xfrm>
            <a:off x="3459232" y="1796842"/>
            <a:ext cx="8357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en-US" altLang="zh-CN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altLang="zh-CN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altLang="zh-CN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kumimoji="0" lang="en-US" altLang="zh-CN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altLang="zh-CN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vệ</a:t>
            </a:r>
            <a:r>
              <a:rPr kumimoji="0" lang="en-US" altLang="zh-CN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kumimoji="0" lang="en-US" altLang="zh-CN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altLang="zh-CN" sz="3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phục</a:t>
            </a:r>
            <a:r>
              <a:rPr kumimoji="0" lang="en-US" altLang="zh-CN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vụ</a:t>
            </a:r>
            <a:r>
              <a:rPr kumimoji="0" lang="en-US" altLang="zh-CN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69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72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5" grpId="0"/>
      <p:bldP spid="6" grpId="0"/>
      <p:bldP spid="11" grpId="0" animBg="1"/>
      <p:bldP spid="12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35653210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sponse to Intervention: The Alphabet by Slidesgo">
  <a:themeElements>
    <a:clrScheme name="Simple Light">
      <a:dk1>
        <a:srgbClr val="3F2732"/>
      </a:dk1>
      <a:lt1>
        <a:srgbClr val="FAF4F2"/>
      </a:lt1>
      <a:dk2>
        <a:srgbClr val="3F2732"/>
      </a:dk2>
      <a:lt2>
        <a:srgbClr val="FAF4F2"/>
      </a:lt2>
      <a:accent1>
        <a:srgbClr val="FF835F"/>
      </a:accent1>
      <a:accent2>
        <a:srgbClr val="ACDCDC"/>
      </a:accent2>
      <a:accent3>
        <a:srgbClr val="FFB034"/>
      </a:accent3>
      <a:accent4>
        <a:srgbClr val="55C2B1"/>
      </a:accent4>
      <a:accent5>
        <a:srgbClr val="8C4C5E"/>
      </a:accent5>
      <a:accent6>
        <a:srgbClr val="FFC4C7"/>
      </a:accent6>
      <a:hlink>
        <a:srgbClr val="3F273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inosaur Pattern by Slidesgo">
  <a:themeElements>
    <a:clrScheme name="Simple Light">
      <a:dk1>
        <a:srgbClr val="003642"/>
      </a:dk1>
      <a:lt1>
        <a:srgbClr val="FFFCD6"/>
      </a:lt1>
      <a:dk2>
        <a:srgbClr val="FA8E1E"/>
      </a:dk2>
      <a:lt2>
        <a:srgbClr val="9CD64E"/>
      </a:lt2>
      <a:accent1>
        <a:srgbClr val="00B4D9"/>
      </a:accent1>
      <a:accent2>
        <a:srgbClr val="FAE746"/>
      </a:accent2>
      <a:accent3>
        <a:srgbClr val="FA8E1E"/>
      </a:accent3>
      <a:accent4>
        <a:srgbClr val="428214"/>
      </a:accent4>
      <a:accent5>
        <a:srgbClr val="FFFFFF"/>
      </a:accent5>
      <a:accent6>
        <a:srgbClr val="8A70AB"/>
      </a:accent6>
      <a:hlink>
        <a:srgbClr val="00364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waii Doodles Newsletter by Slidesgo">
  <a:themeElements>
    <a:clrScheme name="Simple Light">
      <a:dk1>
        <a:srgbClr val="191919"/>
      </a:dk1>
      <a:lt1>
        <a:srgbClr val="C7E3E1"/>
      </a:lt1>
      <a:dk2>
        <a:srgbClr val="EC8569"/>
      </a:dk2>
      <a:lt2>
        <a:srgbClr val="EEAB4F"/>
      </a:lt2>
      <a:accent1>
        <a:srgbClr val="FDE9A4"/>
      </a:accent1>
      <a:accent2>
        <a:srgbClr val="FFF6E2"/>
      </a:accent2>
      <a:accent3>
        <a:srgbClr val="3A4549"/>
      </a:accent3>
      <a:accent4>
        <a:srgbClr val="A9C1BF"/>
      </a:accent4>
      <a:accent5>
        <a:srgbClr val="DA6343"/>
      </a:accent5>
      <a:accent6>
        <a:srgbClr val="FFFFFF"/>
      </a:accent6>
      <a:hlink>
        <a:srgbClr val="3A45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1382</TotalTime>
  <Words>1101</Words>
  <Application>Microsoft Office PowerPoint</Application>
  <PresentationFormat>Widescreen</PresentationFormat>
  <Paragraphs>312</Paragraphs>
  <Slides>29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50" baseType="lpstr">
      <vt:lpstr>Arial</vt:lpstr>
      <vt:lpstr>Arial Black</vt:lpstr>
      <vt:lpstr>Arial Rounded MT Bold</vt:lpstr>
      <vt:lpstr>Arial-Rounded</vt:lpstr>
      <vt:lpstr>Calibri</vt:lpstr>
      <vt:lpstr>Calibri Light</vt:lpstr>
      <vt:lpstr>Chewy</vt:lpstr>
      <vt:lpstr>Comfortaa</vt:lpstr>
      <vt:lpstr>Delius Unicase</vt:lpstr>
      <vt:lpstr>等线</vt:lpstr>
      <vt:lpstr>iCiel Cucho Bold</vt:lpstr>
      <vt:lpstr>Livvic</vt:lpstr>
      <vt:lpstr>Londrina Solid</vt:lpstr>
      <vt:lpstr>Patrick Hand</vt:lpstr>
      <vt:lpstr>Roboto Condensed</vt:lpstr>
      <vt:lpstr>Roboto Condensed Light</vt:lpstr>
      <vt:lpstr>Scope One</vt:lpstr>
      <vt:lpstr>Office Theme</vt:lpstr>
      <vt:lpstr>Response to Intervention: The Alphabet by Slidesgo</vt:lpstr>
      <vt:lpstr>Dinosaur Pattern by Slidesgo</vt:lpstr>
      <vt:lpstr>Kawaii Doodles Newsletter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Trong cuộc sống, em đã bao giờ nhìn thấy một người lao công chưa? Họ làm công việc gì? Ở đâu?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linhmx</dc:creator>
  <cp:lastModifiedBy>Admin</cp:lastModifiedBy>
  <cp:revision>137</cp:revision>
  <dcterms:created xsi:type="dcterms:W3CDTF">2021-06-18T23:20:35Z</dcterms:created>
  <dcterms:modified xsi:type="dcterms:W3CDTF">2023-04-10T16:57:01Z</dcterms:modified>
</cp:coreProperties>
</file>