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8" r:id="rId2"/>
    <p:sldId id="258" r:id="rId3"/>
    <p:sldId id="259" r:id="rId4"/>
    <p:sldId id="260" r:id="rId5"/>
    <p:sldId id="267" r:id="rId6"/>
    <p:sldId id="261" r:id="rId7"/>
    <p:sldId id="262" r:id="rId8"/>
    <p:sldId id="264" r:id="rId9"/>
    <p:sldId id="263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FF0EC2-C6D9-4EAC-A579-DBE9DE42A979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B50625-13D7-4DA0-ABB3-383B40A42A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79476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C8327CE-9C48-42EC-A174-D90BEA2C1883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9512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83351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B3301-DBE9-4D36-AD4F-B07529037A7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E982E-B49E-41C4-B271-51A7B689D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886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B3301-DBE9-4D36-AD4F-B07529037A7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E982E-B49E-41C4-B271-51A7B689D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0338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B3301-DBE9-4D36-AD4F-B07529037A7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E982E-B49E-41C4-B271-51A7B689D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039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B3301-DBE9-4D36-AD4F-B07529037A7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E982E-B49E-41C4-B271-51A7B689D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566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B3301-DBE9-4D36-AD4F-B07529037A7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E982E-B49E-41C4-B271-51A7B689D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45472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B3301-DBE9-4D36-AD4F-B07529037A7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E982E-B49E-41C4-B271-51A7B689D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762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B3301-DBE9-4D36-AD4F-B07529037A7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E982E-B49E-41C4-B271-51A7B689D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6067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B3301-DBE9-4D36-AD4F-B07529037A7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E982E-B49E-41C4-B271-51A7B689D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788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B3301-DBE9-4D36-AD4F-B07529037A7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E982E-B49E-41C4-B271-51A7B689D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6451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B3301-DBE9-4D36-AD4F-B07529037A7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E982E-B49E-41C4-B271-51A7B689D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015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8B3301-DBE9-4D36-AD4F-B07529037A7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3E982E-B49E-41C4-B271-51A7B689D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70769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8B3301-DBE9-4D36-AD4F-B07529037A7D}" type="datetimeFigureOut">
              <a:rPr lang="en-US" smtClean="0"/>
              <a:t>4/11/2023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E982E-B49E-41C4-B271-51A7B689D7C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4555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gi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3" descr="h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4563" y="90486"/>
            <a:ext cx="4499122" cy="342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0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 flipV="1">
            <a:off x="10789123" y="5029200"/>
            <a:ext cx="123944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30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H="1" flipV="1">
            <a:off x="-115564" y="5351752"/>
            <a:ext cx="165258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30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5400000" flipH="1" flipV="1">
            <a:off x="10383192" y="140493"/>
            <a:ext cx="1652587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30" descr="POINSET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 flipH="1">
            <a:off x="-112786" y="140494"/>
            <a:ext cx="1652588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3" descr="h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9866" y="6553199"/>
            <a:ext cx="4450984" cy="339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3" descr="ho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6561" y="1652587"/>
            <a:ext cx="245280" cy="3270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3" descr="ho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02" y="1652587"/>
            <a:ext cx="228600" cy="342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7" name="Picture 5" descr="Picture1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26" y="4776716"/>
            <a:ext cx="3657600" cy="1373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8" name="WordArt 26"/>
          <p:cNvSpPr>
            <a:spLocks noChangeArrowheads="1" noChangeShapeType="1" noTextEdit="1"/>
          </p:cNvSpPr>
          <p:nvPr/>
        </p:nvSpPr>
        <p:spPr bwMode="auto">
          <a:xfrm>
            <a:off x="433598" y="988290"/>
            <a:ext cx="10960103" cy="6901873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2363390"/>
              </a:avLst>
            </a:prstTxWarp>
          </a:bodyPr>
          <a:lstStyle/>
          <a:p>
            <a:pPr algn="ctr"/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liệt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chào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mừng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giáo</a:t>
            </a:r>
            <a:endParaRPr lang="en-US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109" name="WordArt 27"/>
          <p:cNvSpPr>
            <a:spLocks noChangeArrowheads="1" noChangeShapeType="1" noTextEdit="1"/>
          </p:cNvSpPr>
          <p:nvPr/>
        </p:nvSpPr>
        <p:spPr bwMode="auto">
          <a:xfrm>
            <a:off x="2108345" y="2482453"/>
            <a:ext cx="7832435" cy="8001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28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MÔN: TỰ NHIÊN VÀ XÃ HỘI</a:t>
            </a:r>
          </a:p>
        </p:txBody>
      </p:sp>
      <p:pic>
        <p:nvPicPr>
          <p:cNvPr id="16" name="Picture 3" descr="h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7328" y="32831"/>
            <a:ext cx="4757235" cy="362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3" descr="ho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1725" y="6495474"/>
            <a:ext cx="4758141" cy="3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BF6F8F3-06B9-4E13-8202-5B46E917F0E2}"/>
              </a:ext>
            </a:extLst>
          </p:cNvPr>
          <p:cNvSpPr txBox="1"/>
          <p:nvPr/>
        </p:nvSpPr>
        <p:spPr>
          <a:xfrm>
            <a:off x="1679391" y="3797357"/>
            <a:ext cx="88268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An </a:t>
            </a:r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toàn</a:t>
            </a:r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khi</a:t>
            </a:r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 ở </a:t>
            </a:r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nhà</a:t>
            </a:r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 (</a:t>
            </a:r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Tiết</a:t>
            </a:r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 1)</a:t>
            </a:r>
          </a:p>
        </p:txBody>
      </p:sp>
    </p:spTree>
    <p:extLst>
      <p:ext uri="{BB962C8B-B14F-4D97-AF65-F5344CB8AC3E}">
        <p14:creationId xmlns:p14="http://schemas.microsoft.com/office/powerpoint/2010/main" val="1690320372"/>
      </p:ext>
    </p:extLst>
  </p:cSld>
  <p:clrMapOvr>
    <a:masterClrMapping/>
  </p:clrMapOvr>
  <p:transition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066800"/>
            <a:ext cx="9144000" cy="41113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048000" y="3886200"/>
            <a:ext cx="55626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Củng</a:t>
            </a:r>
            <a:r>
              <a:rPr lang="en-US" sz="6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cố</a:t>
            </a:r>
            <a:endParaRPr lang="en-US" sz="66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20204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97906" y="276227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37386" y="2658111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04886" y="56959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3675" y="3940177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504474" y="6208397"/>
            <a:ext cx="9182576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4105212" y="1718608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4152920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Text Box 29"/>
          <p:cNvSpPr txBox="1">
            <a:spLocks noChangeArrowheads="1"/>
          </p:cNvSpPr>
          <p:nvPr/>
        </p:nvSpPr>
        <p:spPr bwMode="auto">
          <a:xfrm>
            <a:off x="3028062" y="2422726"/>
            <a:ext cx="6135875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en-US" sz="9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332481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44854"/>
          </a:xfrm>
          <a:prstGeom prst="rect">
            <a:avLst/>
          </a:prstGeom>
        </p:spPr>
      </p:pic>
      <p:sp>
        <p:nvSpPr>
          <p:cNvPr id="9" name="WordArt 5"/>
          <p:cNvSpPr>
            <a:spLocks noChangeArrowheads="1" noChangeShapeType="1" noTextEdit="1"/>
          </p:cNvSpPr>
          <p:nvPr/>
        </p:nvSpPr>
        <p:spPr bwMode="auto">
          <a:xfrm>
            <a:off x="2863275" y="2909451"/>
            <a:ext cx="6132945" cy="2215572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13005"/>
                <a:gd name="adj2" fmla="val 301"/>
              </a:avLst>
            </a:prstTxWarp>
          </a:bodyPr>
          <a:lstStyle/>
          <a:p>
            <a:pPr algn="ctr"/>
            <a:r>
              <a:rPr lang="en-US" sz="4000" b="1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/>
                <a:cs typeface="Arial"/>
              </a:rPr>
              <a:t>Chuyền</a:t>
            </a:r>
            <a:r>
              <a:rPr lang="en-US" sz="4000" b="1" kern="10" dirty="0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en-US" sz="4000" b="1" kern="10" dirty="0" err="1">
                <a:ln w="9525">
                  <a:solidFill>
                    <a:srgbClr val="CC99FF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53882" dir="2700000" algn="ctr" rotWithShape="0">
                    <a:srgbClr val="9999FF">
                      <a:alpha val="79999"/>
                    </a:srgbClr>
                  </a:outerShdw>
                </a:effectLst>
                <a:latin typeface="Arial"/>
                <a:cs typeface="Arial"/>
              </a:rPr>
              <a:t>bóng</a:t>
            </a:r>
            <a:endParaRPr lang="en-US" sz="4000" b="1" kern="10" dirty="0">
              <a:ln w="9525">
                <a:solidFill>
                  <a:srgbClr val="CC99FF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53882" dir="2700000" algn="ctr" rotWithShape="0">
                  <a:srgbClr val="9999FF">
                    <a:alpha val="79999"/>
                  </a:srgbClr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995953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1752598" y="2660073"/>
            <a:ext cx="7964055" cy="12307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69"/>
              </a:avLst>
            </a:prstTxWarp>
          </a:bodyPr>
          <a:lstStyle/>
          <a:p>
            <a:r>
              <a:rPr lang="vi-VN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HOẠT ĐỘNG 1: 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Tìm hiểu nguyên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nhân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</a:p>
          <a:p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có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thể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dẫn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đến bị thương khi ở nhà</a:t>
            </a:r>
          </a:p>
        </p:txBody>
      </p:sp>
    </p:spTree>
    <p:extLst>
      <p:ext uri="{BB962C8B-B14F-4D97-AF65-F5344CB8AC3E}">
        <p14:creationId xmlns:p14="http://schemas.microsoft.com/office/powerpoint/2010/main" val="1142632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724275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24276" y="0"/>
            <a:ext cx="3729470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53747" y="0"/>
            <a:ext cx="4738254" cy="3438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31273" y="3371273"/>
            <a:ext cx="5024582" cy="34082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74327" y="3602182"/>
            <a:ext cx="5394037" cy="3177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6126752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132945" cy="34913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32945" y="-46182"/>
            <a:ext cx="6059055" cy="35375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82636" y="3448273"/>
            <a:ext cx="6100617" cy="3668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269096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461818" y="893618"/>
            <a:ext cx="6539345" cy="510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92800" y="1254787"/>
            <a:ext cx="6299200" cy="4691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975465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3388" y="910538"/>
            <a:ext cx="5255344" cy="45604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57700" y="3190775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Thư</a:t>
            </a:r>
            <a:r>
              <a:rPr lang="en-US" sz="5400" b="1" dirty="0">
                <a:solidFill>
                  <a:srgbClr val="FF0000"/>
                </a:solidFill>
                <a:latin typeface="HP001 4 hàng" pitchFamily="34" charset="0"/>
              </a:rPr>
              <a:t> </a:t>
            </a:r>
            <a:r>
              <a:rPr lang="en-US" sz="5400" b="1" dirty="0" err="1">
                <a:solidFill>
                  <a:srgbClr val="FF0000"/>
                </a:solidFill>
                <a:latin typeface="HP001 4 hàng" pitchFamily="34" charset="0"/>
              </a:rPr>
              <a:t>giãn</a:t>
            </a:r>
            <a:endParaRPr lang="en-US" sz="5400" b="1" dirty="0">
              <a:solidFill>
                <a:srgbClr val="FF0000"/>
              </a:solidFill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36874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WordArt 2"/>
          <p:cNvSpPr>
            <a:spLocks noChangeArrowheads="1" noChangeShapeType="1" noTextEdit="1"/>
          </p:cNvSpPr>
          <p:nvPr/>
        </p:nvSpPr>
        <p:spPr bwMode="auto">
          <a:xfrm>
            <a:off x="1752598" y="2660073"/>
            <a:ext cx="7964055" cy="123074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49669"/>
              </a:avLst>
            </a:prstTxWarp>
          </a:bodyPr>
          <a:lstStyle/>
          <a:p>
            <a:r>
              <a:rPr lang="vi-VN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HOẠT ĐỘNG 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2</a:t>
            </a:r>
            <a:r>
              <a:rPr lang="vi-VN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: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Xử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lí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tình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huống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khi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</a:p>
          <a:p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bản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thân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và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người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khác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bị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 </a:t>
            </a:r>
            <a:r>
              <a:rPr lang="en-US" sz="3600" kern="10" spc="-15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thương</a:t>
            </a:r>
            <a:r>
              <a:rPr lang="en-US" sz="3600" kern="10" spc="-15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2060"/>
                </a:solidFill>
                <a:latin typeface="Times New Roman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6645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</TotalTime>
  <Words>76</Words>
  <Application>Microsoft Office PowerPoint</Application>
  <PresentationFormat>Widescreen</PresentationFormat>
  <Paragraphs>15</Paragraphs>
  <Slides>11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等线</vt:lpstr>
      <vt:lpstr>Arial</vt:lpstr>
      <vt:lpstr>Calibri</vt:lpstr>
      <vt:lpstr>Calibri Light</vt:lpstr>
      <vt:lpstr>HP001 4 hàng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8</cp:revision>
  <dcterms:created xsi:type="dcterms:W3CDTF">2020-08-30T13:32:39Z</dcterms:created>
  <dcterms:modified xsi:type="dcterms:W3CDTF">2023-04-11T10:25:45Z</dcterms:modified>
</cp:coreProperties>
</file>