
<file path=[Content_Types].xml><?xml version="1.0" encoding="utf-8"?>
<Types xmlns="http://schemas.openxmlformats.org/package/2006/content-types">
  <Default Extension="png" ContentType="image/png"/>
  <Default Extension="mp3" ContentType="audio/m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9" r:id="rId10"/>
    <p:sldId id="270" r:id="rId11"/>
    <p:sldId id="266" r:id="rId12"/>
    <p:sldId id="267" r:id="rId13"/>
    <p:sldId id="268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DB5C8-5317-4537-9AEC-0515E63CC7BE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D2994-93DB-4AEC-B9E9-706B0E1E1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98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709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87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79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59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68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36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0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22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2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2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19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8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1BBEC-2F19-4CFE-97D8-83A758028F4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D532C-3EEE-48FA-A623-D0657B40A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3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90486"/>
            <a:ext cx="4499122" cy="34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0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0789123" y="5029200"/>
            <a:ext cx="123944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30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-115564" y="5351752"/>
            <a:ext cx="165258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30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10383192" y="140493"/>
            <a:ext cx="165258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30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112786" y="140494"/>
            <a:ext cx="165258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3" descr="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866" y="6553199"/>
            <a:ext cx="4450984" cy="33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 descr="ho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6561" y="1652587"/>
            <a:ext cx="245280" cy="327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3" descr="ho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2" y="1652587"/>
            <a:ext cx="228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5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6" y="4776716"/>
            <a:ext cx="3657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8" name="WordArt 26"/>
          <p:cNvSpPr>
            <a:spLocks noChangeArrowheads="1" noChangeShapeType="1" noTextEdit="1"/>
          </p:cNvSpPr>
          <p:nvPr/>
        </p:nvSpPr>
        <p:spPr bwMode="auto">
          <a:xfrm>
            <a:off x="433598" y="988290"/>
            <a:ext cx="10960103" cy="690187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36339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9" name="WordArt 27"/>
          <p:cNvSpPr>
            <a:spLocks noChangeArrowheads="1" noChangeShapeType="1" noTextEdit="1"/>
          </p:cNvSpPr>
          <p:nvPr/>
        </p:nvSpPr>
        <p:spPr bwMode="auto">
          <a:xfrm>
            <a:off x="2108345" y="2482453"/>
            <a:ext cx="7832435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TỰ NHIÊN VÀ XÃ HỘI</a:t>
            </a:r>
          </a:p>
        </p:txBody>
      </p:sp>
      <p:pic>
        <p:nvPicPr>
          <p:cNvPr id="16" name="Picture 3" descr="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328" y="32831"/>
            <a:ext cx="4757235" cy="362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25" y="6495474"/>
            <a:ext cx="4758141" cy="3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BF6F8F3-06B9-4E13-8202-5B46E917F0E2}"/>
              </a:ext>
            </a:extLst>
          </p:cNvPr>
          <p:cNvSpPr txBox="1"/>
          <p:nvPr/>
        </p:nvSpPr>
        <p:spPr>
          <a:xfrm>
            <a:off x="1679391" y="3797357"/>
            <a:ext cx="8826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An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toàn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khi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ở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nhà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(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690320372"/>
      </p:ext>
    </p:extLst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6118" y="872833"/>
            <a:ext cx="4249449" cy="2396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8203" y="928253"/>
            <a:ext cx="4281470" cy="234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4473" y="3699161"/>
            <a:ext cx="5126182" cy="22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20565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388" y="910538"/>
            <a:ext cx="5255344" cy="45604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57700" y="3190775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Thư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giãn</a:t>
            </a:r>
            <a:endParaRPr lang="en-US" sz="5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804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5"/>
            <a:ext cx="12192000" cy="6858000"/>
          </a:xfrm>
          <a:prstGeom prst="rect">
            <a:avLst/>
          </a:prstGeom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657425" y="2681162"/>
            <a:ext cx="8877149" cy="12307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69"/>
              </a:avLst>
            </a:prstTxWarp>
          </a:bodyPr>
          <a:lstStyle/>
          <a:p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HOẠT ĐỘNG 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2</a:t>
            </a:r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: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Thảo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luận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nhóm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về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những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lưu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ý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khi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sử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dụng</a:t>
            </a:r>
            <a:endParaRPr lang="en-US" sz="3600" kern="10" spc="-15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một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số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đồ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dùng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trong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nhà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để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đảm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bảo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an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toàn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7298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565563" y="2784768"/>
            <a:ext cx="8837393" cy="12307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69"/>
              </a:avLst>
            </a:prstTxWarp>
          </a:bodyPr>
          <a:lstStyle/>
          <a:p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HOẠT ĐỘNG 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3</a:t>
            </a:r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: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Tìm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các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đồ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dùng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trong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gia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đình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mình</a:t>
            </a:r>
            <a:endParaRPr lang="en-US" sz="3600" kern="10" spc="-15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có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thể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dẫn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đến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bị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thương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,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nguy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hiểm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466206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579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4080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043"/>
            <a:ext cx="12192000" cy="6751782"/>
          </a:xfrm>
          <a:prstGeom prst="rect">
            <a:avLst/>
          </a:prstGeom>
        </p:spPr>
      </p:pic>
      <p:pic>
        <p:nvPicPr>
          <p:cNvPr id="7" name="Chiếc Bàn Chải Đánh Răng - Bé Hương Giang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869" end="97371.93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78383" y="28775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7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1174282" y="2509353"/>
            <a:ext cx="1058779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9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 NHANH AI ĐÚNG </a:t>
            </a:r>
          </a:p>
        </p:txBody>
      </p:sp>
    </p:spTree>
    <p:extLst>
      <p:ext uri="{BB962C8B-B14F-4D97-AF65-F5344CB8AC3E}">
        <p14:creationId xmlns:p14="http://schemas.microsoft.com/office/powerpoint/2010/main" val="1117683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2" y="0"/>
            <a:ext cx="12089948" cy="79215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1045" y="2387063"/>
            <a:ext cx="85769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A.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B.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C.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19326" y="4221338"/>
            <a:ext cx="29049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0884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2" y="-213064"/>
            <a:ext cx="12089948" cy="79215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96715" y="2240098"/>
            <a:ext cx="830062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bỏng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cẩn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thận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A.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phích</a:t>
            </a:r>
            <a:endParaRPr lang="en-US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B. Dao,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kéo</a:t>
            </a:r>
            <a:endParaRPr lang="en-US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C.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Nồi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cơm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quạt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6025" y="3656532"/>
            <a:ext cx="3645550" cy="743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phích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95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" y="-110837"/>
            <a:ext cx="12089948" cy="79215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11444" y="2307636"/>
            <a:ext cx="807720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</a:pP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Kêu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khóc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ầm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ĩ    </a:t>
            </a:r>
          </a:p>
          <a:p>
            <a:pPr algn="just">
              <a:lnSpc>
                <a:spcPct val="115000"/>
              </a:lnSpc>
            </a:pP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endParaRPr lang="en-US" sz="3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08601" y="4689806"/>
            <a:ext cx="7584127" cy="13311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C.Báo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ngay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</a:pP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thoại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tới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115</a:t>
            </a:r>
          </a:p>
        </p:txBody>
      </p:sp>
      <p:sp>
        <p:nvSpPr>
          <p:cNvPr id="8" name="Rectangle 7"/>
          <p:cNvSpPr/>
          <p:nvPr/>
        </p:nvSpPr>
        <p:spPr>
          <a:xfrm>
            <a:off x="2008601" y="4689806"/>
            <a:ext cx="7584127" cy="12815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C.Báo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ngay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</a:pP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thoại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tới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115</a:t>
            </a:r>
          </a:p>
        </p:txBody>
      </p:sp>
    </p:spTree>
    <p:extLst>
      <p:ext uri="{BB962C8B-B14F-4D97-AF65-F5344CB8AC3E}">
        <p14:creationId xmlns:p14="http://schemas.microsoft.com/office/powerpoint/2010/main" val="357960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752598" y="2660073"/>
            <a:ext cx="8570845" cy="12307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69"/>
              </a:avLst>
            </a:prstTxWarp>
          </a:bodyPr>
          <a:lstStyle/>
          <a:p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HOẠT ĐỘNG 1: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Xác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định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cách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sử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dụng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an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toàn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</a:p>
          <a:p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một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số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đồ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dùng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trong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nhà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248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3258" y="166253"/>
            <a:ext cx="4309178" cy="213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2421" y="2535381"/>
            <a:ext cx="4281470" cy="191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2058" y="4682834"/>
            <a:ext cx="4440378" cy="188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32408" y="277091"/>
            <a:ext cx="4249449" cy="202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7922" y="2424545"/>
            <a:ext cx="405384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48789" y="4682834"/>
            <a:ext cx="4133068" cy="188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73576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385" y="803565"/>
            <a:ext cx="4309178" cy="229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4175" y="803565"/>
            <a:ext cx="4317897" cy="229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3585" y="3754582"/>
            <a:ext cx="5174670" cy="2466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3612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261</Words>
  <Application>Microsoft Office PowerPoint</Application>
  <PresentationFormat>Widescreen</PresentationFormat>
  <Paragraphs>34</Paragraphs>
  <Slides>15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等线</vt:lpstr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8</cp:revision>
  <dcterms:created xsi:type="dcterms:W3CDTF">2020-09-02T14:21:25Z</dcterms:created>
  <dcterms:modified xsi:type="dcterms:W3CDTF">2023-04-11T10:24:40Z</dcterms:modified>
</cp:coreProperties>
</file>