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 id="2147483669" r:id="rId3"/>
    <p:sldMasterId id="2147483681" r:id="rId4"/>
    <p:sldMasterId id="2147483693" r:id="rId5"/>
    <p:sldMasterId id="2147483705" r:id="rId6"/>
    <p:sldMasterId id="2147483718" r:id="rId7"/>
    <p:sldMasterId id="2147483730" r:id="rId8"/>
  </p:sldMasterIdLst>
  <p:notesMasterIdLst>
    <p:notesMasterId r:id="rId26"/>
  </p:notesMasterIdLst>
  <p:sldIdLst>
    <p:sldId id="274" r:id="rId9"/>
    <p:sldId id="275" r:id="rId10"/>
    <p:sldId id="257"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2192000" cy="6858000"/>
  <p:notesSz cx="6858000" cy="9144000"/>
  <p:embeddedFontLst>
    <p:embeddedFont>
      <p:font typeface="Georgia" panose="02040502050405020303" pitchFamily="18" charset="0"/>
      <p:regular r:id="rId27"/>
      <p:bold r:id="rId28"/>
      <p:italic r:id="rId29"/>
      <p:boldItalic r:id="rId30"/>
    </p:embeddedFont>
    <p:embeddedFont>
      <p:font typeface="Calibri" panose="020F050202020403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8" roundtripDataSignature="AMtx7mjTia0n9OceRGF4omVs/G1zg4JzT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60" y="61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notesMaster" Target="notesMasters/notesMaster1.xml"/><Relationship Id="rId39" Type="http://schemas.openxmlformats.org/officeDocument/2006/relationships/presProps" Target="presProps.xml"/><Relationship Id="rId21" Type="http://schemas.openxmlformats.org/officeDocument/2006/relationships/slide" Target="slides/slide13.xml"/><Relationship Id="rId34" Type="http://schemas.openxmlformats.org/officeDocument/2006/relationships/font" Target="fonts/font8.fntdata"/><Relationship Id="rId42"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font" Target="fonts/font7.fntdata"/><Relationship Id="rId3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2.fntdata"/><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font" Target="fonts/font1.fntdata"/><Relationship Id="rId30" Type="http://schemas.openxmlformats.org/officeDocument/2006/relationships/font" Target="fonts/font4.fntdata"/><Relationship Id="rId8" Type="http://schemas.openxmlformats.org/officeDocument/2006/relationships/slideMaster" Target="slideMasters/slideMaster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5334951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3" name="Google Shape;54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0133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4" name="Google Shape;66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6394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1" name="Google Shape;67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2" name="Google Shape;67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13</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919097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8" name="Google Shape;67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2633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6" name="Google Shape;68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71443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4" name="Google Shape;69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42155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7"/>
        <p:cNvGrpSpPr/>
        <p:nvPr/>
      </p:nvGrpSpPr>
      <p:grpSpPr>
        <a:xfrm>
          <a:off x="0" y="0"/>
          <a:ext cx="0" cy="0"/>
          <a:chOff x="0" y="0"/>
          <a:chExt cx="0" cy="0"/>
        </a:xfrm>
      </p:grpSpPr>
      <p:sp>
        <p:nvSpPr>
          <p:cNvPr id="698" name="Google Shape;69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9" name="Google Shape;69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0" name="Google Shape;70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solidFill>
                  <a:srgbClr val="000000"/>
                </a:solidFill>
              </a:rPr>
              <a:t>17</a:t>
            </a:fld>
            <a:endParaRPr>
              <a:solidFill>
                <a:srgbClr val="000000"/>
              </a:solidFill>
            </a:endParaRPr>
          </a:p>
        </p:txBody>
      </p:sp>
    </p:spTree>
    <p:extLst>
      <p:ext uri="{BB962C8B-B14F-4D97-AF65-F5344CB8AC3E}">
        <p14:creationId xmlns:p14="http://schemas.microsoft.com/office/powerpoint/2010/main" val="3560424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9" name="Google Shape;589;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0" name="Google Shape;590;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4</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26047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7" name="Google Shape;59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5</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574155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63144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200"/>
              <a:buFont typeface="Calibri"/>
              <a:buChar char="-"/>
            </a:pPr>
            <a:r>
              <a:rPr lang="en-US"/>
              <a:t>Slide HS trình bày </a:t>
            </a:r>
            <a:endParaRPr/>
          </a:p>
        </p:txBody>
      </p:sp>
    </p:spTree>
    <p:extLst>
      <p:ext uri="{BB962C8B-B14F-4D97-AF65-F5344CB8AC3E}">
        <p14:creationId xmlns:p14="http://schemas.microsoft.com/office/powerpoint/2010/main" val="4006826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4" name="Google Shape;63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5" name="Google Shape;63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8</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475867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2" name="Google Shape;64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Arial"/>
                <a:ea typeface="Arial"/>
                <a:cs typeface="Arial"/>
                <a:sym typeface="Arial"/>
              </a:rPr>
              <a:t>9</a:t>
            </a:fld>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328627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8" name="Google Shape;64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592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5" name="Google Shape;65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46023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27"/>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2"/>
        <p:cNvGrpSpPr/>
        <p:nvPr/>
      </p:nvGrpSpPr>
      <p:grpSpPr>
        <a:xfrm>
          <a:off x="0" y="0"/>
          <a:ext cx="0" cy="0"/>
          <a:chOff x="0" y="0"/>
          <a:chExt cx="0" cy="0"/>
        </a:xfrm>
      </p:grpSpPr>
      <p:sp>
        <p:nvSpPr>
          <p:cNvPr id="63" name="Google Shape;63;p2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22"/>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65" name="Google Shape;65;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8"/>
        <p:cNvGrpSpPr/>
        <p:nvPr/>
      </p:nvGrpSpPr>
      <p:grpSpPr>
        <a:xfrm>
          <a:off x="0" y="0"/>
          <a:ext cx="0" cy="0"/>
          <a:chOff x="0" y="0"/>
          <a:chExt cx="0" cy="0"/>
        </a:xfrm>
      </p:grpSpPr>
      <p:sp>
        <p:nvSpPr>
          <p:cNvPr id="69" name="Google Shape;69;p52"/>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2"/>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71" name="Google Shape;71;p5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
        <p:cNvGrpSpPr/>
        <p:nvPr/>
      </p:nvGrpSpPr>
      <p:grpSpPr>
        <a:xfrm>
          <a:off x="0" y="0"/>
          <a:ext cx="0" cy="0"/>
          <a:chOff x="0" y="0"/>
          <a:chExt cx="0" cy="0"/>
        </a:xfrm>
      </p:grpSpPr>
      <p:sp>
        <p:nvSpPr>
          <p:cNvPr id="75" name="Google Shape;75;p53"/>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3"/>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77" name="Google Shape;77;p5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0"/>
        <p:cNvGrpSpPr/>
        <p:nvPr/>
      </p:nvGrpSpPr>
      <p:grpSpPr>
        <a:xfrm>
          <a:off x="0" y="0"/>
          <a:ext cx="0" cy="0"/>
          <a:chOff x="0" y="0"/>
          <a:chExt cx="0" cy="0"/>
        </a:xfrm>
      </p:grpSpPr>
      <p:sp>
        <p:nvSpPr>
          <p:cNvPr id="81" name="Google Shape;81;p5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54"/>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3" name="Google Shape;83;p54"/>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84" name="Google Shape;84;p5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5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5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7"/>
        <p:cNvGrpSpPr/>
        <p:nvPr/>
      </p:nvGrpSpPr>
      <p:grpSpPr>
        <a:xfrm>
          <a:off x="0" y="0"/>
          <a:ext cx="0" cy="0"/>
          <a:chOff x="0" y="0"/>
          <a:chExt cx="0" cy="0"/>
        </a:xfrm>
      </p:grpSpPr>
      <p:sp>
        <p:nvSpPr>
          <p:cNvPr id="88" name="Google Shape;88;p5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55"/>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90" name="Google Shape;90;p55"/>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91" name="Google Shape;91;p55"/>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92" name="Google Shape;92;p55"/>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93" name="Google Shape;93;p5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5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5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6"/>
        <p:cNvGrpSpPr/>
        <p:nvPr/>
      </p:nvGrpSpPr>
      <p:grpSpPr>
        <a:xfrm>
          <a:off x="0" y="0"/>
          <a:ext cx="0" cy="0"/>
          <a:chOff x="0" y="0"/>
          <a:chExt cx="0" cy="0"/>
        </a:xfrm>
      </p:grpSpPr>
      <p:sp>
        <p:nvSpPr>
          <p:cNvPr id="97" name="Google Shape;97;p5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8" name="Google Shape;98;p5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5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5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5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5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5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5"/>
        <p:cNvGrpSpPr/>
        <p:nvPr/>
      </p:nvGrpSpPr>
      <p:grpSpPr>
        <a:xfrm>
          <a:off x="0" y="0"/>
          <a:ext cx="0" cy="0"/>
          <a:chOff x="0" y="0"/>
          <a:chExt cx="0" cy="0"/>
        </a:xfrm>
      </p:grpSpPr>
      <p:sp>
        <p:nvSpPr>
          <p:cNvPr id="106" name="Google Shape;106;p58"/>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58"/>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108" name="Google Shape;108;p58"/>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09" name="Google Shape;109;p5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5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5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2"/>
        <p:cNvGrpSpPr/>
        <p:nvPr/>
      </p:nvGrpSpPr>
      <p:grpSpPr>
        <a:xfrm>
          <a:off x="0" y="0"/>
          <a:ext cx="0" cy="0"/>
          <a:chOff x="0" y="0"/>
          <a:chExt cx="0" cy="0"/>
        </a:xfrm>
      </p:grpSpPr>
      <p:sp>
        <p:nvSpPr>
          <p:cNvPr id="113" name="Google Shape;113;p59"/>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59"/>
          <p:cNvSpPr>
            <a:spLocks noGrp="1"/>
          </p:cNvSpPr>
          <p:nvPr>
            <p:ph type="pic" idx="2"/>
          </p:nvPr>
        </p:nvSpPr>
        <p:spPr>
          <a:xfrm>
            <a:off x="2389717" y="612775"/>
            <a:ext cx="7315200" cy="4114800"/>
          </a:xfrm>
          <a:prstGeom prst="rect">
            <a:avLst/>
          </a:prstGeom>
          <a:noFill/>
          <a:ln>
            <a:noFill/>
          </a:ln>
        </p:spPr>
      </p:sp>
      <p:sp>
        <p:nvSpPr>
          <p:cNvPr id="115" name="Google Shape;115;p59"/>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116" name="Google Shape;116;p5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5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5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9"/>
        <p:cNvGrpSpPr/>
        <p:nvPr/>
      </p:nvGrpSpPr>
      <p:grpSpPr>
        <a:xfrm>
          <a:off x="0" y="0"/>
          <a:ext cx="0" cy="0"/>
          <a:chOff x="0" y="0"/>
          <a:chExt cx="0" cy="0"/>
        </a:xfrm>
      </p:grpSpPr>
      <p:sp>
        <p:nvSpPr>
          <p:cNvPr id="120" name="Google Shape;120;p6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60"/>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2" name="Google Shape;122;p6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6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6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28"/>
        <p:cNvGrpSpPr/>
        <p:nvPr/>
      </p:nvGrpSpPr>
      <p:grpSpPr>
        <a:xfrm>
          <a:off x="0" y="0"/>
          <a:ext cx="0" cy="0"/>
          <a:chOff x="0" y="0"/>
          <a:chExt cx="0" cy="0"/>
        </a:xfrm>
      </p:grpSpPr>
      <p:sp>
        <p:nvSpPr>
          <p:cNvPr id="29" name="Google Shape;29;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5"/>
        <p:cNvGrpSpPr/>
        <p:nvPr/>
      </p:nvGrpSpPr>
      <p:grpSpPr>
        <a:xfrm>
          <a:off x="0" y="0"/>
          <a:ext cx="0" cy="0"/>
          <a:chOff x="0" y="0"/>
          <a:chExt cx="0" cy="0"/>
        </a:xfrm>
      </p:grpSpPr>
      <p:sp>
        <p:nvSpPr>
          <p:cNvPr id="126" name="Google Shape;126;p61"/>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61"/>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28" name="Google Shape;128;p6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6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6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137"/>
        <p:cNvGrpSpPr/>
        <p:nvPr/>
      </p:nvGrpSpPr>
      <p:grpSpPr>
        <a:xfrm>
          <a:off x="0" y="0"/>
          <a:ext cx="0" cy="0"/>
          <a:chOff x="0" y="0"/>
          <a:chExt cx="0" cy="0"/>
        </a:xfrm>
      </p:grpSpPr>
      <p:sp>
        <p:nvSpPr>
          <p:cNvPr id="138" name="Google Shape;13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41"/>
        <p:cNvGrpSpPr/>
        <p:nvPr/>
      </p:nvGrpSpPr>
      <p:grpSpPr>
        <a:xfrm>
          <a:off x="0" y="0"/>
          <a:ext cx="0" cy="0"/>
          <a:chOff x="0" y="0"/>
          <a:chExt cx="0" cy="0"/>
        </a:xfrm>
      </p:grpSpPr>
      <p:sp>
        <p:nvSpPr>
          <p:cNvPr id="142" name="Google Shape;142;p3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3" name="Google Shape;143;p3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4" name="Google Shape;144;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147"/>
        <p:cNvGrpSpPr/>
        <p:nvPr/>
      </p:nvGrpSpPr>
      <p:grpSpPr>
        <a:xfrm>
          <a:off x="0" y="0"/>
          <a:ext cx="0" cy="0"/>
          <a:chOff x="0" y="0"/>
          <a:chExt cx="0" cy="0"/>
        </a:xfrm>
      </p:grpSpPr>
      <p:sp>
        <p:nvSpPr>
          <p:cNvPr id="148" name="Google Shape;148;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3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0" name="Google Shape;150;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153"/>
        <p:cNvGrpSpPr/>
        <p:nvPr/>
      </p:nvGrpSpPr>
      <p:grpSpPr>
        <a:xfrm>
          <a:off x="0" y="0"/>
          <a:ext cx="0" cy="0"/>
          <a:chOff x="0" y="0"/>
          <a:chExt cx="0" cy="0"/>
        </a:xfrm>
      </p:grpSpPr>
      <p:sp>
        <p:nvSpPr>
          <p:cNvPr id="154" name="Google Shape;154;p3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5" name="Google Shape;155;p3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56" name="Google Shape;15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159"/>
        <p:cNvGrpSpPr/>
        <p:nvPr/>
      </p:nvGrpSpPr>
      <p:grpSpPr>
        <a:xfrm>
          <a:off x="0" y="0"/>
          <a:ext cx="0" cy="0"/>
          <a:chOff x="0" y="0"/>
          <a:chExt cx="0" cy="0"/>
        </a:xfrm>
      </p:grpSpPr>
      <p:sp>
        <p:nvSpPr>
          <p:cNvPr id="160" name="Google Shape;16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1" name="Google Shape;161;p3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3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3" name="Google Shape;163;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166"/>
        <p:cNvGrpSpPr/>
        <p:nvPr/>
      </p:nvGrpSpPr>
      <p:grpSpPr>
        <a:xfrm>
          <a:off x="0" y="0"/>
          <a:ext cx="0" cy="0"/>
          <a:chOff x="0" y="0"/>
          <a:chExt cx="0" cy="0"/>
        </a:xfrm>
      </p:grpSpPr>
      <p:sp>
        <p:nvSpPr>
          <p:cNvPr id="167" name="Google Shape;167;p4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8" name="Google Shape;168;p4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69" name="Google Shape;169;p4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p4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71" name="Google Shape;171;p4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3" name="Google Shape;173;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175"/>
        <p:cNvGrpSpPr/>
        <p:nvPr/>
      </p:nvGrpSpPr>
      <p:grpSpPr>
        <a:xfrm>
          <a:off x="0" y="0"/>
          <a:ext cx="0" cy="0"/>
          <a:chOff x="0" y="0"/>
          <a:chExt cx="0" cy="0"/>
        </a:xfrm>
      </p:grpSpPr>
      <p:sp>
        <p:nvSpPr>
          <p:cNvPr id="176" name="Google Shape;176;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7" name="Google Shape;177;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9" name="Google Shape;179;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180"/>
        <p:cNvGrpSpPr/>
        <p:nvPr/>
      </p:nvGrpSpPr>
      <p:grpSpPr>
        <a:xfrm>
          <a:off x="0" y="0"/>
          <a:ext cx="0" cy="0"/>
          <a:chOff x="0" y="0"/>
          <a:chExt cx="0" cy="0"/>
        </a:xfrm>
      </p:grpSpPr>
      <p:sp>
        <p:nvSpPr>
          <p:cNvPr id="181" name="Google Shape;181;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2" name="Google Shape;182;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83" name="Google Shape;183;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84" name="Google Shape;184;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6" name="Google Shape;186;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187"/>
        <p:cNvGrpSpPr/>
        <p:nvPr/>
      </p:nvGrpSpPr>
      <p:grpSpPr>
        <a:xfrm>
          <a:off x="0" y="0"/>
          <a:ext cx="0" cy="0"/>
          <a:chOff x="0" y="0"/>
          <a:chExt cx="0" cy="0"/>
        </a:xfrm>
      </p:grpSpPr>
      <p:sp>
        <p:nvSpPr>
          <p:cNvPr id="188" name="Google Shape;188;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9" name="Google Shape;189;p43"/>
          <p:cNvSpPr>
            <a:spLocks noGrp="1"/>
          </p:cNvSpPr>
          <p:nvPr>
            <p:ph type="pic" idx="2"/>
          </p:nvPr>
        </p:nvSpPr>
        <p:spPr>
          <a:xfrm>
            <a:off x="5183188" y="987425"/>
            <a:ext cx="6172200" cy="4873625"/>
          </a:xfrm>
          <a:prstGeom prst="rect">
            <a:avLst/>
          </a:prstGeom>
          <a:noFill/>
          <a:ln>
            <a:noFill/>
          </a:ln>
        </p:spPr>
      </p:sp>
      <p:sp>
        <p:nvSpPr>
          <p:cNvPr id="190" name="Google Shape;190;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91" name="Google Shape;191;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0"/>
        <p:cNvGrpSpPr/>
        <p:nvPr/>
      </p:nvGrpSpPr>
      <p:grpSpPr>
        <a:xfrm>
          <a:off x="0" y="0"/>
          <a:ext cx="0" cy="0"/>
          <a:chOff x="0" y="0"/>
          <a:chExt cx="0" cy="0"/>
        </a:xfrm>
      </p:grpSpPr>
      <p:sp>
        <p:nvSpPr>
          <p:cNvPr id="31" name="Google Shape;31;p47"/>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 name="Google Shape;32;p47"/>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rgbClr val="888888"/>
              </a:buClr>
              <a:buSzPts val="2800"/>
              <a:buFont typeface="Arial"/>
              <a:buNone/>
              <a:defRPr sz="2800" b="0" i="0" u="none" strike="noStrike" cap="none">
                <a:solidFill>
                  <a:srgbClr val="888888"/>
                </a:solidFill>
                <a:latin typeface="Calibri"/>
                <a:ea typeface="Calibri"/>
                <a:cs typeface="Calibri"/>
                <a:sym typeface="Calibri"/>
              </a:defRPr>
            </a:lvl1pPr>
            <a:lvl2pPr marR="0" lvl="1" algn="ctr" rtl="0">
              <a:lnSpc>
                <a:spcPct val="90000"/>
              </a:lnSpc>
              <a:spcBef>
                <a:spcPts val="5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2pPr>
            <a:lvl3pPr marR="0" lvl="2" algn="ctr"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3pPr>
            <a:lvl4pPr marR="0" lvl="3"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4pPr>
            <a:lvl5pPr marR="0" lvl="4"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5pPr>
            <a:lvl6pPr marR="0" lvl="5"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6pPr>
            <a:lvl7pPr marR="0" lvl="6"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7pPr>
            <a:lvl8pPr marR="0" lvl="7"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8pPr>
            <a:lvl9pPr marR="0" lvl="8" algn="ctr"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9pPr>
          </a:lstStyle>
          <a:p>
            <a:endParaRPr/>
          </a:p>
        </p:txBody>
      </p:sp>
      <p:sp>
        <p:nvSpPr>
          <p:cNvPr id="33" name="Google Shape;33;p47"/>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 name="Google Shape;34;p47"/>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5" name="Google Shape;35;p47"/>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194"/>
        <p:cNvGrpSpPr/>
        <p:nvPr/>
      </p:nvGrpSpPr>
      <p:grpSpPr>
        <a:xfrm>
          <a:off x="0" y="0"/>
          <a:ext cx="0" cy="0"/>
          <a:chOff x="0" y="0"/>
          <a:chExt cx="0" cy="0"/>
        </a:xfrm>
      </p:grpSpPr>
      <p:sp>
        <p:nvSpPr>
          <p:cNvPr id="195" name="Google Shape;195;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7" name="Google Shape;197;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200"/>
        <p:cNvGrpSpPr/>
        <p:nvPr/>
      </p:nvGrpSpPr>
      <p:grpSpPr>
        <a:xfrm>
          <a:off x="0" y="0"/>
          <a:ext cx="0" cy="0"/>
          <a:chOff x="0" y="0"/>
          <a:chExt cx="0" cy="0"/>
        </a:xfrm>
      </p:grpSpPr>
      <p:sp>
        <p:nvSpPr>
          <p:cNvPr id="201" name="Google Shape;201;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2" name="Google Shape;202;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4" name="Google Shape;204;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5" name="Google Shape;205;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212"/>
        <p:cNvGrpSpPr/>
        <p:nvPr/>
      </p:nvGrpSpPr>
      <p:grpSpPr>
        <a:xfrm>
          <a:off x="0" y="0"/>
          <a:ext cx="0" cy="0"/>
          <a:chOff x="0" y="0"/>
          <a:chExt cx="0" cy="0"/>
        </a:xfrm>
      </p:grpSpPr>
      <p:pic>
        <p:nvPicPr>
          <p:cNvPr id="213" name="Google Shape;213;p26"/>
          <p:cNvPicPr preferRelativeResize="0"/>
          <p:nvPr/>
        </p:nvPicPr>
        <p:blipFill rotWithShape="1">
          <a:blip r:embed="rId2">
            <a:alphaModFix/>
          </a:blip>
          <a:srcRect l="3653" r="3522"/>
          <a:stretch/>
        </p:blipFill>
        <p:spPr>
          <a:xfrm>
            <a:off x="0" y="0"/>
            <a:ext cx="12192000" cy="6858000"/>
          </a:xfrm>
          <a:prstGeom prst="rect">
            <a:avLst/>
          </a:prstGeom>
          <a:noFill/>
          <a:ln>
            <a:noFill/>
          </a:ln>
        </p:spPr>
      </p:pic>
      <p:pic>
        <p:nvPicPr>
          <p:cNvPr id="214" name="Google Shape;214;p26"/>
          <p:cNvPicPr preferRelativeResize="0"/>
          <p:nvPr/>
        </p:nvPicPr>
        <p:blipFill rotWithShape="1">
          <a:blip r:embed="rId3">
            <a:alphaModFix/>
          </a:blip>
          <a:srcRect/>
          <a:stretch/>
        </p:blipFill>
        <p:spPr>
          <a:xfrm>
            <a:off x="-2238375" y="-114742"/>
            <a:ext cx="2238375" cy="22383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215"/>
        <p:cNvGrpSpPr/>
        <p:nvPr/>
      </p:nvGrpSpPr>
      <p:grpSpPr>
        <a:xfrm>
          <a:off x="0" y="0"/>
          <a:ext cx="0" cy="0"/>
          <a:chOff x="0" y="0"/>
          <a:chExt cx="0" cy="0"/>
        </a:xfrm>
      </p:grpSpPr>
      <p:sp>
        <p:nvSpPr>
          <p:cNvPr id="216" name="Google Shape;216;p6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7" name="Google Shape;217;p6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8" name="Google Shape;218;p6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6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6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221"/>
        <p:cNvGrpSpPr/>
        <p:nvPr/>
      </p:nvGrpSpPr>
      <p:grpSpPr>
        <a:xfrm>
          <a:off x="0" y="0"/>
          <a:ext cx="0" cy="0"/>
          <a:chOff x="0" y="0"/>
          <a:chExt cx="0" cy="0"/>
        </a:xfrm>
      </p:grpSpPr>
      <p:pic>
        <p:nvPicPr>
          <p:cNvPr id="222" name="Google Shape;222;p63"/>
          <p:cNvPicPr preferRelativeResize="0"/>
          <p:nvPr/>
        </p:nvPicPr>
        <p:blipFill rotWithShape="1">
          <a:blip r:embed="rId2">
            <a:alphaModFix/>
          </a:blip>
          <a:srcRect l="3653" r="3522"/>
          <a:stretch/>
        </p:blipFill>
        <p:spPr>
          <a:xfrm>
            <a:off x="0" y="0"/>
            <a:ext cx="12192000" cy="6858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23"/>
        <p:cNvGrpSpPr/>
        <p:nvPr/>
      </p:nvGrpSpPr>
      <p:grpSpPr>
        <a:xfrm>
          <a:off x="0" y="0"/>
          <a:ext cx="0" cy="0"/>
          <a:chOff x="0" y="0"/>
          <a:chExt cx="0" cy="0"/>
        </a:xfrm>
      </p:grpSpPr>
      <p:sp>
        <p:nvSpPr>
          <p:cNvPr id="224" name="Google Shape;224;p6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5" name="Google Shape;225;p6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6" name="Google Shape;226;p6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6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6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230"/>
        <p:cNvGrpSpPr/>
        <p:nvPr/>
      </p:nvGrpSpPr>
      <p:grpSpPr>
        <a:xfrm>
          <a:off x="0" y="0"/>
          <a:ext cx="0" cy="0"/>
          <a:chOff x="0" y="0"/>
          <a:chExt cx="0" cy="0"/>
        </a:xfrm>
      </p:grpSpPr>
      <p:sp>
        <p:nvSpPr>
          <p:cNvPr id="231" name="Google Shape;231;p6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2" name="Google Shape;232;p6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3" name="Google Shape;233;p6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35" name="Google Shape;235;p6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239"/>
        <p:cNvGrpSpPr/>
        <p:nvPr/>
      </p:nvGrpSpPr>
      <p:grpSpPr>
        <a:xfrm>
          <a:off x="0" y="0"/>
          <a:ext cx="0" cy="0"/>
          <a:chOff x="0" y="0"/>
          <a:chExt cx="0" cy="0"/>
        </a:xfrm>
      </p:grpSpPr>
      <p:sp>
        <p:nvSpPr>
          <p:cNvPr id="240" name="Google Shape;240;p6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2" name="Google Shape;242;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244"/>
        <p:cNvGrpSpPr/>
        <p:nvPr/>
      </p:nvGrpSpPr>
      <p:grpSpPr>
        <a:xfrm>
          <a:off x="0" y="0"/>
          <a:ext cx="0" cy="0"/>
          <a:chOff x="0" y="0"/>
          <a:chExt cx="0" cy="0"/>
        </a:xfrm>
      </p:grpSpPr>
      <p:sp>
        <p:nvSpPr>
          <p:cNvPr id="245" name="Google Shape;245;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6" name="Google Shape;246;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7" name="Google Shape;247;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248"/>
        <p:cNvGrpSpPr/>
        <p:nvPr/>
      </p:nvGrpSpPr>
      <p:grpSpPr>
        <a:xfrm>
          <a:off x="0" y="0"/>
          <a:ext cx="0" cy="0"/>
          <a:chOff x="0" y="0"/>
          <a:chExt cx="0" cy="0"/>
        </a:xfrm>
      </p:grpSpPr>
      <p:sp>
        <p:nvSpPr>
          <p:cNvPr id="249" name="Google Shape;249;p6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0" name="Google Shape;250;p6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51" name="Google Shape;251;p6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2" name="Google Shape;25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3" name="Google Shape;25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6"/>
        <p:cNvGrpSpPr/>
        <p:nvPr/>
      </p:nvGrpSpPr>
      <p:grpSpPr>
        <a:xfrm>
          <a:off x="0" y="0"/>
          <a:ext cx="0" cy="0"/>
          <a:chOff x="0" y="0"/>
          <a:chExt cx="0" cy="0"/>
        </a:xfrm>
      </p:grpSpPr>
      <p:sp>
        <p:nvSpPr>
          <p:cNvPr id="37" name="Google Shape;37;p48"/>
          <p:cNvSpPr txBox="1">
            <a:spLocks noGrp="1"/>
          </p:cNvSpPr>
          <p:nvPr>
            <p:ph type="title"/>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 name="Google Shape;38;p48"/>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48"/>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0" name="Google Shape;40;p48"/>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1" name="Google Shape;41;p48"/>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255"/>
        <p:cNvGrpSpPr/>
        <p:nvPr/>
      </p:nvGrpSpPr>
      <p:grpSpPr>
        <a:xfrm>
          <a:off x="0" y="0"/>
          <a:ext cx="0" cy="0"/>
          <a:chOff x="0" y="0"/>
          <a:chExt cx="0" cy="0"/>
        </a:xfrm>
      </p:grpSpPr>
      <p:sp>
        <p:nvSpPr>
          <p:cNvPr id="256" name="Google Shape;256;p6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7" name="Google Shape;257;p69"/>
          <p:cNvSpPr>
            <a:spLocks noGrp="1"/>
          </p:cNvSpPr>
          <p:nvPr>
            <p:ph type="pic" idx="2"/>
          </p:nvPr>
        </p:nvSpPr>
        <p:spPr>
          <a:xfrm>
            <a:off x="5183188" y="987425"/>
            <a:ext cx="6172200" cy="4873625"/>
          </a:xfrm>
          <a:prstGeom prst="rect">
            <a:avLst/>
          </a:prstGeom>
          <a:noFill/>
          <a:ln>
            <a:noFill/>
          </a:ln>
        </p:spPr>
      </p:sp>
      <p:sp>
        <p:nvSpPr>
          <p:cNvPr id="258" name="Google Shape;258;p6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259" name="Google Shape;259;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0" name="Google Shape;260;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1" name="Google Shape;261;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62"/>
        <p:cNvGrpSpPr/>
        <p:nvPr/>
      </p:nvGrpSpPr>
      <p:grpSpPr>
        <a:xfrm>
          <a:off x="0" y="0"/>
          <a:ext cx="0" cy="0"/>
          <a:chOff x="0" y="0"/>
          <a:chExt cx="0" cy="0"/>
        </a:xfrm>
      </p:grpSpPr>
      <p:sp>
        <p:nvSpPr>
          <p:cNvPr id="263" name="Google Shape;263;p7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4" name="Google Shape;264;p7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6" name="Google Shape;266;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7" name="Google Shape;267;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268"/>
        <p:cNvGrpSpPr/>
        <p:nvPr/>
      </p:nvGrpSpPr>
      <p:grpSpPr>
        <a:xfrm>
          <a:off x="0" y="0"/>
          <a:ext cx="0" cy="0"/>
          <a:chOff x="0" y="0"/>
          <a:chExt cx="0" cy="0"/>
        </a:xfrm>
      </p:grpSpPr>
      <p:sp>
        <p:nvSpPr>
          <p:cNvPr id="269" name="Google Shape;269;p7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0" name="Google Shape;270;p7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p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2" name="Google Shape;272;p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3" name="Google Shape;273;p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281"/>
        <p:cNvGrpSpPr/>
        <p:nvPr/>
      </p:nvGrpSpPr>
      <p:grpSpPr>
        <a:xfrm>
          <a:off x="0" y="0"/>
          <a:ext cx="0" cy="0"/>
          <a:chOff x="0" y="0"/>
          <a:chExt cx="0" cy="0"/>
        </a:xfrm>
      </p:grpSpPr>
      <p:pic>
        <p:nvPicPr>
          <p:cNvPr id="282" name="Google Shape;282;p28"/>
          <p:cNvPicPr preferRelativeResize="0"/>
          <p:nvPr/>
        </p:nvPicPr>
        <p:blipFill rotWithShape="1">
          <a:blip r:embed="rId2">
            <a:alphaModFix/>
          </a:blip>
          <a:srcRect l="3653" r="3522"/>
          <a:stretch/>
        </p:blipFill>
        <p:spPr>
          <a:xfrm>
            <a:off x="0" y="0"/>
            <a:ext cx="12192000" cy="6858000"/>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283"/>
        <p:cNvGrpSpPr/>
        <p:nvPr/>
      </p:nvGrpSpPr>
      <p:grpSpPr>
        <a:xfrm>
          <a:off x="0" y="0"/>
          <a:ext cx="0" cy="0"/>
          <a:chOff x="0" y="0"/>
          <a:chExt cx="0" cy="0"/>
        </a:xfrm>
      </p:grpSpPr>
      <p:sp>
        <p:nvSpPr>
          <p:cNvPr id="284" name="Google Shape;284;p7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5" name="Google Shape;285;p7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86" name="Google Shape;286;p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7" name="Google Shape;287;p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8" name="Google Shape;288;p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289"/>
        <p:cNvGrpSpPr/>
        <p:nvPr/>
      </p:nvGrpSpPr>
      <p:grpSpPr>
        <a:xfrm>
          <a:off x="0" y="0"/>
          <a:ext cx="0" cy="0"/>
          <a:chOff x="0" y="0"/>
          <a:chExt cx="0" cy="0"/>
        </a:xfrm>
      </p:grpSpPr>
      <p:pic>
        <p:nvPicPr>
          <p:cNvPr id="290" name="Google Shape;290;p73"/>
          <p:cNvPicPr preferRelativeResize="0"/>
          <p:nvPr/>
        </p:nvPicPr>
        <p:blipFill rotWithShape="1">
          <a:blip r:embed="rId2">
            <a:alphaModFix/>
          </a:blip>
          <a:srcRect l="3653" r="3522"/>
          <a:stretch/>
        </p:blipFill>
        <p:spPr>
          <a:xfrm>
            <a:off x="0" y="0"/>
            <a:ext cx="12192000" cy="6858000"/>
          </a:xfrm>
          <a:prstGeom prst="rect">
            <a:avLst/>
          </a:prstGeom>
          <a:noFill/>
          <a:ln>
            <a:noFill/>
          </a:ln>
        </p:spPr>
      </p:pic>
      <p:sp>
        <p:nvSpPr>
          <p:cNvPr id="291" name="Google Shape;291;p73"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p:cNvSpPr/>
          <p:nvPr/>
        </p:nvSpPr>
        <p:spPr>
          <a:xfrm>
            <a:off x="209550" y="285751"/>
            <a:ext cx="11785073" cy="64276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292"/>
        <p:cNvGrpSpPr/>
        <p:nvPr/>
      </p:nvGrpSpPr>
      <p:grpSpPr>
        <a:xfrm>
          <a:off x="0" y="0"/>
          <a:ext cx="0" cy="0"/>
          <a:chOff x="0" y="0"/>
          <a:chExt cx="0" cy="0"/>
        </a:xfrm>
      </p:grpSpPr>
      <p:sp>
        <p:nvSpPr>
          <p:cNvPr id="293" name="Google Shape;293;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4" name="Google Shape;294;p7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5" name="Google Shape;295;p7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6" name="Google Shape;296;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7" name="Google Shape;297;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8" name="Google Shape;298;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299"/>
        <p:cNvGrpSpPr/>
        <p:nvPr/>
      </p:nvGrpSpPr>
      <p:grpSpPr>
        <a:xfrm>
          <a:off x="0" y="0"/>
          <a:ext cx="0" cy="0"/>
          <a:chOff x="0" y="0"/>
          <a:chExt cx="0" cy="0"/>
        </a:xfrm>
      </p:grpSpPr>
      <p:sp>
        <p:nvSpPr>
          <p:cNvPr id="300" name="Google Shape;300;p7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1" name="Google Shape;301;p7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2" name="Google Shape;302;p7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3" name="Google Shape;303;p7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4" name="Google Shape;304;p7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5" name="Google Shape;305;p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6" name="Google Shape;306;p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7" name="Google Shape;307;p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308"/>
        <p:cNvGrpSpPr/>
        <p:nvPr/>
      </p:nvGrpSpPr>
      <p:grpSpPr>
        <a:xfrm>
          <a:off x="0" y="0"/>
          <a:ext cx="0" cy="0"/>
          <a:chOff x="0" y="0"/>
          <a:chExt cx="0" cy="0"/>
        </a:xfrm>
      </p:grpSpPr>
      <p:sp>
        <p:nvSpPr>
          <p:cNvPr id="309" name="Google Shape;309;p7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0" name="Google Shape;310;p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1" name="Google Shape;311;p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2" name="Google Shape;312;p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313"/>
        <p:cNvGrpSpPr/>
        <p:nvPr/>
      </p:nvGrpSpPr>
      <p:grpSpPr>
        <a:xfrm>
          <a:off x="0" y="0"/>
          <a:ext cx="0" cy="0"/>
          <a:chOff x="0" y="0"/>
          <a:chExt cx="0" cy="0"/>
        </a:xfrm>
      </p:grpSpPr>
      <p:sp>
        <p:nvSpPr>
          <p:cNvPr id="314" name="Google Shape;314;p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5" name="Google Shape;315;p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6" name="Google Shape;316;p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2"/>
        <p:cNvGrpSpPr/>
        <p:nvPr/>
      </p:nvGrpSpPr>
      <p:grpSpPr>
        <a:xfrm>
          <a:off x="0" y="0"/>
          <a:ext cx="0" cy="0"/>
          <a:chOff x="0" y="0"/>
          <a:chExt cx="0" cy="0"/>
        </a:xfrm>
      </p:grpSpPr>
      <p:pic>
        <p:nvPicPr>
          <p:cNvPr id="43" name="Google Shape;43;p49"/>
          <p:cNvPicPr preferRelativeResize="0"/>
          <p:nvPr/>
        </p:nvPicPr>
        <p:blipFill rotWithShape="1">
          <a:blip r:embed="rId2">
            <a:alphaModFix/>
          </a:blip>
          <a:srcRect/>
          <a:stretch/>
        </p:blipFill>
        <p:spPr>
          <a:xfrm>
            <a:off x="0" y="172"/>
            <a:ext cx="12192306" cy="6857829"/>
          </a:xfrm>
          <a:prstGeom prst="rect">
            <a:avLst/>
          </a:prstGeom>
          <a:noFill/>
          <a:ln>
            <a:noFill/>
          </a:ln>
        </p:spPr>
      </p:pic>
      <p:sp>
        <p:nvSpPr>
          <p:cNvPr id="44" name="Google Shape;44;p49"/>
          <p:cNvSpPr/>
          <p:nvPr/>
        </p:nvSpPr>
        <p:spPr>
          <a:xfrm>
            <a:off x="181232" y="172996"/>
            <a:ext cx="11862487" cy="6524367"/>
          </a:xfrm>
          <a:prstGeom prst="roundRect">
            <a:avLst>
              <a:gd name="adj" fmla="val 3914"/>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5" name="Google Shape;45;p49"/>
          <p:cNvPicPr preferRelativeResize="0"/>
          <p:nvPr/>
        </p:nvPicPr>
        <p:blipFill rotWithShape="1">
          <a:blip r:embed="rId3">
            <a:alphaModFix/>
          </a:blip>
          <a:srcRect/>
          <a:stretch/>
        </p:blipFill>
        <p:spPr>
          <a:xfrm>
            <a:off x="10636898" y="5269948"/>
            <a:ext cx="1588053" cy="1588053"/>
          </a:xfrm>
          <a:prstGeom prst="rect">
            <a:avLst/>
          </a:prstGeom>
          <a:noFill/>
          <a:ln>
            <a:noFill/>
          </a:ln>
        </p:spPr>
      </p:pic>
      <p:pic>
        <p:nvPicPr>
          <p:cNvPr id="46" name="Google Shape;46;p49"/>
          <p:cNvPicPr preferRelativeResize="0">
            <a:picLocks noGrp="1"/>
          </p:cNvPicPr>
          <p:nvPr>
            <p:ph type="pic" idx="2"/>
          </p:nvPr>
        </p:nvPicPr>
        <p:blipFill/>
        <p:spPr>
          <a:xfrm>
            <a:off x="181233" y="172996"/>
            <a:ext cx="1145411" cy="937348"/>
          </a:xfrm>
          <a:prstGeom prst="ellipse">
            <a:avLst/>
          </a:prstGeom>
          <a:blipFill rotWithShape="1">
            <a:blip r:embed="rId4">
              <a:alphaModFix/>
            </a:blip>
            <a:stretch>
              <a:fillRect/>
            </a:stretch>
          </a:blip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317"/>
        <p:cNvGrpSpPr/>
        <p:nvPr/>
      </p:nvGrpSpPr>
      <p:grpSpPr>
        <a:xfrm>
          <a:off x="0" y="0"/>
          <a:ext cx="0" cy="0"/>
          <a:chOff x="0" y="0"/>
          <a:chExt cx="0" cy="0"/>
        </a:xfrm>
      </p:grpSpPr>
      <p:sp>
        <p:nvSpPr>
          <p:cNvPr id="318" name="Google Shape;318;p7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9" name="Google Shape;319;p7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20" name="Google Shape;320;p7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21" name="Google Shape;321;p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2" name="Google Shape;322;p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3" name="Google Shape;323;p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24"/>
        <p:cNvGrpSpPr/>
        <p:nvPr/>
      </p:nvGrpSpPr>
      <p:grpSpPr>
        <a:xfrm>
          <a:off x="0" y="0"/>
          <a:ext cx="0" cy="0"/>
          <a:chOff x="0" y="0"/>
          <a:chExt cx="0" cy="0"/>
        </a:xfrm>
      </p:grpSpPr>
      <p:sp>
        <p:nvSpPr>
          <p:cNvPr id="325" name="Google Shape;325;p7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6" name="Google Shape;326;p79"/>
          <p:cNvSpPr>
            <a:spLocks noGrp="1"/>
          </p:cNvSpPr>
          <p:nvPr>
            <p:ph type="pic" idx="2"/>
          </p:nvPr>
        </p:nvSpPr>
        <p:spPr>
          <a:xfrm>
            <a:off x="5183188" y="987425"/>
            <a:ext cx="6172200" cy="4873625"/>
          </a:xfrm>
          <a:prstGeom prst="rect">
            <a:avLst/>
          </a:prstGeom>
          <a:noFill/>
          <a:ln>
            <a:noFill/>
          </a:ln>
        </p:spPr>
      </p:sp>
      <p:sp>
        <p:nvSpPr>
          <p:cNvPr id="327" name="Google Shape;327;p7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28" name="Google Shape;328;p7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9" name="Google Shape;329;p7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0" name="Google Shape;330;p7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331"/>
        <p:cNvGrpSpPr/>
        <p:nvPr/>
      </p:nvGrpSpPr>
      <p:grpSpPr>
        <a:xfrm>
          <a:off x="0" y="0"/>
          <a:ext cx="0" cy="0"/>
          <a:chOff x="0" y="0"/>
          <a:chExt cx="0" cy="0"/>
        </a:xfrm>
      </p:grpSpPr>
      <p:sp>
        <p:nvSpPr>
          <p:cNvPr id="332" name="Google Shape;332;p8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3" name="Google Shape;333;p8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4" name="Google Shape;334;p8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5" name="Google Shape;335;p8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6" name="Google Shape;336;p8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337"/>
        <p:cNvGrpSpPr/>
        <p:nvPr/>
      </p:nvGrpSpPr>
      <p:grpSpPr>
        <a:xfrm>
          <a:off x="0" y="0"/>
          <a:ext cx="0" cy="0"/>
          <a:chOff x="0" y="0"/>
          <a:chExt cx="0" cy="0"/>
        </a:xfrm>
      </p:grpSpPr>
      <p:sp>
        <p:nvSpPr>
          <p:cNvPr id="338" name="Google Shape;338;p8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9" name="Google Shape;339;p8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0" name="Google Shape;340;p8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1" name="Google Shape;341;p8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2" name="Google Shape;342;p8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48"/>
        <p:cNvGrpSpPr/>
        <p:nvPr/>
      </p:nvGrpSpPr>
      <p:grpSpPr>
        <a:xfrm>
          <a:off x="0" y="0"/>
          <a:ext cx="0" cy="0"/>
          <a:chOff x="0" y="0"/>
          <a:chExt cx="0" cy="0"/>
        </a:xfrm>
      </p:grpSpPr>
      <p:sp>
        <p:nvSpPr>
          <p:cNvPr id="349" name="Google Shape;349;p30"/>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50" name="Google Shape;350;p30"/>
          <p:cNvSpPr txBox="1">
            <a:spLocks noGrp="1"/>
          </p:cNvSpPr>
          <p:nvPr>
            <p:ph type="body" idx="1"/>
          </p:nvPr>
        </p:nvSpPr>
        <p:spPr>
          <a:xfrm>
            <a:off x="415601" y="1536634"/>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51" name="Google Shape;351;p3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52"/>
        <p:cNvGrpSpPr/>
        <p:nvPr/>
      </p:nvGrpSpPr>
      <p:grpSpPr>
        <a:xfrm>
          <a:off x="0" y="0"/>
          <a:ext cx="0" cy="0"/>
          <a:chOff x="0" y="0"/>
          <a:chExt cx="0" cy="0"/>
        </a:xfrm>
      </p:grpSpPr>
      <p:sp>
        <p:nvSpPr>
          <p:cNvPr id="353" name="Google Shape;353;p92"/>
          <p:cNvSpPr txBox="1">
            <a:spLocks noGrp="1"/>
          </p:cNvSpPr>
          <p:nvPr>
            <p:ph type="ctrTitle"/>
          </p:nvPr>
        </p:nvSpPr>
        <p:spPr>
          <a:xfrm>
            <a:off x="415612" y="992767"/>
            <a:ext cx="11360800" cy="2736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6931"/>
            </a:lvl1pPr>
            <a:lvl2pPr lvl="1" algn="ctr">
              <a:lnSpc>
                <a:spcPct val="100000"/>
              </a:lnSpc>
              <a:spcBef>
                <a:spcPts val="0"/>
              </a:spcBef>
              <a:spcAft>
                <a:spcPts val="0"/>
              </a:spcAft>
              <a:buSzPts val="5200"/>
              <a:buNone/>
              <a:defRPr sz="6931"/>
            </a:lvl2pPr>
            <a:lvl3pPr lvl="2" algn="ctr">
              <a:lnSpc>
                <a:spcPct val="100000"/>
              </a:lnSpc>
              <a:spcBef>
                <a:spcPts val="0"/>
              </a:spcBef>
              <a:spcAft>
                <a:spcPts val="0"/>
              </a:spcAft>
              <a:buSzPts val="5200"/>
              <a:buNone/>
              <a:defRPr sz="6931"/>
            </a:lvl3pPr>
            <a:lvl4pPr lvl="3" algn="ctr">
              <a:lnSpc>
                <a:spcPct val="100000"/>
              </a:lnSpc>
              <a:spcBef>
                <a:spcPts val="0"/>
              </a:spcBef>
              <a:spcAft>
                <a:spcPts val="0"/>
              </a:spcAft>
              <a:buSzPts val="5200"/>
              <a:buNone/>
              <a:defRPr sz="6931"/>
            </a:lvl4pPr>
            <a:lvl5pPr lvl="4" algn="ctr">
              <a:lnSpc>
                <a:spcPct val="100000"/>
              </a:lnSpc>
              <a:spcBef>
                <a:spcPts val="0"/>
              </a:spcBef>
              <a:spcAft>
                <a:spcPts val="0"/>
              </a:spcAft>
              <a:buSzPts val="5200"/>
              <a:buNone/>
              <a:defRPr sz="6931"/>
            </a:lvl5pPr>
            <a:lvl6pPr lvl="5" algn="ctr">
              <a:lnSpc>
                <a:spcPct val="100000"/>
              </a:lnSpc>
              <a:spcBef>
                <a:spcPts val="0"/>
              </a:spcBef>
              <a:spcAft>
                <a:spcPts val="0"/>
              </a:spcAft>
              <a:buSzPts val="5200"/>
              <a:buNone/>
              <a:defRPr sz="6931"/>
            </a:lvl6pPr>
            <a:lvl7pPr lvl="6" algn="ctr">
              <a:lnSpc>
                <a:spcPct val="100000"/>
              </a:lnSpc>
              <a:spcBef>
                <a:spcPts val="0"/>
              </a:spcBef>
              <a:spcAft>
                <a:spcPts val="0"/>
              </a:spcAft>
              <a:buSzPts val="5200"/>
              <a:buNone/>
              <a:defRPr sz="6931"/>
            </a:lvl7pPr>
            <a:lvl8pPr lvl="7" algn="ctr">
              <a:lnSpc>
                <a:spcPct val="100000"/>
              </a:lnSpc>
              <a:spcBef>
                <a:spcPts val="0"/>
              </a:spcBef>
              <a:spcAft>
                <a:spcPts val="0"/>
              </a:spcAft>
              <a:buSzPts val="5200"/>
              <a:buNone/>
              <a:defRPr sz="6931"/>
            </a:lvl8pPr>
            <a:lvl9pPr lvl="8" algn="ctr">
              <a:lnSpc>
                <a:spcPct val="100000"/>
              </a:lnSpc>
              <a:spcBef>
                <a:spcPts val="0"/>
              </a:spcBef>
              <a:spcAft>
                <a:spcPts val="0"/>
              </a:spcAft>
              <a:buSzPts val="5200"/>
              <a:buNone/>
              <a:defRPr sz="6931"/>
            </a:lvl9pPr>
          </a:lstStyle>
          <a:p>
            <a:endParaRPr/>
          </a:p>
        </p:txBody>
      </p:sp>
      <p:sp>
        <p:nvSpPr>
          <p:cNvPr id="354" name="Google Shape;354;p92"/>
          <p:cNvSpPr txBox="1">
            <a:spLocks noGrp="1"/>
          </p:cNvSpPr>
          <p:nvPr>
            <p:ph type="subTitle" idx="1"/>
          </p:nvPr>
        </p:nvSpPr>
        <p:spPr>
          <a:xfrm>
            <a:off x="415601" y="3778834"/>
            <a:ext cx="11360800" cy="105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2"/>
            </a:lvl1pPr>
            <a:lvl2pPr lvl="1" algn="ctr">
              <a:lnSpc>
                <a:spcPct val="100000"/>
              </a:lnSpc>
              <a:spcBef>
                <a:spcPts val="0"/>
              </a:spcBef>
              <a:spcAft>
                <a:spcPts val="0"/>
              </a:spcAft>
              <a:buSzPts val="2800"/>
              <a:buNone/>
              <a:defRPr sz="3732"/>
            </a:lvl2pPr>
            <a:lvl3pPr lvl="2" algn="ctr">
              <a:lnSpc>
                <a:spcPct val="100000"/>
              </a:lnSpc>
              <a:spcBef>
                <a:spcPts val="0"/>
              </a:spcBef>
              <a:spcAft>
                <a:spcPts val="0"/>
              </a:spcAft>
              <a:buSzPts val="2800"/>
              <a:buNone/>
              <a:defRPr sz="3732"/>
            </a:lvl3pPr>
            <a:lvl4pPr lvl="3" algn="ctr">
              <a:lnSpc>
                <a:spcPct val="100000"/>
              </a:lnSpc>
              <a:spcBef>
                <a:spcPts val="0"/>
              </a:spcBef>
              <a:spcAft>
                <a:spcPts val="0"/>
              </a:spcAft>
              <a:buSzPts val="2800"/>
              <a:buNone/>
              <a:defRPr sz="3732"/>
            </a:lvl4pPr>
            <a:lvl5pPr lvl="4" algn="ctr">
              <a:lnSpc>
                <a:spcPct val="100000"/>
              </a:lnSpc>
              <a:spcBef>
                <a:spcPts val="0"/>
              </a:spcBef>
              <a:spcAft>
                <a:spcPts val="0"/>
              </a:spcAft>
              <a:buSzPts val="2800"/>
              <a:buNone/>
              <a:defRPr sz="3732"/>
            </a:lvl5pPr>
            <a:lvl6pPr lvl="5" algn="ctr">
              <a:lnSpc>
                <a:spcPct val="100000"/>
              </a:lnSpc>
              <a:spcBef>
                <a:spcPts val="0"/>
              </a:spcBef>
              <a:spcAft>
                <a:spcPts val="0"/>
              </a:spcAft>
              <a:buSzPts val="2800"/>
              <a:buNone/>
              <a:defRPr sz="3732"/>
            </a:lvl6pPr>
            <a:lvl7pPr lvl="6" algn="ctr">
              <a:lnSpc>
                <a:spcPct val="100000"/>
              </a:lnSpc>
              <a:spcBef>
                <a:spcPts val="0"/>
              </a:spcBef>
              <a:spcAft>
                <a:spcPts val="0"/>
              </a:spcAft>
              <a:buSzPts val="2800"/>
              <a:buNone/>
              <a:defRPr sz="3732"/>
            </a:lvl7pPr>
            <a:lvl8pPr lvl="7" algn="ctr">
              <a:lnSpc>
                <a:spcPct val="100000"/>
              </a:lnSpc>
              <a:spcBef>
                <a:spcPts val="0"/>
              </a:spcBef>
              <a:spcAft>
                <a:spcPts val="0"/>
              </a:spcAft>
              <a:buSzPts val="2800"/>
              <a:buNone/>
              <a:defRPr sz="3732"/>
            </a:lvl8pPr>
            <a:lvl9pPr lvl="8" algn="ctr">
              <a:lnSpc>
                <a:spcPct val="100000"/>
              </a:lnSpc>
              <a:spcBef>
                <a:spcPts val="0"/>
              </a:spcBef>
              <a:spcAft>
                <a:spcPts val="0"/>
              </a:spcAft>
              <a:buSzPts val="2800"/>
              <a:buNone/>
              <a:defRPr sz="3732"/>
            </a:lvl9pPr>
          </a:lstStyle>
          <a:p>
            <a:endParaRPr/>
          </a:p>
        </p:txBody>
      </p:sp>
      <p:sp>
        <p:nvSpPr>
          <p:cNvPr id="355" name="Google Shape;355;p9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6"/>
        <p:cNvGrpSpPr/>
        <p:nvPr/>
      </p:nvGrpSpPr>
      <p:grpSpPr>
        <a:xfrm>
          <a:off x="0" y="0"/>
          <a:ext cx="0" cy="0"/>
          <a:chOff x="0" y="0"/>
          <a:chExt cx="0" cy="0"/>
        </a:xfrm>
      </p:grpSpPr>
      <p:sp>
        <p:nvSpPr>
          <p:cNvPr id="357" name="Google Shape;357;p93"/>
          <p:cNvSpPr txBox="1">
            <a:spLocks noGrp="1"/>
          </p:cNvSpPr>
          <p:nvPr>
            <p:ph type="title"/>
          </p:nvPr>
        </p:nvSpPr>
        <p:spPr>
          <a:xfrm>
            <a:off x="415601" y="2867800"/>
            <a:ext cx="11360800" cy="1122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4799"/>
            </a:lvl1pPr>
            <a:lvl2pPr lvl="1" algn="ctr">
              <a:lnSpc>
                <a:spcPct val="100000"/>
              </a:lnSpc>
              <a:spcBef>
                <a:spcPts val="0"/>
              </a:spcBef>
              <a:spcAft>
                <a:spcPts val="0"/>
              </a:spcAft>
              <a:buSzPts val="3600"/>
              <a:buNone/>
              <a:defRPr sz="4799"/>
            </a:lvl2pPr>
            <a:lvl3pPr lvl="2" algn="ctr">
              <a:lnSpc>
                <a:spcPct val="100000"/>
              </a:lnSpc>
              <a:spcBef>
                <a:spcPts val="0"/>
              </a:spcBef>
              <a:spcAft>
                <a:spcPts val="0"/>
              </a:spcAft>
              <a:buSzPts val="3600"/>
              <a:buNone/>
              <a:defRPr sz="4799"/>
            </a:lvl3pPr>
            <a:lvl4pPr lvl="3" algn="ctr">
              <a:lnSpc>
                <a:spcPct val="100000"/>
              </a:lnSpc>
              <a:spcBef>
                <a:spcPts val="0"/>
              </a:spcBef>
              <a:spcAft>
                <a:spcPts val="0"/>
              </a:spcAft>
              <a:buSzPts val="3600"/>
              <a:buNone/>
              <a:defRPr sz="4799"/>
            </a:lvl4pPr>
            <a:lvl5pPr lvl="4" algn="ctr">
              <a:lnSpc>
                <a:spcPct val="100000"/>
              </a:lnSpc>
              <a:spcBef>
                <a:spcPts val="0"/>
              </a:spcBef>
              <a:spcAft>
                <a:spcPts val="0"/>
              </a:spcAft>
              <a:buSzPts val="3600"/>
              <a:buNone/>
              <a:defRPr sz="4799"/>
            </a:lvl5pPr>
            <a:lvl6pPr lvl="5" algn="ctr">
              <a:lnSpc>
                <a:spcPct val="100000"/>
              </a:lnSpc>
              <a:spcBef>
                <a:spcPts val="0"/>
              </a:spcBef>
              <a:spcAft>
                <a:spcPts val="0"/>
              </a:spcAft>
              <a:buSzPts val="3600"/>
              <a:buNone/>
              <a:defRPr sz="4799"/>
            </a:lvl6pPr>
            <a:lvl7pPr lvl="6" algn="ctr">
              <a:lnSpc>
                <a:spcPct val="100000"/>
              </a:lnSpc>
              <a:spcBef>
                <a:spcPts val="0"/>
              </a:spcBef>
              <a:spcAft>
                <a:spcPts val="0"/>
              </a:spcAft>
              <a:buSzPts val="3600"/>
              <a:buNone/>
              <a:defRPr sz="4799"/>
            </a:lvl7pPr>
            <a:lvl8pPr lvl="7" algn="ctr">
              <a:lnSpc>
                <a:spcPct val="100000"/>
              </a:lnSpc>
              <a:spcBef>
                <a:spcPts val="0"/>
              </a:spcBef>
              <a:spcAft>
                <a:spcPts val="0"/>
              </a:spcAft>
              <a:buSzPts val="3600"/>
              <a:buNone/>
              <a:defRPr sz="4799"/>
            </a:lvl8pPr>
            <a:lvl9pPr lvl="8" algn="ctr">
              <a:lnSpc>
                <a:spcPct val="100000"/>
              </a:lnSpc>
              <a:spcBef>
                <a:spcPts val="0"/>
              </a:spcBef>
              <a:spcAft>
                <a:spcPts val="0"/>
              </a:spcAft>
              <a:buSzPts val="3600"/>
              <a:buNone/>
              <a:defRPr sz="4799"/>
            </a:lvl9pPr>
          </a:lstStyle>
          <a:p>
            <a:endParaRPr/>
          </a:p>
        </p:txBody>
      </p:sp>
      <p:sp>
        <p:nvSpPr>
          <p:cNvPr id="358" name="Google Shape;358;p9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body">
  <p:cSld name="1_Title and body">
    <p:spTree>
      <p:nvGrpSpPr>
        <p:cNvPr id="1" name="Shape 359"/>
        <p:cNvGrpSpPr/>
        <p:nvPr/>
      </p:nvGrpSpPr>
      <p:grpSpPr>
        <a:xfrm>
          <a:off x="0" y="0"/>
          <a:ext cx="0" cy="0"/>
          <a:chOff x="0" y="0"/>
          <a:chExt cx="0" cy="0"/>
        </a:xfrm>
      </p:grpSpPr>
      <p:sp>
        <p:nvSpPr>
          <p:cNvPr id="360" name="Google Shape;360;p94"/>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1" name="Google Shape;361;p94"/>
          <p:cNvSpPr txBox="1">
            <a:spLocks noGrp="1"/>
          </p:cNvSpPr>
          <p:nvPr>
            <p:ph type="body" idx="1"/>
          </p:nvPr>
        </p:nvSpPr>
        <p:spPr>
          <a:xfrm>
            <a:off x="415601" y="1536634"/>
            <a:ext cx="11360800" cy="4555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62" name="Google Shape;362;p94"/>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63"/>
        <p:cNvGrpSpPr/>
        <p:nvPr/>
      </p:nvGrpSpPr>
      <p:grpSpPr>
        <a:xfrm>
          <a:off x="0" y="0"/>
          <a:ext cx="0" cy="0"/>
          <a:chOff x="0" y="0"/>
          <a:chExt cx="0" cy="0"/>
        </a:xfrm>
      </p:grpSpPr>
      <p:sp>
        <p:nvSpPr>
          <p:cNvPr id="364" name="Google Shape;364;p95"/>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5" name="Google Shape;365;p95"/>
          <p:cNvSpPr txBox="1">
            <a:spLocks noGrp="1"/>
          </p:cNvSpPr>
          <p:nvPr>
            <p:ph type="body" idx="1"/>
          </p:nvPr>
        </p:nvSpPr>
        <p:spPr>
          <a:xfrm>
            <a:off x="415600" y="1536634"/>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66" name="Google Shape;366;p95"/>
          <p:cNvSpPr txBox="1">
            <a:spLocks noGrp="1"/>
          </p:cNvSpPr>
          <p:nvPr>
            <p:ph type="body" idx="2"/>
          </p:nvPr>
        </p:nvSpPr>
        <p:spPr>
          <a:xfrm>
            <a:off x="6443200" y="1536634"/>
            <a:ext cx="5333200" cy="4555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67" name="Google Shape;367;p9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8"/>
        <p:cNvGrpSpPr/>
        <p:nvPr/>
      </p:nvGrpSpPr>
      <p:grpSpPr>
        <a:xfrm>
          <a:off x="0" y="0"/>
          <a:ext cx="0" cy="0"/>
          <a:chOff x="0" y="0"/>
          <a:chExt cx="0" cy="0"/>
        </a:xfrm>
      </p:grpSpPr>
      <p:sp>
        <p:nvSpPr>
          <p:cNvPr id="369" name="Google Shape;369;p96"/>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70" name="Google Shape;370;p96"/>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5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9" name="Google Shape;49;p5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0" name="Google Shape;50;p50"/>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transition spd="slow">
    <p:push/>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71"/>
        <p:cNvGrpSpPr/>
        <p:nvPr/>
      </p:nvGrpSpPr>
      <p:grpSpPr>
        <a:xfrm>
          <a:off x="0" y="0"/>
          <a:ext cx="0" cy="0"/>
          <a:chOff x="0" y="0"/>
          <a:chExt cx="0" cy="0"/>
        </a:xfrm>
      </p:grpSpPr>
      <p:sp>
        <p:nvSpPr>
          <p:cNvPr id="372" name="Google Shape;372;p97"/>
          <p:cNvSpPr txBox="1">
            <a:spLocks noGrp="1"/>
          </p:cNvSpPr>
          <p:nvPr>
            <p:ph type="title"/>
          </p:nvPr>
        </p:nvSpPr>
        <p:spPr>
          <a:xfrm>
            <a:off x="415601" y="740801"/>
            <a:ext cx="3744000" cy="10076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3199"/>
            </a:lvl1pPr>
            <a:lvl2pPr lvl="1" algn="l">
              <a:lnSpc>
                <a:spcPct val="100000"/>
              </a:lnSpc>
              <a:spcBef>
                <a:spcPts val="0"/>
              </a:spcBef>
              <a:spcAft>
                <a:spcPts val="0"/>
              </a:spcAft>
              <a:buSzPts val="2400"/>
              <a:buNone/>
              <a:defRPr sz="3199"/>
            </a:lvl2pPr>
            <a:lvl3pPr lvl="2" algn="l">
              <a:lnSpc>
                <a:spcPct val="100000"/>
              </a:lnSpc>
              <a:spcBef>
                <a:spcPts val="0"/>
              </a:spcBef>
              <a:spcAft>
                <a:spcPts val="0"/>
              </a:spcAft>
              <a:buSzPts val="2400"/>
              <a:buNone/>
              <a:defRPr sz="3199"/>
            </a:lvl3pPr>
            <a:lvl4pPr lvl="3" algn="l">
              <a:lnSpc>
                <a:spcPct val="100000"/>
              </a:lnSpc>
              <a:spcBef>
                <a:spcPts val="0"/>
              </a:spcBef>
              <a:spcAft>
                <a:spcPts val="0"/>
              </a:spcAft>
              <a:buSzPts val="2400"/>
              <a:buNone/>
              <a:defRPr sz="3199"/>
            </a:lvl4pPr>
            <a:lvl5pPr lvl="4" algn="l">
              <a:lnSpc>
                <a:spcPct val="100000"/>
              </a:lnSpc>
              <a:spcBef>
                <a:spcPts val="0"/>
              </a:spcBef>
              <a:spcAft>
                <a:spcPts val="0"/>
              </a:spcAft>
              <a:buSzPts val="2400"/>
              <a:buNone/>
              <a:defRPr sz="3199"/>
            </a:lvl5pPr>
            <a:lvl6pPr lvl="5" algn="l">
              <a:lnSpc>
                <a:spcPct val="100000"/>
              </a:lnSpc>
              <a:spcBef>
                <a:spcPts val="0"/>
              </a:spcBef>
              <a:spcAft>
                <a:spcPts val="0"/>
              </a:spcAft>
              <a:buSzPts val="2400"/>
              <a:buNone/>
              <a:defRPr sz="3199"/>
            </a:lvl6pPr>
            <a:lvl7pPr lvl="6" algn="l">
              <a:lnSpc>
                <a:spcPct val="100000"/>
              </a:lnSpc>
              <a:spcBef>
                <a:spcPts val="0"/>
              </a:spcBef>
              <a:spcAft>
                <a:spcPts val="0"/>
              </a:spcAft>
              <a:buSzPts val="2400"/>
              <a:buNone/>
              <a:defRPr sz="3199"/>
            </a:lvl7pPr>
            <a:lvl8pPr lvl="7" algn="l">
              <a:lnSpc>
                <a:spcPct val="100000"/>
              </a:lnSpc>
              <a:spcBef>
                <a:spcPts val="0"/>
              </a:spcBef>
              <a:spcAft>
                <a:spcPts val="0"/>
              </a:spcAft>
              <a:buSzPts val="2400"/>
              <a:buNone/>
              <a:defRPr sz="3199"/>
            </a:lvl8pPr>
            <a:lvl9pPr lvl="8" algn="l">
              <a:lnSpc>
                <a:spcPct val="100000"/>
              </a:lnSpc>
              <a:spcBef>
                <a:spcPts val="0"/>
              </a:spcBef>
              <a:spcAft>
                <a:spcPts val="0"/>
              </a:spcAft>
              <a:buSzPts val="2400"/>
              <a:buNone/>
              <a:defRPr sz="3199"/>
            </a:lvl9pPr>
          </a:lstStyle>
          <a:p>
            <a:endParaRPr/>
          </a:p>
        </p:txBody>
      </p:sp>
      <p:sp>
        <p:nvSpPr>
          <p:cNvPr id="373" name="Google Shape;373;p97"/>
          <p:cNvSpPr txBox="1">
            <a:spLocks noGrp="1"/>
          </p:cNvSpPr>
          <p:nvPr>
            <p:ph type="body" idx="1"/>
          </p:nvPr>
        </p:nvSpPr>
        <p:spPr>
          <a:xfrm>
            <a:off x="415601" y="1852800"/>
            <a:ext cx="3744000" cy="42392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600"/>
            </a:lvl1pPr>
            <a:lvl2pPr marL="914400" lvl="1" indent="-304800" algn="l">
              <a:lnSpc>
                <a:spcPct val="115000"/>
              </a:lnSpc>
              <a:spcBef>
                <a:spcPts val="2133"/>
              </a:spcBef>
              <a:spcAft>
                <a:spcPts val="0"/>
              </a:spcAft>
              <a:buSzPts val="1200"/>
              <a:buChar char="○"/>
              <a:defRPr sz="1600"/>
            </a:lvl2pPr>
            <a:lvl3pPr marL="1371600" lvl="2" indent="-304800" algn="l">
              <a:lnSpc>
                <a:spcPct val="115000"/>
              </a:lnSpc>
              <a:spcBef>
                <a:spcPts val="2133"/>
              </a:spcBef>
              <a:spcAft>
                <a:spcPts val="0"/>
              </a:spcAft>
              <a:buSzPts val="1200"/>
              <a:buChar char="■"/>
              <a:defRPr sz="1600"/>
            </a:lvl3pPr>
            <a:lvl4pPr marL="1828800" lvl="3" indent="-304800" algn="l">
              <a:lnSpc>
                <a:spcPct val="115000"/>
              </a:lnSpc>
              <a:spcBef>
                <a:spcPts val="2133"/>
              </a:spcBef>
              <a:spcAft>
                <a:spcPts val="0"/>
              </a:spcAft>
              <a:buSzPts val="1200"/>
              <a:buChar char="●"/>
              <a:defRPr sz="1600"/>
            </a:lvl4pPr>
            <a:lvl5pPr marL="2286000" lvl="4" indent="-304800" algn="l">
              <a:lnSpc>
                <a:spcPct val="115000"/>
              </a:lnSpc>
              <a:spcBef>
                <a:spcPts val="2133"/>
              </a:spcBef>
              <a:spcAft>
                <a:spcPts val="0"/>
              </a:spcAft>
              <a:buSzPts val="1200"/>
              <a:buChar char="○"/>
              <a:defRPr sz="1600"/>
            </a:lvl5pPr>
            <a:lvl6pPr marL="2743200" lvl="5" indent="-304800" algn="l">
              <a:lnSpc>
                <a:spcPct val="115000"/>
              </a:lnSpc>
              <a:spcBef>
                <a:spcPts val="2133"/>
              </a:spcBef>
              <a:spcAft>
                <a:spcPts val="0"/>
              </a:spcAft>
              <a:buSzPts val="1200"/>
              <a:buChar char="■"/>
              <a:defRPr sz="1600"/>
            </a:lvl6pPr>
            <a:lvl7pPr marL="3200400" lvl="6" indent="-304800" algn="l">
              <a:lnSpc>
                <a:spcPct val="115000"/>
              </a:lnSpc>
              <a:spcBef>
                <a:spcPts val="2133"/>
              </a:spcBef>
              <a:spcAft>
                <a:spcPts val="0"/>
              </a:spcAft>
              <a:buSzPts val="1200"/>
              <a:buChar char="●"/>
              <a:defRPr sz="1600"/>
            </a:lvl7pPr>
            <a:lvl8pPr marL="3657600" lvl="7" indent="-304800" algn="l">
              <a:lnSpc>
                <a:spcPct val="115000"/>
              </a:lnSpc>
              <a:spcBef>
                <a:spcPts val="2133"/>
              </a:spcBef>
              <a:spcAft>
                <a:spcPts val="0"/>
              </a:spcAft>
              <a:buSzPts val="1200"/>
              <a:buChar char="○"/>
              <a:defRPr sz="1600"/>
            </a:lvl8pPr>
            <a:lvl9pPr marL="4114800" lvl="8" indent="-304800" algn="l">
              <a:lnSpc>
                <a:spcPct val="115000"/>
              </a:lnSpc>
              <a:spcBef>
                <a:spcPts val="2133"/>
              </a:spcBef>
              <a:spcAft>
                <a:spcPts val="2133"/>
              </a:spcAft>
              <a:buSzPts val="1200"/>
              <a:buChar char="■"/>
              <a:defRPr sz="1600"/>
            </a:lvl9pPr>
          </a:lstStyle>
          <a:p>
            <a:endParaRPr/>
          </a:p>
        </p:txBody>
      </p:sp>
      <p:sp>
        <p:nvSpPr>
          <p:cNvPr id="374" name="Google Shape;374;p97"/>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75"/>
        <p:cNvGrpSpPr/>
        <p:nvPr/>
      </p:nvGrpSpPr>
      <p:grpSpPr>
        <a:xfrm>
          <a:off x="0" y="0"/>
          <a:ext cx="0" cy="0"/>
          <a:chOff x="0" y="0"/>
          <a:chExt cx="0" cy="0"/>
        </a:xfrm>
      </p:grpSpPr>
      <p:sp>
        <p:nvSpPr>
          <p:cNvPr id="376" name="Google Shape;376;p98"/>
          <p:cNvSpPr txBox="1">
            <a:spLocks noGrp="1"/>
          </p:cNvSpPr>
          <p:nvPr>
            <p:ph type="title"/>
          </p:nvPr>
        </p:nvSpPr>
        <p:spPr>
          <a:xfrm>
            <a:off x="653668" y="600201"/>
            <a:ext cx="8490400" cy="5454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6398"/>
            </a:lvl1pPr>
            <a:lvl2pPr lvl="1" algn="l">
              <a:lnSpc>
                <a:spcPct val="100000"/>
              </a:lnSpc>
              <a:spcBef>
                <a:spcPts val="0"/>
              </a:spcBef>
              <a:spcAft>
                <a:spcPts val="0"/>
              </a:spcAft>
              <a:buSzPts val="4800"/>
              <a:buNone/>
              <a:defRPr sz="6398"/>
            </a:lvl2pPr>
            <a:lvl3pPr lvl="2" algn="l">
              <a:lnSpc>
                <a:spcPct val="100000"/>
              </a:lnSpc>
              <a:spcBef>
                <a:spcPts val="0"/>
              </a:spcBef>
              <a:spcAft>
                <a:spcPts val="0"/>
              </a:spcAft>
              <a:buSzPts val="4800"/>
              <a:buNone/>
              <a:defRPr sz="6398"/>
            </a:lvl3pPr>
            <a:lvl4pPr lvl="3" algn="l">
              <a:lnSpc>
                <a:spcPct val="100000"/>
              </a:lnSpc>
              <a:spcBef>
                <a:spcPts val="0"/>
              </a:spcBef>
              <a:spcAft>
                <a:spcPts val="0"/>
              </a:spcAft>
              <a:buSzPts val="4800"/>
              <a:buNone/>
              <a:defRPr sz="6398"/>
            </a:lvl4pPr>
            <a:lvl5pPr lvl="4" algn="l">
              <a:lnSpc>
                <a:spcPct val="100000"/>
              </a:lnSpc>
              <a:spcBef>
                <a:spcPts val="0"/>
              </a:spcBef>
              <a:spcAft>
                <a:spcPts val="0"/>
              </a:spcAft>
              <a:buSzPts val="4800"/>
              <a:buNone/>
              <a:defRPr sz="6398"/>
            </a:lvl5pPr>
            <a:lvl6pPr lvl="5" algn="l">
              <a:lnSpc>
                <a:spcPct val="100000"/>
              </a:lnSpc>
              <a:spcBef>
                <a:spcPts val="0"/>
              </a:spcBef>
              <a:spcAft>
                <a:spcPts val="0"/>
              </a:spcAft>
              <a:buSzPts val="4800"/>
              <a:buNone/>
              <a:defRPr sz="6398"/>
            </a:lvl6pPr>
            <a:lvl7pPr lvl="6" algn="l">
              <a:lnSpc>
                <a:spcPct val="100000"/>
              </a:lnSpc>
              <a:spcBef>
                <a:spcPts val="0"/>
              </a:spcBef>
              <a:spcAft>
                <a:spcPts val="0"/>
              </a:spcAft>
              <a:buSzPts val="4800"/>
              <a:buNone/>
              <a:defRPr sz="6398"/>
            </a:lvl7pPr>
            <a:lvl8pPr lvl="7" algn="l">
              <a:lnSpc>
                <a:spcPct val="100000"/>
              </a:lnSpc>
              <a:spcBef>
                <a:spcPts val="0"/>
              </a:spcBef>
              <a:spcAft>
                <a:spcPts val="0"/>
              </a:spcAft>
              <a:buSzPts val="4800"/>
              <a:buNone/>
              <a:defRPr sz="6398"/>
            </a:lvl8pPr>
            <a:lvl9pPr lvl="8" algn="l">
              <a:lnSpc>
                <a:spcPct val="100000"/>
              </a:lnSpc>
              <a:spcBef>
                <a:spcPts val="0"/>
              </a:spcBef>
              <a:spcAft>
                <a:spcPts val="0"/>
              </a:spcAft>
              <a:buSzPts val="4800"/>
              <a:buNone/>
              <a:defRPr sz="6398"/>
            </a:lvl9pPr>
          </a:lstStyle>
          <a:p>
            <a:endParaRPr/>
          </a:p>
        </p:txBody>
      </p:sp>
      <p:sp>
        <p:nvSpPr>
          <p:cNvPr id="377" name="Google Shape;377;p98"/>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78"/>
        <p:cNvGrpSpPr/>
        <p:nvPr/>
      </p:nvGrpSpPr>
      <p:grpSpPr>
        <a:xfrm>
          <a:off x="0" y="0"/>
          <a:ext cx="0" cy="0"/>
          <a:chOff x="0" y="0"/>
          <a:chExt cx="0" cy="0"/>
        </a:xfrm>
      </p:grpSpPr>
      <p:sp>
        <p:nvSpPr>
          <p:cNvPr id="379" name="Google Shape;379;p99"/>
          <p:cNvSpPr/>
          <p:nvPr/>
        </p:nvSpPr>
        <p:spPr>
          <a:xfrm>
            <a:off x="6096000" y="-167"/>
            <a:ext cx="6096001" cy="6858000"/>
          </a:xfrm>
          <a:prstGeom prst="rect">
            <a:avLst/>
          </a:prstGeom>
          <a:solidFill>
            <a:schemeClr val="lt2"/>
          </a:solidFill>
          <a:ln>
            <a:noFill/>
          </a:ln>
        </p:spPr>
        <p:txBody>
          <a:bodyPr spcFirstLastPara="1" wrap="square" lIns="121850" tIns="121850" rIns="121850" bIns="121850" anchor="ctr"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p:txBody>
      </p:sp>
      <p:sp>
        <p:nvSpPr>
          <p:cNvPr id="380" name="Google Shape;380;p99"/>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5598"/>
            </a:lvl1pPr>
            <a:lvl2pPr lvl="1" algn="ctr">
              <a:lnSpc>
                <a:spcPct val="100000"/>
              </a:lnSpc>
              <a:spcBef>
                <a:spcPts val="0"/>
              </a:spcBef>
              <a:spcAft>
                <a:spcPts val="0"/>
              </a:spcAft>
              <a:buSzPts val="4200"/>
              <a:buNone/>
              <a:defRPr sz="5598"/>
            </a:lvl2pPr>
            <a:lvl3pPr lvl="2" algn="ctr">
              <a:lnSpc>
                <a:spcPct val="100000"/>
              </a:lnSpc>
              <a:spcBef>
                <a:spcPts val="0"/>
              </a:spcBef>
              <a:spcAft>
                <a:spcPts val="0"/>
              </a:spcAft>
              <a:buSzPts val="4200"/>
              <a:buNone/>
              <a:defRPr sz="5598"/>
            </a:lvl3pPr>
            <a:lvl4pPr lvl="3" algn="ctr">
              <a:lnSpc>
                <a:spcPct val="100000"/>
              </a:lnSpc>
              <a:spcBef>
                <a:spcPts val="0"/>
              </a:spcBef>
              <a:spcAft>
                <a:spcPts val="0"/>
              </a:spcAft>
              <a:buSzPts val="4200"/>
              <a:buNone/>
              <a:defRPr sz="5598"/>
            </a:lvl4pPr>
            <a:lvl5pPr lvl="4" algn="ctr">
              <a:lnSpc>
                <a:spcPct val="100000"/>
              </a:lnSpc>
              <a:spcBef>
                <a:spcPts val="0"/>
              </a:spcBef>
              <a:spcAft>
                <a:spcPts val="0"/>
              </a:spcAft>
              <a:buSzPts val="4200"/>
              <a:buNone/>
              <a:defRPr sz="5598"/>
            </a:lvl5pPr>
            <a:lvl6pPr lvl="5" algn="ctr">
              <a:lnSpc>
                <a:spcPct val="100000"/>
              </a:lnSpc>
              <a:spcBef>
                <a:spcPts val="0"/>
              </a:spcBef>
              <a:spcAft>
                <a:spcPts val="0"/>
              </a:spcAft>
              <a:buSzPts val="4200"/>
              <a:buNone/>
              <a:defRPr sz="5598"/>
            </a:lvl6pPr>
            <a:lvl7pPr lvl="6" algn="ctr">
              <a:lnSpc>
                <a:spcPct val="100000"/>
              </a:lnSpc>
              <a:spcBef>
                <a:spcPts val="0"/>
              </a:spcBef>
              <a:spcAft>
                <a:spcPts val="0"/>
              </a:spcAft>
              <a:buSzPts val="4200"/>
              <a:buNone/>
              <a:defRPr sz="5598"/>
            </a:lvl7pPr>
            <a:lvl8pPr lvl="7" algn="ctr">
              <a:lnSpc>
                <a:spcPct val="100000"/>
              </a:lnSpc>
              <a:spcBef>
                <a:spcPts val="0"/>
              </a:spcBef>
              <a:spcAft>
                <a:spcPts val="0"/>
              </a:spcAft>
              <a:buSzPts val="4200"/>
              <a:buNone/>
              <a:defRPr sz="5598"/>
            </a:lvl8pPr>
            <a:lvl9pPr lvl="8" algn="ctr">
              <a:lnSpc>
                <a:spcPct val="100000"/>
              </a:lnSpc>
              <a:spcBef>
                <a:spcPts val="0"/>
              </a:spcBef>
              <a:spcAft>
                <a:spcPts val="0"/>
              </a:spcAft>
              <a:buSzPts val="4200"/>
              <a:buNone/>
              <a:defRPr sz="5598"/>
            </a:lvl9pPr>
          </a:lstStyle>
          <a:p>
            <a:endParaRPr/>
          </a:p>
        </p:txBody>
      </p:sp>
      <p:sp>
        <p:nvSpPr>
          <p:cNvPr id="381" name="Google Shape;381;p99"/>
          <p:cNvSpPr txBox="1">
            <a:spLocks noGrp="1"/>
          </p:cNvSpPr>
          <p:nvPr>
            <p:ph type="subTitle" idx="1"/>
          </p:nvPr>
        </p:nvSpPr>
        <p:spPr>
          <a:xfrm>
            <a:off x="354000" y="3737434"/>
            <a:ext cx="5393600" cy="1646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799"/>
            </a:lvl1pPr>
            <a:lvl2pPr lvl="1" algn="ctr">
              <a:lnSpc>
                <a:spcPct val="100000"/>
              </a:lnSpc>
              <a:spcBef>
                <a:spcPts val="0"/>
              </a:spcBef>
              <a:spcAft>
                <a:spcPts val="0"/>
              </a:spcAft>
              <a:buSzPts val="2100"/>
              <a:buNone/>
              <a:defRPr sz="2799"/>
            </a:lvl2pPr>
            <a:lvl3pPr lvl="2" algn="ctr">
              <a:lnSpc>
                <a:spcPct val="100000"/>
              </a:lnSpc>
              <a:spcBef>
                <a:spcPts val="0"/>
              </a:spcBef>
              <a:spcAft>
                <a:spcPts val="0"/>
              </a:spcAft>
              <a:buSzPts val="2100"/>
              <a:buNone/>
              <a:defRPr sz="2799"/>
            </a:lvl3pPr>
            <a:lvl4pPr lvl="3" algn="ctr">
              <a:lnSpc>
                <a:spcPct val="100000"/>
              </a:lnSpc>
              <a:spcBef>
                <a:spcPts val="0"/>
              </a:spcBef>
              <a:spcAft>
                <a:spcPts val="0"/>
              </a:spcAft>
              <a:buSzPts val="2100"/>
              <a:buNone/>
              <a:defRPr sz="2799"/>
            </a:lvl4pPr>
            <a:lvl5pPr lvl="4" algn="ctr">
              <a:lnSpc>
                <a:spcPct val="100000"/>
              </a:lnSpc>
              <a:spcBef>
                <a:spcPts val="0"/>
              </a:spcBef>
              <a:spcAft>
                <a:spcPts val="0"/>
              </a:spcAft>
              <a:buSzPts val="2100"/>
              <a:buNone/>
              <a:defRPr sz="2799"/>
            </a:lvl5pPr>
            <a:lvl6pPr lvl="5" algn="ctr">
              <a:lnSpc>
                <a:spcPct val="100000"/>
              </a:lnSpc>
              <a:spcBef>
                <a:spcPts val="0"/>
              </a:spcBef>
              <a:spcAft>
                <a:spcPts val="0"/>
              </a:spcAft>
              <a:buSzPts val="2100"/>
              <a:buNone/>
              <a:defRPr sz="2799"/>
            </a:lvl6pPr>
            <a:lvl7pPr lvl="6" algn="ctr">
              <a:lnSpc>
                <a:spcPct val="100000"/>
              </a:lnSpc>
              <a:spcBef>
                <a:spcPts val="0"/>
              </a:spcBef>
              <a:spcAft>
                <a:spcPts val="0"/>
              </a:spcAft>
              <a:buSzPts val="2100"/>
              <a:buNone/>
              <a:defRPr sz="2799"/>
            </a:lvl7pPr>
            <a:lvl8pPr lvl="7" algn="ctr">
              <a:lnSpc>
                <a:spcPct val="100000"/>
              </a:lnSpc>
              <a:spcBef>
                <a:spcPts val="0"/>
              </a:spcBef>
              <a:spcAft>
                <a:spcPts val="0"/>
              </a:spcAft>
              <a:buSzPts val="2100"/>
              <a:buNone/>
              <a:defRPr sz="2799"/>
            </a:lvl8pPr>
            <a:lvl9pPr lvl="8" algn="ctr">
              <a:lnSpc>
                <a:spcPct val="100000"/>
              </a:lnSpc>
              <a:spcBef>
                <a:spcPts val="0"/>
              </a:spcBef>
              <a:spcAft>
                <a:spcPts val="0"/>
              </a:spcAft>
              <a:buSzPts val="2100"/>
              <a:buNone/>
              <a:defRPr sz="2799"/>
            </a:lvl9pPr>
          </a:lstStyle>
          <a:p>
            <a:endParaRPr/>
          </a:p>
        </p:txBody>
      </p:sp>
      <p:sp>
        <p:nvSpPr>
          <p:cNvPr id="382" name="Google Shape;382;p99"/>
          <p:cNvSpPr txBox="1">
            <a:spLocks noGrp="1"/>
          </p:cNvSpPr>
          <p:nvPr>
            <p:ph type="body" idx="2"/>
          </p:nvPr>
        </p:nvSpPr>
        <p:spPr>
          <a:xfrm>
            <a:off x="6586000" y="965433"/>
            <a:ext cx="5116000" cy="49268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2133"/>
              </a:spcBef>
              <a:spcAft>
                <a:spcPts val="0"/>
              </a:spcAft>
              <a:buSzPts val="1400"/>
              <a:buChar char="○"/>
              <a:defRPr/>
            </a:lvl2pPr>
            <a:lvl3pPr marL="1371600" lvl="2" indent="-317500" algn="l">
              <a:lnSpc>
                <a:spcPct val="115000"/>
              </a:lnSpc>
              <a:spcBef>
                <a:spcPts val="2133"/>
              </a:spcBef>
              <a:spcAft>
                <a:spcPts val="0"/>
              </a:spcAft>
              <a:buSzPts val="1400"/>
              <a:buChar char="■"/>
              <a:defRPr/>
            </a:lvl3pPr>
            <a:lvl4pPr marL="1828800" lvl="3" indent="-317500" algn="l">
              <a:lnSpc>
                <a:spcPct val="115000"/>
              </a:lnSpc>
              <a:spcBef>
                <a:spcPts val="2133"/>
              </a:spcBef>
              <a:spcAft>
                <a:spcPts val="0"/>
              </a:spcAft>
              <a:buSzPts val="1400"/>
              <a:buChar char="●"/>
              <a:defRPr/>
            </a:lvl4pPr>
            <a:lvl5pPr marL="2286000" lvl="4" indent="-317500" algn="l">
              <a:lnSpc>
                <a:spcPct val="115000"/>
              </a:lnSpc>
              <a:spcBef>
                <a:spcPts val="2133"/>
              </a:spcBef>
              <a:spcAft>
                <a:spcPts val="0"/>
              </a:spcAft>
              <a:buSzPts val="1400"/>
              <a:buChar char="○"/>
              <a:defRPr/>
            </a:lvl5pPr>
            <a:lvl6pPr marL="2743200" lvl="5" indent="-317500" algn="l">
              <a:lnSpc>
                <a:spcPct val="115000"/>
              </a:lnSpc>
              <a:spcBef>
                <a:spcPts val="2133"/>
              </a:spcBef>
              <a:spcAft>
                <a:spcPts val="0"/>
              </a:spcAft>
              <a:buSzPts val="1400"/>
              <a:buChar char="■"/>
              <a:defRPr/>
            </a:lvl6pPr>
            <a:lvl7pPr marL="3200400" lvl="6" indent="-317500" algn="l">
              <a:lnSpc>
                <a:spcPct val="115000"/>
              </a:lnSpc>
              <a:spcBef>
                <a:spcPts val="2133"/>
              </a:spcBef>
              <a:spcAft>
                <a:spcPts val="0"/>
              </a:spcAft>
              <a:buSzPts val="1400"/>
              <a:buChar char="●"/>
              <a:defRPr/>
            </a:lvl7pPr>
            <a:lvl8pPr marL="3657600" lvl="7" indent="-317500" algn="l">
              <a:lnSpc>
                <a:spcPct val="115000"/>
              </a:lnSpc>
              <a:spcBef>
                <a:spcPts val="2133"/>
              </a:spcBef>
              <a:spcAft>
                <a:spcPts val="0"/>
              </a:spcAft>
              <a:buSzPts val="1400"/>
              <a:buChar char="○"/>
              <a:defRPr/>
            </a:lvl8pPr>
            <a:lvl9pPr marL="4114800" lvl="8" indent="-317500" algn="l">
              <a:lnSpc>
                <a:spcPct val="115000"/>
              </a:lnSpc>
              <a:spcBef>
                <a:spcPts val="2133"/>
              </a:spcBef>
              <a:spcAft>
                <a:spcPts val="2133"/>
              </a:spcAft>
              <a:buSzPts val="1400"/>
              <a:buChar char="■"/>
              <a:defRPr/>
            </a:lvl9pPr>
          </a:lstStyle>
          <a:p>
            <a:endParaRPr/>
          </a:p>
        </p:txBody>
      </p:sp>
      <p:sp>
        <p:nvSpPr>
          <p:cNvPr id="383" name="Google Shape;383;p9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384"/>
        <p:cNvGrpSpPr/>
        <p:nvPr/>
      </p:nvGrpSpPr>
      <p:grpSpPr>
        <a:xfrm>
          <a:off x="0" y="0"/>
          <a:ext cx="0" cy="0"/>
          <a:chOff x="0" y="0"/>
          <a:chExt cx="0" cy="0"/>
        </a:xfrm>
      </p:grpSpPr>
      <p:sp>
        <p:nvSpPr>
          <p:cNvPr id="385" name="Google Shape;385;p100"/>
          <p:cNvSpPr txBox="1">
            <a:spLocks noGrp="1"/>
          </p:cNvSpPr>
          <p:nvPr>
            <p:ph type="body" idx="1"/>
          </p:nvPr>
        </p:nvSpPr>
        <p:spPr>
          <a:xfrm>
            <a:off x="415601" y="5640767"/>
            <a:ext cx="7998400" cy="806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86" name="Google Shape;386;p100"/>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87"/>
        <p:cNvGrpSpPr/>
        <p:nvPr/>
      </p:nvGrpSpPr>
      <p:grpSpPr>
        <a:xfrm>
          <a:off x="0" y="0"/>
          <a:ext cx="0" cy="0"/>
          <a:chOff x="0" y="0"/>
          <a:chExt cx="0" cy="0"/>
        </a:xfrm>
      </p:grpSpPr>
      <p:sp>
        <p:nvSpPr>
          <p:cNvPr id="388" name="Google Shape;388;p101"/>
          <p:cNvSpPr txBox="1">
            <a:spLocks noGrp="1"/>
          </p:cNvSpPr>
          <p:nvPr>
            <p:ph type="title"/>
          </p:nvPr>
        </p:nvSpPr>
        <p:spPr>
          <a:xfrm>
            <a:off x="415601" y="1474833"/>
            <a:ext cx="11360800" cy="26180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5995"/>
            </a:lvl1pPr>
            <a:lvl2pPr lvl="1" algn="ctr">
              <a:lnSpc>
                <a:spcPct val="100000"/>
              </a:lnSpc>
              <a:spcBef>
                <a:spcPts val="0"/>
              </a:spcBef>
              <a:spcAft>
                <a:spcPts val="0"/>
              </a:spcAft>
              <a:buSzPts val="12000"/>
              <a:buNone/>
              <a:defRPr sz="15995"/>
            </a:lvl2pPr>
            <a:lvl3pPr lvl="2" algn="ctr">
              <a:lnSpc>
                <a:spcPct val="100000"/>
              </a:lnSpc>
              <a:spcBef>
                <a:spcPts val="0"/>
              </a:spcBef>
              <a:spcAft>
                <a:spcPts val="0"/>
              </a:spcAft>
              <a:buSzPts val="12000"/>
              <a:buNone/>
              <a:defRPr sz="15995"/>
            </a:lvl3pPr>
            <a:lvl4pPr lvl="3" algn="ctr">
              <a:lnSpc>
                <a:spcPct val="100000"/>
              </a:lnSpc>
              <a:spcBef>
                <a:spcPts val="0"/>
              </a:spcBef>
              <a:spcAft>
                <a:spcPts val="0"/>
              </a:spcAft>
              <a:buSzPts val="12000"/>
              <a:buNone/>
              <a:defRPr sz="15995"/>
            </a:lvl4pPr>
            <a:lvl5pPr lvl="4" algn="ctr">
              <a:lnSpc>
                <a:spcPct val="100000"/>
              </a:lnSpc>
              <a:spcBef>
                <a:spcPts val="0"/>
              </a:spcBef>
              <a:spcAft>
                <a:spcPts val="0"/>
              </a:spcAft>
              <a:buSzPts val="12000"/>
              <a:buNone/>
              <a:defRPr sz="15995"/>
            </a:lvl5pPr>
            <a:lvl6pPr lvl="5" algn="ctr">
              <a:lnSpc>
                <a:spcPct val="100000"/>
              </a:lnSpc>
              <a:spcBef>
                <a:spcPts val="0"/>
              </a:spcBef>
              <a:spcAft>
                <a:spcPts val="0"/>
              </a:spcAft>
              <a:buSzPts val="12000"/>
              <a:buNone/>
              <a:defRPr sz="15995"/>
            </a:lvl6pPr>
            <a:lvl7pPr lvl="6" algn="ctr">
              <a:lnSpc>
                <a:spcPct val="100000"/>
              </a:lnSpc>
              <a:spcBef>
                <a:spcPts val="0"/>
              </a:spcBef>
              <a:spcAft>
                <a:spcPts val="0"/>
              </a:spcAft>
              <a:buSzPts val="12000"/>
              <a:buNone/>
              <a:defRPr sz="15995"/>
            </a:lvl7pPr>
            <a:lvl8pPr lvl="7" algn="ctr">
              <a:lnSpc>
                <a:spcPct val="100000"/>
              </a:lnSpc>
              <a:spcBef>
                <a:spcPts val="0"/>
              </a:spcBef>
              <a:spcAft>
                <a:spcPts val="0"/>
              </a:spcAft>
              <a:buSzPts val="12000"/>
              <a:buNone/>
              <a:defRPr sz="15995"/>
            </a:lvl8pPr>
            <a:lvl9pPr lvl="8" algn="ctr">
              <a:lnSpc>
                <a:spcPct val="100000"/>
              </a:lnSpc>
              <a:spcBef>
                <a:spcPts val="0"/>
              </a:spcBef>
              <a:spcAft>
                <a:spcPts val="0"/>
              </a:spcAft>
              <a:buSzPts val="12000"/>
              <a:buNone/>
              <a:defRPr sz="15995"/>
            </a:lvl9pPr>
          </a:lstStyle>
          <a:p>
            <a:endParaRPr/>
          </a:p>
        </p:txBody>
      </p:sp>
      <p:sp>
        <p:nvSpPr>
          <p:cNvPr id="389" name="Google Shape;389;p101"/>
          <p:cNvSpPr txBox="1">
            <a:spLocks noGrp="1"/>
          </p:cNvSpPr>
          <p:nvPr>
            <p:ph type="body" idx="1"/>
          </p:nvPr>
        </p:nvSpPr>
        <p:spPr>
          <a:xfrm>
            <a:off x="415601" y="4202967"/>
            <a:ext cx="11360800" cy="17344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2133"/>
              </a:spcBef>
              <a:spcAft>
                <a:spcPts val="0"/>
              </a:spcAft>
              <a:buSzPts val="1400"/>
              <a:buChar char="○"/>
              <a:defRPr/>
            </a:lvl2pPr>
            <a:lvl3pPr marL="1371600" lvl="2" indent="-317500" algn="ctr">
              <a:lnSpc>
                <a:spcPct val="115000"/>
              </a:lnSpc>
              <a:spcBef>
                <a:spcPts val="2133"/>
              </a:spcBef>
              <a:spcAft>
                <a:spcPts val="0"/>
              </a:spcAft>
              <a:buSzPts val="1400"/>
              <a:buChar char="■"/>
              <a:defRPr/>
            </a:lvl3pPr>
            <a:lvl4pPr marL="1828800" lvl="3" indent="-317500" algn="ctr">
              <a:lnSpc>
                <a:spcPct val="115000"/>
              </a:lnSpc>
              <a:spcBef>
                <a:spcPts val="2133"/>
              </a:spcBef>
              <a:spcAft>
                <a:spcPts val="0"/>
              </a:spcAft>
              <a:buSzPts val="1400"/>
              <a:buChar char="●"/>
              <a:defRPr/>
            </a:lvl4pPr>
            <a:lvl5pPr marL="2286000" lvl="4" indent="-317500" algn="ctr">
              <a:lnSpc>
                <a:spcPct val="115000"/>
              </a:lnSpc>
              <a:spcBef>
                <a:spcPts val="2133"/>
              </a:spcBef>
              <a:spcAft>
                <a:spcPts val="0"/>
              </a:spcAft>
              <a:buSzPts val="1400"/>
              <a:buChar char="○"/>
              <a:defRPr/>
            </a:lvl5pPr>
            <a:lvl6pPr marL="2743200" lvl="5" indent="-317500" algn="ctr">
              <a:lnSpc>
                <a:spcPct val="115000"/>
              </a:lnSpc>
              <a:spcBef>
                <a:spcPts val="2133"/>
              </a:spcBef>
              <a:spcAft>
                <a:spcPts val="0"/>
              </a:spcAft>
              <a:buSzPts val="1400"/>
              <a:buChar char="■"/>
              <a:defRPr/>
            </a:lvl6pPr>
            <a:lvl7pPr marL="3200400" lvl="6" indent="-317500" algn="ctr">
              <a:lnSpc>
                <a:spcPct val="115000"/>
              </a:lnSpc>
              <a:spcBef>
                <a:spcPts val="2133"/>
              </a:spcBef>
              <a:spcAft>
                <a:spcPts val="0"/>
              </a:spcAft>
              <a:buSzPts val="1400"/>
              <a:buChar char="●"/>
              <a:defRPr/>
            </a:lvl7pPr>
            <a:lvl8pPr marL="3657600" lvl="7" indent="-317500" algn="ctr">
              <a:lnSpc>
                <a:spcPct val="115000"/>
              </a:lnSpc>
              <a:spcBef>
                <a:spcPts val="2133"/>
              </a:spcBef>
              <a:spcAft>
                <a:spcPts val="0"/>
              </a:spcAft>
              <a:buSzPts val="1400"/>
              <a:buChar char="○"/>
              <a:defRPr/>
            </a:lvl8pPr>
            <a:lvl9pPr marL="4114800" lvl="8" indent="-317500" algn="ctr">
              <a:lnSpc>
                <a:spcPct val="115000"/>
              </a:lnSpc>
              <a:spcBef>
                <a:spcPts val="2133"/>
              </a:spcBef>
              <a:spcAft>
                <a:spcPts val="2133"/>
              </a:spcAft>
              <a:buSzPts val="1400"/>
              <a:buChar char="■"/>
              <a:defRPr/>
            </a:lvl9pPr>
          </a:lstStyle>
          <a:p>
            <a:endParaRPr/>
          </a:p>
        </p:txBody>
      </p:sp>
      <p:sp>
        <p:nvSpPr>
          <p:cNvPr id="390" name="Google Shape;390;p10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1"/>
        <p:cNvGrpSpPr/>
        <p:nvPr/>
      </p:nvGrpSpPr>
      <p:grpSpPr>
        <a:xfrm>
          <a:off x="0" y="0"/>
          <a:ext cx="0" cy="0"/>
          <a:chOff x="0" y="0"/>
          <a:chExt cx="0" cy="0"/>
        </a:xfrm>
      </p:grpSpPr>
      <p:sp>
        <p:nvSpPr>
          <p:cNvPr id="392" name="Google Shape;392;p102"/>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400"/>
        <p:cNvGrpSpPr/>
        <p:nvPr/>
      </p:nvGrpSpPr>
      <p:grpSpPr>
        <a:xfrm>
          <a:off x="0" y="0"/>
          <a:ext cx="0" cy="0"/>
          <a:chOff x="0" y="0"/>
          <a:chExt cx="0" cy="0"/>
        </a:xfrm>
      </p:grpSpPr>
      <p:pic>
        <p:nvPicPr>
          <p:cNvPr id="401" name="Google Shape;401;p32"/>
          <p:cNvPicPr preferRelativeResize="0"/>
          <p:nvPr/>
        </p:nvPicPr>
        <p:blipFill rotWithShape="1">
          <a:blip r:embed="rId2">
            <a:alphaModFix/>
          </a:blip>
          <a:srcRect l="3653" r="3522"/>
          <a:stretch/>
        </p:blipFill>
        <p:spPr>
          <a:xfrm>
            <a:off x="0" y="0"/>
            <a:ext cx="12192000" cy="6858000"/>
          </a:xfrm>
          <a:prstGeom prst="rect">
            <a:avLst/>
          </a:prstGeom>
          <a:noFill/>
          <a:ln>
            <a:noFill/>
          </a:ln>
        </p:spPr>
      </p:pic>
      <p:sp>
        <p:nvSpPr>
          <p:cNvPr id="402" name="Google Shape;402;p32" descr="e7d195523061f1c0600ade85ab8d19863d296bbd6d3c8047FB0A4867354E4F1E3A7DEAE3C4C4B5C9777EC9E9D7F78045DB0296A4194571101A21F67FC7D6C39966CE50B69116E2EE84E571E25F3C0CCE21D51995AEE648537E740CEA7618AB930102B534381A4D659FACB713EADFEEF3A07E9AE228A0A86F3911C6D7004F86999813B5C3A29D38A2E60656253DA35015324BD0E860A42138"/>
          <p:cNvSpPr/>
          <p:nvPr/>
        </p:nvSpPr>
        <p:spPr>
          <a:xfrm>
            <a:off x="209550" y="285751"/>
            <a:ext cx="11785073" cy="642762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403"/>
        <p:cNvGrpSpPr/>
        <p:nvPr/>
      </p:nvGrpSpPr>
      <p:grpSpPr>
        <a:xfrm>
          <a:off x="0" y="0"/>
          <a:ext cx="0" cy="0"/>
          <a:chOff x="0" y="0"/>
          <a:chExt cx="0" cy="0"/>
        </a:xfrm>
      </p:grpSpPr>
      <p:sp>
        <p:nvSpPr>
          <p:cNvPr id="404" name="Google Shape;404;p8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5" name="Google Shape;405;p8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06" name="Google Shape;406;p8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7" name="Google Shape;407;p8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8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409"/>
        <p:cNvGrpSpPr/>
        <p:nvPr/>
      </p:nvGrpSpPr>
      <p:grpSpPr>
        <a:xfrm>
          <a:off x="0" y="0"/>
          <a:ext cx="0" cy="0"/>
          <a:chOff x="0" y="0"/>
          <a:chExt cx="0" cy="0"/>
        </a:xfrm>
      </p:grpSpPr>
      <p:pic>
        <p:nvPicPr>
          <p:cNvPr id="410" name="Google Shape;410;p83"/>
          <p:cNvPicPr preferRelativeResize="0"/>
          <p:nvPr/>
        </p:nvPicPr>
        <p:blipFill rotWithShape="1">
          <a:blip r:embed="rId2">
            <a:alphaModFix/>
          </a:blip>
          <a:srcRect l="3653" r="3522"/>
          <a:stretch/>
        </p:blipFill>
        <p:spPr>
          <a:xfrm>
            <a:off x="0" y="0"/>
            <a:ext cx="12192000" cy="6858000"/>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411"/>
        <p:cNvGrpSpPr/>
        <p:nvPr/>
      </p:nvGrpSpPr>
      <p:grpSpPr>
        <a:xfrm>
          <a:off x="0" y="0"/>
          <a:ext cx="0" cy="0"/>
          <a:chOff x="0" y="0"/>
          <a:chExt cx="0" cy="0"/>
        </a:xfrm>
      </p:grpSpPr>
      <p:sp>
        <p:nvSpPr>
          <p:cNvPr id="412" name="Google Shape;412;p8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3" name="Google Shape;413;p8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4" name="Google Shape;414;p8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5" name="Google Shape;415;p8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6" name="Google Shape;416;p8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7" name="Google Shape;417;p8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51"/>
        <p:cNvGrpSpPr/>
        <p:nvPr/>
      </p:nvGrpSpPr>
      <p:grpSpPr>
        <a:xfrm>
          <a:off x="0" y="0"/>
          <a:ext cx="0" cy="0"/>
          <a:chOff x="0" y="0"/>
          <a:chExt cx="0" cy="0"/>
        </a:xfrm>
      </p:grpSpPr>
      <p:pic>
        <p:nvPicPr>
          <p:cNvPr id="52" name="Google Shape;52;p51"/>
          <p:cNvPicPr preferRelativeResize="0"/>
          <p:nvPr/>
        </p:nvPicPr>
        <p:blipFill rotWithShape="1">
          <a:blip r:embed="rId2">
            <a:alphaModFix/>
          </a:blip>
          <a:srcRect/>
          <a:stretch/>
        </p:blipFill>
        <p:spPr>
          <a:xfrm>
            <a:off x="9521" y="2006"/>
            <a:ext cx="12165839" cy="6853993"/>
          </a:xfrm>
          <a:prstGeom prst="rect">
            <a:avLst/>
          </a:prstGeom>
          <a:noFill/>
          <a:ln>
            <a:noFill/>
          </a:ln>
        </p:spPr>
      </p:pic>
      <p:sp>
        <p:nvSpPr>
          <p:cNvPr id="53" name="Google Shape;53;p51"/>
          <p:cNvSpPr txBox="1">
            <a:spLocks noGrp="1"/>
          </p:cNvSpPr>
          <p:nvPr>
            <p:ph type="dt" idx="10"/>
          </p:nvPr>
        </p:nvSpPr>
        <p:spPr>
          <a:xfrm>
            <a:off x="838201"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51"/>
          <p:cNvSpPr txBox="1">
            <a:spLocks noGrp="1"/>
          </p:cNvSpPr>
          <p:nvPr>
            <p:ph type="ftr" idx="11"/>
          </p:nvPr>
        </p:nvSpPr>
        <p:spPr>
          <a:xfrm>
            <a:off x="4038601"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chemeClr val="dk1"/>
              </a:buClr>
              <a:buSzPts val="1400"/>
              <a:buFont typeface="Calibri"/>
              <a:buNone/>
              <a:defRPr sz="1800">
                <a:solidFill>
                  <a:schemeClr val="dk1"/>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5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1pPr>
            <a:lvl2pPr marL="0" marR="0" lvl="1"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2pPr>
            <a:lvl3pPr marL="0" marR="0" lvl="2"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3pPr>
            <a:lvl4pPr marL="0" marR="0" lvl="3"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4pPr>
            <a:lvl5pPr marL="0" marR="0" lvl="4"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5pPr>
            <a:lvl6pPr marL="0" marR="0" lvl="5"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6pPr>
            <a:lvl7pPr marL="0" marR="0" lvl="6"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7pPr>
            <a:lvl8pPr marL="0" marR="0" lvl="7"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8pPr>
            <a:lvl9pPr marL="0" marR="0" lvl="8" indent="0" algn="r" rtl="0">
              <a:spcBef>
                <a:spcPts val="0"/>
              </a:spcBef>
              <a:buClr>
                <a:schemeClr val="dk1"/>
              </a:buClr>
              <a:buSzPts val="1800"/>
              <a:buFont typeface="Calibri"/>
              <a:buNone/>
              <a:defRPr sz="18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18"/>
        <p:cNvGrpSpPr/>
        <p:nvPr/>
      </p:nvGrpSpPr>
      <p:grpSpPr>
        <a:xfrm>
          <a:off x="0" y="0"/>
          <a:ext cx="0" cy="0"/>
          <a:chOff x="0" y="0"/>
          <a:chExt cx="0" cy="0"/>
        </a:xfrm>
      </p:grpSpPr>
      <p:sp>
        <p:nvSpPr>
          <p:cNvPr id="419" name="Google Shape;419;p8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0" name="Google Shape;420;p8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1" name="Google Shape;421;p8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2" name="Google Shape;422;p8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3" name="Google Shape;423;p8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4" name="Google Shape;424;p8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5" name="Google Shape;425;p8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6" name="Google Shape;426;p8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27"/>
        <p:cNvGrpSpPr/>
        <p:nvPr/>
      </p:nvGrpSpPr>
      <p:grpSpPr>
        <a:xfrm>
          <a:off x="0" y="0"/>
          <a:ext cx="0" cy="0"/>
          <a:chOff x="0" y="0"/>
          <a:chExt cx="0" cy="0"/>
        </a:xfrm>
      </p:grpSpPr>
      <p:sp>
        <p:nvSpPr>
          <p:cNvPr id="428" name="Google Shape;428;p8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9" name="Google Shape;429;p8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0" name="Google Shape;430;p8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1" name="Google Shape;431;p8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32"/>
        <p:cNvGrpSpPr/>
        <p:nvPr/>
      </p:nvGrpSpPr>
      <p:grpSpPr>
        <a:xfrm>
          <a:off x="0" y="0"/>
          <a:ext cx="0" cy="0"/>
          <a:chOff x="0" y="0"/>
          <a:chExt cx="0" cy="0"/>
        </a:xfrm>
      </p:grpSpPr>
      <p:sp>
        <p:nvSpPr>
          <p:cNvPr id="433" name="Google Shape;433;p8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4" name="Google Shape;434;p8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5" name="Google Shape;435;p8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36"/>
        <p:cNvGrpSpPr/>
        <p:nvPr/>
      </p:nvGrpSpPr>
      <p:grpSpPr>
        <a:xfrm>
          <a:off x="0" y="0"/>
          <a:ext cx="0" cy="0"/>
          <a:chOff x="0" y="0"/>
          <a:chExt cx="0" cy="0"/>
        </a:xfrm>
      </p:grpSpPr>
      <p:sp>
        <p:nvSpPr>
          <p:cNvPr id="437" name="Google Shape;437;p8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8" name="Google Shape;438;p8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9" name="Google Shape;439;p8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0" name="Google Shape;440;p8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1" name="Google Shape;441;p8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2" name="Google Shape;442;p8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443"/>
        <p:cNvGrpSpPr/>
        <p:nvPr/>
      </p:nvGrpSpPr>
      <p:grpSpPr>
        <a:xfrm>
          <a:off x="0" y="0"/>
          <a:ext cx="0" cy="0"/>
          <a:chOff x="0" y="0"/>
          <a:chExt cx="0" cy="0"/>
        </a:xfrm>
      </p:grpSpPr>
      <p:sp>
        <p:nvSpPr>
          <p:cNvPr id="444" name="Google Shape;444;p8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5" name="Google Shape;445;p89"/>
          <p:cNvSpPr>
            <a:spLocks noGrp="1"/>
          </p:cNvSpPr>
          <p:nvPr>
            <p:ph type="pic" idx="2"/>
          </p:nvPr>
        </p:nvSpPr>
        <p:spPr>
          <a:xfrm>
            <a:off x="5183188" y="987425"/>
            <a:ext cx="6172200" cy="4873625"/>
          </a:xfrm>
          <a:prstGeom prst="rect">
            <a:avLst/>
          </a:prstGeom>
          <a:noFill/>
          <a:ln>
            <a:noFill/>
          </a:ln>
        </p:spPr>
      </p:sp>
      <p:sp>
        <p:nvSpPr>
          <p:cNvPr id="446" name="Google Shape;446;p8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7" name="Google Shape;447;p8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8" name="Google Shape;448;p8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9" name="Google Shape;449;p8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450"/>
        <p:cNvGrpSpPr/>
        <p:nvPr/>
      </p:nvGrpSpPr>
      <p:grpSpPr>
        <a:xfrm>
          <a:off x="0" y="0"/>
          <a:ext cx="0" cy="0"/>
          <a:chOff x="0" y="0"/>
          <a:chExt cx="0" cy="0"/>
        </a:xfrm>
      </p:grpSpPr>
      <p:sp>
        <p:nvSpPr>
          <p:cNvPr id="451" name="Google Shape;451;p9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2" name="Google Shape;452;p9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p9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4" name="Google Shape;454;p9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5" name="Google Shape;455;p9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456"/>
        <p:cNvGrpSpPr/>
        <p:nvPr/>
      </p:nvGrpSpPr>
      <p:grpSpPr>
        <a:xfrm>
          <a:off x="0" y="0"/>
          <a:ext cx="0" cy="0"/>
          <a:chOff x="0" y="0"/>
          <a:chExt cx="0" cy="0"/>
        </a:xfrm>
      </p:grpSpPr>
      <p:sp>
        <p:nvSpPr>
          <p:cNvPr id="457" name="Google Shape;457;p9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8" name="Google Shape;458;p9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9" name="Google Shape;459;p9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0" name="Google Shape;460;p9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1" name="Google Shape;461;p9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468"/>
        <p:cNvGrpSpPr/>
        <p:nvPr/>
      </p:nvGrpSpPr>
      <p:grpSpPr>
        <a:xfrm>
          <a:off x="0" y="0"/>
          <a:ext cx="0" cy="0"/>
          <a:chOff x="0" y="0"/>
          <a:chExt cx="0" cy="0"/>
        </a:xfrm>
      </p:grpSpPr>
      <p:pic>
        <p:nvPicPr>
          <p:cNvPr id="469" name="Google Shape;469;p34"/>
          <p:cNvPicPr preferRelativeResize="0"/>
          <p:nvPr/>
        </p:nvPicPr>
        <p:blipFill rotWithShape="1">
          <a:blip r:embed="rId2">
            <a:alphaModFix/>
          </a:blip>
          <a:srcRect l="3653" r="3522"/>
          <a:stretch/>
        </p:blipFill>
        <p:spPr>
          <a:xfrm>
            <a:off x="0" y="0"/>
            <a:ext cx="12192000" cy="6858000"/>
          </a:xfrm>
          <a:prstGeom prst="rect">
            <a:avLst/>
          </a:prstGeom>
          <a:noFill/>
          <a:ln>
            <a:noFill/>
          </a:ln>
        </p:spPr>
      </p:pic>
      <p:pic>
        <p:nvPicPr>
          <p:cNvPr id="470" name="Google Shape;470;p34"/>
          <p:cNvPicPr preferRelativeResize="0"/>
          <p:nvPr/>
        </p:nvPicPr>
        <p:blipFill rotWithShape="1">
          <a:blip r:embed="rId3">
            <a:alphaModFix/>
          </a:blip>
          <a:srcRect/>
          <a:stretch/>
        </p:blipFill>
        <p:spPr>
          <a:xfrm>
            <a:off x="-2238375" y="-114742"/>
            <a:ext cx="2238375" cy="22383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471"/>
        <p:cNvGrpSpPr/>
        <p:nvPr/>
      </p:nvGrpSpPr>
      <p:grpSpPr>
        <a:xfrm>
          <a:off x="0" y="0"/>
          <a:ext cx="0" cy="0"/>
          <a:chOff x="0" y="0"/>
          <a:chExt cx="0" cy="0"/>
        </a:xfrm>
      </p:grpSpPr>
      <p:sp>
        <p:nvSpPr>
          <p:cNvPr id="472" name="Google Shape;472;p10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3" name="Google Shape;473;p10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74" name="Google Shape;474;p10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5" name="Google Shape;475;p10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6" name="Google Shape;476;p10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477"/>
        <p:cNvGrpSpPr/>
        <p:nvPr/>
      </p:nvGrpSpPr>
      <p:grpSpPr>
        <a:xfrm>
          <a:off x="0" y="0"/>
          <a:ext cx="0" cy="0"/>
          <a:chOff x="0" y="0"/>
          <a:chExt cx="0" cy="0"/>
        </a:xfrm>
      </p:grpSpPr>
      <p:pic>
        <p:nvPicPr>
          <p:cNvPr id="478" name="Google Shape;478;p104"/>
          <p:cNvPicPr preferRelativeResize="0"/>
          <p:nvPr/>
        </p:nvPicPr>
        <p:blipFill rotWithShape="1">
          <a:blip r:embed="rId2">
            <a:alphaModFix/>
          </a:blip>
          <a:srcRect l="3653" r="3522"/>
          <a:stretch/>
        </p:blipFill>
        <p:spPr>
          <a:xfrm>
            <a:off x="0" y="0"/>
            <a:ext cx="12192000" cy="68580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57"/>
            <a:ext cx="10515600" cy="2852740"/>
          </a:xfrm>
          <a:prstGeom prst="rect">
            <a:avLst/>
          </a:prstGeom>
        </p:spPr>
        <p:txBody>
          <a:bodyPr anchor="b"/>
          <a:lstStyle>
            <a:lvl1pPr>
              <a:defRPr sz="5250"/>
            </a:lvl1pPr>
          </a:lstStyle>
          <a:p>
            <a:r>
              <a:rPr lang="zh-CN" altLang="en-US"/>
              <a:t>单击此处编辑母版标题样式</a:t>
            </a:r>
          </a:p>
        </p:txBody>
      </p:sp>
      <p:sp>
        <p:nvSpPr>
          <p:cNvPr id="3" name="文本占位符 2"/>
          <p:cNvSpPr>
            <a:spLocks noGrp="1"/>
          </p:cNvSpPr>
          <p:nvPr>
            <p:ph type="body" idx="1"/>
          </p:nvPr>
        </p:nvSpPr>
        <p:spPr>
          <a:xfrm>
            <a:off x="831850" y="4589471"/>
            <a:ext cx="10515600" cy="1500187"/>
          </a:xfrm>
          <a:prstGeom prst="rect">
            <a:avLst/>
          </a:prstGeom>
        </p:spPr>
        <p:txBody>
          <a:bodyPr/>
          <a:lstStyle>
            <a:lvl1pPr marL="0" indent="0">
              <a:buNone/>
              <a:defRPr sz="2250">
                <a:solidFill>
                  <a:schemeClr val="tx1">
                    <a:tint val="75000"/>
                  </a:schemeClr>
                </a:solidFill>
              </a:defRPr>
            </a:lvl1pPr>
            <a:lvl2pPr marL="421238" indent="0">
              <a:buNone/>
              <a:defRPr sz="1877">
                <a:solidFill>
                  <a:schemeClr val="tx1">
                    <a:tint val="75000"/>
                  </a:schemeClr>
                </a:solidFill>
              </a:defRPr>
            </a:lvl2pPr>
            <a:lvl3pPr marL="842899" indent="0">
              <a:buNone/>
              <a:defRPr sz="1593">
                <a:solidFill>
                  <a:schemeClr val="tx1">
                    <a:tint val="75000"/>
                  </a:schemeClr>
                </a:solidFill>
              </a:defRPr>
            </a:lvl3pPr>
            <a:lvl4pPr marL="1264137" indent="0">
              <a:buNone/>
              <a:defRPr sz="1500">
                <a:solidFill>
                  <a:schemeClr val="tx1">
                    <a:tint val="75000"/>
                  </a:schemeClr>
                </a:solidFill>
              </a:defRPr>
            </a:lvl4pPr>
            <a:lvl5pPr marL="1685374" indent="0">
              <a:buNone/>
              <a:defRPr sz="1500">
                <a:solidFill>
                  <a:schemeClr val="tx1">
                    <a:tint val="75000"/>
                  </a:schemeClr>
                </a:solidFill>
              </a:defRPr>
            </a:lvl5pPr>
            <a:lvl6pPr marL="2107035" indent="0">
              <a:buNone/>
              <a:defRPr sz="1500">
                <a:solidFill>
                  <a:schemeClr val="tx1">
                    <a:tint val="75000"/>
                  </a:schemeClr>
                </a:solidFill>
              </a:defRPr>
            </a:lvl6pPr>
            <a:lvl7pPr marL="2528273" indent="0">
              <a:buNone/>
              <a:defRPr sz="1500">
                <a:solidFill>
                  <a:schemeClr val="tx1">
                    <a:tint val="75000"/>
                  </a:schemeClr>
                </a:solidFill>
              </a:defRPr>
            </a:lvl7pPr>
            <a:lvl8pPr marL="2949934" indent="0">
              <a:buNone/>
              <a:defRPr sz="1500">
                <a:solidFill>
                  <a:schemeClr val="tx1">
                    <a:tint val="75000"/>
                  </a:schemeClr>
                </a:solidFill>
              </a:defRPr>
            </a:lvl8pPr>
            <a:lvl9pPr marL="3371172" indent="0">
              <a:buNone/>
              <a:defRPr sz="15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2"/>
            <a:ext cx="2743200" cy="365126"/>
          </a:xfrm>
          <a:prstGeom prst="rect">
            <a:avLst/>
          </a:prstGeom>
        </p:spPr>
        <p:txBody>
          <a:bodyPr/>
          <a:lstStyle/>
          <a:p>
            <a:pPr defTabSz="914446"/>
            <a:fld id="{82F288E0-7875-42C4-84C8-98DBBD3BF4D2}" type="datetimeFigureOut">
              <a:rPr lang="zh-CN" altLang="en-US" smtClean="0">
                <a:solidFill>
                  <a:prstClr val="black">
                    <a:tint val="75000"/>
                  </a:prstClr>
                </a:solidFill>
              </a:rPr>
              <a:pPr defTabSz="914446"/>
              <a:t>2022/10/11</a:t>
            </a:fld>
            <a:endParaRPr lang="zh-CN" altLang="en-US">
              <a:solidFill>
                <a:prstClr val="black">
                  <a:tint val="75000"/>
                </a:prstClr>
              </a:solidFill>
            </a:endParaRPr>
          </a:p>
        </p:txBody>
      </p:sp>
      <p:sp>
        <p:nvSpPr>
          <p:cNvPr id="5" name="页脚占位符 4"/>
          <p:cNvSpPr>
            <a:spLocks noGrp="1"/>
          </p:cNvSpPr>
          <p:nvPr>
            <p:ph type="ftr" sz="quarter" idx="11"/>
          </p:nvPr>
        </p:nvSpPr>
        <p:spPr>
          <a:xfrm>
            <a:off x="4038600" y="6356352"/>
            <a:ext cx="4114800" cy="365126"/>
          </a:xfrm>
          <a:prstGeom prst="rect">
            <a:avLst/>
          </a:prstGeom>
        </p:spPr>
        <p:txBody>
          <a:bodyPr/>
          <a:lstStyle/>
          <a:p>
            <a:pPr defTabSz="914446"/>
            <a:endParaRPr lang="zh-CN" altLang="en-US">
              <a:solidFill>
                <a:prstClr val="black">
                  <a:tint val="75000"/>
                </a:prstClr>
              </a:solidFill>
            </a:endParaRPr>
          </a:p>
        </p:txBody>
      </p:sp>
      <p:sp>
        <p:nvSpPr>
          <p:cNvPr id="6" name="灯片编号占位符 5"/>
          <p:cNvSpPr>
            <a:spLocks noGrp="1"/>
          </p:cNvSpPr>
          <p:nvPr>
            <p:ph type="sldNum" sz="quarter" idx="12"/>
          </p:nvPr>
        </p:nvSpPr>
        <p:spPr>
          <a:xfrm>
            <a:off x="5730200" y="6126400"/>
            <a:ext cx="731600" cy="731600"/>
          </a:xfrm>
          <a:prstGeom prst="rect">
            <a:avLst/>
          </a:prstGeom>
        </p:spPr>
        <p:txBody>
          <a:bodyPr/>
          <a:lstStyle/>
          <a:p>
            <a:pPr defTabSz="914446"/>
            <a:fld id="{7D9BB5D0-35E4-459D-AEF3-FE4D7C45CC19}" type="slidenum">
              <a:rPr lang="zh-CN" altLang="en-US" smtClean="0">
                <a:solidFill>
                  <a:prstClr val="black">
                    <a:tint val="75000"/>
                  </a:prstClr>
                </a:solidFill>
              </a:rPr>
              <a:pPr defTabSz="914446"/>
              <a:t>‹#›</a:t>
            </a:fld>
            <a:endParaRPr lang="zh-CN" altLang="en-US">
              <a:solidFill>
                <a:prstClr val="black">
                  <a:tint val="75000"/>
                </a:prstClr>
              </a:solidFill>
            </a:endParaRPr>
          </a:p>
        </p:txBody>
      </p:sp>
    </p:spTree>
    <p:extLst>
      <p:ext uri="{BB962C8B-B14F-4D97-AF65-F5344CB8AC3E}">
        <p14:creationId xmlns:p14="http://schemas.microsoft.com/office/powerpoint/2010/main" val="1535992875"/>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479"/>
        <p:cNvGrpSpPr/>
        <p:nvPr/>
      </p:nvGrpSpPr>
      <p:grpSpPr>
        <a:xfrm>
          <a:off x="0" y="0"/>
          <a:ext cx="0" cy="0"/>
          <a:chOff x="0" y="0"/>
          <a:chExt cx="0" cy="0"/>
        </a:xfrm>
      </p:grpSpPr>
      <p:sp>
        <p:nvSpPr>
          <p:cNvPr id="480" name="Google Shape;480;p10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1" name="Google Shape;481;p10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2" name="Google Shape;482;p10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3" name="Google Shape;483;p1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4" name="Google Shape;484;p1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5" name="Google Shape;485;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86"/>
        <p:cNvGrpSpPr/>
        <p:nvPr/>
      </p:nvGrpSpPr>
      <p:grpSpPr>
        <a:xfrm>
          <a:off x="0" y="0"/>
          <a:ext cx="0" cy="0"/>
          <a:chOff x="0" y="0"/>
          <a:chExt cx="0" cy="0"/>
        </a:xfrm>
      </p:grpSpPr>
      <p:sp>
        <p:nvSpPr>
          <p:cNvPr id="487" name="Google Shape;487;p10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8" name="Google Shape;488;p10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9" name="Google Shape;489;p10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0" name="Google Shape;490;p10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1" name="Google Shape;491;p10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2" name="Google Shape;492;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3" name="Google Shape;493;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4" name="Google Shape;494;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5"/>
        <p:cNvGrpSpPr/>
        <p:nvPr/>
      </p:nvGrpSpPr>
      <p:grpSpPr>
        <a:xfrm>
          <a:off x="0" y="0"/>
          <a:ext cx="0" cy="0"/>
          <a:chOff x="0" y="0"/>
          <a:chExt cx="0" cy="0"/>
        </a:xfrm>
      </p:grpSpPr>
      <p:sp>
        <p:nvSpPr>
          <p:cNvPr id="496" name="Google Shape;496;p10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7" name="Google Shape;497;p10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8" name="Google Shape;498;p10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9" name="Google Shape;499;p10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00"/>
        <p:cNvGrpSpPr/>
        <p:nvPr/>
      </p:nvGrpSpPr>
      <p:grpSpPr>
        <a:xfrm>
          <a:off x="0" y="0"/>
          <a:ext cx="0" cy="0"/>
          <a:chOff x="0" y="0"/>
          <a:chExt cx="0" cy="0"/>
        </a:xfrm>
      </p:grpSpPr>
      <p:sp>
        <p:nvSpPr>
          <p:cNvPr id="501" name="Google Shape;501;p10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2" name="Google Shape;502;p10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3" name="Google Shape;503;p10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04"/>
        <p:cNvGrpSpPr/>
        <p:nvPr/>
      </p:nvGrpSpPr>
      <p:grpSpPr>
        <a:xfrm>
          <a:off x="0" y="0"/>
          <a:ext cx="0" cy="0"/>
          <a:chOff x="0" y="0"/>
          <a:chExt cx="0" cy="0"/>
        </a:xfrm>
      </p:grpSpPr>
      <p:sp>
        <p:nvSpPr>
          <p:cNvPr id="505" name="Google Shape;505;p10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6" name="Google Shape;506;p10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07" name="Google Shape;507;p10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08" name="Google Shape;508;p10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9" name="Google Shape;509;p10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0" name="Google Shape;510;p10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511"/>
        <p:cNvGrpSpPr/>
        <p:nvPr/>
      </p:nvGrpSpPr>
      <p:grpSpPr>
        <a:xfrm>
          <a:off x="0" y="0"/>
          <a:ext cx="0" cy="0"/>
          <a:chOff x="0" y="0"/>
          <a:chExt cx="0" cy="0"/>
        </a:xfrm>
      </p:grpSpPr>
      <p:sp>
        <p:nvSpPr>
          <p:cNvPr id="512" name="Google Shape;512;p1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3" name="Google Shape;513;p110"/>
          <p:cNvSpPr>
            <a:spLocks noGrp="1"/>
          </p:cNvSpPr>
          <p:nvPr>
            <p:ph type="pic" idx="2"/>
          </p:nvPr>
        </p:nvSpPr>
        <p:spPr>
          <a:xfrm>
            <a:off x="5183188" y="987425"/>
            <a:ext cx="6172200" cy="4873625"/>
          </a:xfrm>
          <a:prstGeom prst="rect">
            <a:avLst/>
          </a:prstGeom>
          <a:noFill/>
          <a:ln>
            <a:noFill/>
          </a:ln>
        </p:spPr>
      </p:sp>
      <p:sp>
        <p:nvSpPr>
          <p:cNvPr id="514" name="Google Shape;514;p1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15" name="Google Shape;515;p1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6" name="Google Shape;516;p1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7" name="Google Shape;517;p1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518"/>
        <p:cNvGrpSpPr/>
        <p:nvPr/>
      </p:nvGrpSpPr>
      <p:grpSpPr>
        <a:xfrm>
          <a:off x="0" y="0"/>
          <a:ext cx="0" cy="0"/>
          <a:chOff x="0" y="0"/>
          <a:chExt cx="0" cy="0"/>
        </a:xfrm>
      </p:grpSpPr>
      <p:sp>
        <p:nvSpPr>
          <p:cNvPr id="519" name="Google Shape;519;p1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0" name="Google Shape;520;p1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1" name="Google Shape;521;p1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2" name="Google Shape;522;p1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3" name="Google Shape;523;p1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竖排标题与文本" type="vertTitleAndTx">
  <p:cSld name="VERTICAL_TITLE_AND_VERTICAL_TEXT">
    <p:spTree>
      <p:nvGrpSpPr>
        <p:cNvPr id="1" name="Shape 524"/>
        <p:cNvGrpSpPr/>
        <p:nvPr/>
      </p:nvGrpSpPr>
      <p:grpSpPr>
        <a:xfrm>
          <a:off x="0" y="0"/>
          <a:ext cx="0" cy="0"/>
          <a:chOff x="0" y="0"/>
          <a:chExt cx="0" cy="0"/>
        </a:xfrm>
      </p:grpSpPr>
      <p:sp>
        <p:nvSpPr>
          <p:cNvPr id="525" name="Google Shape;525;p1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6" name="Google Shape;526;p1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7" name="Google Shape;527;p1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8" name="Google Shape;528;p1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9" name="Google Shape;529;p1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CE94B24A-110A-491C-99FA-7BDA2E62F23A}" type="datetimeFigureOut">
              <a:rPr lang="en-US" smtClean="0"/>
              <a:t>10/11/2022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5730200" y="6126400"/>
            <a:ext cx="731600" cy="731600"/>
          </a:xfrm>
          <a:prstGeom prst="rect">
            <a:avLst/>
          </a:prstGeom>
        </p:spPr>
        <p:txBody>
          <a:bodyPr/>
          <a:lstStyle/>
          <a:p>
            <a:fld id="{C6DC34FF-AAD6-4FBC-90C7-5F432682918E}" type="slidenum">
              <a:rPr lang="en-US" smtClean="0"/>
              <a:t>‹#›</a:t>
            </a:fld>
            <a:endParaRPr lang="en-US"/>
          </a:p>
        </p:txBody>
      </p:sp>
    </p:spTree>
    <p:extLst>
      <p:ext uri="{BB962C8B-B14F-4D97-AF65-F5344CB8AC3E}">
        <p14:creationId xmlns:p14="http://schemas.microsoft.com/office/powerpoint/2010/main" val="3985566022"/>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5.jp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8.pn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image" Target="../media/image8.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image" Target="../media/image8.png"/><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theme" Target="../theme/theme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4.xml"/><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8.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742" r:id="rId8"/>
    <p:sldLayoutId id="2147483743" r:id="rId9"/>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
        <p:cNvGrpSpPr/>
        <p:nvPr/>
      </p:nvGrpSpPr>
      <p:grpSpPr>
        <a:xfrm>
          <a:off x="0" y="0"/>
          <a:ext cx="0" cy="0"/>
          <a:chOff x="0" y="0"/>
          <a:chExt cx="0" cy="0"/>
        </a:xfrm>
      </p:grpSpPr>
      <p:sp>
        <p:nvSpPr>
          <p:cNvPr id="57" name="Google Shape;57;p2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8" name="Google Shape;58;p2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9" name="Google Shape;59;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1" name="Google Shape;61;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3" name="Google Shape;133;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4" name="Google Shape;134;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5" name="Google Shape;135;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6" name="Google Shape;136;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Arial"/>
                <a:ea typeface="Arial"/>
                <a:cs typeface="Arial"/>
                <a:sym typeface="Arial"/>
              </a:defRPr>
            </a:lvl1pPr>
            <a:lvl2pPr marL="0" marR="0" lvl="1" indent="0" algn="r" rtl="0">
              <a:spcBef>
                <a:spcPts val="0"/>
              </a:spcBef>
              <a:buNone/>
              <a:defRPr sz="1200">
                <a:solidFill>
                  <a:srgbClr val="888888"/>
                </a:solidFill>
                <a:latin typeface="Arial"/>
                <a:ea typeface="Arial"/>
                <a:cs typeface="Arial"/>
                <a:sym typeface="Arial"/>
              </a:defRPr>
            </a:lvl2pPr>
            <a:lvl3pPr marL="0" marR="0" lvl="2" indent="0" algn="r" rtl="0">
              <a:spcBef>
                <a:spcPts val="0"/>
              </a:spcBef>
              <a:buNone/>
              <a:defRPr sz="1200">
                <a:solidFill>
                  <a:srgbClr val="888888"/>
                </a:solidFill>
                <a:latin typeface="Arial"/>
                <a:ea typeface="Arial"/>
                <a:cs typeface="Arial"/>
                <a:sym typeface="Arial"/>
              </a:defRPr>
            </a:lvl3pPr>
            <a:lvl4pPr marL="0" marR="0" lvl="3" indent="0" algn="r" rtl="0">
              <a:spcBef>
                <a:spcPts val="0"/>
              </a:spcBef>
              <a:buNone/>
              <a:defRPr sz="1200">
                <a:solidFill>
                  <a:srgbClr val="888888"/>
                </a:solidFill>
                <a:latin typeface="Arial"/>
                <a:ea typeface="Arial"/>
                <a:cs typeface="Arial"/>
                <a:sym typeface="Arial"/>
              </a:defRPr>
            </a:lvl4pPr>
            <a:lvl5pPr marL="0" marR="0" lvl="4" indent="0" algn="r" rtl="0">
              <a:spcBef>
                <a:spcPts val="0"/>
              </a:spcBef>
              <a:buNone/>
              <a:defRPr sz="1200">
                <a:solidFill>
                  <a:srgbClr val="888888"/>
                </a:solidFill>
                <a:latin typeface="Arial"/>
                <a:ea typeface="Arial"/>
                <a:cs typeface="Arial"/>
                <a:sym typeface="Arial"/>
              </a:defRPr>
            </a:lvl5pPr>
            <a:lvl6pPr marL="0" marR="0" lvl="5" indent="0" algn="r" rtl="0">
              <a:spcBef>
                <a:spcPts val="0"/>
              </a:spcBef>
              <a:buNone/>
              <a:defRPr sz="1200">
                <a:solidFill>
                  <a:srgbClr val="888888"/>
                </a:solidFill>
                <a:latin typeface="Arial"/>
                <a:ea typeface="Arial"/>
                <a:cs typeface="Arial"/>
                <a:sym typeface="Arial"/>
              </a:defRPr>
            </a:lvl6pPr>
            <a:lvl7pPr marL="0" marR="0" lvl="6" indent="0" algn="r" rtl="0">
              <a:spcBef>
                <a:spcPts val="0"/>
              </a:spcBef>
              <a:buNone/>
              <a:defRPr sz="1200">
                <a:solidFill>
                  <a:srgbClr val="888888"/>
                </a:solidFill>
                <a:latin typeface="Arial"/>
                <a:ea typeface="Arial"/>
                <a:cs typeface="Arial"/>
                <a:sym typeface="Arial"/>
              </a:defRPr>
            </a:lvl7pPr>
            <a:lvl8pPr marL="0" marR="0" lvl="7" indent="0" algn="r" rtl="0">
              <a:spcBef>
                <a:spcPts val="0"/>
              </a:spcBef>
              <a:buNone/>
              <a:defRPr sz="1200">
                <a:solidFill>
                  <a:srgbClr val="888888"/>
                </a:solidFill>
                <a:latin typeface="Arial"/>
                <a:ea typeface="Arial"/>
                <a:cs typeface="Arial"/>
                <a:sym typeface="Arial"/>
              </a:defRPr>
            </a:lvl8pPr>
            <a:lvl9pPr marL="0" marR="0" lvl="8" indent="0" algn="r" rtl="0">
              <a:spcBef>
                <a:spcPts val="0"/>
              </a:spcBef>
              <a:buNone/>
              <a:defRPr sz="1200">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ransition spd="slow">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sp>
        <p:nvSpPr>
          <p:cNvPr id="207" name="Google Shape;207;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8" name="Google Shape;208;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09" name="Google Shape;209;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0" name="Google Shape;210;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11" name="Google Shape;21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4"/>
        <p:cNvGrpSpPr/>
        <p:nvPr/>
      </p:nvGrpSpPr>
      <p:grpSpPr>
        <a:xfrm>
          <a:off x="0" y="0"/>
          <a:ext cx="0" cy="0"/>
          <a:chOff x="0" y="0"/>
          <a:chExt cx="0" cy="0"/>
        </a:xfrm>
      </p:grpSpPr>
      <p:sp>
        <p:nvSpPr>
          <p:cNvPr id="275" name="Google Shape;275;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6" name="Google Shape;276;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77" name="Google Shape;277;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78" name="Google Shape;278;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79" name="Google Shape;279;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80" name="Google Shape;280;p27" descr="Shape&#10;&#10;Description automatically generated with medium confidence"/>
          <p:cNvPicPr preferRelativeResize="0"/>
          <p:nvPr/>
        </p:nvPicPr>
        <p:blipFill rotWithShape="1">
          <a:blip r:embed="rId13">
            <a:alphaModFix/>
          </a:blip>
          <a:srcRect/>
          <a:stretch/>
        </p:blipFill>
        <p:spPr>
          <a:xfrm>
            <a:off x="-1480930" y="115957"/>
            <a:ext cx="1181630" cy="118163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3"/>
        <p:cNvGrpSpPr/>
        <p:nvPr/>
      </p:nvGrpSpPr>
      <p:grpSpPr>
        <a:xfrm>
          <a:off x="0" y="0"/>
          <a:ext cx="0" cy="0"/>
          <a:chOff x="0" y="0"/>
          <a:chExt cx="0" cy="0"/>
        </a:xfrm>
      </p:grpSpPr>
      <p:sp>
        <p:nvSpPr>
          <p:cNvPr id="344" name="Google Shape;344;p29"/>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345" name="Google Shape;345;p29"/>
          <p:cNvSpPr txBox="1">
            <a:spLocks noGrp="1"/>
          </p:cNvSpPr>
          <p:nvPr>
            <p:ph type="body" idx="1"/>
          </p:nvPr>
        </p:nvSpPr>
        <p:spPr>
          <a:xfrm>
            <a:off x="415601" y="1536634"/>
            <a:ext cx="11360800" cy="4555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867"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867" b="0" i="0" u="none" strike="noStrike" cap="none">
                <a:solidFill>
                  <a:schemeClr val="dk2"/>
                </a:solidFill>
                <a:latin typeface="Arial"/>
                <a:ea typeface="Arial"/>
                <a:cs typeface="Arial"/>
                <a:sym typeface="Arial"/>
              </a:defRPr>
            </a:lvl9pPr>
          </a:lstStyle>
          <a:p>
            <a:endParaRPr/>
          </a:p>
        </p:txBody>
      </p:sp>
      <p:sp>
        <p:nvSpPr>
          <p:cNvPr id="346" name="Google Shape;346;p29"/>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rtl="0">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47" name="Google Shape;347;p29" descr="Shape&#10;&#10;Description automatically generated with medium confidence"/>
          <p:cNvPicPr preferRelativeResize="0"/>
          <p:nvPr/>
        </p:nvPicPr>
        <p:blipFill rotWithShape="1">
          <a:blip r:embed="rId14">
            <a:alphaModFix/>
          </a:blip>
          <a:srcRect/>
          <a:stretch/>
        </p:blipFill>
        <p:spPr>
          <a:xfrm>
            <a:off x="-1646516" y="265044"/>
            <a:ext cx="1271082" cy="127108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3"/>
        <p:cNvGrpSpPr/>
        <p:nvPr/>
      </p:nvGrpSpPr>
      <p:grpSpPr>
        <a:xfrm>
          <a:off x="0" y="0"/>
          <a:ext cx="0" cy="0"/>
          <a:chOff x="0" y="0"/>
          <a:chExt cx="0" cy="0"/>
        </a:xfrm>
      </p:grpSpPr>
      <p:sp>
        <p:nvSpPr>
          <p:cNvPr id="394" name="Google Shape;394;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5" name="Google Shape;395;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96" name="Google Shape;39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97" name="Google Shape;39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98" name="Google Shape;39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99" name="Google Shape;399;p31" descr="Shape&#10;&#10;Description automatically generated with medium confidence"/>
          <p:cNvPicPr preferRelativeResize="0"/>
          <p:nvPr/>
        </p:nvPicPr>
        <p:blipFill rotWithShape="1">
          <a:blip r:embed="rId13">
            <a:alphaModFix/>
          </a:blip>
          <a:srcRect/>
          <a:stretch/>
        </p:blipFill>
        <p:spPr>
          <a:xfrm>
            <a:off x="-1480930" y="115957"/>
            <a:ext cx="1181630" cy="118163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2"/>
        <p:cNvGrpSpPr/>
        <p:nvPr/>
      </p:nvGrpSpPr>
      <p:grpSpPr>
        <a:xfrm>
          <a:off x="0" y="0"/>
          <a:ext cx="0" cy="0"/>
          <a:chOff x="0" y="0"/>
          <a:chExt cx="0" cy="0"/>
        </a:xfrm>
      </p:grpSpPr>
      <p:sp>
        <p:nvSpPr>
          <p:cNvPr id="463" name="Google Shape;46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4" name="Google Shape;464;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5" name="Google Shape;4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6" name="Google Shape;4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7" name="Google Shape;4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8.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32.jpg"/><Relationship Id="rId4" Type="http://schemas.openxmlformats.org/officeDocument/2006/relationships/image" Target="../media/image31.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7.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5.jpg"/><Relationship Id="rId4" Type="http://schemas.openxmlformats.org/officeDocument/2006/relationships/image" Target="../media/image34.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36.jp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5.gif"/><Relationship Id="rId5" Type="http://schemas.openxmlformats.org/officeDocument/2006/relationships/image" Target="../media/image14.gif"/><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5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66.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6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09331"/>
            <a:ext cx="12192001" cy="6983472"/>
          </a:xfrm>
          <a:prstGeom prst="rect">
            <a:avLst/>
          </a:prstGeom>
        </p:spPr>
      </p:pic>
      <p:sp>
        <p:nvSpPr>
          <p:cNvPr id="3" name="TextBox 2"/>
          <p:cNvSpPr txBox="1"/>
          <p:nvPr/>
        </p:nvSpPr>
        <p:spPr>
          <a:xfrm>
            <a:off x="2107095" y="278296"/>
            <a:ext cx="8460329" cy="646331"/>
          </a:xfrm>
          <a:prstGeom prst="rect">
            <a:avLst/>
          </a:prstGeom>
          <a:noFill/>
        </p:spPr>
        <p:txBody>
          <a:bodyPr wrap="none" rtlCol="0">
            <a:spAutoFit/>
          </a:bodyPr>
          <a:lstStyle/>
          <a:p>
            <a:r>
              <a:rPr lang="en-US" sz="3600" b="1" dirty="0" smtClean="0">
                <a:solidFill>
                  <a:srgbClr val="FF0000"/>
                </a:solidFill>
                <a:latin typeface="Times New Roman" panose="02020603050405020304" pitchFamily="18" charset="0"/>
                <a:cs typeface="Times New Roman" panose="02020603050405020304" pitchFamily="18" charset="0"/>
              </a:rPr>
              <a:t>TRƯỜNG TIỂU HỌC NGÔ THÌ NHẬM </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6515" b="42883" l="19028" r="46658">
                        <a14:foregroundMark x1="28764" y1="26904" x2="28764" y2="26904"/>
                        <a14:foregroundMark x1="31672" y1="25000" x2="31672" y2="25000"/>
                      </a14:backgroundRemoval>
                    </a14:imgEffect>
                  </a14:imgLayer>
                </a14:imgProps>
              </a:ext>
              <a:ext uri="{28A0092B-C50C-407E-A947-70E740481C1C}">
                <a14:useLocalDpi xmlns:a14="http://schemas.microsoft.com/office/drawing/2010/main" val="0"/>
              </a:ext>
            </a:extLst>
          </a:blip>
          <a:srcRect l="15574" t="13219" r="49888" b="53821"/>
          <a:stretch/>
        </p:blipFill>
        <p:spPr>
          <a:xfrm>
            <a:off x="367747" y="-109331"/>
            <a:ext cx="1739348" cy="1764926"/>
          </a:xfrm>
          <a:prstGeom prst="rect">
            <a:avLst/>
          </a:prstGeom>
        </p:spPr>
      </p:pic>
      <p:sp>
        <p:nvSpPr>
          <p:cNvPr id="5" name="TextBox 4"/>
          <p:cNvSpPr txBox="1"/>
          <p:nvPr/>
        </p:nvSpPr>
        <p:spPr>
          <a:xfrm>
            <a:off x="1972491" y="1661011"/>
            <a:ext cx="9431383" cy="2823308"/>
          </a:xfrm>
          <a:prstGeom prst="rect">
            <a:avLst/>
          </a:prstGeom>
          <a:noFill/>
        </p:spPr>
        <p:txBody>
          <a:bodyPr wrap="none" rtlCol="0">
            <a:prstTxWarp prst="textArchUp">
              <a:avLst/>
            </a:prstTxWarp>
            <a:spAutoFit/>
          </a:bodyPr>
          <a:lstStyle/>
          <a:p>
            <a:r>
              <a:rPr lang="en-US" sz="4000" b="1" dirty="0" smtClean="0">
                <a:ln w="10160">
                  <a:solidFill>
                    <a:schemeClr val="accent5"/>
                  </a:solidFill>
                  <a:prstDash val="solid"/>
                </a:ln>
                <a:solidFill>
                  <a:srgbClr val="FF00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NHIỆT LIỆT CHÀO MỪNG QUÝ THẦY CÔ </a:t>
            </a:r>
            <a:endParaRPr lang="en-US" sz="4000" b="1" dirty="0">
              <a:ln w="10160">
                <a:solidFill>
                  <a:schemeClr val="accent5"/>
                </a:solidFill>
                <a:prstDash val="solid"/>
              </a:ln>
              <a:solidFill>
                <a:srgbClr val="FF00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
        <p:nvSpPr>
          <p:cNvPr id="6" name="TextBox 5"/>
          <p:cNvSpPr txBox="1"/>
          <p:nvPr/>
        </p:nvSpPr>
        <p:spPr>
          <a:xfrm>
            <a:off x="4799137" y="2507586"/>
            <a:ext cx="3342582" cy="707886"/>
          </a:xfrm>
          <a:prstGeom prst="rect">
            <a:avLst/>
          </a:prstGeom>
          <a:noFill/>
        </p:spPr>
        <p:txBody>
          <a:bodyPr wrap="none" rtlCol="0">
            <a:spAutoFit/>
          </a:bodyPr>
          <a:lstStyle/>
          <a:p>
            <a:r>
              <a:rPr lang="en-US" sz="4000" b="1" dirty="0" err="1" smtClean="0">
                <a:latin typeface="Times New Roman" panose="02020603050405020304" pitchFamily="18" charset="0"/>
                <a:cs typeface="Times New Roman" panose="02020603050405020304" pitchFamily="18" charset="0"/>
              </a:rPr>
              <a:t>Môn</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Đạo</a:t>
            </a:r>
            <a:r>
              <a:rPr lang="en-US" sz="4000" b="1" dirty="0" smtClean="0">
                <a:latin typeface="Times New Roman" panose="02020603050405020304" pitchFamily="18" charset="0"/>
                <a:cs typeface="Times New Roman" panose="02020603050405020304" pitchFamily="18" charset="0"/>
              </a:rPr>
              <a:t> </a:t>
            </a:r>
            <a:r>
              <a:rPr lang="en-US" sz="4000" b="1" dirty="0" err="1" smtClean="0">
                <a:latin typeface="Times New Roman" panose="02020603050405020304" pitchFamily="18" charset="0"/>
                <a:cs typeface="Times New Roman" panose="02020603050405020304" pitchFamily="18" charset="0"/>
              </a:rPr>
              <a:t>đức</a:t>
            </a:r>
            <a:endParaRPr lang="en-US" sz="40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3063085" y="3305525"/>
            <a:ext cx="6814686" cy="646331"/>
          </a:xfrm>
          <a:prstGeom prst="rect">
            <a:avLst/>
          </a:prstGeom>
          <a:noFill/>
        </p:spPr>
        <p:txBody>
          <a:bodyPr wrap="none" rtlCol="0">
            <a:spAutoFit/>
          </a:bodyPr>
          <a:lstStyle/>
          <a:p>
            <a:r>
              <a:rPr lang="en-US" sz="3600" b="1" dirty="0" err="1" smtClean="0">
                <a:solidFill>
                  <a:srgbClr val="002060"/>
                </a:solidFill>
                <a:latin typeface="Times New Roman" panose="02020603050405020304" pitchFamily="18" charset="0"/>
                <a:cs typeface="Times New Roman" panose="02020603050405020304" pitchFamily="18" charset="0"/>
              </a:rPr>
              <a:t>Em</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yêu</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Tổ</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quốc</a:t>
            </a:r>
            <a:r>
              <a:rPr lang="en-US" sz="3600" b="1" dirty="0" smtClean="0">
                <a:solidFill>
                  <a:srgbClr val="002060"/>
                </a:solidFill>
                <a:latin typeface="Times New Roman" panose="02020603050405020304" pitchFamily="18" charset="0"/>
                <a:cs typeface="Times New Roman" panose="02020603050405020304" pitchFamily="18" charset="0"/>
              </a:rPr>
              <a:t> </a:t>
            </a:r>
            <a:r>
              <a:rPr lang="en-US" sz="3600" b="1" dirty="0" err="1" smtClean="0">
                <a:solidFill>
                  <a:srgbClr val="002060"/>
                </a:solidFill>
                <a:latin typeface="Times New Roman" panose="02020603050405020304" pitchFamily="18" charset="0"/>
                <a:cs typeface="Times New Roman" panose="02020603050405020304" pitchFamily="18" charset="0"/>
              </a:rPr>
              <a:t>Việt</a:t>
            </a:r>
            <a:r>
              <a:rPr lang="en-US" sz="3600" b="1" dirty="0" smtClean="0">
                <a:solidFill>
                  <a:srgbClr val="002060"/>
                </a:solidFill>
                <a:latin typeface="Times New Roman" panose="02020603050405020304" pitchFamily="18" charset="0"/>
                <a:cs typeface="Times New Roman" panose="02020603050405020304" pitchFamily="18" charset="0"/>
              </a:rPr>
              <a:t> Nam( </a:t>
            </a:r>
            <a:r>
              <a:rPr lang="en-US" sz="3600" b="1" dirty="0" err="1" smtClean="0">
                <a:solidFill>
                  <a:srgbClr val="002060"/>
                </a:solidFill>
                <a:latin typeface="Times New Roman" panose="02020603050405020304" pitchFamily="18" charset="0"/>
                <a:cs typeface="Times New Roman" panose="02020603050405020304" pitchFamily="18" charset="0"/>
              </a:rPr>
              <a:t>tiết</a:t>
            </a:r>
            <a:r>
              <a:rPr lang="en-US" sz="3600" b="1" dirty="0" smtClean="0">
                <a:solidFill>
                  <a:srgbClr val="002060"/>
                </a:solidFill>
                <a:latin typeface="Times New Roman" panose="02020603050405020304" pitchFamily="18" charset="0"/>
                <a:cs typeface="Times New Roman" panose="02020603050405020304" pitchFamily="18" charset="0"/>
              </a:rPr>
              <a:t> 3)</a:t>
            </a:r>
            <a:endParaRPr lang="en-US" sz="36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7751560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11"/>
          <p:cNvSpPr/>
          <p:nvPr/>
        </p:nvSpPr>
        <p:spPr>
          <a:xfrm>
            <a:off x="3345217" y="44403"/>
            <a:ext cx="5078563" cy="1459345"/>
          </a:xfrm>
          <a:prstGeom prst="roundRect">
            <a:avLst>
              <a:gd name="adj" fmla="val 16667"/>
            </a:avLst>
          </a:prstGeom>
          <a:solidFill>
            <a:srgbClr val="00B05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51" name="Google Shape;651;p11"/>
          <p:cNvSpPr txBox="1"/>
          <p:nvPr/>
        </p:nvSpPr>
        <p:spPr>
          <a:xfrm>
            <a:off x="4477245" y="331661"/>
            <a:ext cx="4957188" cy="7078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4000"/>
              <a:buFont typeface="Arial"/>
              <a:buNone/>
            </a:pPr>
            <a:r>
              <a:rPr lang="en-US" sz="4000" b="0" i="0" u="none" strike="noStrike" cap="none">
                <a:solidFill>
                  <a:schemeClr val="lt1"/>
                </a:solidFill>
                <a:latin typeface="Arial"/>
                <a:ea typeface="Arial"/>
                <a:cs typeface="Arial"/>
                <a:sym typeface="Arial"/>
              </a:rPr>
              <a:t>Bày tỏ ý kiến</a:t>
            </a:r>
            <a:endParaRPr sz="4000" b="0" i="0" u="none" strike="noStrike" cap="none">
              <a:solidFill>
                <a:schemeClr val="lt1"/>
              </a:solidFill>
              <a:latin typeface="Arial"/>
              <a:ea typeface="Arial"/>
              <a:cs typeface="Arial"/>
              <a:sym typeface="Arial"/>
            </a:endParaRPr>
          </a:p>
        </p:txBody>
      </p:sp>
      <p:sp>
        <p:nvSpPr>
          <p:cNvPr id="652" name="Google Shape;652;p11"/>
          <p:cNvSpPr/>
          <p:nvPr/>
        </p:nvSpPr>
        <p:spPr>
          <a:xfrm>
            <a:off x="1294491" y="2070139"/>
            <a:ext cx="9370300" cy="3046988"/>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en-US" sz="3200">
                <a:solidFill>
                  <a:schemeClr val="dk1"/>
                </a:solidFill>
                <a:latin typeface="Times New Roman"/>
                <a:ea typeface="Times New Roman"/>
                <a:cs typeface="Times New Roman"/>
                <a:sym typeface="Times New Roman"/>
              </a:rPr>
              <a:t>a, Nghiêm trang khi chào cờ thể hiện tình yêu Tổ quốc.</a:t>
            </a:r>
            <a:endParaRPr sz="3200">
              <a:solidFill>
                <a:schemeClr val="dk1"/>
              </a:solidFill>
              <a:latin typeface="Times New Roman"/>
              <a:ea typeface="Times New Roman"/>
              <a:cs typeface="Times New Roman"/>
              <a:sym typeface="Times New Roman"/>
            </a:endParaRPr>
          </a:p>
          <a:p>
            <a:pPr marL="0" marR="0" lvl="0" indent="0" algn="just" rtl="0">
              <a:lnSpc>
                <a:spcPct val="120000"/>
              </a:lnSpc>
              <a:spcBef>
                <a:spcPts val="0"/>
              </a:spcBef>
              <a:spcAft>
                <a:spcPts val="0"/>
              </a:spcAft>
              <a:buNone/>
            </a:pPr>
            <a:r>
              <a:rPr lang="en-US" sz="3200">
                <a:solidFill>
                  <a:schemeClr val="dk1"/>
                </a:solidFill>
                <a:latin typeface="Times New Roman"/>
                <a:ea typeface="Times New Roman"/>
                <a:cs typeface="Times New Roman"/>
                <a:sym typeface="Times New Roman"/>
              </a:rPr>
              <a:t>b, Giữ gìn vẻ đẹp quê hương là trách nhiệm của mỗi chúng ta.</a:t>
            </a:r>
            <a:endParaRPr sz="3200">
              <a:solidFill>
                <a:schemeClr val="dk1"/>
              </a:solidFill>
              <a:latin typeface="Times New Roman"/>
              <a:ea typeface="Times New Roman"/>
              <a:cs typeface="Times New Roman"/>
              <a:sym typeface="Times New Roman"/>
            </a:endParaRPr>
          </a:p>
          <a:p>
            <a:pPr marL="0" marR="0" lvl="0" indent="0" algn="just" rtl="0">
              <a:lnSpc>
                <a:spcPct val="120000"/>
              </a:lnSpc>
              <a:spcBef>
                <a:spcPts val="0"/>
              </a:spcBef>
              <a:spcAft>
                <a:spcPts val="0"/>
              </a:spcAft>
              <a:buNone/>
            </a:pPr>
            <a:r>
              <a:rPr lang="en-US" sz="3200">
                <a:solidFill>
                  <a:schemeClr val="dk1"/>
                </a:solidFill>
                <a:latin typeface="Times New Roman"/>
                <a:ea typeface="Times New Roman"/>
                <a:cs typeface="Times New Roman"/>
                <a:sym typeface="Times New Roman"/>
              </a:rPr>
              <a:t>c, Trò chơi dân gian không hấp dẫn.</a:t>
            </a:r>
            <a:endParaRPr sz="3200">
              <a:solidFill>
                <a:schemeClr val="dk1"/>
              </a:solidFill>
              <a:latin typeface="Times New Roman"/>
              <a:ea typeface="Times New Roman"/>
              <a:cs typeface="Times New Roman"/>
              <a:sym typeface="Times New Roman"/>
            </a:endParaRPr>
          </a:p>
          <a:p>
            <a:pPr marL="0" marR="0" lvl="0" indent="0" algn="just" rtl="0">
              <a:lnSpc>
                <a:spcPct val="120000"/>
              </a:lnSpc>
              <a:spcBef>
                <a:spcPts val="0"/>
              </a:spcBef>
              <a:spcAft>
                <a:spcPts val="0"/>
              </a:spcAft>
              <a:buNone/>
            </a:pPr>
            <a:r>
              <a:rPr lang="en-US" sz="3200">
                <a:solidFill>
                  <a:schemeClr val="dk1"/>
                </a:solidFill>
                <a:latin typeface="Times New Roman"/>
                <a:ea typeface="Times New Roman"/>
                <a:cs typeface="Times New Roman"/>
                <a:sym typeface="Times New Roman"/>
              </a:rPr>
              <a:t>d, Yêu nước là một truyền thống quý báu của dân tộc ta.</a:t>
            </a:r>
            <a:endParaRPr sz="3200">
              <a:solidFill>
                <a:schemeClr val="dk1"/>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1"/>
                                        </p:tgtEl>
                                        <p:attrNameLst>
                                          <p:attrName>style.visibility</p:attrName>
                                        </p:attrNameLst>
                                      </p:cBhvr>
                                      <p:to>
                                        <p:strVal val="visible"/>
                                      </p:to>
                                    </p:set>
                                    <p:animEffect transition="in" filter="fade">
                                      <p:cBhvr>
                                        <p:cTn id="7" dur="1000"/>
                                        <p:tgtEl>
                                          <p:spTgt spid="6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0"/>
                                        </p:tgtEl>
                                        <p:attrNameLst>
                                          <p:attrName>style.visibility</p:attrName>
                                        </p:attrNameLst>
                                      </p:cBhvr>
                                      <p:to>
                                        <p:strVal val="visible"/>
                                      </p:to>
                                    </p:set>
                                    <p:animEffect transition="in" filter="fade">
                                      <p:cBhvr>
                                        <p:cTn id="12" dur="500"/>
                                        <p:tgtEl>
                                          <p:spTgt spid="65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2"/>
                                        </p:tgtEl>
                                        <p:attrNameLst>
                                          <p:attrName>style.visibility</p:attrName>
                                        </p:attrNameLst>
                                      </p:cBhvr>
                                      <p:to>
                                        <p:strVal val="visible"/>
                                      </p:to>
                                    </p:set>
                                    <p:animEffect transition="in" filter="fade">
                                      <p:cBhvr>
                                        <p:cTn id="17" dur="1000"/>
                                        <p:tgtEl>
                                          <p:spTgt spid="6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12"/>
          <p:cNvSpPr/>
          <p:nvPr/>
        </p:nvSpPr>
        <p:spPr>
          <a:xfrm>
            <a:off x="3345217" y="44403"/>
            <a:ext cx="5078563" cy="1459345"/>
          </a:xfrm>
          <a:prstGeom prst="roundRect">
            <a:avLst>
              <a:gd name="adj" fmla="val 16667"/>
            </a:avLst>
          </a:prstGeom>
          <a:solidFill>
            <a:srgbClr val="00B05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58" name="Google Shape;658;p12"/>
          <p:cNvSpPr txBox="1"/>
          <p:nvPr/>
        </p:nvSpPr>
        <p:spPr>
          <a:xfrm>
            <a:off x="3405904" y="297021"/>
            <a:ext cx="4957188"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Times New Roman"/>
                <a:ea typeface="Times New Roman"/>
                <a:cs typeface="Times New Roman"/>
                <a:sym typeface="Times New Roman"/>
              </a:rPr>
              <a:t>Nêu những hiểu biết của em về các địa danh.</a:t>
            </a:r>
            <a:endParaRPr sz="2800" b="0" i="0" u="none" strike="noStrike" cap="none">
              <a:solidFill>
                <a:schemeClr val="lt1"/>
              </a:solidFill>
              <a:latin typeface="Times New Roman"/>
              <a:ea typeface="Times New Roman"/>
              <a:cs typeface="Times New Roman"/>
              <a:sym typeface="Times New Roman"/>
            </a:endParaRPr>
          </a:p>
        </p:txBody>
      </p:sp>
      <p:pic>
        <p:nvPicPr>
          <p:cNvPr id="659" name="Google Shape;659;p12"/>
          <p:cNvPicPr preferRelativeResize="0"/>
          <p:nvPr/>
        </p:nvPicPr>
        <p:blipFill rotWithShape="1">
          <a:blip r:embed="rId3">
            <a:alphaModFix/>
          </a:blip>
          <a:srcRect/>
          <a:stretch/>
        </p:blipFill>
        <p:spPr>
          <a:xfrm>
            <a:off x="116966" y="1913385"/>
            <a:ext cx="3786476" cy="2621670"/>
          </a:xfrm>
          <a:prstGeom prst="rect">
            <a:avLst/>
          </a:prstGeom>
          <a:noFill/>
          <a:ln>
            <a:noFill/>
          </a:ln>
        </p:spPr>
      </p:pic>
      <p:pic>
        <p:nvPicPr>
          <p:cNvPr id="660" name="Google Shape;660;p12"/>
          <p:cNvPicPr preferRelativeResize="0"/>
          <p:nvPr/>
        </p:nvPicPr>
        <p:blipFill rotWithShape="1">
          <a:blip r:embed="rId4">
            <a:alphaModFix/>
          </a:blip>
          <a:srcRect/>
          <a:stretch/>
        </p:blipFill>
        <p:spPr>
          <a:xfrm>
            <a:off x="3903442" y="1756365"/>
            <a:ext cx="3962112" cy="2778689"/>
          </a:xfrm>
          <a:prstGeom prst="rect">
            <a:avLst/>
          </a:prstGeom>
          <a:noFill/>
          <a:ln>
            <a:noFill/>
          </a:ln>
        </p:spPr>
      </p:pic>
      <p:pic>
        <p:nvPicPr>
          <p:cNvPr id="661" name="Google Shape;661;p12"/>
          <p:cNvPicPr preferRelativeResize="0"/>
          <p:nvPr/>
        </p:nvPicPr>
        <p:blipFill rotWithShape="1">
          <a:blip r:embed="rId5">
            <a:alphaModFix/>
          </a:blip>
          <a:srcRect/>
          <a:stretch/>
        </p:blipFill>
        <p:spPr>
          <a:xfrm>
            <a:off x="7970982" y="1939482"/>
            <a:ext cx="4137891" cy="2569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8"/>
                                        </p:tgtEl>
                                        <p:attrNameLst>
                                          <p:attrName>style.visibility</p:attrName>
                                        </p:attrNameLst>
                                      </p:cBhvr>
                                      <p:to>
                                        <p:strVal val="visible"/>
                                      </p:to>
                                    </p:set>
                                    <p:animEffect transition="in" filter="fade">
                                      <p:cBhvr>
                                        <p:cTn id="7" dur="1000"/>
                                        <p:tgtEl>
                                          <p:spTgt spid="6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57"/>
                                        </p:tgtEl>
                                        <p:attrNameLst>
                                          <p:attrName>style.visibility</p:attrName>
                                        </p:attrNameLst>
                                      </p:cBhvr>
                                      <p:to>
                                        <p:strVal val="visible"/>
                                      </p:to>
                                    </p:set>
                                    <p:animEffect transition="in" filter="fade">
                                      <p:cBhvr>
                                        <p:cTn id="12" dur="500"/>
                                        <p:tgtEl>
                                          <p:spTgt spid="65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59"/>
                                        </p:tgtEl>
                                        <p:attrNameLst>
                                          <p:attrName>style.visibility</p:attrName>
                                        </p:attrNameLst>
                                      </p:cBhvr>
                                      <p:to>
                                        <p:strVal val="visible"/>
                                      </p:to>
                                    </p:set>
                                    <p:anim calcmode="lin" valueType="num">
                                      <p:cBhvr additive="base">
                                        <p:cTn id="17" dur="500"/>
                                        <p:tgtEl>
                                          <p:spTgt spid="659"/>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60"/>
                                        </p:tgtEl>
                                        <p:attrNameLst>
                                          <p:attrName>style.visibility</p:attrName>
                                        </p:attrNameLst>
                                      </p:cBhvr>
                                      <p:to>
                                        <p:strVal val="visible"/>
                                      </p:to>
                                    </p:set>
                                    <p:anim calcmode="lin" valueType="num">
                                      <p:cBhvr additive="base">
                                        <p:cTn id="22" dur="500"/>
                                        <p:tgtEl>
                                          <p:spTgt spid="66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61"/>
                                        </p:tgtEl>
                                        <p:attrNameLst>
                                          <p:attrName>style.visibility</p:attrName>
                                        </p:attrNameLst>
                                      </p:cBhvr>
                                      <p:to>
                                        <p:strVal val="visible"/>
                                      </p:to>
                                    </p:set>
                                    <p:anim calcmode="lin" valueType="num">
                                      <p:cBhvr additive="base">
                                        <p:cTn id="27" dur="500"/>
                                        <p:tgtEl>
                                          <p:spTgt spid="66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13"/>
          <p:cNvSpPr/>
          <p:nvPr/>
        </p:nvSpPr>
        <p:spPr>
          <a:xfrm>
            <a:off x="3345217" y="44403"/>
            <a:ext cx="5078563" cy="1459345"/>
          </a:xfrm>
          <a:prstGeom prst="roundRect">
            <a:avLst>
              <a:gd name="adj" fmla="val 16667"/>
            </a:avLst>
          </a:prstGeom>
          <a:solidFill>
            <a:srgbClr val="00B05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667" name="Google Shape;667;p13"/>
          <p:cNvSpPr txBox="1"/>
          <p:nvPr/>
        </p:nvSpPr>
        <p:spPr>
          <a:xfrm>
            <a:off x="3501047" y="275434"/>
            <a:ext cx="4957188"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Times New Roman"/>
                <a:ea typeface="Times New Roman"/>
                <a:cs typeface="Times New Roman"/>
                <a:sym typeface="Times New Roman"/>
              </a:rPr>
              <a:t>Thực hiện tư thế nghiêm khi chào cờ</a:t>
            </a:r>
            <a:r>
              <a:rPr lang="en-US" sz="2800" b="1">
                <a:solidFill>
                  <a:schemeClr val="dk1"/>
                </a:solidFill>
                <a:latin typeface="Arial"/>
                <a:ea typeface="Arial"/>
                <a:cs typeface="Arial"/>
                <a:sym typeface="Arial"/>
              </a:rPr>
              <a:t> </a:t>
            </a:r>
            <a:endParaRPr sz="2800" b="0" i="0" u="none" strike="noStrike" cap="none">
              <a:solidFill>
                <a:srgbClr val="FFFFFF"/>
              </a:solidFill>
              <a:latin typeface="Arial"/>
              <a:ea typeface="Arial"/>
              <a:cs typeface="Arial"/>
              <a:sym typeface="Arial"/>
            </a:endParaRPr>
          </a:p>
        </p:txBody>
      </p:sp>
      <p:sp>
        <p:nvSpPr>
          <p:cNvPr id="668" name="Google Shape;668;p13"/>
          <p:cNvSpPr/>
          <p:nvPr/>
        </p:nvSpPr>
        <p:spPr>
          <a:xfrm>
            <a:off x="1294491" y="2070139"/>
            <a:ext cx="9370300" cy="30939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Times New Roman"/>
                <a:ea typeface="Times New Roman"/>
                <a:cs typeface="Times New Roman"/>
                <a:sym typeface="Times New Roman"/>
              </a:rPr>
              <a:t>+ Bỏ mũ, nón xuống</a:t>
            </a:r>
            <a:endParaRPr sz="3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US" sz="3200">
                <a:solidFill>
                  <a:schemeClr val="dk1"/>
                </a:solidFill>
                <a:latin typeface="Times New Roman"/>
                <a:ea typeface="Times New Roman"/>
                <a:cs typeface="Times New Roman"/>
                <a:sym typeface="Times New Roman"/>
              </a:rPr>
              <a:t>+ Chỉnh đốn trang phục gọn gàng</a:t>
            </a:r>
            <a:endParaRPr sz="3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US" sz="3200">
                <a:solidFill>
                  <a:schemeClr val="dk1"/>
                </a:solidFill>
                <a:latin typeface="Times New Roman"/>
                <a:ea typeface="Times New Roman"/>
                <a:cs typeface="Times New Roman"/>
                <a:sym typeface="Times New Roman"/>
              </a:rPr>
              <a:t>+ Tư thế nghiêm trang, hai tay nắm hờ, mắt hướng về phía Quốc kì </a:t>
            </a:r>
            <a:endParaRPr sz="3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US" sz="3200">
                <a:solidFill>
                  <a:schemeClr val="dk1"/>
                </a:solidFill>
                <a:latin typeface="Times New Roman"/>
                <a:ea typeface="Times New Roman"/>
                <a:cs typeface="Times New Roman"/>
                <a:sym typeface="Times New Roman"/>
              </a:rPr>
              <a:t>+ Thực hiện động tác chào cờ theo nghi thức.</a:t>
            </a:r>
            <a:endParaRPr sz="3200">
              <a:solidFill>
                <a:schemeClr val="dk1"/>
              </a:solidFill>
              <a:latin typeface="Times New Roman"/>
              <a:ea typeface="Times New Roman"/>
              <a:cs typeface="Times New Roman"/>
              <a:sym typeface="Times New Roman"/>
            </a:endParaRPr>
          </a:p>
          <a:p>
            <a:pPr marL="0" marR="0" lvl="0" indent="0" algn="just" rtl="0">
              <a:lnSpc>
                <a:spcPct val="120000"/>
              </a:lnSpc>
              <a:spcBef>
                <a:spcPts val="0"/>
              </a:spcBef>
              <a:spcAft>
                <a:spcPts val="0"/>
              </a:spcAft>
              <a:buClr>
                <a:schemeClr val="dk1"/>
              </a:buClr>
              <a:buSzPts val="3200"/>
              <a:buFont typeface="Arial"/>
              <a:buNone/>
            </a:pPr>
            <a:endParaRPr sz="3200" b="0" i="0" u="none" strike="noStrike" cap="none">
              <a:solidFill>
                <a:srgbClr val="00000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67"/>
                                        </p:tgtEl>
                                        <p:attrNameLst>
                                          <p:attrName>style.visibility</p:attrName>
                                        </p:attrNameLst>
                                      </p:cBhvr>
                                      <p:to>
                                        <p:strVal val="visible"/>
                                      </p:to>
                                    </p:set>
                                    <p:animEffect transition="in" filter="fade">
                                      <p:cBhvr>
                                        <p:cTn id="7" dur="1000"/>
                                        <p:tgtEl>
                                          <p:spTgt spid="6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66"/>
                                        </p:tgtEl>
                                        <p:attrNameLst>
                                          <p:attrName>style.visibility</p:attrName>
                                        </p:attrNameLst>
                                      </p:cBhvr>
                                      <p:to>
                                        <p:strVal val="visible"/>
                                      </p:to>
                                    </p:set>
                                    <p:animEffect transition="in" filter="fade">
                                      <p:cBhvr>
                                        <p:cTn id="12" dur="500"/>
                                        <p:tgtEl>
                                          <p:spTgt spid="66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68"/>
                                        </p:tgtEl>
                                        <p:attrNameLst>
                                          <p:attrName>style.visibility</p:attrName>
                                        </p:attrNameLst>
                                      </p:cBhvr>
                                      <p:to>
                                        <p:strVal val="visible"/>
                                      </p:to>
                                    </p:set>
                                    <p:animEffect transition="in" filter="fade">
                                      <p:cBhvr>
                                        <p:cTn id="17" dur="1000"/>
                                        <p:tgtEl>
                                          <p:spTgt spid="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p14"/>
          <p:cNvSpPr/>
          <p:nvPr/>
        </p:nvSpPr>
        <p:spPr>
          <a:xfrm>
            <a:off x="3205908" y="2434728"/>
            <a:ext cx="5541485" cy="1410159"/>
          </a:xfrm>
          <a:prstGeom prst="roundRect">
            <a:avLst>
              <a:gd name="adj" fmla="val 16667"/>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675" name="Google Shape;675;p14"/>
          <p:cNvSpPr txBox="1"/>
          <p:nvPr/>
        </p:nvSpPr>
        <p:spPr>
          <a:xfrm>
            <a:off x="4746171" y="2755086"/>
            <a:ext cx="4615543"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85623"/>
              </a:buClr>
              <a:buSzPts val="4400"/>
              <a:buFont typeface="Times New Roman"/>
              <a:buNone/>
            </a:pPr>
            <a:r>
              <a:rPr lang="en-US" sz="4400" b="0" i="0" u="none" strike="noStrike" cap="none">
                <a:solidFill>
                  <a:srgbClr val="385623"/>
                </a:solidFill>
                <a:latin typeface="Times New Roman"/>
                <a:ea typeface="Times New Roman"/>
                <a:cs typeface="Times New Roman"/>
                <a:sym typeface="Times New Roman"/>
              </a:rPr>
              <a:t>Vận dụng </a:t>
            </a:r>
            <a:endParaRPr sz="4400" b="0" i="0" u="none" strike="noStrike" cap="none">
              <a:solidFill>
                <a:srgbClr val="385623"/>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74"/>
                                        </p:tgtEl>
                                        <p:attrNameLst>
                                          <p:attrName>style.visibility</p:attrName>
                                        </p:attrNameLst>
                                      </p:cBhvr>
                                      <p:to>
                                        <p:strVal val="visible"/>
                                      </p:to>
                                    </p:set>
                                    <p:animEffect transition="in" filter="fade">
                                      <p:cBhvr>
                                        <p:cTn id="7" dur="500"/>
                                        <p:tgtEl>
                                          <p:spTgt spid="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AF1DD"/>
        </a:solidFill>
        <a:effectLst/>
      </p:bgPr>
    </p:bg>
    <p:spTree>
      <p:nvGrpSpPr>
        <p:cNvPr id="1" name="Shape 679"/>
        <p:cNvGrpSpPr/>
        <p:nvPr/>
      </p:nvGrpSpPr>
      <p:grpSpPr>
        <a:xfrm>
          <a:off x="0" y="0"/>
          <a:ext cx="0" cy="0"/>
          <a:chOff x="0" y="0"/>
          <a:chExt cx="0" cy="0"/>
        </a:xfrm>
      </p:grpSpPr>
      <p:pic>
        <p:nvPicPr>
          <p:cNvPr id="680" name="Google Shape;680;p15"/>
          <p:cNvPicPr preferRelativeResize="0"/>
          <p:nvPr/>
        </p:nvPicPr>
        <p:blipFill rotWithShape="1">
          <a:blip r:embed="rId3">
            <a:alphaModFix/>
          </a:blip>
          <a:srcRect/>
          <a:stretch/>
        </p:blipFill>
        <p:spPr>
          <a:xfrm>
            <a:off x="0" y="0"/>
            <a:ext cx="1978967" cy="1978967"/>
          </a:xfrm>
          <a:prstGeom prst="rect">
            <a:avLst/>
          </a:prstGeom>
          <a:noFill/>
          <a:ln>
            <a:noFill/>
          </a:ln>
        </p:spPr>
      </p:pic>
      <p:sp>
        <p:nvSpPr>
          <p:cNvPr id="681" name="Google Shape;681;p15"/>
          <p:cNvSpPr txBox="1"/>
          <p:nvPr/>
        </p:nvSpPr>
        <p:spPr>
          <a:xfrm>
            <a:off x="2487143" y="0"/>
            <a:ext cx="8129521"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Times New Roman"/>
              <a:buNone/>
            </a:pPr>
            <a:r>
              <a:rPr lang="en-US" sz="3200">
                <a:solidFill>
                  <a:srgbClr val="000000"/>
                </a:solidFill>
                <a:latin typeface="Times New Roman"/>
                <a:ea typeface="Times New Roman"/>
                <a:cs typeface="Times New Roman"/>
                <a:sym typeface="Times New Roman"/>
              </a:rPr>
              <a:t>Chia sẻ những việc em đã và sẽ làm để thể hiện tình yêu Tổ quốc</a:t>
            </a:r>
            <a:r>
              <a:rPr lang="en-US" sz="3200" b="0" i="0" u="none" strike="noStrike" cap="none">
                <a:solidFill>
                  <a:srgbClr val="000000"/>
                </a:solidFill>
                <a:latin typeface="Times New Roman"/>
                <a:ea typeface="Times New Roman"/>
                <a:cs typeface="Times New Roman"/>
                <a:sym typeface="Times New Roman"/>
              </a:rPr>
              <a:t> </a:t>
            </a:r>
            <a:endParaRPr sz="3200" b="0" i="0" u="none" strike="noStrike" cap="none">
              <a:solidFill>
                <a:srgbClr val="000000"/>
              </a:solidFill>
              <a:latin typeface="Times New Roman"/>
              <a:ea typeface="Times New Roman"/>
              <a:cs typeface="Times New Roman"/>
              <a:sym typeface="Times New Roman"/>
            </a:endParaRPr>
          </a:p>
        </p:txBody>
      </p:sp>
      <p:pic>
        <p:nvPicPr>
          <p:cNvPr id="682" name="Google Shape;682;p15"/>
          <p:cNvPicPr preferRelativeResize="0"/>
          <p:nvPr/>
        </p:nvPicPr>
        <p:blipFill rotWithShape="1">
          <a:blip r:embed="rId4">
            <a:alphaModFix/>
          </a:blip>
          <a:srcRect l="10286" t="7200" r="3626" b="5392"/>
          <a:stretch/>
        </p:blipFill>
        <p:spPr>
          <a:xfrm>
            <a:off x="-1" y="4049486"/>
            <a:ext cx="2766063" cy="2808515"/>
          </a:xfrm>
          <a:prstGeom prst="rect">
            <a:avLst/>
          </a:prstGeom>
          <a:noFill/>
          <a:ln>
            <a:noFill/>
          </a:ln>
        </p:spPr>
      </p:pic>
      <p:pic>
        <p:nvPicPr>
          <p:cNvPr id="683" name="Google Shape;683;p15"/>
          <p:cNvPicPr preferRelativeResize="0"/>
          <p:nvPr/>
        </p:nvPicPr>
        <p:blipFill rotWithShape="1">
          <a:blip r:embed="rId5">
            <a:alphaModFix/>
          </a:blip>
          <a:srcRect/>
          <a:stretch/>
        </p:blipFill>
        <p:spPr>
          <a:xfrm>
            <a:off x="3147461" y="1414913"/>
            <a:ext cx="7292112" cy="415115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1">
                                            <p:txEl>
                                              <p:pRg st="0" end="0"/>
                                            </p:txEl>
                                          </p:spTgt>
                                        </p:tgtEl>
                                        <p:attrNameLst>
                                          <p:attrName>style.visibility</p:attrName>
                                        </p:attrNameLst>
                                      </p:cBhvr>
                                      <p:to>
                                        <p:strVal val="visible"/>
                                      </p:to>
                                    </p:set>
                                    <p:animEffect transition="in" filter="fade">
                                      <p:cBhvr>
                                        <p:cTn id="7" dur="2000"/>
                                        <p:tgtEl>
                                          <p:spTgt spid="68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AF1DD"/>
        </a:solidFill>
        <a:effectLst/>
      </p:bgPr>
    </p:bg>
    <p:spTree>
      <p:nvGrpSpPr>
        <p:cNvPr id="1" name="Shape 687"/>
        <p:cNvGrpSpPr/>
        <p:nvPr/>
      </p:nvGrpSpPr>
      <p:grpSpPr>
        <a:xfrm>
          <a:off x="0" y="0"/>
          <a:ext cx="0" cy="0"/>
          <a:chOff x="0" y="0"/>
          <a:chExt cx="0" cy="0"/>
        </a:xfrm>
      </p:grpSpPr>
      <p:pic>
        <p:nvPicPr>
          <p:cNvPr id="688" name="Google Shape;688;p16"/>
          <p:cNvPicPr preferRelativeResize="0"/>
          <p:nvPr/>
        </p:nvPicPr>
        <p:blipFill rotWithShape="1">
          <a:blip r:embed="rId3">
            <a:alphaModFix/>
          </a:blip>
          <a:srcRect/>
          <a:stretch/>
        </p:blipFill>
        <p:spPr>
          <a:xfrm>
            <a:off x="0" y="0"/>
            <a:ext cx="1978967" cy="1978967"/>
          </a:xfrm>
          <a:prstGeom prst="rect">
            <a:avLst/>
          </a:prstGeom>
          <a:noFill/>
          <a:ln>
            <a:noFill/>
          </a:ln>
        </p:spPr>
      </p:pic>
      <p:sp>
        <p:nvSpPr>
          <p:cNvPr id="689" name="Google Shape;689;p16"/>
          <p:cNvSpPr txBox="1"/>
          <p:nvPr/>
        </p:nvSpPr>
        <p:spPr>
          <a:xfrm>
            <a:off x="2367069" y="166254"/>
            <a:ext cx="9150675" cy="107721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Times New Roman"/>
              <a:buNone/>
            </a:pPr>
            <a:r>
              <a:rPr lang="en-US" sz="3200" b="0" i="0" u="none" strike="noStrike" cap="none">
                <a:solidFill>
                  <a:srgbClr val="000000"/>
                </a:solidFill>
                <a:latin typeface="Times New Roman"/>
                <a:ea typeface="Times New Roman"/>
                <a:cs typeface="Times New Roman"/>
                <a:sym typeface="Times New Roman"/>
              </a:rPr>
              <a:t>Hãy vẽ, sưu tầm tranh, ảnh, viết đoạn văn ngắn, làm thơ ... </a:t>
            </a:r>
            <a:r>
              <a:rPr lang="en-US" sz="3200">
                <a:solidFill>
                  <a:srgbClr val="000000"/>
                </a:solidFill>
                <a:latin typeface="Times New Roman"/>
                <a:ea typeface="Times New Roman"/>
                <a:cs typeface="Times New Roman"/>
                <a:sym typeface="Times New Roman"/>
              </a:rPr>
              <a:t>về các chú bộ đội đang bảo vệ biên giới hải đảo.</a:t>
            </a:r>
            <a:endParaRPr sz="3200" b="0" i="0" u="none" strike="noStrike" cap="none">
              <a:solidFill>
                <a:srgbClr val="000000"/>
              </a:solidFill>
              <a:latin typeface="Times New Roman"/>
              <a:ea typeface="Times New Roman"/>
              <a:cs typeface="Times New Roman"/>
              <a:sym typeface="Times New Roman"/>
            </a:endParaRPr>
          </a:p>
        </p:txBody>
      </p:sp>
      <p:pic>
        <p:nvPicPr>
          <p:cNvPr id="690" name="Google Shape;690;p16"/>
          <p:cNvPicPr preferRelativeResize="0"/>
          <p:nvPr/>
        </p:nvPicPr>
        <p:blipFill rotWithShape="1">
          <a:blip r:embed="rId4">
            <a:alphaModFix/>
          </a:blip>
          <a:srcRect l="10286" t="7200" r="3626" b="5392"/>
          <a:stretch/>
        </p:blipFill>
        <p:spPr>
          <a:xfrm>
            <a:off x="-1" y="4049486"/>
            <a:ext cx="2766063" cy="2808515"/>
          </a:xfrm>
          <a:prstGeom prst="rect">
            <a:avLst/>
          </a:prstGeom>
          <a:noFill/>
          <a:ln>
            <a:noFill/>
          </a:ln>
        </p:spPr>
      </p:pic>
      <p:pic>
        <p:nvPicPr>
          <p:cNvPr id="691" name="Google Shape;691;p16"/>
          <p:cNvPicPr preferRelativeResize="0"/>
          <p:nvPr/>
        </p:nvPicPr>
        <p:blipFill rotWithShape="1">
          <a:blip r:embed="rId5">
            <a:alphaModFix/>
          </a:blip>
          <a:srcRect/>
          <a:stretch/>
        </p:blipFill>
        <p:spPr>
          <a:xfrm>
            <a:off x="3294902" y="1786658"/>
            <a:ext cx="7304582" cy="405072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89">
                                            <p:txEl>
                                              <p:pRg st="0" end="0"/>
                                            </p:txEl>
                                          </p:spTgt>
                                        </p:tgtEl>
                                        <p:attrNameLst>
                                          <p:attrName>style.visibility</p:attrName>
                                        </p:attrNameLst>
                                      </p:cBhvr>
                                      <p:to>
                                        <p:strVal val="visible"/>
                                      </p:to>
                                    </p:set>
                                    <p:animEffect transition="in" filter="fade">
                                      <p:cBhvr>
                                        <p:cTn id="7" dur="2000"/>
                                        <p:tgtEl>
                                          <p:spTgt spid="68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pic>
        <p:nvPicPr>
          <p:cNvPr id="696" name="Google Shape;696;p17"/>
          <p:cNvPicPr preferRelativeResize="0"/>
          <p:nvPr/>
        </p:nvPicPr>
        <p:blipFill rotWithShape="1">
          <a:blip r:embed="rId3">
            <a:alphaModFix/>
          </a:blip>
          <a:srcRect/>
          <a:stretch/>
        </p:blipFill>
        <p:spPr>
          <a:xfrm>
            <a:off x="1139755" y="1293090"/>
            <a:ext cx="9758450" cy="390698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pic>
        <p:nvPicPr>
          <p:cNvPr id="702" name="Google Shape;702;p18"/>
          <p:cNvPicPr preferRelativeResize="0"/>
          <p:nvPr/>
        </p:nvPicPr>
        <p:blipFill rotWithShape="1">
          <a:blip r:embed="rId3">
            <a:alphaModFix/>
          </a:blip>
          <a:srcRect/>
          <a:stretch/>
        </p:blipFill>
        <p:spPr>
          <a:xfrm flipH="1">
            <a:off x="0" y="0"/>
            <a:ext cx="12192000" cy="6858000"/>
          </a:xfrm>
          <a:prstGeom prst="rect">
            <a:avLst/>
          </a:prstGeom>
          <a:noFill/>
          <a:ln>
            <a:noFill/>
          </a:ln>
        </p:spPr>
      </p:pic>
      <p:sp>
        <p:nvSpPr>
          <p:cNvPr id="703" name="Google Shape;703;p18"/>
          <p:cNvSpPr txBox="1"/>
          <p:nvPr/>
        </p:nvSpPr>
        <p:spPr>
          <a:xfrm>
            <a:off x="1090967" y="1757884"/>
            <a:ext cx="10498770" cy="23083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7200" b="1">
                <a:solidFill>
                  <a:srgbClr val="008080"/>
                </a:solidFill>
                <a:latin typeface="Times New Roman"/>
                <a:ea typeface="Times New Roman"/>
                <a:cs typeface="Times New Roman"/>
                <a:sym typeface="Times New Roman"/>
              </a:rPr>
              <a:t>CHÚC CÁC CON CHĂM NGOAN, HỌC GIỎI ! </a:t>
            </a:r>
            <a:endParaRPr/>
          </a:p>
        </p:txBody>
      </p:sp>
      <p:sp>
        <p:nvSpPr>
          <p:cNvPr id="704" name="Google Shape;704;p18"/>
          <p:cNvSpPr/>
          <p:nvPr/>
        </p:nvSpPr>
        <p:spPr>
          <a:xfrm>
            <a:off x="354012" y="342900"/>
            <a:ext cx="11482388" cy="6173786"/>
          </a:xfrm>
          <a:prstGeom prst="rect">
            <a:avLst/>
          </a:prstGeom>
          <a:noFill/>
          <a:ln w="12700" cap="flat" cmpd="sng">
            <a:solidFill>
              <a:srgbClr val="4B9C7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02"/>
                                        </p:tgtEl>
                                        <p:attrNameLst>
                                          <p:attrName>style.visibility</p:attrName>
                                        </p:attrNameLst>
                                      </p:cBhvr>
                                      <p:to>
                                        <p:strVal val="visible"/>
                                      </p:to>
                                    </p:set>
                                    <p:animEffect transition="in" filter="fade">
                                      <p:cBhvr>
                                        <p:cTn id="7" dur="750"/>
                                        <p:tgtEl>
                                          <p:spTgt spid="702"/>
                                        </p:tgtEl>
                                      </p:cBhvr>
                                    </p:animEffect>
                                  </p:childTnLst>
                                </p:cTn>
                              </p:par>
                            </p:childTnLst>
                          </p:cTn>
                        </p:par>
                        <p:par>
                          <p:cTn id="8" fill="hold">
                            <p:stCondLst>
                              <p:cond delay="750"/>
                            </p:stCondLst>
                            <p:childTnLst>
                              <p:par>
                                <p:cTn id="9" presetID="23" presetClass="entr" presetSubtype="16" fill="hold" nodeType="afterEffect">
                                  <p:stCondLst>
                                    <p:cond delay="0"/>
                                  </p:stCondLst>
                                  <p:childTnLst>
                                    <p:set>
                                      <p:cBhvr>
                                        <p:cTn id="10" dur="1" fill="hold">
                                          <p:stCondLst>
                                            <p:cond delay="0"/>
                                          </p:stCondLst>
                                        </p:cTn>
                                        <p:tgtEl>
                                          <p:spTgt spid="704"/>
                                        </p:tgtEl>
                                        <p:attrNameLst>
                                          <p:attrName>style.visibility</p:attrName>
                                        </p:attrNameLst>
                                      </p:cBhvr>
                                      <p:to>
                                        <p:strVal val="visible"/>
                                      </p:to>
                                    </p:set>
                                    <p:anim calcmode="lin" valueType="num">
                                      <p:cBhvr additive="base">
                                        <p:cTn id="11" dur="750"/>
                                        <p:tgtEl>
                                          <p:spTgt spid="704"/>
                                        </p:tgtEl>
                                        <p:attrNameLst>
                                          <p:attrName>ppt_w</p:attrName>
                                        </p:attrNameLst>
                                      </p:cBhvr>
                                      <p:tavLst>
                                        <p:tav tm="0">
                                          <p:val>
                                            <p:strVal val="0"/>
                                          </p:val>
                                        </p:tav>
                                        <p:tav tm="100000">
                                          <p:val>
                                            <p:strVal val="#ppt_w"/>
                                          </p:val>
                                        </p:tav>
                                      </p:tavLst>
                                    </p:anim>
                                    <p:anim calcmode="lin" valueType="num">
                                      <p:cBhvr additive="base">
                                        <p:cTn id="12" dur="750"/>
                                        <p:tgtEl>
                                          <p:spTgt spid="704"/>
                                        </p:tgtEl>
                                        <p:attrNameLst>
                                          <p:attrName>ppt_h</p:attrName>
                                        </p:attrNameLst>
                                      </p:cBhvr>
                                      <p:tavLst>
                                        <p:tav tm="0">
                                          <p:val>
                                            <p:strVal val="0"/>
                                          </p:val>
                                        </p:tav>
                                        <p:tav tm="100000">
                                          <p:val>
                                            <p:strVal val="#ppt_h"/>
                                          </p:val>
                                        </p:tav>
                                      </p:tavLst>
                                    </p:anim>
                                  </p:childTnLst>
                                </p:cTn>
                              </p:par>
                            </p:childTnLst>
                          </p:cTn>
                        </p:par>
                        <p:par>
                          <p:cTn id="13" fill="hold">
                            <p:stCondLst>
                              <p:cond delay="1500"/>
                            </p:stCondLst>
                            <p:childTnLst>
                              <p:par>
                                <p:cTn id="14" presetID="2" presetClass="entr" presetSubtype="4" fill="hold" nodeType="afterEffect">
                                  <p:stCondLst>
                                    <p:cond delay="0"/>
                                  </p:stCondLst>
                                  <p:childTnLst>
                                    <p:set>
                                      <p:cBhvr>
                                        <p:cTn id="15" dur="1" fill="hold">
                                          <p:stCondLst>
                                            <p:cond delay="0"/>
                                          </p:stCondLst>
                                        </p:cTn>
                                        <p:tgtEl>
                                          <p:spTgt spid="703"/>
                                        </p:tgtEl>
                                        <p:attrNameLst>
                                          <p:attrName>style.visibility</p:attrName>
                                        </p:attrNameLst>
                                      </p:cBhvr>
                                      <p:to>
                                        <p:strVal val="visible"/>
                                      </p:to>
                                    </p:set>
                                    <p:anim calcmode="lin" valueType="num">
                                      <p:cBhvr additive="base">
                                        <p:cTn id="16" dur="1250"/>
                                        <p:tgtEl>
                                          <p:spTgt spid="7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5" name="Title 4"/>
          <p:cNvSpPr>
            <a:spLocks noGrp="1"/>
          </p:cNvSpPr>
          <p:nvPr>
            <p:ph type="ctrTitle"/>
          </p:nvPr>
        </p:nvSpPr>
        <p:spPr/>
        <p:txBody>
          <a:bodyPr/>
          <a:lstStyle/>
          <a:p>
            <a:endParaRPr lang="en-US"/>
          </a:p>
        </p:txBody>
      </p:sp>
      <p:pic>
        <p:nvPicPr>
          <p:cNvPr id="6" name="Em yeu truong e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056473238"/>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2"/>
          <p:cNvSpPr/>
          <p:nvPr/>
        </p:nvSpPr>
        <p:spPr>
          <a:xfrm>
            <a:off x="7524750" y="1475185"/>
            <a:ext cx="342900" cy="514350"/>
          </a:xfrm>
          <a:prstGeom prst="irregularSeal1">
            <a:avLst/>
          </a:prstGeom>
          <a:gradFill>
            <a:gsLst>
              <a:gs pos="0">
                <a:srgbClr val="FF0000"/>
              </a:gs>
              <a:gs pos="100000">
                <a:srgbClr val="1907FD"/>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50" b="0" i="0" u="none" strike="noStrike" cap="none">
              <a:solidFill>
                <a:srgbClr val="000000"/>
              </a:solidFill>
              <a:latin typeface="Arial"/>
              <a:ea typeface="Arial"/>
              <a:cs typeface="Arial"/>
              <a:sym typeface="Arial"/>
            </a:endParaRPr>
          </a:p>
        </p:txBody>
      </p:sp>
      <p:sp>
        <p:nvSpPr>
          <p:cNvPr id="546" name="Google Shape;546;p2"/>
          <p:cNvSpPr/>
          <p:nvPr/>
        </p:nvSpPr>
        <p:spPr>
          <a:xfrm>
            <a:off x="3981396" y="1167704"/>
            <a:ext cx="342900" cy="514350"/>
          </a:xfrm>
          <a:prstGeom prst="irregularSeal1">
            <a:avLst/>
          </a:prstGeom>
          <a:gradFill>
            <a:gsLst>
              <a:gs pos="0">
                <a:srgbClr val="FF0000"/>
              </a:gs>
              <a:gs pos="100000">
                <a:srgbClr val="1907FD"/>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50" b="0" i="0" u="none" strike="noStrike" cap="none">
              <a:solidFill>
                <a:srgbClr val="000000"/>
              </a:solidFill>
              <a:latin typeface="Arial"/>
              <a:ea typeface="Arial"/>
              <a:cs typeface="Arial"/>
              <a:sym typeface="Arial"/>
            </a:endParaRPr>
          </a:p>
        </p:txBody>
      </p:sp>
      <p:sp>
        <p:nvSpPr>
          <p:cNvPr id="547" name="Google Shape;547;p2"/>
          <p:cNvSpPr/>
          <p:nvPr/>
        </p:nvSpPr>
        <p:spPr>
          <a:xfrm>
            <a:off x="5957888" y="1277541"/>
            <a:ext cx="342900" cy="514350"/>
          </a:xfrm>
          <a:prstGeom prst="irregularSeal1">
            <a:avLst/>
          </a:prstGeom>
          <a:gradFill>
            <a:gsLst>
              <a:gs pos="0">
                <a:srgbClr val="FF0000"/>
              </a:gs>
              <a:gs pos="100000">
                <a:srgbClr val="1907FD"/>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50" b="0" i="0" u="none" strike="noStrike" cap="none">
              <a:solidFill>
                <a:srgbClr val="000000"/>
              </a:solidFill>
              <a:latin typeface="Arial"/>
              <a:ea typeface="Arial"/>
              <a:cs typeface="Arial"/>
              <a:sym typeface="Arial"/>
            </a:endParaRPr>
          </a:p>
        </p:txBody>
      </p:sp>
      <p:sp>
        <p:nvSpPr>
          <p:cNvPr id="548" name="Google Shape;548;p2"/>
          <p:cNvSpPr/>
          <p:nvPr/>
        </p:nvSpPr>
        <p:spPr>
          <a:xfrm rot="-1373140">
            <a:off x="8610600" y="5086350"/>
            <a:ext cx="514350" cy="514350"/>
          </a:xfrm>
          <a:custGeom>
            <a:avLst/>
            <a:gdLst/>
            <a:ahLst/>
            <a:cxnLst/>
            <a:rect l="l" t="t" r="r" b="b"/>
            <a:pathLst>
              <a:path w="21600" h="21600" extrusionOk="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solidFill>
            <a:srgbClr val="FF00FF"/>
          </a:solidFill>
          <a:ln w="57150" cap="flat" cmpd="sng">
            <a:solidFill>
              <a:srgbClr val="00FF00"/>
            </a:solidFill>
            <a:prstDash val="solid"/>
            <a:miter lim="800000"/>
            <a:headEnd type="none" w="sm" len="sm"/>
            <a:tailEnd type="none" w="sm" len="sm"/>
          </a:ln>
          <a:effectLst>
            <a:outerShdw dist="107763" dir="2700000" algn="ctr" rotWithShape="0">
              <a:srgbClr val="808080"/>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549" name="Google Shape;549;p2"/>
          <p:cNvSpPr/>
          <p:nvPr/>
        </p:nvSpPr>
        <p:spPr>
          <a:xfrm rot="-1373140">
            <a:off x="2080647" y="1328686"/>
            <a:ext cx="514350" cy="514350"/>
          </a:xfrm>
          <a:custGeom>
            <a:avLst/>
            <a:gdLst/>
            <a:ahLst/>
            <a:cxnLst/>
            <a:rect l="l" t="t" r="r" b="b"/>
            <a:pathLst>
              <a:path w="21600" h="21600" extrusionOk="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solidFill>
            <a:srgbClr val="FF00FF"/>
          </a:solidFill>
          <a:ln w="57150" cap="flat" cmpd="sng">
            <a:solidFill>
              <a:srgbClr val="00FF00"/>
            </a:solidFill>
            <a:prstDash val="solid"/>
            <a:miter lim="800000"/>
            <a:headEnd type="none" w="sm" len="sm"/>
            <a:tailEnd type="none" w="sm" len="sm"/>
          </a:ln>
          <a:effectLst>
            <a:outerShdw dist="107763" dir="2700000" algn="ctr" rotWithShape="0">
              <a:srgbClr val="808080"/>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550" name="Google Shape;550;p2"/>
          <p:cNvSpPr/>
          <p:nvPr/>
        </p:nvSpPr>
        <p:spPr>
          <a:xfrm rot="-1423823">
            <a:off x="3646536" y="4648400"/>
            <a:ext cx="400050" cy="526256"/>
          </a:xfrm>
          <a:custGeom>
            <a:avLst/>
            <a:gdLst/>
            <a:ahLst/>
            <a:cxnLst/>
            <a:rect l="l" t="t" r="r" b="b"/>
            <a:pathLst>
              <a:path w="21600" h="21600" extrusionOk="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solidFill>
            <a:srgbClr val="00FF00"/>
          </a:solidFill>
          <a:ln w="9525" cap="flat" cmpd="sng">
            <a:solidFill>
              <a:srgbClr val="000000"/>
            </a:solidFill>
            <a:prstDash val="solid"/>
            <a:miter lim="800000"/>
            <a:headEnd type="none" w="sm" len="sm"/>
            <a:tailEnd type="none" w="sm" len="sm"/>
          </a:ln>
          <a:effectLst>
            <a:outerShdw dist="107763" dir="2700000" algn="ctr" rotWithShape="0">
              <a:srgbClr val="808080"/>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551" name="Google Shape;551;p2"/>
          <p:cNvSpPr/>
          <p:nvPr/>
        </p:nvSpPr>
        <p:spPr>
          <a:xfrm rot="-1423823">
            <a:off x="9507555" y="1271588"/>
            <a:ext cx="400050" cy="526256"/>
          </a:xfrm>
          <a:custGeom>
            <a:avLst/>
            <a:gdLst/>
            <a:ahLst/>
            <a:cxnLst/>
            <a:rect l="l" t="t" r="r" b="b"/>
            <a:pathLst>
              <a:path w="21600" h="21600" extrusionOk="0">
                <a:moveTo>
                  <a:pt x="7352" y="46"/>
                </a:moveTo>
                <a:lnTo>
                  <a:pt x="7373" y="9900"/>
                </a:lnTo>
                <a:lnTo>
                  <a:pt x="7352" y="16107"/>
                </a:lnTo>
                <a:lnTo>
                  <a:pt x="7103" y="15969"/>
                </a:lnTo>
                <a:lnTo>
                  <a:pt x="6729" y="15692"/>
                </a:lnTo>
                <a:lnTo>
                  <a:pt x="6355" y="15553"/>
                </a:lnTo>
                <a:lnTo>
                  <a:pt x="5981" y="15415"/>
                </a:lnTo>
                <a:lnTo>
                  <a:pt x="5607" y="15276"/>
                </a:lnTo>
                <a:lnTo>
                  <a:pt x="5109" y="15138"/>
                </a:lnTo>
                <a:lnTo>
                  <a:pt x="4735" y="15138"/>
                </a:lnTo>
                <a:lnTo>
                  <a:pt x="4236" y="15138"/>
                </a:lnTo>
                <a:lnTo>
                  <a:pt x="3364" y="15138"/>
                </a:lnTo>
                <a:lnTo>
                  <a:pt x="2616" y="15276"/>
                </a:lnTo>
                <a:lnTo>
                  <a:pt x="1869" y="15692"/>
                </a:lnTo>
                <a:lnTo>
                  <a:pt x="1246" y="15969"/>
                </a:lnTo>
                <a:lnTo>
                  <a:pt x="747" y="16523"/>
                </a:lnTo>
                <a:lnTo>
                  <a:pt x="373" y="17076"/>
                </a:lnTo>
                <a:lnTo>
                  <a:pt x="124" y="17630"/>
                </a:lnTo>
                <a:lnTo>
                  <a:pt x="0" y="18323"/>
                </a:lnTo>
                <a:lnTo>
                  <a:pt x="124" y="19015"/>
                </a:lnTo>
                <a:lnTo>
                  <a:pt x="373" y="19569"/>
                </a:lnTo>
                <a:lnTo>
                  <a:pt x="747" y="20123"/>
                </a:lnTo>
                <a:lnTo>
                  <a:pt x="1246" y="20676"/>
                </a:lnTo>
                <a:lnTo>
                  <a:pt x="1869" y="21092"/>
                </a:lnTo>
                <a:lnTo>
                  <a:pt x="2616" y="21369"/>
                </a:lnTo>
                <a:lnTo>
                  <a:pt x="3364" y="21507"/>
                </a:lnTo>
                <a:lnTo>
                  <a:pt x="4236" y="21646"/>
                </a:lnTo>
                <a:lnTo>
                  <a:pt x="5109" y="21507"/>
                </a:lnTo>
                <a:lnTo>
                  <a:pt x="5856" y="21369"/>
                </a:lnTo>
                <a:lnTo>
                  <a:pt x="6604" y="21092"/>
                </a:lnTo>
                <a:lnTo>
                  <a:pt x="7227" y="20676"/>
                </a:lnTo>
                <a:lnTo>
                  <a:pt x="7726" y="20123"/>
                </a:lnTo>
                <a:lnTo>
                  <a:pt x="8100" y="19569"/>
                </a:lnTo>
                <a:lnTo>
                  <a:pt x="8349" y="19015"/>
                </a:lnTo>
                <a:lnTo>
                  <a:pt x="8473" y="18323"/>
                </a:lnTo>
                <a:lnTo>
                  <a:pt x="8473" y="6276"/>
                </a:lnTo>
                <a:lnTo>
                  <a:pt x="20561" y="6276"/>
                </a:lnTo>
                <a:lnTo>
                  <a:pt x="20561" y="16107"/>
                </a:lnTo>
                <a:lnTo>
                  <a:pt x="20187" y="15830"/>
                </a:lnTo>
                <a:lnTo>
                  <a:pt x="19938" y="15692"/>
                </a:lnTo>
                <a:lnTo>
                  <a:pt x="19564" y="15553"/>
                </a:lnTo>
                <a:lnTo>
                  <a:pt x="19190" y="15415"/>
                </a:lnTo>
                <a:lnTo>
                  <a:pt x="18692" y="15276"/>
                </a:lnTo>
                <a:lnTo>
                  <a:pt x="18318" y="15138"/>
                </a:lnTo>
                <a:lnTo>
                  <a:pt x="17944" y="15138"/>
                </a:lnTo>
                <a:lnTo>
                  <a:pt x="17446" y="15138"/>
                </a:lnTo>
                <a:lnTo>
                  <a:pt x="16573" y="15138"/>
                </a:lnTo>
                <a:lnTo>
                  <a:pt x="15826" y="15276"/>
                </a:lnTo>
                <a:lnTo>
                  <a:pt x="15078" y="15692"/>
                </a:lnTo>
                <a:lnTo>
                  <a:pt x="14455" y="15969"/>
                </a:lnTo>
                <a:lnTo>
                  <a:pt x="13956" y="16523"/>
                </a:lnTo>
                <a:lnTo>
                  <a:pt x="13583" y="17076"/>
                </a:lnTo>
                <a:lnTo>
                  <a:pt x="13333" y="17630"/>
                </a:lnTo>
                <a:lnTo>
                  <a:pt x="13209" y="18323"/>
                </a:lnTo>
                <a:lnTo>
                  <a:pt x="13333" y="19015"/>
                </a:lnTo>
                <a:lnTo>
                  <a:pt x="13583" y="19569"/>
                </a:lnTo>
                <a:lnTo>
                  <a:pt x="13956" y="20123"/>
                </a:lnTo>
                <a:lnTo>
                  <a:pt x="14455" y="20676"/>
                </a:lnTo>
                <a:lnTo>
                  <a:pt x="15078" y="21092"/>
                </a:lnTo>
                <a:lnTo>
                  <a:pt x="15826" y="21369"/>
                </a:lnTo>
                <a:lnTo>
                  <a:pt x="16573" y="21507"/>
                </a:lnTo>
                <a:lnTo>
                  <a:pt x="17446" y="21646"/>
                </a:lnTo>
                <a:lnTo>
                  <a:pt x="18318" y="21507"/>
                </a:lnTo>
                <a:lnTo>
                  <a:pt x="19066" y="21369"/>
                </a:lnTo>
                <a:lnTo>
                  <a:pt x="19813" y="21092"/>
                </a:lnTo>
                <a:lnTo>
                  <a:pt x="20436" y="20676"/>
                </a:lnTo>
                <a:lnTo>
                  <a:pt x="20935" y="20123"/>
                </a:lnTo>
                <a:lnTo>
                  <a:pt x="21309" y="19569"/>
                </a:lnTo>
                <a:lnTo>
                  <a:pt x="21558" y="19015"/>
                </a:lnTo>
                <a:lnTo>
                  <a:pt x="21683" y="18323"/>
                </a:lnTo>
                <a:lnTo>
                  <a:pt x="21683" y="10061"/>
                </a:lnTo>
                <a:lnTo>
                  <a:pt x="21683" y="46"/>
                </a:lnTo>
                <a:lnTo>
                  <a:pt x="7352" y="46"/>
                </a:lnTo>
                <a:close/>
              </a:path>
            </a:pathLst>
          </a:custGeom>
          <a:solidFill>
            <a:srgbClr val="00FF00"/>
          </a:solidFill>
          <a:ln w="9525" cap="flat" cmpd="sng">
            <a:solidFill>
              <a:srgbClr val="000000"/>
            </a:solidFill>
            <a:prstDash val="solid"/>
            <a:miter lim="800000"/>
            <a:headEnd type="none" w="sm" len="sm"/>
            <a:tailEnd type="none" w="sm" len="sm"/>
          </a:ln>
          <a:effectLst>
            <a:outerShdw dist="107763" dir="2700000" algn="ctr" rotWithShape="0">
              <a:srgbClr val="808080"/>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350">
              <a:solidFill>
                <a:srgbClr val="000000"/>
              </a:solidFill>
              <a:latin typeface="Calibri"/>
              <a:ea typeface="Calibri"/>
              <a:cs typeface="Calibri"/>
              <a:sym typeface="Calibri"/>
            </a:endParaRPr>
          </a:p>
        </p:txBody>
      </p:sp>
      <p:sp>
        <p:nvSpPr>
          <p:cNvPr id="552" name="Google Shape;552;p2"/>
          <p:cNvSpPr/>
          <p:nvPr/>
        </p:nvSpPr>
        <p:spPr>
          <a:xfrm rot="-187815">
            <a:off x="3022998" y="1730757"/>
            <a:ext cx="5869781" cy="2311003"/>
          </a:xfrm>
          <a:prstGeom prst="rect">
            <a:avLst/>
          </a:prstGeom>
        </p:spPr>
        <p:txBody>
          <a:bodyPr>
            <a:prstTxWarp prst="textPlain">
              <a:avLst/>
            </a:prstTxWarp>
          </a:bodyPr>
          <a:lstStyle/>
          <a:p>
            <a:pPr lvl="0" algn="ctr"/>
            <a:r>
              <a:rPr b="0" i="0">
                <a:ln>
                  <a:noFill/>
                </a:ln>
                <a:solidFill>
                  <a:srgbClr val="006600">
                    <a:alpha val="89411"/>
                  </a:srgbClr>
                </a:solidFill>
                <a:latin typeface="Times New Roman"/>
              </a:rPr>
              <a:t>KHỞI ĐỘNG</a:t>
            </a:r>
          </a:p>
        </p:txBody>
      </p:sp>
      <p:grpSp>
        <p:nvGrpSpPr>
          <p:cNvPr id="553" name="Google Shape;553;p2"/>
          <p:cNvGrpSpPr/>
          <p:nvPr/>
        </p:nvGrpSpPr>
        <p:grpSpPr>
          <a:xfrm>
            <a:off x="1797090" y="3872005"/>
            <a:ext cx="1203722" cy="1976438"/>
            <a:chOff x="1344" y="336"/>
            <a:chExt cx="3936" cy="3542"/>
          </a:xfrm>
        </p:grpSpPr>
        <p:grpSp>
          <p:nvGrpSpPr>
            <p:cNvPr id="554" name="Google Shape;554;p2"/>
            <p:cNvGrpSpPr/>
            <p:nvPr/>
          </p:nvGrpSpPr>
          <p:grpSpPr>
            <a:xfrm>
              <a:off x="1344" y="336"/>
              <a:ext cx="3936" cy="3542"/>
              <a:chOff x="672" y="288"/>
              <a:chExt cx="4752" cy="4032"/>
            </a:xfrm>
          </p:grpSpPr>
          <p:pic>
            <p:nvPicPr>
              <p:cNvPr id="555" name="Google Shape;555;p2" descr="HOUSE6"/>
              <p:cNvPicPr preferRelativeResize="0"/>
              <p:nvPr/>
            </p:nvPicPr>
            <p:blipFill rotWithShape="1">
              <a:blip r:embed="rId3">
                <a:alphaModFix/>
              </a:blip>
              <a:srcRect/>
              <a:stretch/>
            </p:blipFill>
            <p:spPr>
              <a:xfrm>
                <a:off x="1728" y="288"/>
                <a:ext cx="2064" cy="1536"/>
              </a:xfrm>
              <a:prstGeom prst="rect">
                <a:avLst/>
              </a:prstGeom>
              <a:noFill/>
              <a:ln>
                <a:noFill/>
              </a:ln>
            </p:spPr>
          </p:pic>
          <p:pic>
            <p:nvPicPr>
              <p:cNvPr id="556" name="Google Shape;556;p2" descr="INTLTRAD"/>
              <p:cNvPicPr preferRelativeResize="0"/>
              <p:nvPr/>
            </p:nvPicPr>
            <p:blipFill rotWithShape="1">
              <a:blip r:embed="rId4">
                <a:alphaModFix/>
              </a:blip>
              <a:srcRect/>
              <a:stretch/>
            </p:blipFill>
            <p:spPr>
              <a:xfrm>
                <a:off x="672" y="1536"/>
                <a:ext cx="4752" cy="2784"/>
              </a:xfrm>
              <a:prstGeom prst="rect">
                <a:avLst/>
              </a:prstGeom>
              <a:noFill/>
              <a:ln>
                <a:noFill/>
              </a:ln>
            </p:spPr>
          </p:pic>
        </p:grpSp>
        <p:pic>
          <p:nvPicPr>
            <p:cNvPr id="557" name="Google Shape;557;p2" descr="gmusi12"/>
            <p:cNvPicPr preferRelativeResize="0"/>
            <p:nvPr/>
          </p:nvPicPr>
          <p:blipFill rotWithShape="1">
            <a:blip r:embed="rId5">
              <a:alphaModFix/>
            </a:blip>
            <a:srcRect/>
            <a:stretch/>
          </p:blipFill>
          <p:spPr>
            <a:xfrm>
              <a:off x="3936" y="893"/>
              <a:ext cx="642" cy="1144"/>
            </a:xfrm>
            <a:prstGeom prst="rect">
              <a:avLst/>
            </a:prstGeom>
            <a:noFill/>
            <a:ln>
              <a:noFill/>
            </a:ln>
          </p:spPr>
        </p:pic>
        <p:pic>
          <p:nvPicPr>
            <p:cNvPr id="558" name="Google Shape;558;p2" descr="gmusi09"/>
            <p:cNvPicPr preferRelativeResize="0"/>
            <p:nvPr/>
          </p:nvPicPr>
          <p:blipFill rotWithShape="1">
            <a:blip r:embed="rId6">
              <a:alphaModFix/>
            </a:blip>
            <a:srcRect/>
            <a:stretch/>
          </p:blipFill>
          <p:spPr>
            <a:xfrm>
              <a:off x="1584" y="1095"/>
              <a:ext cx="720" cy="1056"/>
            </a:xfrm>
            <a:prstGeom prst="rect">
              <a:avLst/>
            </a:prstGeom>
            <a:noFill/>
            <a:ln>
              <a:noFill/>
            </a:ln>
          </p:spPr>
        </p:pic>
      </p:grpSp>
      <p:sp>
        <p:nvSpPr>
          <p:cNvPr id="559" name="Google Shape;559;p2"/>
          <p:cNvSpPr/>
          <p:nvPr/>
        </p:nvSpPr>
        <p:spPr>
          <a:xfrm>
            <a:off x="7961710" y="4492229"/>
            <a:ext cx="342900" cy="514350"/>
          </a:xfrm>
          <a:prstGeom prst="irregularSeal1">
            <a:avLst/>
          </a:prstGeom>
          <a:gradFill>
            <a:gsLst>
              <a:gs pos="0">
                <a:srgbClr val="FF0000"/>
              </a:gs>
              <a:gs pos="100000">
                <a:srgbClr val="1907FD"/>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50" b="0" u="none">
              <a:solidFill>
                <a:srgbClr val="000000"/>
              </a:solidFill>
              <a:latin typeface="Arial"/>
              <a:ea typeface="Arial"/>
              <a:cs typeface="Arial"/>
              <a:sym typeface="Arial"/>
            </a:endParaRPr>
          </a:p>
        </p:txBody>
      </p:sp>
      <p:sp>
        <p:nvSpPr>
          <p:cNvPr id="560" name="Google Shape;560;p2"/>
          <p:cNvSpPr/>
          <p:nvPr/>
        </p:nvSpPr>
        <p:spPr>
          <a:xfrm>
            <a:off x="9033272" y="3480197"/>
            <a:ext cx="342900" cy="514350"/>
          </a:xfrm>
          <a:prstGeom prst="irregularSeal1">
            <a:avLst/>
          </a:prstGeom>
          <a:gradFill>
            <a:gsLst>
              <a:gs pos="0">
                <a:srgbClr val="FF0000"/>
              </a:gs>
              <a:gs pos="100000">
                <a:srgbClr val="1907FD"/>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50" b="0" u="none">
              <a:solidFill>
                <a:srgbClr val="000000"/>
              </a:solidFill>
              <a:latin typeface="Arial"/>
              <a:ea typeface="Arial"/>
              <a:cs typeface="Arial"/>
              <a:sym typeface="Arial"/>
            </a:endParaRPr>
          </a:p>
        </p:txBody>
      </p:sp>
      <p:sp>
        <p:nvSpPr>
          <p:cNvPr id="561" name="Google Shape;561;p2"/>
          <p:cNvSpPr/>
          <p:nvPr/>
        </p:nvSpPr>
        <p:spPr>
          <a:xfrm>
            <a:off x="2763441" y="3480197"/>
            <a:ext cx="342900" cy="514350"/>
          </a:xfrm>
          <a:prstGeom prst="irregularSeal1">
            <a:avLst/>
          </a:prstGeom>
          <a:gradFill>
            <a:gsLst>
              <a:gs pos="0">
                <a:srgbClr val="FF0000"/>
              </a:gs>
              <a:gs pos="100000">
                <a:srgbClr val="1907FD"/>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50" b="0" u="none">
              <a:solidFill>
                <a:srgbClr val="000000"/>
              </a:solidFill>
              <a:latin typeface="Arial"/>
              <a:ea typeface="Arial"/>
              <a:cs typeface="Arial"/>
              <a:sym typeface="Arial"/>
            </a:endParaRPr>
          </a:p>
        </p:txBody>
      </p:sp>
      <p:sp>
        <p:nvSpPr>
          <p:cNvPr id="562" name="Google Shape;562;p2"/>
          <p:cNvSpPr/>
          <p:nvPr/>
        </p:nvSpPr>
        <p:spPr>
          <a:xfrm>
            <a:off x="5916825" y="4563989"/>
            <a:ext cx="342900" cy="514350"/>
          </a:xfrm>
          <a:prstGeom prst="irregularSeal1">
            <a:avLst/>
          </a:prstGeom>
          <a:gradFill>
            <a:gsLst>
              <a:gs pos="0">
                <a:srgbClr val="FF0000"/>
              </a:gs>
              <a:gs pos="100000">
                <a:srgbClr val="1907FD"/>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350" b="0" u="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Google Shape;592;p5"/>
          <p:cNvSpPr/>
          <p:nvPr/>
        </p:nvSpPr>
        <p:spPr>
          <a:xfrm>
            <a:off x="3205908" y="2434728"/>
            <a:ext cx="5541485" cy="1410159"/>
          </a:xfrm>
          <a:prstGeom prst="roundRect">
            <a:avLst>
              <a:gd name="adj" fmla="val 16667"/>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593" name="Google Shape;593;p5"/>
          <p:cNvSpPr txBox="1"/>
          <p:nvPr/>
        </p:nvSpPr>
        <p:spPr>
          <a:xfrm>
            <a:off x="4746171" y="2755086"/>
            <a:ext cx="4615543"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385623"/>
              </a:buClr>
              <a:buSzPts val="4400"/>
              <a:buFont typeface="Times New Roman"/>
              <a:buNone/>
            </a:pPr>
            <a:r>
              <a:rPr lang="en-US" sz="4400" b="0" i="0" u="none" strike="noStrike" cap="none">
                <a:solidFill>
                  <a:srgbClr val="385623"/>
                </a:solidFill>
                <a:latin typeface="Times New Roman"/>
                <a:ea typeface="Times New Roman"/>
                <a:cs typeface="Times New Roman"/>
                <a:sym typeface="Times New Roman"/>
              </a:rPr>
              <a:t>Luyện tập </a:t>
            </a:r>
            <a:endParaRPr sz="4400" b="0" i="0" u="none" strike="noStrike" cap="none">
              <a:solidFill>
                <a:srgbClr val="385623"/>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92"/>
                                        </p:tgtEl>
                                        <p:attrNameLst>
                                          <p:attrName>style.visibility</p:attrName>
                                        </p:attrNameLst>
                                      </p:cBhvr>
                                      <p:to>
                                        <p:strVal val="visible"/>
                                      </p:to>
                                    </p:set>
                                    <p:animEffect transition="in" filter="fade">
                                      <p:cBhvr>
                                        <p:cTn id="7" dur="500"/>
                                        <p:tgtEl>
                                          <p:spTgt spid="5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6"/>
          <p:cNvSpPr/>
          <p:nvPr/>
        </p:nvSpPr>
        <p:spPr>
          <a:xfrm>
            <a:off x="2722881" y="1798320"/>
            <a:ext cx="7477759" cy="1280160"/>
          </a:xfrm>
          <a:prstGeom prst="roundRect">
            <a:avLst>
              <a:gd name="adj" fmla="val 50000"/>
            </a:avLst>
          </a:prstGeom>
          <a:solidFill>
            <a:srgbClr val="FFECB0"/>
          </a:solidFill>
          <a:ln w="12700" cap="flat" cmpd="sng">
            <a:solidFill>
              <a:srgbClr val="BF9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0000"/>
              </a:buClr>
              <a:buSzPts val="6000"/>
              <a:buFont typeface="Calibri"/>
              <a:buNone/>
            </a:pPr>
            <a:r>
              <a:rPr lang="en-US" sz="6000" b="1" i="0" u="none" strike="noStrike" cap="none">
                <a:solidFill>
                  <a:srgbClr val="FF0000"/>
                </a:solidFill>
                <a:latin typeface="Calibri"/>
                <a:ea typeface="Calibri"/>
                <a:cs typeface="Calibri"/>
                <a:sym typeface="Calibri"/>
              </a:rPr>
              <a:t> Xử lí tình huống</a:t>
            </a:r>
            <a:endParaRPr sz="6000" b="1" i="0" u="none" strike="noStrike" cap="none">
              <a:solidFill>
                <a:srgbClr val="FF0000"/>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599"/>
                                        </p:tgtEl>
                                        <p:attrNameLst>
                                          <p:attrName>style.visibility</p:attrName>
                                        </p:attrNameLst>
                                      </p:cBhvr>
                                      <p:to>
                                        <p:strVal val="visible"/>
                                      </p:to>
                                    </p:set>
                                    <p:anim calcmode="lin" valueType="num">
                                      <p:cBhvr additive="base">
                                        <p:cTn id="7" dur="500"/>
                                        <p:tgtEl>
                                          <p:spTgt spid="599"/>
                                        </p:tgtEl>
                                        <p:attrNameLst>
                                          <p:attrName>ppt_w</p:attrName>
                                        </p:attrNameLst>
                                      </p:cBhvr>
                                      <p:tavLst>
                                        <p:tav tm="0">
                                          <p:val>
                                            <p:strVal val="0"/>
                                          </p:val>
                                        </p:tav>
                                        <p:tav tm="100000">
                                          <p:val>
                                            <p:strVal val="#ppt_w"/>
                                          </p:val>
                                        </p:tav>
                                      </p:tavLst>
                                    </p:anim>
                                    <p:anim calcmode="lin" valueType="num">
                                      <p:cBhvr additive="base">
                                        <p:cTn id="8" dur="500"/>
                                        <p:tgtEl>
                                          <p:spTgt spid="599"/>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7"/>
          <p:cNvSpPr/>
          <p:nvPr/>
        </p:nvSpPr>
        <p:spPr>
          <a:xfrm>
            <a:off x="490244" y="3716788"/>
            <a:ext cx="4228818" cy="1853296"/>
          </a:xfrm>
          <a:prstGeom prst="cloudCallout">
            <a:avLst>
              <a:gd name="adj1" fmla="val -37564"/>
              <a:gd name="adj2" fmla="val 61149"/>
            </a:avLst>
          </a:prstGeom>
          <a:solidFill>
            <a:srgbClr val="FEE599"/>
          </a:solidFill>
          <a:ln w="38100" cap="flat" cmpd="sng">
            <a:solidFill>
              <a:srgbClr val="0070C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rgbClr val="0070C0"/>
                </a:solidFill>
                <a:latin typeface="Times New Roman"/>
                <a:ea typeface="Times New Roman"/>
                <a:cs typeface="Times New Roman"/>
                <a:sym typeface="Times New Roman"/>
              </a:rPr>
              <a:t>Nếu là Nam, em sẽ làm gì?</a:t>
            </a:r>
            <a:endParaRPr sz="3200" b="1">
              <a:solidFill>
                <a:srgbClr val="0070C0"/>
              </a:solidFill>
              <a:latin typeface="Times New Roman"/>
              <a:ea typeface="Times New Roman"/>
              <a:cs typeface="Times New Roman"/>
              <a:sym typeface="Times New Roman"/>
            </a:endParaRPr>
          </a:p>
        </p:txBody>
      </p:sp>
      <p:sp>
        <p:nvSpPr>
          <p:cNvPr id="605" name="Google Shape;605;p7"/>
          <p:cNvSpPr/>
          <p:nvPr/>
        </p:nvSpPr>
        <p:spPr>
          <a:xfrm>
            <a:off x="6854685" y="109329"/>
            <a:ext cx="5337315" cy="715618"/>
          </a:xfrm>
          <a:prstGeom prst="roundRect">
            <a:avLst>
              <a:gd name="adj" fmla="val 16667"/>
            </a:avLst>
          </a:prstGeom>
          <a:noFill/>
          <a:ln w="5715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rgbClr val="FF0000"/>
                </a:solidFill>
                <a:latin typeface="Times New Roman"/>
                <a:ea typeface="Times New Roman"/>
                <a:cs typeface="Times New Roman"/>
                <a:sym typeface="Times New Roman"/>
              </a:rPr>
              <a:t>THẢO LUẬN NHÓM 4 </a:t>
            </a:r>
            <a:endParaRPr sz="3200" b="1">
              <a:solidFill>
                <a:srgbClr val="FF0000"/>
              </a:solidFill>
              <a:latin typeface="Times New Roman"/>
              <a:ea typeface="Times New Roman"/>
              <a:cs typeface="Times New Roman"/>
              <a:sym typeface="Times New Roman"/>
            </a:endParaRPr>
          </a:p>
        </p:txBody>
      </p:sp>
      <p:sp>
        <p:nvSpPr>
          <p:cNvPr id="606" name="Google Shape;606;p7"/>
          <p:cNvSpPr/>
          <p:nvPr/>
        </p:nvSpPr>
        <p:spPr>
          <a:xfrm>
            <a:off x="7897481" y="3837346"/>
            <a:ext cx="4294519" cy="1612179"/>
          </a:xfrm>
          <a:prstGeom prst="cloudCallout">
            <a:avLst>
              <a:gd name="adj1" fmla="val 35455"/>
              <a:gd name="adj2" fmla="val 62757"/>
            </a:avLst>
          </a:prstGeom>
          <a:solidFill>
            <a:srgbClr val="FBE4D4"/>
          </a:solidFill>
          <a:ln w="28575"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3200" b="1">
                <a:solidFill>
                  <a:srgbClr val="0070C0"/>
                </a:solidFill>
                <a:latin typeface="Times New Roman"/>
                <a:ea typeface="Times New Roman"/>
                <a:cs typeface="Times New Roman"/>
                <a:sym typeface="Times New Roman"/>
              </a:rPr>
              <a:t>Nếu là Đức, em sẽ làm gì?</a:t>
            </a:r>
            <a:endParaRPr sz="3200" b="1">
              <a:solidFill>
                <a:srgbClr val="0070C0"/>
              </a:solidFill>
              <a:latin typeface="Times New Roman"/>
              <a:ea typeface="Times New Roman"/>
              <a:cs typeface="Times New Roman"/>
              <a:sym typeface="Times New Roman"/>
            </a:endParaRPr>
          </a:p>
        </p:txBody>
      </p:sp>
      <p:pic>
        <p:nvPicPr>
          <p:cNvPr id="607" name="Google Shape;607;p7"/>
          <p:cNvPicPr preferRelativeResize="0"/>
          <p:nvPr/>
        </p:nvPicPr>
        <p:blipFill rotWithShape="1">
          <a:blip r:embed="rId3">
            <a:alphaModFix/>
          </a:blip>
          <a:srcRect/>
          <a:stretch/>
        </p:blipFill>
        <p:spPr>
          <a:xfrm>
            <a:off x="4487723" y="4643436"/>
            <a:ext cx="2143125" cy="2143125"/>
          </a:xfrm>
          <a:prstGeom prst="rect">
            <a:avLst/>
          </a:prstGeom>
          <a:noFill/>
          <a:ln>
            <a:noFill/>
          </a:ln>
        </p:spPr>
      </p:pic>
      <p:sp>
        <p:nvSpPr>
          <p:cNvPr id="608" name="Google Shape;608;p7"/>
          <p:cNvSpPr/>
          <p:nvPr/>
        </p:nvSpPr>
        <p:spPr>
          <a:xfrm>
            <a:off x="226291" y="1274618"/>
            <a:ext cx="5078563" cy="1459345"/>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09" name="Google Shape;609;p7"/>
          <p:cNvSpPr txBox="1"/>
          <p:nvPr/>
        </p:nvSpPr>
        <p:spPr>
          <a:xfrm>
            <a:off x="406399" y="1348707"/>
            <a:ext cx="4898455"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TH 1: Nam rủ Lan cùng tham gia dọn vệ sinh khu phố vào sáng chủ nhật. Lan sợ nắng nên từ chối.</a:t>
            </a:r>
            <a:endParaRPr sz="2400">
              <a:solidFill>
                <a:schemeClr val="dk1"/>
              </a:solidFill>
              <a:latin typeface="Arial"/>
              <a:ea typeface="Arial"/>
              <a:cs typeface="Arial"/>
              <a:sym typeface="Arial"/>
            </a:endParaRPr>
          </a:p>
        </p:txBody>
      </p:sp>
      <p:sp>
        <p:nvSpPr>
          <p:cNvPr id="610" name="Google Shape;610;p7"/>
          <p:cNvSpPr/>
          <p:nvPr/>
        </p:nvSpPr>
        <p:spPr>
          <a:xfrm>
            <a:off x="6733310" y="1274617"/>
            <a:ext cx="5078563" cy="1459345"/>
          </a:xfrm>
          <a:prstGeom prst="roundRect">
            <a:avLst>
              <a:gd name="adj" fmla="val 16667"/>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611" name="Google Shape;611;p7"/>
          <p:cNvSpPr txBox="1"/>
          <p:nvPr/>
        </p:nvSpPr>
        <p:spPr>
          <a:xfrm>
            <a:off x="6630848" y="1237401"/>
            <a:ext cx="5181025"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dirty="0">
                <a:solidFill>
                  <a:schemeClr val="dk1"/>
                </a:solidFill>
                <a:latin typeface="Arial"/>
                <a:ea typeface="Arial"/>
                <a:cs typeface="Arial"/>
                <a:sym typeface="Arial"/>
              </a:rPr>
              <a:t>TH 2: </a:t>
            </a:r>
            <a:r>
              <a:rPr lang="en-US" sz="2400" dirty="0" err="1">
                <a:solidFill>
                  <a:schemeClr val="dk1"/>
                </a:solidFill>
                <a:latin typeface="Arial"/>
                <a:ea typeface="Arial"/>
                <a:cs typeface="Arial"/>
                <a:sym typeface="Arial"/>
              </a:rPr>
              <a:t>Trong</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buổi</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giao</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lưu</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các</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nghệ</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sĩ</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đờn</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ca</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tài</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tử</a:t>
            </a:r>
            <a:r>
              <a:rPr lang="en-US" sz="2400" dirty="0">
                <a:solidFill>
                  <a:schemeClr val="dk1"/>
                </a:solidFill>
                <a:latin typeface="Arial"/>
                <a:ea typeface="Arial"/>
                <a:cs typeface="Arial"/>
                <a:sym typeface="Arial"/>
              </a:rPr>
              <a:t> do </a:t>
            </a:r>
            <a:r>
              <a:rPr lang="en-US" sz="2400" dirty="0" err="1">
                <a:solidFill>
                  <a:schemeClr val="dk1"/>
                </a:solidFill>
                <a:latin typeface="Arial"/>
                <a:ea typeface="Arial"/>
                <a:cs typeface="Arial"/>
                <a:sym typeface="Arial"/>
              </a:rPr>
              <a:t>trường</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tổ</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chức</a:t>
            </a:r>
            <a:r>
              <a:rPr lang="en-US" sz="2400" dirty="0">
                <a:solidFill>
                  <a:schemeClr val="dk1"/>
                </a:solidFill>
                <a:latin typeface="Arial"/>
                <a:ea typeface="Arial"/>
                <a:cs typeface="Arial"/>
                <a:sym typeface="Arial"/>
              </a:rPr>
              <a:t>, Minh </a:t>
            </a:r>
            <a:r>
              <a:rPr lang="en-US" sz="2400" dirty="0" err="1">
                <a:solidFill>
                  <a:schemeClr val="dk1"/>
                </a:solidFill>
                <a:latin typeface="Arial"/>
                <a:ea typeface="Arial"/>
                <a:cs typeface="Arial"/>
                <a:sym typeface="Arial"/>
              </a:rPr>
              <a:t>đã</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không</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tập</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trung</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tham</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gia</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mà</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còn</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rủ</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Đức</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đọc</a:t>
            </a:r>
            <a:r>
              <a:rPr lang="en-US" sz="2400" dirty="0">
                <a:solidFill>
                  <a:schemeClr val="dk1"/>
                </a:solidFill>
                <a:latin typeface="Arial"/>
                <a:ea typeface="Arial"/>
                <a:cs typeface="Arial"/>
                <a:sym typeface="Arial"/>
              </a:rPr>
              <a:t> </a:t>
            </a:r>
            <a:r>
              <a:rPr lang="en-US" sz="2400" dirty="0" err="1">
                <a:solidFill>
                  <a:schemeClr val="dk1"/>
                </a:solidFill>
                <a:latin typeface="Arial"/>
                <a:ea typeface="Arial"/>
                <a:cs typeface="Arial"/>
                <a:sym typeface="Arial"/>
              </a:rPr>
              <a:t>truyện</a:t>
            </a:r>
            <a:r>
              <a:rPr lang="en-US" sz="2400" dirty="0">
                <a:solidFill>
                  <a:schemeClr val="dk1"/>
                </a:solidFill>
                <a:latin typeface="Arial"/>
                <a:ea typeface="Arial"/>
                <a:cs typeface="Arial"/>
                <a:sym typeface="Arial"/>
              </a:rPr>
              <a:t>.</a:t>
            </a:r>
            <a:endParaRPr sz="2400" dirty="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08"/>
                                        </p:tgtEl>
                                        <p:attrNameLst>
                                          <p:attrName>style.visibility</p:attrName>
                                        </p:attrNameLst>
                                      </p:cBhvr>
                                      <p:to>
                                        <p:strVal val="visible"/>
                                      </p:to>
                                    </p:set>
                                    <p:animEffect transition="in" filter="fade">
                                      <p:cBhvr>
                                        <p:cTn id="7" dur="500"/>
                                        <p:tgtEl>
                                          <p:spTgt spid="60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09"/>
                                        </p:tgtEl>
                                        <p:attrNameLst>
                                          <p:attrName>style.visibility</p:attrName>
                                        </p:attrNameLst>
                                      </p:cBhvr>
                                      <p:to>
                                        <p:strVal val="visible"/>
                                      </p:to>
                                    </p:set>
                                    <p:animEffect transition="in" filter="fade">
                                      <p:cBhvr>
                                        <p:cTn id="12" dur="1000"/>
                                        <p:tgtEl>
                                          <p:spTgt spid="60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04"/>
                                        </p:tgtEl>
                                        <p:attrNameLst>
                                          <p:attrName>style.visibility</p:attrName>
                                        </p:attrNameLst>
                                      </p:cBhvr>
                                      <p:to>
                                        <p:strVal val="visible"/>
                                      </p:to>
                                    </p:set>
                                    <p:animEffect transition="in" filter="fade">
                                      <p:cBhvr>
                                        <p:cTn id="17" dur="500"/>
                                        <p:tgtEl>
                                          <p:spTgt spid="60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11"/>
                                        </p:tgtEl>
                                        <p:attrNameLst>
                                          <p:attrName>style.visibility</p:attrName>
                                        </p:attrNameLst>
                                      </p:cBhvr>
                                      <p:to>
                                        <p:strVal val="visible"/>
                                      </p:to>
                                    </p:set>
                                    <p:animEffect transition="in" filter="fade">
                                      <p:cBhvr>
                                        <p:cTn id="22" dur="1000"/>
                                        <p:tgtEl>
                                          <p:spTgt spid="6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10"/>
                                        </p:tgtEl>
                                        <p:attrNameLst>
                                          <p:attrName>style.visibility</p:attrName>
                                        </p:attrNameLst>
                                      </p:cBhvr>
                                      <p:to>
                                        <p:strVal val="visible"/>
                                      </p:to>
                                    </p:set>
                                    <p:animEffect transition="in" filter="fade">
                                      <p:cBhvr>
                                        <p:cTn id="27" dur="500"/>
                                        <p:tgtEl>
                                          <p:spTgt spid="610"/>
                                        </p:tgtEl>
                                      </p:cBhvr>
                                    </p:animEffect>
                                  </p:childTnLst>
                                </p:cTn>
                              </p:par>
                              <p:par>
                                <p:cTn id="28" presetID="10" presetClass="entr" presetSubtype="0" fill="hold" nodeType="withEffect">
                                  <p:stCondLst>
                                    <p:cond delay="0"/>
                                  </p:stCondLst>
                                  <p:childTnLst>
                                    <p:set>
                                      <p:cBhvr>
                                        <p:cTn id="29" dur="1" fill="hold">
                                          <p:stCondLst>
                                            <p:cond delay="0"/>
                                          </p:stCondLst>
                                        </p:cTn>
                                        <p:tgtEl>
                                          <p:spTgt spid="606"/>
                                        </p:tgtEl>
                                        <p:attrNameLst>
                                          <p:attrName>style.visibility</p:attrName>
                                        </p:attrNameLst>
                                      </p:cBhvr>
                                      <p:to>
                                        <p:strVal val="visible"/>
                                      </p:to>
                                    </p:set>
                                    <p:animEffect transition="in" filter="fade">
                                      <p:cBhvr>
                                        <p:cTn id="30" dur="500"/>
                                        <p:tgtEl>
                                          <p:spTgt spid="6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pic>
        <p:nvPicPr>
          <p:cNvPr id="616" name="Google Shape;616;p8"/>
          <p:cNvPicPr preferRelativeResize="0"/>
          <p:nvPr/>
        </p:nvPicPr>
        <p:blipFill rotWithShape="1">
          <a:blip r:embed="rId3">
            <a:alphaModFix/>
          </a:blip>
          <a:srcRect/>
          <a:stretch/>
        </p:blipFill>
        <p:spPr>
          <a:xfrm>
            <a:off x="9374080" y="2642482"/>
            <a:ext cx="893944" cy="1191916"/>
          </a:xfrm>
          <a:prstGeom prst="rect">
            <a:avLst/>
          </a:prstGeom>
          <a:noFill/>
          <a:ln>
            <a:noFill/>
          </a:ln>
        </p:spPr>
      </p:pic>
      <p:pic>
        <p:nvPicPr>
          <p:cNvPr id="617" name="Google Shape;617;p8"/>
          <p:cNvPicPr preferRelativeResize="0"/>
          <p:nvPr/>
        </p:nvPicPr>
        <p:blipFill rotWithShape="1">
          <a:blip r:embed="rId4">
            <a:alphaModFix/>
          </a:blip>
          <a:srcRect/>
          <a:stretch/>
        </p:blipFill>
        <p:spPr>
          <a:xfrm>
            <a:off x="2205" y="-72023"/>
            <a:ext cx="12187592" cy="6855520"/>
          </a:xfrm>
          <a:prstGeom prst="rect">
            <a:avLst/>
          </a:prstGeom>
          <a:noFill/>
          <a:ln>
            <a:noFill/>
          </a:ln>
        </p:spPr>
      </p:pic>
      <p:pic>
        <p:nvPicPr>
          <p:cNvPr id="618" name="Google Shape;618;p8"/>
          <p:cNvPicPr preferRelativeResize="0"/>
          <p:nvPr/>
        </p:nvPicPr>
        <p:blipFill rotWithShape="1">
          <a:blip r:embed="rId5">
            <a:alphaModFix/>
          </a:blip>
          <a:srcRect/>
          <a:stretch/>
        </p:blipFill>
        <p:spPr>
          <a:xfrm>
            <a:off x="323526" y="1055944"/>
            <a:ext cx="2116202" cy="2315255"/>
          </a:xfrm>
          <a:prstGeom prst="rect">
            <a:avLst/>
          </a:prstGeom>
          <a:noFill/>
          <a:ln>
            <a:noFill/>
          </a:ln>
        </p:spPr>
      </p:pic>
      <p:pic>
        <p:nvPicPr>
          <p:cNvPr id="619" name="Google Shape;619;p8"/>
          <p:cNvPicPr preferRelativeResize="0"/>
          <p:nvPr/>
        </p:nvPicPr>
        <p:blipFill rotWithShape="1">
          <a:blip r:embed="rId6">
            <a:alphaModFix/>
          </a:blip>
          <a:srcRect/>
          <a:stretch/>
        </p:blipFill>
        <p:spPr>
          <a:xfrm>
            <a:off x="-87963" y="1242"/>
            <a:ext cx="2761769" cy="1035658"/>
          </a:xfrm>
          <a:prstGeom prst="rect">
            <a:avLst/>
          </a:prstGeom>
          <a:noFill/>
          <a:ln>
            <a:noFill/>
          </a:ln>
        </p:spPr>
      </p:pic>
      <p:pic>
        <p:nvPicPr>
          <p:cNvPr id="620" name="Google Shape;620;p8"/>
          <p:cNvPicPr preferRelativeResize="0"/>
          <p:nvPr/>
        </p:nvPicPr>
        <p:blipFill rotWithShape="1">
          <a:blip r:embed="rId6">
            <a:alphaModFix/>
          </a:blip>
          <a:srcRect/>
          <a:stretch/>
        </p:blipFill>
        <p:spPr>
          <a:xfrm>
            <a:off x="2531756" y="1242"/>
            <a:ext cx="2761769" cy="1035658"/>
          </a:xfrm>
          <a:prstGeom prst="rect">
            <a:avLst/>
          </a:prstGeom>
          <a:noFill/>
          <a:ln>
            <a:noFill/>
          </a:ln>
        </p:spPr>
      </p:pic>
      <p:pic>
        <p:nvPicPr>
          <p:cNvPr id="621" name="Google Shape;621;p8"/>
          <p:cNvPicPr preferRelativeResize="0"/>
          <p:nvPr/>
        </p:nvPicPr>
        <p:blipFill rotWithShape="1">
          <a:blip r:embed="rId6">
            <a:alphaModFix/>
          </a:blip>
          <a:srcRect/>
          <a:stretch/>
        </p:blipFill>
        <p:spPr>
          <a:xfrm>
            <a:off x="6808309" y="1242"/>
            <a:ext cx="2761769" cy="1035658"/>
          </a:xfrm>
          <a:prstGeom prst="rect">
            <a:avLst/>
          </a:prstGeom>
          <a:noFill/>
          <a:ln>
            <a:noFill/>
          </a:ln>
        </p:spPr>
      </p:pic>
      <p:pic>
        <p:nvPicPr>
          <p:cNvPr id="622" name="Google Shape;622;p8"/>
          <p:cNvPicPr preferRelativeResize="0"/>
          <p:nvPr/>
        </p:nvPicPr>
        <p:blipFill rotWithShape="1">
          <a:blip r:embed="rId6">
            <a:alphaModFix/>
          </a:blip>
          <a:srcRect/>
          <a:stretch/>
        </p:blipFill>
        <p:spPr>
          <a:xfrm>
            <a:off x="9428028" y="1242"/>
            <a:ext cx="2761769" cy="1035658"/>
          </a:xfrm>
          <a:prstGeom prst="rect">
            <a:avLst/>
          </a:prstGeom>
          <a:noFill/>
          <a:ln>
            <a:noFill/>
          </a:ln>
        </p:spPr>
      </p:pic>
      <p:pic>
        <p:nvPicPr>
          <p:cNvPr id="623" name="Google Shape;623;p8"/>
          <p:cNvPicPr preferRelativeResize="0"/>
          <p:nvPr/>
        </p:nvPicPr>
        <p:blipFill rotWithShape="1">
          <a:blip r:embed="rId7">
            <a:alphaModFix/>
          </a:blip>
          <a:srcRect/>
          <a:stretch/>
        </p:blipFill>
        <p:spPr>
          <a:xfrm>
            <a:off x="5384159" y="-98805"/>
            <a:ext cx="1333516" cy="1333516"/>
          </a:xfrm>
          <a:prstGeom prst="rect">
            <a:avLst/>
          </a:prstGeom>
          <a:noFill/>
          <a:ln>
            <a:noFill/>
          </a:ln>
        </p:spPr>
      </p:pic>
      <p:pic>
        <p:nvPicPr>
          <p:cNvPr id="624" name="Google Shape;624;p8"/>
          <p:cNvPicPr preferRelativeResize="0"/>
          <p:nvPr/>
        </p:nvPicPr>
        <p:blipFill rotWithShape="1">
          <a:blip r:embed="rId8">
            <a:alphaModFix/>
          </a:blip>
          <a:srcRect/>
          <a:stretch/>
        </p:blipFill>
        <p:spPr>
          <a:xfrm>
            <a:off x="142738" y="3705867"/>
            <a:ext cx="2329891" cy="2329891"/>
          </a:xfrm>
          <a:prstGeom prst="rect">
            <a:avLst/>
          </a:prstGeom>
          <a:noFill/>
          <a:ln>
            <a:noFill/>
          </a:ln>
        </p:spPr>
      </p:pic>
      <p:pic>
        <p:nvPicPr>
          <p:cNvPr id="625" name="Google Shape;625;p8"/>
          <p:cNvPicPr preferRelativeResize="0"/>
          <p:nvPr/>
        </p:nvPicPr>
        <p:blipFill rotWithShape="1">
          <a:blip r:embed="rId9">
            <a:alphaModFix/>
          </a:blip>
          <a:srcRect/>
          <a:stretch/>
        </p:blipFill>
        <p:spPr>
          <a:xfrm>
            <a:off x="3058624" y="1114984"/>
            <a:ext cx="6369404" cy="3789858"/>
          </a:xfrm>
          <a:prstGeom prst="rect">
            <a:avLst/>
          </a:prstGeom>
          <a:noFill/>
          <a:ln>
            <a:noFill/>
          </a:ln>
        </p:spPr>
      </p:pic>
      <p:sp>
        <p:nvSpPr>
          <p:cNvPr id="626" name="Google Shape;626;p8"/>
          <p:cNvSpPr txBox="1"/>
          <p:nvPr/>
        </p:nvSpPr>
        <p:spPr>
          <a:xfrm>
            <a:off x="3332565" y="1348689"/>
            <a:ext cx="5854016" cy="3235224"/>
          </a:xfrm>
          <a:prstGeom prst="rect">
            <a:avLst/>
          </a:prstGeom>
          <a:solidFill>
            <a:srgbClr val="FFFFFF"/>
          </a:solidFill>
          <a:ln>
            <a:noFill/>
          </a:ln>
        </p:spPr>
        <p:txBody>
          <a:bodyPr spcFirstLastPara="1" wrap="square" lIns="121850" tIns="121850" rIns="121850" bIns="121850" anchor="t" anchorCtr="0">
            <a:noAutofit/>
          </a:bodyPr>
          <a:lstStyle/>
          <a:p>
            <a:pPr marL="0" marR="0" lvl="0" indent="0" algn="ctr" rtl="0">
              <a:lnSpc>
                <a:spcPct val="100000"/>
              </a:lnSpc>
              <a:spcBef>
                <a:spcPts val="0"/>
              </a:spcBef>
              <a:spcAft>
                <a:spcPts val="0"/>
              </a:spcAft>
              <a:buClr>
                <a:srgbClr val="000000"/>
              </a:buClr>
              <a:buSzPts val="4667"/>
              <a:buFont typeface="Arial"/>
              <a:buNone/>
            </a:pPr>
            <a:endParaRPr sz="4666" b="1" i="0" u="none" strike="noStrike" cap="none">
              <a:solidFill>
                <a:srgbClr val="FFFF00"/>
              </a:solidFill>
              <a:latin typeface="Georgia"/>
              <a:ea typeface="Georgia"/>
              <a:cs typeface="Georgia"/>
              <a:sym typeface="Georgia"/>
            </a:endParaRPr>
          </a:p>
        </p:txBody>
      </p:sp>
      <p:pic>
        <p:nvPicPr>
          <p:cNvPr id="627" name="Google Shape;627;p8"/>
          <p:cNvPicPr preferRelativeResize="0"/>
          <p:nvPr/>
        </p:nvPicPr>
        <p:blipFill rotWithShape="1">
          <a:blip r:embed="rId10">
            <a:alphaModFix/>
          </a:blip>
          <a:srcRect/>
          <a:stretch/>
        </p:blipFill>
        <p:spPr>
          <a:xfrm>
            <a:off x="9682363" y="2754404"/>
            <a:ext cx="2224348" cy="2397568"/>
          </a:xfrm>
          <a:prstGeom prst="rect">
            <a:avLst/>
          </a:prstGeom>
          <a:noFill/>
          <a:ln>
            <a:noFill/>
          </a:ln>
        </p:spPr>
      </p:pic>
      <p:pic>
        <p:nvPicPr>
          <p:cNvPr id="628" name="Google Shape;628;p8"/>
          <p:cNvPicPr preferRelativeResize="0"/>
          <p:nvPr/>
        </p:nvPicPr>
        <p:blipFill rotWithShape="1">
          <a:blip r:embed="rId11">
            <a:alphaModFix/>
          </a:blip>
          <a:srcRect/>
          <a:stretch/>
        </p:blipFill>
        <p:spPr>
          <a:xfrm rot="420713">
            <a:off x="8209774" y="2763837"/>
            <a:ext cx="1325665" cy="2971318"/>
          </a:xfrm>
          <a:prstGeom prst="rect">
            <a:avLst/>
          </a:prstGeom>
          <a:noFill/>
          <a:ln>
            <a:noFill/>
          </a:ln>
          <a:effectLst>
            <a:outerShdw blurRad="50800" dist="38100" dir="5400000" algn="t" rotWithShape="0">
              <a:srgbClr val="000000">
                <a:alpha val="40000"/>
              </a:srgbClr>
            </a:outerShdw>
          </a:effectLst>
        </p:spPr>
      </p:pic>
      <p:pic>
        <p:nvPicPr>
          <p:cNvPr id="629" name="Google Shape;629;p8"/>
          <p:cNvPicPr preferRelativeResize="0"/>
          <p:nvPr/>
        </p:nvPicPr>
        <p:blipFill rotWithShape="1">
          <a:blip r:embed="rId12">
            <a:alphaModFix/>
          </a:blip>
          <a:srcRect/>
          <a:stretch/>
        </p:blipFill>
        <p:spPr>
          <a:xfrm>
            <a:off x="7957665" y="3691449"/>
            <a:ext cx="1857601" cy="2748550"/>
          </a:xfrm>
          <a:prstGeom prst="rect">
            <a:avLst/>
          </a:prstGeom>
          <a:noFill/>
          <a:ln>
            <a:noFill/>
          </a:ln>
        </p:spPr>
      </p:pic>
      <p:pic>
        <p:nvPicPr>
          <p:cNvPr id="630" name="Google Shape;630;p8"/>
          <p:cNvPicPr preferRelativeResize="0"/>
          <p:nvPr/>
        </p:nvPicPr>
        <p:blipFill rotWithShape="1">
          <a:blip r:embed="rId13">
            <a:alphaModFix/>
          </a:blip>
          <a:srcRect/>
          <a:stretch/>
        </p:blipFill>
        <p:spPr>
          <a:xfrm>
            <a:off x="3074870" y="2156291"/>
            <a:ext cx="6369404" cy="1449297"/>
          </a:xfrm>
          <a:prstGeom prst="rect">
            <a:avLst/>
          </a:prstGeom>
          <a:noFill/>
          <a:ln>
            <a:noFill/>
          </a:ln>
        </p:spPr>
      </p:pic>
      <p:pic>
        <p:nvPicPr>
          <p:cNvPr id="631" name="Google Shape;631;p8" descr="Shape&#10;&#10;Description automatically generated with medium confidence"/>
          <p:cNvPicPr preferRelativeResize="0"/>
          <p:nvPr/>
        </p:nvPicPr>
        <p:blipFill rotWithShape="1">
          <a:blip r:embed="rId14">
            <a:alphaModFix/>
          </a:blip>
          <a:srcRect/>
          <a:stretch/>
        </p:blipFill>
        <p:spPr>
          <a:xfrm>
            <a:off x="10538852" y="-48413"/>
            <a:ext cx="1650945" cy="165094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0"/>
                                        </p:tgtEl>
                                        <p:attrNameLst>
                                          <p:attrName>style.visibility</p:attrName>
                                        </p:attrNameLst>
                                      </p:cBhvr>
                                      <p:to>
                                        <p:strVal val="visible"/>
                                      </p:to>
                                    </p:set>
                                    <p:animEffect transition="in" filter="fade">
                                      <p:cBhvr>
                                        <p:cTn id="7" dur="1000"/>
                                        <p:tgtEl>
                                          <p:spTgt spid="6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pic>
        <p:nvPicPr>
          <p:cNvPr id="637" name="Google Shape;637;p9"/>
          <p:cNvPicPr preferRelativeResize="0"/>
          <p:nvPr/>
        </p:nvPicPr>
        <p:blipFill rotWithShape="1">
          <a:blip r:embed="rId3">
            <a:alphaModFix/>
          </a:blip>
          <a:srcRect/>
          <a:stretch/>
        </p:blipFill>
        <p:spPr>
          <a:xfrm>
            <a:off x="3007360" y="422737"/>
            <a:ext cx="7010400" cy="943704"/>
          </a:xfrm>
          <a:prstGeom prst="rect">
            <a:avLst/>
          </a:prstGeom>
          <a:noFill/>
          <a:ln>
            <a:noFill/>
          </a:ln>
        </p:spPr>
      </p:pic>
      <p:sp>
        <p:nvSpPr>
          <p:cNvPr id="638" name="Google Shape;638;p9"/>
          <p:cNvSpPr/>
          <p:nvPr/>
        </p:nvSpPr>
        <p:spPr>
          <a:xfrm flipH="1">
            <a:off x="2073563" y="1948874"/>
            <a:ext cx="7606146" cy="2818014"/>
          </a:xfrm>
          <a:prstGeom prst="wedgeRoundRectCallout">
            <a:avLst>
              <a:gd name="adj1" fmla="val 42483"/>
              <a:gd name="adj2" fmla="val 58854"/>
              <a:gd name="adj3" fmla="val 16667"/>
            </a:avLst>
          </a:prstGeom>
          <a:solidFill>
            <a:srgbClr val="FFFFFF"/>
          </a:solid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2800">
                <a:solidFill>
                  <a:srgbClr val="FF0000"/>
                </a:solidFill>
                <a:latin typeface="Times New Roman"/>
                <a:ea typeface="Times New Roman"/>
                <a:cs typeface="Times New Roman"/>
                <a:sym typeface="Times New Roman"/>
              </a:rPr>
              <a:t>TH1: Nếu là Nam, em sẽ nói để Lan hiểu rằng việc làm cho khu phố sạch hơn là nhiệm vụ chung của mọi người, đây cũng là việc làm thể hiện tình yêu quê hương chúng ta nên làm. Bạn có thể mặc áo chống nắng để tránh nắng.</a:t>
            </a:r>
            <a:endParaRPr sz="2800">
              <a:solidFill>
                <a:srgbClr val="FF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None/>
            </a:pPr>
            <a:endParaRPr sz="2400" b="0" i="0" u="none" strike="noStrike" cap="none">
              <a:solidFill>
                <a:srgbClr val="C0000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38"/>
                                        </p:tgtEl>
                                        <p:attrNameLst>
                                          <p:attrName>style.visibility</p:attrName>
                                        </p:attrNameLst>
                                      </p:cBhvr>
                                      <p:to>
                                        <p:strVal val="visible"/>
                                      </p:to>
                                    </p:set>
                                    <p:animEffect transition="in" filter="fade">
                                      <p:cBhvr>
                                        <p:cTn id="7" dur="500"/>
                                        <p:tgtEl>
                                          <p:spTgt spid="6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pic>
        <p:nvPicPr>
          <p:cNvPr id="644" name="Google Shape;644;p10"/>
          <p:cNvPicPr preferRelativeResize="0"/>
          <p:nvPr/>
        </p:nvPicPr>
        <p:blipFill rotWithShape="1">
          <a:blip r:embed="rId3">
            <a:alphaModFix/>
          </a:blip>
          <a:srcRect/>
          <a:stretch/>
        </p:blipFill>
        <p:spPr>
          <a:xfrm>
            <a:off x="3007360" y="422737"/>
            <a:ext cx="7010400" cy="943704"/>
          </a:xfrm>
          <a:prstGeom prst="rect">
            <a:avLst/>
          </a:prstGeom>
          <a:noFill/>
          <a:ln>
            <a:noFill/>
          </a:ln>
        </p:spPr>
      </p:pic>
      <p:sp>
        <p:nvSpPr>
          <p:cNvPr id="645" name="Google Shape;645;p10"/>
          <p:cNvSpPr/>
          <p:nvPr/>
        </p:nvSpPr>
        <p:spPr>
          <a:xfrm flipH="1">
            <a:off x="2073563" y="1948874"/>
            <a:ext cx="7606146" cy="2818014"/>
          </a:xfrm>
          <a:prstGeom prst="wedgeRoundRectCallout">
            <a:avLst>
              <a:gd name="adj1" fmla="val 42483"/>
              <a:gd name="adj2" fmla="val 58854"/>
              <a:gd name="adj3" fmla="val 16667"/>
            </a:avLst>
          </a:prstGeom>
          <a:solidFill>
            <a:srgbClr val="FFFFFF"/>
          </a:solidFill>
          <a:ln w="5715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just" rtl="0">
              <a:spcBef>
                <a:spcPts val="0"/>
              </a:spcBef>
              <a:spcAft>
                <a:spcPts val="0"/>
              </a:spcAft>
              <a:buNone/>
            </a:pPr>
            <a:r>
              <a:rPr lang="en-US" sz="3200" b="0" i="0" u="none" strike="noStrike" cap="none">
                <a:solidFill>
                  <a:srgbClr val="FF0000"/>
                </a:solidFill>
                <a:latin typeface="Times New Roman"/>
                <a:ea typeface="Times New Roman"/>
                <a:cs typeface="Times New Roman"/>
                <a:sym typeface="Times New Roman"/>
              </a:rPr>
              <a:t>TH 2: </a:t>
            </a:r>
            <a:r>
              <a:rPr lang="en-US" sz="3200">
                <a:solidFill>
                  <a:srgbClr val="FF0000"/>
                </a:solidFill>
                <a:latin typeface="Times New Roman"/>
                <a:ea typeface="Times New Roman"/>
                <a:cs typeface="Times New Roman"/>
                <a:sym typeface="Times New Roman"/>
              </a:rPr>
              <a:t>Nếu là Đức, em sẽ nhắc nhở bạn cần tôn trọng các nghệ sĩ và môn nghệ thuật truyền thống của dân tộc, hãy tập trung lắng nghe.</a:t>
            </a:r>
            <a:endParaRPr sz="3200">
              <a:solidFill>
                <a:srgbClr val="FF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chemeClr val="dk1"/>
              </a:buClr>
              <a:buSzPts val="2400"/>
              <a:buFont typeface="Arial"/>
              <a:buNone/>
            </a:pPr>
            <a:endParaRPr sz="2400" b="0" i="0" u="none" strike="noStrike" cap="none">
              <a:solidFill>
                <a:srgbClr val="C00000"/>
              </a:solidFill>
              <a:latin typeface="Times New Roman"/>
              <a:ea typeface="Times New Roman"/>
              <a:cs typeface="Times New Roman"/>
              <a:sym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5"/>
                                        </p:tgtEl>
                                        <p:attrNameLst>
                                          <p:attrName>style.visibility</p:attrName>
                                        </p:attrNameLst>
                                      </p:cBhvr>
                                      <p:to>
                                        <p:strVal val="visible"/>
                                      </p:to>
                                    </p:set>
                                    <p:animEffect transition="in" filter="fade">
                                      <p:cBhvr>
                                        <p:cTn id="7" dur="500"/>
                                        <p:tgtEl>
                                          <p:spTgt spid="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自定义 2">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千图网拥有20W+精美PPT模板 更多PPT模板下载至：www.58pic.com/office/ppt​​">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5_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3_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392</Words>
  <Application>Microsoft Office PowerPoint</Application>
  <PresentationFormat>Widescreen</PresentationFormat>
  <Paragraphs>36</Paragraphs>
  <Slides>17</Slides>
  <Notes>15</Notes>
  <HiddenSlides>0</HiddenSlides>
  <MMClips>1</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17</vt:i4>
      </vt:variant>
    </vt:vector>
  </HeadingPairs>
  <TitlesOfParts>
    <vt:vector size="29" baseType="lpstr">
      <vt:lpstr>Georgia</vt:lpstr>
      <vt:lpstr>Calibri</vt:lpstr>
      <vt:lpstr>Times New Roman</vt:lpstr>
      <vt:lpstr>Arial</vt:lpstr>
      <vt:lpstr>1_Office Theme</vt:lpstr>
      <vt:lpstr>Office Theme</vt:lpstr>
      <vt:lpstr>千图网拥有20W+精美PPT模板 更多PPT模板下载至：www.58pic.com/office/ppt​​</vt:lpstr>
      <vt:lpstr>5_Office 主题​​</vt:lpstr>
      <vt:lpstr>2_Office 主题​​</vt:lpstr>
      <vt:lpstr>1_Simple Light</vt:lpstr>
      <vt:lpstr>3_Office 主题​​</vt:lpstr>
      <vt:lpstr>6_Office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lzjljlc</dc:creator>
  <cp:lastModifiedBy>Admin</cp:lastModifiedBy>
  <cp:revision>2</cp:revision>
  <dcterms:created xsi:type="dcterms:W3CDTF">2018-02-23T07:21:57Z</dcterms:created>
  <dcterms:modified xsi:type="dcterms:W3CDTF">2022-10-11T07:20:15Z</dcterms:modified>
</cp:coreProperties>
</file>