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tiff" ContentType="image/tiff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1"/>
    <p:sldMasterId id="2147483686" r:id="rId2"/>
    <p:sldMasterId id="2147483691" r:id="rId3"/>
    <p:sldMasterId id="2147483693" r:id="rId4"/>
  </p:sldMasterIdLst>
  <p:notesMasterIdLst>
    <p:notesMasterId r:id="rId40"/>
  </p:notesMasterIdLst>
  <p:sldIdLst>
    <p:sldId id="256" r:id="rId5"/>
    <p:sldId id="260" r:id="rId6"/>
    <p:sldId id="342" r:id="rId7"/>
    <p:sldId id="348" r:id="rId8"/>
    <p:sldId id="343" r:id="rId9"/>
    <p:sldId id="344" r:id="rId10"/>
    <p:sldId id="345" r:id="rId11"/>
    <p:sldId id="375" r:id="rId12"/>
    <p:sldId id="376" r:id="rId13"/>
    <p:sldId id="257" r:id="rId14"/>
    <p:sldId id="259" r:id="rId15"/>
    <p:sldId id="369" r:id="rId16"/>
    <p:sldId id="370" r:id="rId17"/>
    <p:sldId id="371" r:id="rId18"/>
    <p:sldId id="372" r:id="rId19"/>
    <p:sldId id="373" r:id="rId20"/>
    <p:sldId id="374" r:id="rId21"/>
    <p:sldId id="323" r:id="rId22"/>
    <p:sldId id="349" r:id="rId23"/>
    <p:sldId id="324" r:id="rId24"/>
    <p:sldId id="258" r:id="rId25"/>
    <p:sldId id="261" r:id="rId26"/>
    <p:sldId id="306" r:id="rId27"/>
    <p:sldId id="360" r:id="rId28"/>
    <p:sldId id="361" r:id="rId29"/>
    <p:sldId id="362" r:id="rId30"/>
    <p:sldId id="363" r:id="rId31"/>
    <p:sldId id="364" r:id="rId32"/>
    <p:sldId id="365" r:id="rId33"/>
    <p:sldId id="366" r:id="rId34"/>
    <p:sldId id="367" r:id="rId35"/>
    <p:sldId id="368" r:id="rId36"/>
    <p:sldId id="350" r:id="rId37"/>
    <p:sldId id="307" r:id="rId38"/>
    <p:sldId id="311" r:id="rId39"/>
  </p:sldIdLst>
  <p:sldSz cx="9144000" cy="5143500" type="screen16x9"/>
  <p:notesSz cx="6858000" cy="9144000"/>
  <p:embeddedFontLst>
    <p:embeddedFont>
      <p:font typeface="Cherry Cream Soda" charset="0"/>
      <p:regular r:id="rId41"/>
    </p:embeddedFont>
    <p:embeddedFont>
      <p:font typeface="Open Sans Bold" charset="0"/>
      <p:bold r:id="rId42"/>
    </p:embeddedFont>
    <p:embeddedFont>
      <p:font typeface="Nunito Sans" charset="0"/>
      <p:regular r:id="rId43"/>
      <p:bold r:id="rId44"/>
      <p:italic r:id="rId45"/>
      <p:boldItalic r:id="rId46"/>
    </p:embeddedFont>
    <p:embeddedFont>
      <p:font typeface="Calibri Light" pitchFamily="34" charset="0"/>
      <p:regular r:id="rId47"/>
      <p:italic r:id="rId48"/>
    </p:embeddedFont>
    <p:embeddedFont>
      <p:font typeface="Proxima Nova" charset="0"/>
      <p:regular r:id="rId49"/>
      <p:bold r:id="rId50"/>
      <p:italic r:id="rId51"/>
      <p:boldItalic r:id="rId52"/>
    </p:embeddedFont>
    <p:embeddedFont>
      <p:font typeface="Calibri" pitchFamily="34" charset="0"/>
      <p:regular r:id="rId53"/>
      <p:bold r:id="rId54"/>
      <p:italic r:id="rId55"/>
      <p:boldItalic r:id="rId56"/>
    </p:embeddedFont>
    <p:embeddedFont>
      <p:font typeface="Twinkl" charset="0"/>
      <p:regular r:id="rId57"/>
      <p:bold r:id="rId58"/>
      <p:italic r:id="rId59"/>
      <p:boldItalic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737B47CB-8C53-42E5-BE22-003032F10A71}">
  <a:tblStyle styleId="{737B47CB-8C53-42E5-BE22-003032F10A7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2" d="100"/>
          <a:sy n="102" d="100"/>
        </p:scale>
        <p:origin x="-45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5" Type="http://schemas.openxmlformats.org/officeDocument/2006/relationships/slide" Target="slides/slide1.xml"/><Relationship Id="rId61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font" Target="fonts/font1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20" Type="http://schemas.openxmlformats.org/officeDocument/2006/relationships/slide" Target="slides/slide16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007460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fa866a42b9_0_7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fa866a42b9_0_7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fa866a42b9_0_7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fa866a42b9_0_7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3535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087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1503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3939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232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6983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fa866a42b9_0_6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fa866a42b9_0_6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77701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fa866a42b9_0_7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fa866a42b9_0_7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7124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fa866a42b9_0_6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fa866a42b9_0_6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fa866a42b9_0_6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fa866a42b9_0_6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2658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088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041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205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5432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136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fa866a42b9_0_6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fa866a42b9_0_6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2720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4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 t="55039" b="7408"/>
          <a:stretch/>
        </p:blipFill>
        <p:spPr>
          <a:xfrm>
            <a:off x="0" y="3212025"/>
            <a:ext cx="9144003" cy="193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223" y="2913537"/>
            <a:ext cx="697006" cy="149542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527650" y="542925"/>
            <a:ext cx="6088500" cy="1737900"/>
          </a:xfrm>
          <a:prstGeom prst="rect">
            <a:avLst/>
          </a:prstGeom>
          <a:effectLst>
            <a:outerShdw dist="47625" dir="30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55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1527725" y="2280900"/>
            <a:ext cx="6088500" cy="409500"/>
          </a:xfrm>
          <a:prstGeom prst="rect">
            <a:avLst/>
          </a:prstGeom>
          <a:effectLst>
            <a:outerShdw blurRad="28575" dist="28575" dir="4740000" algn="bl" rotWithShape="0">
              <a:schemeClr val="dk1">
                <a:alpha val="34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pic>
        <p:nvPicPr>
          <p:cNvPr id="13" name="Google Shape;13;p2"/>
          <p:cNvPicPr preferRelativeResize="0"/>
          <p:nvPr/>
        </p:nvPicPr>
        <p:blipFill rotWithShape="1">
          <a:blip r:embed="rId4">
            <a:alphaModFix/>
          </a:blip>
          <a:srcRect l="55524" r="26280" b="54360"/>
          <a:stretch/>
        </p:blipFill>
        <p:spPr>
          <a:xfrm>
            <a:off x="-19050" y="3648075"/>
            <a:ext cx="596175" cy="149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30563" y="3212013"/>
            <a:ext cx="1495425" cy="149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73600" y="3266300"/>
            <a:ext cx="1441150" cy="14411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Google Shape;16;p2"/>
          <p:cNvGrpSpPr/>
          <p:nvPr/>
        </p:nvGrpSpPr>
        <p:grpSpPr>
          <a:xfrm>
            <a:off x="1440850" y="3345025"/>
            <a:ext cx="7703150" cy="1757200"/>
            <a:chOff x="1440850" y="3345025"/>
            <a:chExt cx="7703150" cy="1757200"/>
          </a:xfrm>
        </p:grpSpPr>
        <p:pic>
          <p:nvPicPr>
            <p:cNvPr id="17" name="Google Shape;17;p2"/>
            <p:cNvPicPr preferRelativeResize="0"/>
            <p:nvPr/>
          </p:nvPicPr>
          <p:blipFill rotWithShape="1">
            <a:blip r:embed="rId5">
              <a:alphaModFix/>
            </a:blip>
            <a:srcRect l="30165" r="30169"/>
            <a:stretch/>
          </p:blipFill>
          <p:spPr>
            <a:xfrm>
              <a:off x="1440850" y="3345025"/>
              <a:ext cx="697000" cy="17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Google Shape;18;p2"/>
            <p:cNvPicPr preferRelativeResize="0"/>
            <p:nvPr/>
          </p:nvPicPr>
          <p:blipFill rotWithShape="1">
            <a:blip r:embed="rId5">
              <a:alphaModFix/>
            </a:blip>
            <a:srcRect l="34261" r="34258"/>
            <a:stretch/>
          </p:blipFill>
          <p:spPr>
            <a:xfrm>
              <a:off x="5282400" y="3345025"/>
              <a:ext cx="553150" cy="17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Google Shape;19;p2"/>
            <p:cNvPicPr preferRelativeResize="0"/>
            <p:nvPr/>
          </p:nvPicPr>
          <p:blipFill rotWithShape="1">
            <a:blip r:embed="rId5">
              <a:alphaModFix/>
            </a:blip>
            <a:srcRect l="28320" r="30989"/>
            <a:stretch/>
          </p:blipFill>
          <p:spPr>
            <a:xfrm>
              <a:off x="8429000" y="3345025"/>
              <a:ext cx="715000" cy="1757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oogle Shape;20;p2"/>
          <p:cNvGrpSpPr/>
          <p:nvPr/>
        </p:nvGrpSpPr>
        <p:grpSpPr>
          <a:xfrm>
            <a:off x="-1575" y="3027125"/>
            <a:ext cx="8977307" cy="2068250"/>
            <a:chOff x="-1575" y="3027125"/>
            <a:chExt cx="8977307" cy="2068250"/>
          </a:xfrm>
        </p:grpSpPr>
        <p:pic>
          <p:nvPicPr>
            <p:cNvPr id="21" name="Google Shape;21;p2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-1575" y="3102575"/>
              <a:ext cx="1992800" cy="1992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22;p2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793800" y="3054450"/>
              <a:ext cx="1669900" cy="1669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Google Shape;23;p2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296950" y="3304375"/>
              <a:ext cx="1419975" cy="14199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Google Shape;24;p2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4490403" y="3027125"/>
              <a:ext cx="1159146" cy="16698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25;p2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5776248" y="3692425"/>
              <a:ext cx="1293252" cy="10217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Google Shape;26;p2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7192667" y="3588100"/>
              <a:ext cx="1783065" cy="107800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xmlns="" id="{C84C90A3-929B-4AC4-91D6-3547E912A2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3313" y="3190875"/>
            <a:ext cx="1887538" cy="1587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xmlns="" id="{319B1712-D6F0-4E22-80FA-050D8EFE64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3180160"/>
            <a:ext cx="1887538" cy="158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A7F1C8D-47B0-4983-BBCE-6FCD0171F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AAF71500-223B-4D23-8058-BE97D6F97969}" type="datetimeFigureOut">
              <a:rPr lang="es-E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685800">
                <a:buClrTx/>
                <a:defRPr/>
              </a:pPr>
              <a:t>04/11/2022</a:t>
            </a:fld>
            <a:endParaRPr lang="es-E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A8473EE-F02A-498E-8AFF-71ABD418D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endParaRPr lang="es-E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8407636-20C0-4369-AB28-E98397489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1DBC8376-7FC0-4418-8C6D-BF6D8D61F850}" type="slidenum">
              <a:rPr lang="es-ES" altLang="en-US" kern="1200" smtClean="0">
                <a:latin typeface="Calibri" panose="020F050202020403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es-ES" altLang="en-US" kern="1200"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4632900"/>
      </p:ext>
    </p:extLst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xmlns="" id="{271BA9BF-B8AD-1C49-BB8B-E5D659C68731}"/>
              </a:ext>
            </a:extLst>
          </p:cNvPr>
          <p:cNvSpPr/>
          <p:nvPr userDrawn="1"/>
        </p:nvSpPr>
        <p:spPr>
          <a:xfrm>
            <a:off x="363071" y="181535"/>
            <a:ext cx="8538882" cy="46896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ink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916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3"/>
          <p:cNvPicPr preferRelativeResize="0"/>
          <p:nvPr/>
        </p:nvPicPr>
        <p:blipFill rotWithShape="1">
          <a:blip r:embed="rId2">
            <a:alphaModFix/>
          </a:blip>
          <a:srcRect t="53851" b="7404"/>
          <a:stretch/>
        </p:blipFill>
        <p:spPr>
          <a:xfrm>
            <a:off x="0" y="3150700"/>
            <a:ext cx="9144003" cy="1992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223" y="2913537"/>
            <a:ext cx="697006" cy="1495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3"/>
          <p:cNvPicPr preferRelativeResize="0"/>
          <p:nvPr/>
        </p:nvPicPr>
        <p:blipFill rotWithShape="1">
          <a:blip r:embed="rId4">
            <a:alphaModFix/>
          </a:blip>
          <a:srcRect l="55524" r="26280" b="54360"/>
          <a:stretch/>
        </p:blipFill>
        <p:spPr>
          <a:xfrm>
            <a:off x="-19050" y="3648075"/>
            <a:ext cx="596175" cy="1495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" name="Google Shape;31;p3"/>
          <p:cNvGrpSpPr/>
          <p:nvPr/>
        </p:nvGrpSpPr>
        <p:grpSpPr>
          <a:xfrm>
            <a:off x="-1575" y="3027125"/>
            <a:ext cx="8977307" cy="2068250"/>
            <a:chOff x="-1575" y="3027125"/>
            <a:chExt cx="8977307" cy="2068250"/>
          </a:xfrm>
        </p:grpSpPr>
        <p:pic>
          <p:nvPicPr>
            <p:cNvPr id="32" name="Google Shape;32;p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-1575" y="3102575"/>
              <a:ext cx="1992800" cy="1992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Google Shape;33;p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192667" y="3588100"/>
              <a:ext cx="1783065" cy="10780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34;p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793800" y="3054450"/>
              <a:ext cx="1669900" cy="1669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" name="Google Shape;35;p3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296950" y="3304375"/>
              <a:ext cx="1419975" cy="14199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Google Shape;36;p3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4490403" y="3027125"/>
              <a:ext cx="1159146" cy="16698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Google Shape;37;p3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5776248" y="3692425"/>
              <a:ext cx="1293252" cy="10217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8" name="Google Shape;38;p3"/>
          <p:cNvGrpSpPr/>
          <p:nvPr/>
        </p:nvGrpSpPr>
        <p:grpSpPr>
          <a:xfrm>
            <a:off x="1440850" y="3345025"/>
            <a:ext cx="7703150" cy="1757200"/>
            <a:chOff x="1440850" y="3345025"/>
            <a:chExt cx="7703150" cy="1757200"/>
          </a:xfrm>
        </p:grpSpPr>
        <p:pic>
          <p:nvPicPr>
            <p:cNvPr id="39" name="Google Shape;39;p3"/>
            <p:cNvPicPr preferRelativeResize="0"/>
            <p:nvPr/>
          </p:nvPicPr>
          <p:blipFill rotWithShape="1">
            <a:blip r:embed="rId11">
              <a:alphaModFix/>
            </a:blip>
            <a:srcRect l="28320" r="30989"/>
            <a:stretch/>
          </p:blipFill>
          <p:spPr>
            <a:xfrm>
              <a:off x="8429000" y="3345025"/>
              <a:ext cx="715000" cy="17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Google Shape;40;p3"/>
            <p:cNvPicPr preferRelativeResize="0"/>
            <p:nvPr/>
          </p:nvPicPr>
          <p:blipFill rotWithShape="1">
            <a:blip r:embed="rId11">
              <a:alphaModFix/>
            </a:blip>
            <a:srcRect l="30165" r="30169"/>
            <a:stretch/>
          </p:blipFill>
          <p:spPr>
            <a:xfrm>
              <a:off x="1440850" y="3345025"/>
              <a:ext cx="697000" cy="17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Google Shape;41;p3"/>
            <p:cNvPicPr preferRelativeResize="0"/>
            <p:nvPr/>
          </p:nvPicPr>
          <p:blipFill rotWithShape="1">
            <a:blip r:embed="rId11">
              <a:alphaModFix/>
            </a:blip>
            <a:srcRect l="34261" r="34258"/>
            <a:stretch/>
          </p:blipFill>
          <p:spPr>
            <a:xfrm>
              <a:off x="5282400" y="3345025"/>
              <a:ext cx="553150" cy="1757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" name="Google Shape;42;p3"/>
          <p:cNvSpPr txBox="1">
            <a:spLocks noGrp="1"/>
          </p:cNvSpPr>
          <p:nvPr>
            <p:ph type="ctrTitle"/>
          </p:nvPr>
        </p:nvSpPr>
        <p:spPr>
          <a:xfrm>
            <a:off x="715200" y="1298700"/>
            <a:ext cx="7713600" cy="982200"/>
          </a:xfrm>
          <a:prstGeom prst="rect">
            <a:avLst/>
          </a:prstGeom>
          <a:effectLst>
            <a:outerShdw dist="47625" dir="30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5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3"/>
          <p:cNvSpPr txBox="1">
            <a:spLocks noGrp="1"/>
          </p:cNvSpPr>
          <p:nvPr>
            <p:ph type="subTitle" idx="1"/>
          </p:nvPr>
        </p:nvSpPr>
        <p:spPr>
          <a:xfrm>
            <a:off x="1527750" y="2280900"/>
            <a:ext cx="6088500" cy="409500"/>
          </a:xfrm>
          <a:prstGeom prst="rect">
            <a:avLst/>
          </a:prstGeom>
          <a:effectLst>
            <a:outerShdw blurRad="28575" dist="28575" dir="4740000" algn="bl" rotWithShape="0">
              <a:srgbClr val="000000">
                <a:alpha val="34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4" name="Google Shape;44;p3"/>
          <p:cNvSpPr txBox="1">
            <a:spLocks noGrp="1"/>
          </p:cNvSpPr>
          <p:nvPr>
            <p:ph type="title" idx="2" hasCustomPrompt="1"/>
          </p:nvPr>
        </p:nvSpPr>
        <p:spPr>
          <a:xfrm>
            <a:off x="3751950" y="665450"/>
            <a:ext cx="1640100" cy="564900"/>
          </a:xfrm>
          <a:prstGeom prst="rect">
            <a:avLst/>
          </a:prstGeom>
          <a:effectLst>
            <a:outerShdw dist="47625" dir="312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5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grpSp>
        <p:nvGrpSpPr>
          <p:cNvPr id="45" name="Google Shape;45;p3"/>
          <p:cNvGrpSpPr/>
          <p:nvPr/>
        </p:nvGrpSpPr>
        <p:grpSpPr>
          <a:xfrm>
            <a:off x="0" y="3343275"/>
            <a:ext cx="9144000" cy="1800226"/>
            <a:chOff x="0" y="3343275"/>
            <a:chExt cx="9144000" cy="1800226"/>
          </a:xfrm>
        </p:grpSpPr>
        <p:pic>
          <p:nvPicPr>
            <p:cNvPr id="46" name="Google Shape;46;p3"/>
            <p:cNvPicPr preferRelativeResize="0"/>
            <p:nvPr/>
          </p:nvPicPr>
          <p:blipFill rotWithShape="1">
            <a:blip r:embed="rId4">
              <a:alphaModFix/>
            </a:blip>
            <a:srcRect l="32849" b="54360"/>
            <a:stretch/>
          </p:blipFill>
          <p:spPr>
            <a:xfrm>
              <a:off x="0" y="3648075"/>
              <a:ext cx="2200275" cy="1495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Google Shape;47;p3"/>
            <p:cNvPicPr preferRelativeResize="0"/>
            <p:nvPr/>
          </p:nvPicPr>
          <p:blipFill rotWithShape="1">
            <a:blip r:embed="rId3">
              <a:alphaModFix/>
            </a:blip>
            <a:srcRect r="8625" b="52512"/>
            <a:stretch/>
          </p:blipFill>
          <p:spPr>
            <a:xfrm>
              <a:off x="7529450" y="3343275"/>
              <a:ext cx="1614550" cy="18002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Google Shape;48;p3"/>
            <p:cNvPicPr preferRelativeResize="0"/>
            <p:nvPr/>
          </p:nvPicPr>
          <p:blipFill rotWithShape="1">
            <a:blip r:embed="rId3">
              <a:alphaModFix/>
            </a:blip>
            <a:srcRect b="79648"/>
            <a:stretch/>
          </p:blipFill>
          <p:spPr>
            <a:xfrm>
              <a:off x="715100" y="4371975"/>
              <a:ext cx="1766950" cy="7715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" name="Google Shape;49;p3"/>
            <p:cNvPicPr preferRelativeResize="0"/>
            <p:nvPr/>
          </p:nvPicPr>
          <p:blipFill rotWithShape="1">
            <a:blip r:embed="rId4">
              <a:alphaModFix/>
            </a:blip>
            <a:srcRect b="58754"/>
            <a:stretch/>
          </p:blipFill>
          <p:spPr>
            <a:xfrm>
              <a:off x="2247450" y="4133850"/>
              <a:ext cx="3276600" cy="10096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9"/>
          <p:cNvPicPr preferRelativeResize="0"/>
          <p:nvPr/>
        </p:nvPicPr>
        <p:blipFill rotWithShape="1">
          <a:blip r:embed="rId2">
            <a:alphaModFix/>
          </a:blip>
          <a:srcRect t="49462" b="7390"/>
          <a:stretch/>
        </p:blipFill>
        <p:spPr>
          <a:xfrm>
            <a:off x="-100" y="2924175"/>
            <a:ext cx="9144003" cy="221932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9"/>
          <p:cNvSpPr txBox="1">
            <a:spLocks noGrp="1"/>
          </p:cNvSpPr>
          <p:nvPr>
            <p:ph type="ctrTitle"/>
          </p:nvPr>
        </p:nvSpPr>
        <p:spPr>
          <a:xfrm>
            <a:off x="2848800" y="542925"/>
            <a:ext cx="5365200" cy="570000"/>
          </a:xfrm>
          <a:prstGeom prst="rect">
            <a:avLst/>
          </a:prstGeom>
          <a:effectLst>
            <a:outerShdw dist="47625" dir="312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pic>
        <p:nvPicPr>
          <p:cNvPr id="88" name="Google Shape;88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823977" y="2873052"/>
            <a:ext cx="910751" cy="1953937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9"/>
          <p:cNvSpPr txBox="1">
            <a:spLocks noGrp="1"/>
          </p:cNvSpPr>
          <p:nvPr>
            <p:ph type="subTitle" idx="1"/>
          </p:nvPr>
        </p:nvSpPr>
        <p:spPr>
          <a:xfrm>
            <a:off x="2848800" y="1407775"/>
            <a:ext cx="4234800" cy="1262100"/>
          </a:xfrm>
          <a:prstGeom prst="rect">
            <a:avLst/>
          </a:prstGeom>
          <a:effectLst>
            <a:outerShdw blurRad="28575" dist="28575" dir="4740000" algn="bl" rotWithShape="0">
              <a:srgbClr val="000000">
                <a:alpha val="34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90" name="Google Shape;90;p9"/>
          <p:cNvGrpSpPr/>
          <p:nvPr/>
        </p:nvGrpSpPr>
        <p:grpSpPr>
          <a:xfrm>
            <a:off x="-659300" y="-1104225"/>
            <a:ext cx="11861623" cy="4344101"/>
            <a:chOff x="-659300" y="-1104225"/>
            <a:chExt cx="11861623" cy="4344101"/>
          </a:xfrm>
        </p:grpSpPr>
        <p:grpSp>
          <p:nvGrpSpPr>
            <p:cNvPr id="91" name="Google Shape;91;p9"/>
            <p:cNvGrpSpPr/>
            <p:nvPr/>
          </p:nvGrpSpPr>
          <p:grpSpPr>
            <a:xfrm>
              <a:off x="-659300" y="-1104225"/>
              <a:ext cx="11861623" cy="2377724"/>
              <a:chOff x="-659300" y="-1104225"/>
              <a:chExt cx="11861623" cy="2377724"/>
            </a:xfrm>
          </p:grpSpPr>
          <p:pic>
            <p:nvPicPr>
              <p:cNvPr id="92" name="Google Shape;92;p9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-659300" y="575048"/>
                <a:ext cx="3214976" cy="6984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3" name="Google Shape;93;p9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6558778" y="-1104225"/>
                <a:ext cx="4643544" cy="201057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94" name="Google Shape;94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656955" y="2669876"/>
              <a:ext cx="2623717" cy="570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33"/>
          <p:cNvPicPr preferRelativeResize="0"/>
          <p:nvPr/>
        </p:nvPicPr>
        <p:blipFill rotWithShape="1">
          <a:blip r:embed="rId2">
            <a:alphaModFix/>
          </a:blip>
          <a:srcRect t="55736" b="7407"/>
          <a:stretch/>
        </p:blipFill>
        <p:spPr>
          <a:xfrm>
            <a:off x="0" y="3247825"/>
            <a:ext cx="9144003" cy="1895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0563" y="3212013"/>
            <a:ext cx="1495425" cy="149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73600" y="3266300"/>
            <a:ext cx="1441150" cy="144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0223" y="2913537"/>
            <a:ext cx="697006" cy="1495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575" y="3102575"/>
            <a:ext cx="1992800" cy="199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93800" y="3054450"/>
            <a:ext cx="1669900" cy="166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96950" y="3304375"/>
            <a:ext cx="1419975" cy="141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490403" y="3027125"/>
            <a:ext cx="1159146" cy="1669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776248" y="3692425"/>
            <a:ext cx="1293252" cy="1021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3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192667" y="3588100"/>
            <a:ext cx="1783065" cy="107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33"/>
          <p:cNvPicPr preferRelativeResize="0"/>
          <p:nvPr/>
        </p:nvPicPr>
        <p:blipFill rotWithShape="1">
          <a:blip r:embed="rId11">
            <a:alphaModFix/>
          </a:blip>
          <a:srcRect l="30165" r="30169"/>
          <a:stretch/>
        </p:blipFill>
        <p:spPr>
          <a:xfrm>
            <a:off x="1440850" y="3345025"/>
            <a:ext cx="697000" cy="17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33"/>
          <p:cNvPicPr preferRelativeResize="0"/>
          <p:nvPr/>
        </p:nvPicPr>
        <p:blipFill rotWithShape="1">
          <a:blip r:embed="rId11">
            <a:alphaModFix/>
          </a:blip>
          <a:srcRect l="34261" r="34258"/>
          <a:stretch/>
        </p:blipFill>
        <p:spPr>
          <a:xfrm>
            <a:off x="5282400" y="3345025"/>
            <a:ext cx="553150" cy="17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33"/>
          <p:cNvPicPr preferRelativeResize="0"/>
          <p:nvPr/>
        </p:nvPicPr>
        <p:blipFill rotWithShape="1">
          <a:blip r:embed="rId11">
            <a:alphaModFix/>
          </a:blip>
          <a:srcRect l="28320" r="30989"/>
          <a:stretch/>
        </p:blipFill>
        <p:spPr>
          <a:xfrm>
            <a:off x="8429000" y="3345025"/>
            <a:ext cx="715000" cy="17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33"/>
          <p:cNvPicPr preferRelativeResize="0"/>
          <p:nvPr/>
        </p:nvPicPr>
        <p:blipFill rotWithShape="1">
          <a:blip r:embed="rId3">
            <a:alphaModFix/>
          </a:blip>
          <a:srcRect l="55524" r="26280" b="54360"/>
          <a:stretch/>
        </p:blipFill>
        <p:spPr>
          <a:xfrm>
            <a:off x="-19050" y="3648075"/>
            <a:ext cx="596175" cy="149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33"/>
          <p:cNvPicPr preferRelativeResize="0"/>
          <p:nvPr/>
        </p:nvPicPr>
        <p:blipFill rotWithShape="1">
          <a:blip r:embed="rId12">
            <a:alphaModFix/>
          </a:blip>
          <a:srcRect r="40348"/>
          <a:stretch/>
        </p:blipFill>
        <p:spPr>
          <a:xfrm>
            <a:off x="7666275" y="1219850"/>
            <a:ext cx="1477723" cy="800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3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-467000" y="855500"/>
            <a:ext cx="2604850" cy="56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35998" y="3419025"/>
            <a:ext cx="625554" cy="1342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3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063425" y="2226300"/>
            <a:ext cx="1197952" cy="51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3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924500" y="2831225"/>
            <a:ext cx="1691652" cy="36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3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95350" y="2280825"/>
            <a:ext cx="2477251" cy="800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p34"/>
          <p:cNvPicPr preferRelativeResize="0"/>
          <p:nvPr/>
        </p:nvPicPr>
        <p:blipFill rotWithShape="1">
          <a:blip r:embed="rId2">
            <a:alphaModFix/>
          </a:blip>
          <a:srcRect t="54581" b="23174"/>
          <a:stretch/>
        </p:blipFill>
        <p:spPr>
          <a:xfrm>
            <a:off x="0" y="3999375"/>
            <a:ext cx="9144003" cy="1144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34"/>
          <p:cNvPicPr preferRelativeResize="0"/>
          <p:nvPr/>
        </p:nvPicPr>
        <p:blipFill rotWithShape="1">
          <a:blip r:embed="rId3">
            <a:alphaModFix/>
          </a:blip>
          <a:srcRect l="30741" r="30741" b="40856"/>
          <a:stretch/>
        </p:blipFill>
        <p:spPr>
          <a:xfrm flipH="1">
            <a:off x="2359650" y="2922675"/>
            <a:ext cx="1452900" cy="223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34"/>
          <p:cNvPicPr preferRelativeResize="0"/>
          <p:nvPr/>
        </p:nvPicPr>
        <p:blipFill rotWithShape="1">
          <a:blip r:embed="rId3">
            <a:alphaModFix/>
          </a:blip>
          <a:srcRect l="30741" r="30741" b="61687"/>
          <a:stretch/>
        </p:blipFill>
        <p:spPr>
          <a:xfrm flipH="1">
            <a:off x="4674225" y="3692625"/>
            <a:ext cx="1452900" cy="144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4"/>
          <p:cNvPicPr preferRelativeResize="0"/>
          <p:nvPr/>
        </p:nvPicPr>
        <p:blipFill rotWithShape="1">
          <a:blip r:embed="rId3">
            <a:alphaModFix/>
          </a:blip>
          <a:srcRect l="30741" r="30741" b="72631"/>
          <a:stretch/>
        </p:blipFill>
        <p:spPr>
          <a:xfrm flipH="1">
            <a:off x="7045950" y="4121250"/>
            <a:ext cx="1452900" cy="10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4"/>
          <p:cNvPicPr preferRelativeResize="0"/>
          <p:nvPr/>
        </p:nvPicPr>
        <p:blipFill rotWithShape="1">
          <a:blip r:embed="rId4">
            <a:alphaModFix/>
          </a:blip>
          <a:srcRect b="55181"/>
          <a:stretch/>
        </p:blipFill>
        <p:spPr>
          <a:xfrm>
            <a:off x="3368050" y="3524250"/>
            <a:ext cx="1683999" cy="1619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4"/>
          <p:cNvPicPr preferRelativeResize="0"/>
          <p:nvPr/>
        </p:nvPicPr>
        <p:blipFill rotWithShape="1">
          <a:blip r:embed="rId5">
            <a:alphaModFix/>
          </a:blip>
          <a:srcRect l="22779" t="4342" r="22774" b="43147"/>
          <a:stretch/>
        </p:blipFill>
        <p:spPr>
          <a:xfrm>
            <a:off x="-409575" y="2442575"/>
            <a:ext cx="2800350" cy="270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34"/>
          <p:cNvPicPr preferRelativeResize="0"/>
          <p:nvPr/>
        </p:nvPicPr>
        <p:blipFill rotWithShape="1">
          <a:blip r:embed="rId3">
            <a:alphaModFix/>
          </a:blip>
          <a:srcRect l="30741" r="30741" b="22474"/>
          <a:stretch/>
        </p:blipFill>
        <p:spPr>
          <a:xfrm flipH="1">
            <a:off x="-116850" y="2219325"/>
            <a:ext cx="1452900" cy="292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MAIN_POINT_1">
    <p:bg>
      <p:bgPr>
        <a:solidFill>
          <a:schemeClr val="accent5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35"/>
          <p:cNvPicPr preferRelativeResize="0"/>
          <p:nvPr/>
        </p:nvPicPr>
        <p:blipFill rotWithShape="1">
          <a:blip r:embed="rId2">
            <a:alphaModFix/>
          </a:blip>
          <a:srcRect t="47591"/>
          <a:stretch/>
        </p:blipFill>
        <p:spPr>
          <a:xfrm>
            <a:off x="0" y="2447926"/>
            <a:ext cx="9144003" cy="2695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325" y="3297700"/>
            <a:ext cx="1589101" cy="102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04625" y="2835728"/>
            <a:ext cx="1332848" cy="1469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44250" y="2955725"/>
            <a:ext cx="960001" cy="1349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04250" y="2690400"/>
            <a:ext cx="1124702" cy="162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64750" y="3126625"/>
            <a:ext cx="1493452" cy="1179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3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60808" y="3203224"/>
            <a:ext cx="1694881" cy="1025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35"/>
          <p:cNvPicPr preferRelativeResize="0"/>
          <p:nvPr/>
        </p:nvPicPr>
        <p:blipFill rotWithShape="1">
          <a:blip r:embed="rId9">
            <a:alphaModFix/>
          </a:blip>
          <a:srcRect l="33691" r="33687"/>
          <a:stretch/>
        </p:blipFill>
        <p:spPr>
          <a:xfrm>
            <a:off x="1425120" y="3127025"/>
            <a:ext cx="479510" cy="146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35"/>
          <p:cNvPicPr preferRelativeResize="0"/>
          <p:nvPr/>
        </p:nvPicPr>
        <p:blipFill rotWithShape="1">
          <a:blip r:embed="rId9">
            <a:alphaModFix/>
          </a:blip>
          <a:srcRect l="33691" r="33687"/>
          <a:stretch/>
        </p:blipFill>
        <p:spPr>
          <a:xfrm>
            <a:off x="4784245" y="3127025"/>
            <a:ext cx="479510" cy="146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35"/>
          <p:cNvPicPr preferRelativeResize="0"/>
          <p:nvPr/>
        </p:nvPicPr>
        <p:blipFill rotWithShape="1">
          <a:blip r:embed="rId9">
            <a:alphaModFix/>
          </a:blip>
          <a:srcRect l="33691" r="33687"/>
          <a:stretch/>
        </p:blipFill>
        <p:spPr>
          <a:xfrm>
            <a:off x="6853395" y="3126625"/>
            <a:ext cx="479510" cy="146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MAIN_POINT_1_1">
    <p:bg>
      <p:bgPr>
        <a:solidFill>
          <a:schemeClr val="accent5"/>
        </a:solidFill>
        <a:effectLst/>
      </p:bgPr>
    </p:bg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p36"/>
          <p:cNvPicPr preferRelativeResize="0"/>
          <p:nvPr/>
        </p:nvPicPr>
        <p:blipFill rotWithShape="1">
          <a:blip r:embed="rId2">
            <a:alphaModFix/>
          </a:blip>
          <a:srcRect b="72932"/>
          <a:stretch/>
        </p:blipFill>
        <p:spPr>
          <a:xfrm>
            <a:off x="-81925" y="4648609"/>
            <a:ext cx="1300225" cy="494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36"/>
          <p:cNvPicPr preferRelativeResize="0"/>
          <p:nvPr/>
        </p:nvPicPr>
        <p:blipFill rotWithShape="1">
          <a:blip r:embed="rId3">
            <a:alphaModFix/>
          </a:blip>
          <a:srcRect b="31707"/>
          <a:stretch/>
        </p:blipFill>
        <p:spPr>
          <a:xfrm>
            <a:off x="4315900" y="3232600"/>
            <a:ext cx="3544198" cy="1910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36"/>
          <p:cNvPicPr preferRelativeResize="0"/>
          <p:nvPr/>
        </p:nvPicPr>
        <p:blipFill rotWithShape="1">
          <a:blip r:embed="rId4">
            <a:alphaModFix/>
          </a:blip>
          <a:srcRect b="40782"/>
          <a:stretch/>
        </p:blipFill>
        <p:spPr>
          <a:xfrm>
            <a:off x="832894" y="4089012"/>
            <a:ext cx="2929762" cy="1050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36"/>
          <p:cNvPicPr preferRelativeResize="0"/>
          <p:nvPr/>
        </p:nvPicPr>
        <p:blipFill rotWithShape="1">
          <a:blip r:embed="rId5">
            <a:alphaModFix/>
          </a:blip>
          <a:srcRect b="42568"/>
          <a:stretch/>
        </p:blipFill>
        <p:spPr>
          <a:xfrm>
            <a:off x="957050" y="4083375"/>
            <a:ext cx="827101" cy="1050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36"/>
          <p:cNvPicPr preferRelativeResize="0"/>
          <p:nvPr/>
        </p:nvPicPr>
        <p:blipFill rotWithShape="1">
          <a:blip r:embed="rId6">
            <a:alphaModFix/>
          </a:blip>
          <a:srcRect b="35567"/>
          <a:stretch/>
        </p:blipFill>
        <p:spPr>
          <a:xfrm>
            <a:off x="3383175" y="3463625"/>
            <a:ext cx="1213749" cy="1679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36"/>
          <p:cNvPicPr preferRelativeResize="0"/>
          <p:nvPr/>
        </p:nvPicPr>
        <p:blipFill rotWithShape="1">
          <a:blip r:embed="rId7">
            <a:alphaModFix/>
          </a:blip>
          <a:srcRect l="40141" r="31614" b="64979"/>
          <a:stretch/>
        </p:blipFill>
        <p:spPr>
          <a:xfrm>
            <a:off x="4289200" y="3754250"/>
            <a:ext cx="1120450" cy="138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36"/>
          <p:cNvPicPr preferRelativeResize="0"/>
          <p:nvPr/>
        </p:nvPicPr>
        <p:blipFill rotWithShape="1">
          <a:blip r:embed="rId7">
            <a:alphaModFix/>
          </a:blip>
          <a:srcRect l="40141" r="31614" b="74454"/>
          <a:stretch/>
        </p:blipFill>
        <p:spPr>
          <a:xfrm>
            <a:off x="2056375" y="4395455"/>
            <a:ext cx="827100" cy="74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36"/>
          <p:cNvPicPr preferRelativeResize="0"/>
          <p:nvPr/>
        </p:nvPicPr>
        <p:blipFill rotWithShape="1">
          <a:blip r:embed="rId7">
            <a:alphaModFix/>
          </a:blip>
          <a:srcRect l="40141" r="31614" b="76822"/>
          <a:stretch/>
        </p:blipFill>
        <p:spPr>
          <a:xfrm>
            <a:off x="176700" y="4655049"/>
            <a:ext cx="603100" cy="49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6"/>
          <p:cNvPicPr preferRelativeResize="0"/>
          <p:nvPr/>
        </p:nvPicPr>
        <p:blipFill rotWithShape="1">
          <a:blip r:embed="rId2">
            <a:alphaModFix/>
          </a:blip>
          <a:srcRect r="45157" b="25556"/>
          <a:stretch/>
        </p:blipFill>
        <p:spPr>
          <a:xfrm>
            <a:off x="7200300" y="1433200"/>
            <a:ext cx="1943701" cy="3710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36"/>
          <p:cNvPicPr preferRelativeResize="0"/>
          <p:nvPr/>
        </p:nvPicPr>
        <p:blipFill rotWithShape="1">
          <a:blip r:embed="rId8">
            <a:alphaModFix/>
          </a:blip>
          <a:srcRect b="26308"/>
          <a:stretch/>
        </p:blipFill>
        <p:spPr>
          <a:xfrm>
            <a:off x="6067450" y="2306975"/>
            <a:ext cx="1792649" cy="283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36"/>
          <p:cNvPicPr preferRelativeResize="0"/>
          <p:nvPr/>
        </p:nvPicPr>
        <p:blipFill rotWithShape="1">
          <a:blip r:embed="rId7">
            <a:alphaModFix/>
          </a:blip>
          <a:srcRect l="40141" r="31614" b="58624"/>
          <a:stretch/>
        </p:blipFill>
        <p:spPr>
          <a:xfrm>
            <a:off x="7367925" y="3001150"/>
            <a:ext cx="1462400" cy="214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xmlns="" id="{C84C90A3-929B-4AC4-91D6-3547E912A2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3313" y="3190875"/>
            <a:ext cx="1887538" cy="1587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xmlns="" id="{319B1712-D6F0-4E22-80FA-050D8EFE64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3180160"/>
            <a:ext cx="1887538" cy="158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A7F1C8D-47B0-4983-BBCE-6FCD0171F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71500-223B-4D23-8058-BE97D6F97969}" type="datetimeFigureOut">
              <a:rPr lang="es-ES"/>
              <a:pPr>
                <a:defRPr/>
              </a:pPr>
              <a:t>04/11/2022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A8473EE-F02A-498E-8AFF-71ABD418D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8407636-20C0-4369-AB28-E98397489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DBC8376-7FC0-4418-8C6D-BF6D8D61F850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55561452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xmlns="" id="{8BD74E46-0B4F-42E4-8E6D-1A420FB0BF6D}"/>
              </a:ext>
            </a:extLst>
          </p:cNvPr>
          <p:cNvSpPr txBox="1"/>
          <p:nvPr userDrawn="1"/>
        </p:nvSpPr>
        <p:spPr>
          <a:xfrm>
            <a:off x="0" y="-1512332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  <a:noFill/>
          <a:ln>
            <a:noFill/>
          </a:ln>
          <a:effectLst>
            <a:outerShdw dist="47625" dir="312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herry Cream Soda"/>
              <a:buNone/>
              <a:defRPr sz="3000">
                <a:solidFill>
                  <a:schemeClr val="lt1"/>
                </a:solidFill>
                <a:latin typeface="Cherry Cream Soda"/>
                <a:ea typeface="Cherry Cream Soda"/>
                <a:cs typeface="Cherry Cream Soda"/>
                <a:sym typeface="Cherry Cream Sod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herry Cream Soda"/>
              <a:buNone/>
              <a:defRPr sz="3000">
                <a:solidFill>
                  <a:schemeClr val="lt1"/>
                </a:solidFill>
                <a:latin typeface="Cherry Cream Soda"/>
                <a:ea typeface="Cherry Cream Soda"/>
                <a:cs typeface="Cherry Cream Soda"/>
                <a:sym typeface="Cherry Cream Sod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herry Cream Soda"/>
              <a:buNone/>
              <a:defRPr sz="3000">
                <a:solidFill>
                  <a:schemeClr val="lt1"/>
                </a:solidFill>
                <a:latin typeface="Cherry Cream Soda"/>
                <a:ea typeface="Cherry Cream Soda"/>
                <a:cs typeface="Cherry Cream Soda"/>
                <a:sym typeface="Cherry Cream Sod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herry Cream Soda"/>
              <a:buNone/>
              <a:defRPr sz="3000">
                <a:solidFill>
                  <a:schemeClr val="lt1"/>
                </a:solidFill>
                <a:latin typeface="Cherry Cream Soda"/>
                <a:ea typeface="Cherry Cream Soda"/>
                <a:cs typeface="Cherry Cream Soda"/>
                <a:sym typeface="Cherry Cream Sod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herry Cream Soda"/>
              <a:buNone/>
              <a:defRPr sz="3000">
                <a:solidFill>
                  <a:schemeClr val="lt1"/>
                </a:solidFill>
                <a:latin typeface="Cherry Cream Soda"/>
                <a:ea typeface="Cherry Cream Soda"/>
                <a:cs typeface="Cherry Cream Soda"/>
                <a:sym typeface="Cherry Cream Sod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herry Cream Soda"/>
              <a:buNone/>
              <a:defRPr sz="3000">
                <a:solidFill>
                  <a:schemeClr val="lt1"/>
                </a:solidFill>
                <a:latin typeface="Cherry Cream Soda"/>
                <a:ea typeface="Cherry Cream Soda"/>
                <a:cs typeface="Cherry Cream Soda"/>
                <a:sym typeface="Cherry Cream Sod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herry Cream Soda"/>
              <a:buNone/>
              <a:defRPr sz="3000">
                <a:solidFill>
                  <a:schemeClr val="lt1"/>
                </a:solidFill>
                <a:latin typeface="Cherry Cream Soda"/>
                <a:ea typeface="Cherry Cream Soda"/>
                <a:cs typeface="Cherry Cream Soda"/>
                <a:sym typeface="Cherry Cream Sod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herry Cream Soda"/>
              <a:buNone/>
              <a:defRPr sz="3000">
                <a:solidFill>
                  <a:schemeClr val="lt1"/>
                </a:solidFill>
                <a:latin typeface="Cherry Cream Soda"/>
                <a:ea typeface="Cherry Cream Soda"/>
                <a:cs typeface="Cherry Cream Soda"/>
                <a:sym typeface="Cherry Cream Sod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herry Cream Soda"/>
              <a:buNone/>
              <a:defRPr sz="3000">
                <a:solidFill>
                  <a:schemeClr val="lt1"/>
                </a:solidFill>
                <a:latin typeface="Cherry Cream Soda"/>
                <a:ea typeface="Cherry Cream Soda"/>
                <a:cs typeface="Cherry Cream Soda"/>
                <a:sym typeface="Cherry Cream Sod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100" y="1152475"/>
            <a:ext cx="7713900" cy="3416400"/>
          </a:xfrm>
          <a:prstGeom prst="rect">
            <a:avLst/>
          </a:prstGeom>
          <a:noFill/>
          <a:ln>
            <a:noFill/>
          </a:ln>
          <a:effectLst>
            <a:outerShdw blurRad="28575" dist="28575" dir="4740000" algn="bl" rotWithShape="0">
              <a:srgbClr val="000000">
                <a:alpha val="34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Char char="●"/>
              <a:defRPr b="1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Char char="○"/>
              <a:defRPr b="1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Char char="■"/>
              <a:defRPr b="1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Char char="●"/>
              <a:defRPr b="1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Char char="○"/>
              <a:defRPr b="1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Char char="■"/>
              <a:defRPr b="1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Char char="●"/>
              <a:defRPr b="1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Char char="○"/>
              <a:defRPr b="1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Nunito Sans"/>
              <a:buChar char="■"/>
              <a:defRPr b="1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5" r:id="rId3"/>
    <p:sldLayoutId id="2147483679" r:id="rId4"/>
    <p:sldLayoutId id="2147483680" r:id="rId5"/>
    <p:sldLayoutId id="2147483681" r:id="rId6"/>
    <p:sldLayoutId id="2147483682" r:id="rId7"/>
    <p:sldLayoutId id="2147483690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xmlns="" id="{B5775D3E-78D2-445D-9269-3AB76AC2BAD2}"/>
              </a:ext>
            </a:extLst>
          </p:cNvPr>
          <p:cNvSpPr txBox="1"/>
          <p:nvPr userDrawn="1"/>
        </p:nvSpPr>
        <p:spPr>
          <a:xfrm>
            <a:off x="0" y="-1512332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376" name="Google Shape;376;p37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77" name="Google Shape;377;p37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007C5806-A49C-4978-859C-22157E18B507}"/>
              </a:ext>
            </a:extLst>
          </p:cNvPr>
          <p:cNvSpPr txBox="1"/>
          <p:nvPr userDrawn="1"/>
        </p:nvSpPr>
        <p:spPr>
          <a:xfrm>
            <a:off x="0" y="-1512332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1027" name="Marcador de título 1">
            <a:extLst>
              <a:ext uri="{FF2B5EF4-FFF2-40B4-BE49-F238E27FC236}">
                <a16:creationId xmlns:a16="http://schemas.microsoft.com/office/drawing/2014/main" xmlns="" id="{F7C3824D-CF5A-4DEC-9987-083B59E134F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título del patrón</a:t>
            </a:r>
          </a:p>
        </p:txBody>
      </p:sp>
      <p:sp>
        <p:nvSpPr>
          <p:cNvPr id="1028" name="Marcador de texto 2">
            <a:extLst>
              <a:ext uri="{FF2B5EF4-FFF2-40B4-BE49-F238E27FC236}">
                <a16:creationId xmlns:a16="http://schemas.microsoft.com/office/drawing/2014/main" xmlns="" id="{F9686F76-B8E4-497F-8292-E00F568B64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Editar los estilos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46F6F26-9042-4B50-9769-97ADEDF98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675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C7B219B-27A5-4A8C-87FC-C37DBD85C6B5}" type="datetimeFigureOut">
              <a:rPr lang="es-ES"/>
              <a:pPr>
                <a:defRPr/>
              </a:pPr>
              <a:t>04/11/2022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D3756FA-BED5-4CDE-96A8-6A5828C7CB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675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A990E49-62D1-4B8E-87CF-E080C379A4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675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F02A037-96DE-4B51-A22A-C39DE8217071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39263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 spd="slow">
    <p:wipe dir="r"/>
  </p:transition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anose="020F0302020204030204" pitchFamily="34" charset="0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anose="020F0302020204030204" pitchFamily="34" charset="0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anose="020F0302020204030204" pitchFamily="34" charset="0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anose="020F0302020204030204" pitchFamily="34" charset="0"/>
        </a:defRPr>
      </a:lvl5pPr>
      <a:lvl6pPr marL="3429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anose="020F0302020204030204" pitchFamily="34" charset="0"/>
        </a:defRPr>
      </a:lvl6pPr>
      <a:lvl7pPr marL="6858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anose="020F0302020204030204" pitchFamily="34" charset="0"/>
        </a:defRPr>
      </a:lvl7pPr>
      <a:lvl8pPr marL="10287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anose="020F0302020204030204" pitchFamily="34" charset="0"/>
        </a:defRPr>
      </a:lvl8pPr>
      <a:lvl9pPr marL="13716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28588" indent="-128588" algn="l" defTabSz="514350" rtl="0" eaLnBrk="0" fontAlgn="base" hangingPunct="0">
        <a:lnSpc>
          <a:spcPct val="90000"/>
        </a:lnSpc>
        <a:spcBef>
          <a:spcPts val="563"/>
        </a:spcBef>
        <a:spcAft>
          <a:spcPct val="0"/>
        </a:spcAft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sz="975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sz="975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Slide.vn - 2019">
            <a:extLst>
              <a:ext uri="{FF2B5EF4-FFF2-40B4-BE49-F238E27FC236}">
                <a16:creationId xmlns:a16="http://schemas.microsoft.com/office/drawing/2014/main" xmlns="" id="{59A26220-A8D1-48FE-AEDF-0C97E9BC2E23}"/>
              </a:ext>
            </a:extLst>
          </p:cNvPr>
          <p:cNvSpPr txBox="1"/>
          <p:nvPr userDrawn="1"/>
        </p:nvSpPr>
        <p:spPr>
          <a:xfrm>
            <a:off x="0" y="-1512332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521494"/>
            <a:ext cx="8164510" cy="863204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468040"/>
            <a:ext cx="8164510" cy="3290888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608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35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tiff"/><Relationship Id="rId3" Type="http://schemas.openxmlformats.org/officeDocument/2006/relationships/audio" Target="../media/audio1.wav"/><Relationship Id="rId7" Type="http://schemas.openxmlformats.org/officeDocument/2006/relationships/image" Target="../media/image36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1.png"/><Relationship Id="rId5" Type="http://schemas.openxmlformats.org/officeDocument/2006/relationships/audio" Target="../media/audio3.wav"/><Relationship Id="rId10" Type="http://schemas.openxmlformats.org/officeDocument/2006/relationships/image" Target="../media/image39.tiff"/><Relationship Id="rId4" Type="http://schemas.openxmlformats.org/officeDocument/2006/relationships/audio" Target="../media/audio2.wav"/><Relationship Id="rId9" Type="http://schemas.openxmlformats.org/officeDocument/2006/relationships/image" Target="../media/image38.tif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tiff"/><Relationship Id="rId3" Type="http://schemas.openxmlformats.org/officeDocument/2006/relationships/audio" Target="../media/audio1.wav"/><Relationship Id="rId7" Type="http://schemas.openxmlformats.org/officeDocument/2006/relationships/image" Target="../media/image38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7.tiff"/><Relationship Id="rId5" Type="http://schemas.openxmlformats.org/officeDocument/2006/relationships/image" Target="../media/image36.tiff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audio1.wav"/><Relationship Id="rId7" Type="http://schemas.openxmlformats.org/officeDocument/2006/relationships/image" Target="../media/image41.jpg"/><Relationship Id="rId12" Type="http://schemas.openxmlformats.org/officeDocument/2006/relationships/image" Target="../media/image39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0.jpg"/><Relationship Id="rId11" Type="http://schemas.openxmlformats.org/officeDocument/2006/relationships/image" Target="../media/image38.tiff"/><Relationship Id="rId5" Type="http://schemas.openxmlformats.org/officeDocument/2006/relationships/audio" Target="../media/audio5.wav"/><Relationship Id="rId10" Type="http://schemas.openxmlformats.org/officeDocument/2006/relationships/image" Target="../media/image37.tiff"/><Relationship Id="rId4" Type="http://schemas.openxmlformats.org/officeDocument/2006/relationships/audio" Target="../media/audio4.wav"/><Relationship Id="rId9" Type="http://schemas.openxmlformats.org/officeDocument/2006/relationships/image" Target="../media/image36.tif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tiff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37.tif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6.tiff"/><Relationship Id="rId5" Type="http://schemas.openxmlformats.org/officeDocument/2006/relationships/audio" Target="../media/audio1.wav"/><Relationship Id="rId10" Type="http://schemas.openxmlformats.org/officeDocument/2006/relationships/image" Target="../media/image30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39.tif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13" Type="http://schemas.openxmlformats.org/officeDocument/2006/relationships/image" Target="../media/image38.tiff"/><Relationship Id="rId3" Type="http://schemas.microsoft.com/office/2007/relationships/media" Target="../media/media3.mp3"/><Relationship Id="rId7" Type="http://schemas.openxmlformats.org/officeDocument/2006/relationships/slideLayout" Target="../slideLayouts/slideLayout11.xml"/><Relationship Id="rId12" Type="http://schemas.openxmlformats.org/officeDocument/2006/relationships/image" Target="../media/image37.tiff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audio" Target="../media/media5.mp3"/><Relationship Id="rId11" Type="http://schemas.openxmlformats.org/officeDocument/2006/relationships/image" Target="../media/image36.tiff"/><Relationship Id="rId5" Type="http://schemas.microsoft.com/office/2007/relationships/media" Target="../media/media5.mp3"/><Relationship Id="rId15" Type="http://schemas.openxmlformats.org/officeDocument/2006/relationships/image" Target="../media/image30.png"/><Relationship Id="rId10" Type="http://schemas.openxmlformats.org/officeDocument/2006/relationships/audio" Target="../media/audio6.wav"/><Relationship Id="rId4" Type="http://schemas.openxmlformats.org/officeDocument/2006/relationships/audio" Target="../media/media3.mp3"/><Relationship Id="rId9" Type="http://schemas.openxmlformats.org/officeDocument/2006/relationships/audio" Target="../media/audio1.wav"/><Relationship Id="rId14" Type="http://schemas.openxmlformats.org/officeDocument/2006/relationships/image" Target="../media/image39.tif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tiff"/><Relationship Id="rId3" Type="http://schemas.openxmlformats.org/officeDocument/2006/relationships/audio" Target="../media/audio7.wav"/><Relationship Id="rId7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9.png"/><Relationship Id="rId11" Type="http://schemas.openxmlformats.org/officeDocument/2006/relationships/image" Target="../media/image39.tiff"/><Relationship Id="rId5" Type="http://schemas.openxmlformats.org/officeDocument/2006/relationships/image" Target="../media/image32.png"/><Relationship Id="rId10" Type="http://schemas.openxmlformats.org/officeDocument/2006/relationships/image" Target="../media/image38.tiff"/><Relationship Id="rId4" Type="http://schemas.openxmlformats.org/officeDocument/2006/relationships/audio" Target="../media/audio8.wav"/><Relationship Id="rId9" Type="http://schemas.openxmlformats.org/officeDocument/2006/relationships/image" Target="../media/image37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9.tif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8.tiff"/><Relationship Id="rId5" Type="http://schemas.openxmlformats.org/officeDocument/2006/relationships/image" Target="../media/image37.tiff"/><Relationship Id="rId4" Type="http://schemas.openxmlformats.org/officeDocument/2006/relationships/image" Target="../media/image36.tif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png"/><Relationship Id="rId5" Type="http://schemas.openxmlformats.org/officeDocument/2006/relationships/image" Target="../media/image47.svg"/><Relationship Id="rId4" Type="http://schemas.openxmlformats.org/officeDocument/2006/relationships/image" Target="../media/image45.png"/><Relationship Id="rId9" Type="http://schemas.openxmlformats.org/officeDocument/2006/relationships/image" Target="../media/image51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63.svg"/><Relationship Id="rId3" Type="http://schemas.openxmlformats.org/officeDocument/2006/relationships/image" Target="../media/image53.svg"/><Relationship Id="rId7" Type="http://schemas.openxmlformats.org/officeDocument/2006/relationships/image" Target="../media/image51.png"/><Relationship Id="rId12" Type="http://schemas.openxmlformats.org/officeDocument/2006/relationships/image" Target="../media/image5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0.png"/><Relationship Id="rId11" Type="http://schemas.openxmlformats.org/officeDocument/2006/relationships/image" Target="../media/image61.svg"/><Relationship Id="rId5" Type="http://schemas.openxmlformats.org/officeDocument/2006/relationships/image" Target="../media/image55.svg"/><Relationship Id="rId15" Type="http://schemas.openxmlformats.org/officeDocument/2006/relationships/image" Target="../media/image65.svg"/><Relationship Id="rId10" Type="http://schemas.openxmlformats.org/officeDocument/2006/relationships/image" Target="../media/image53.png"/><Relationship Id="rId4" Type="http://schemas.openxmlformats.org/officeDocument/2006/relationships/image" Target="../media/image49.png"/><Relationship Id="rId9" Type="http://schemas.openxmlformats.org/officeDocument/2006/relationships/image" Target="../media/image59.svg"/><Relationship Id="rId1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mp3"/><Relationship Id="rId13" Type="http://schemas.openxmlformats.org/officeDocument/2006/relationships/image" Target="../media/image8.png"/><Relationship Id="rId18" Type="http://schemas.openxmlformats.org/officeDocument/2006/relationships/image" Target="../media/image30.png"/><Relationship Id="rId3" Type="http://schemas.microsoft.com/office/2007/relationships/media" Target="../media/media7.mp3"/><Relationship Id="rId7" Type="http://schemas.microsoft.com/office/2007/relationships/media" Target="../media/media9.mp3"/><Relationship Id="rId12" Type="http://schemas.openxmlformats.org/officeDocument/2006/relationships/image" Target="../media/image10.png"/><Relationship Id="rId17" Type="http://schemas.openxmlformats.org/officeDocument/2006/relationships/image" Target="../media/image57.png"/><Relationship Id="rId2" Type="http://schemas.openxmlformats.org/officeDocument/2006/relationships/audio" Target="../media/media6.mp3"/><Relationship Id="rId16" Type="http://schemas.openxmlformats.org/officeDocument/2006/relationships/image" Target="../media/image56.png"/><Relationship Id="rId1" Type="http://schemas.microsoft.com/office/2007/relationships/media" Target="../media/media6.mp3"/><Relationship Id="rId6" Type="http://schemas.openxmlformats.org/officeDocument/2006/relationships/audio" Target="../media/media8.mp3"/><Relationship Id="rId11" Type="http://schemas.openxmlformats.org/officeDocument/2006/relationships/image" Target="../media/image4.png"/><Relationship Id="rId5" Type="http://schemas.microsoft.com/office/2007/relationships/media" Target="../media/media8.mp3"/><Relationship Id="rId15" Type="http://schemas.openxmlformats.org/officeDocument/2006/relationships/image" Target="../media/image2.png"/><Relationship Id="rId10" Type="http://schemas.openxmlformats.org/officeDocument/2006/relationships/notesSlide" Target="../notesSlides/notesSlide10.xml"/><Relationship Id="rId4" Type="http://schemas.openxmlformats.org/officeDocument/2006/relationships/audio" Target="../media/media7.mp3"/><Relationship Id="rId9" Type="http://schemas.openxmlformats.org/officeDocument/2006/relationships/slideLayout" Target="../slideLayouts/slideLayout3.xml"/><Relationship Id="rId1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8.png"/><Relationship Id="rId12" Type="http://schemas.openxmlformats.org/officeDocument/2006/relationships/image" Target="../media/image60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10.png"/><Relationship Id="rId11" Type="http://schemas.openxmlformats.org/officeDocument/2006/relationships/image" Target="../media/image59.png"/><Relationship Id="rId5" Type="http://schemas.openxmlformats.org/officeDocument/2006/relationships/image" Target="../media/image4.png"/><Relationship Id="rId10" Type="http://schemas.openxmlformats.org/officeDocument/2006/relationships/image" Target="../media/image58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audio" Target="../media/audio9.wav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audio" Target="../media/audio10.wav"/><Relationship Id="rId9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audio" Target="../media/audio9.wav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10" Type="http://schemas.openxmlformats.org/officeDocument/2006/relationships/image" Target="../media/image69.jpg"/><Relationship Id="rId4" Type="http://schemas.openxmlformats.org/officeDocument/2006/relationships/audio" Target="../media/audio10.wav"/><Relationship Id="rId9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audio" Target="../media/audio9.wav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audio" Target="../media/audio10.wav"/><Relationship Id="rId9" Type="http://schemas.openxmlformats.org/officeDocument/2006/relationships/image" Target="../media/image6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40.jpg"/><Relationship Id="rId3" Type="http://schemas.microsoft.com/office/2007/relationships/media" Target="file:///D:\JOB%202\U13%20FULL\U13%20L2.1\they're%20in%20the%20living%20room..mp3" TargetMode="External"/><Relationship Id="rId7" Type="http://schemas.openxmlformats.org/officeDocument/2006/relationships/audio" Target="../media/audio10.wav"/><Relationship Id="rId12" Type="http://schemas.openxmlformats.org/officeDocument/2006/relationships/image" Target="../media/image67.png"/><Relationship Id="rId2" Type="http://schemas.openxmlformats.org/officeDocument/2006/relationships/audio" Target="file:///D:\JOB%202\U13%20FULL\U13%20L2.1\they're%20in%20the%20bedroom.%20(1).mp3" TargetMode="External"/><Relationship Id="rId1" Type="http://schemas.microsoft.com/office/2007/relationships/media" Target="file:///D:\JOB%202\U13%20FULL\U13%20L2.1\they're%20in%20the%20bedroom.%20(1).mp3" TargetMode="External"/><Relationship Id="rId6" Type="http://schemas.openxmlformats.org/officeDocument/2006/relationships/audio" Target="../media/audio9.wav"/><Relationship Id="rId11" Type="http://schemas.openxmlformats.org/officeDocument/2006/relationships/image" Target="../media/image66.png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65.png"/><Relationship Id="rId4" Type="http://schemas.openxmlformats.org/officeDocument/2006/relationships/audio" Target="file:///D:\JOB%202\U13%20FULL\U13%20L2.1\they're%20in%20the%20living%20room..mp3" TargetMode="External"/><Relationship Id="rId9" Type="http://schemas.openxmlformats.org/officeDocument/2006/relationships/image" Target="../media/image64.png"/><Relationship Id="rId1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30.pn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63.png"/><Relationship Id="rId12" Type="http://schemas.openxmlformats.org/officeDocument/2006/relationships/image" Target="../media/image70.png"/><Relationship Id="rId2" Type="http://schemas.openxmlformats.org/officeDocument/2006/relationships/audio" Target="file:///D:\JOB%202\U13%20FULL\U13%20L2.1\they're%20on%20the%20chair..mp3" TargetMode="External"/><Relationship Id="rId1" Type="http://schemas.microsoft.com/office/2007/relationships/media" Target="file:///D:\JOB%202\U13%20FULL\U13%20L2.1\they're%20on%20the%20chair..mp3" TargetMode="External"/><Relationship Id="rId6" Type="http://schemas.openxmlformats.org/officeDocument/2006/relationships/audio" Target="../media/audio10.wav"/><Relationship Id="rId11" Type="http://schemas.openxmlformats.org/officeDocument/2006/relationships/image" Target="../media/image67.png"/><Relationship Id="rId5" Type="http://schemas.openxmlformats.org/officeDocument/2006/relationships/audio" Target="../media/audio9.wav"/><Relationship Id="rId10" Type="http://schemas.openxmlformats.org/officeDocument/2006/relationships/image" Target="../media/image66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audio" Target="../media/audio10.wav"/><Relationship Id="rId7" Type="http://schemas.openxmlformats.org/officeDocument/2006/relationships/image" Target="../media/image66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openxmlformats.org/officeDocument/2006/relationships/image" Target="../media/image7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audio" Target="../media/audio9.wav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4.png"/><Relationship Id="rId11" Type="http://schemas.openxmlformats.org/officeDocument/2006/relationships/image" Target="../media/image72.png"/><Relationship Id="rId5" Type="http://schemas.openxmlformats.org/officeDocument/2006/relationships/image" Target="../media/image63.png"/><Relationship Id="rId10" Type="http://schemas.openxmlformats.org/officeDocument/2006/relationships/image" Target="../media/image29.png"/><Relationship Id="rId4" Type="http://schemas.openxmlformats.org/officeDocument/2006/relationships/audio" Target="../media/audio10.wav"/><Relationship Id="rId9" Type="http://schemas.openxmlformats.org/officeDocument/2006/relationships/image" Target="../media/image6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30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30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34.jpe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5" name="Google Shape;385;p40"/>
          <p:cNvGrpSpPr/>
          <p:nvPr/>
        </p:nvGrpSpPr>
        <p:grpSpPr>
          <a:xfrm>
            <a:off x="-467000" y="855500"/>
            <a:ext cx="9610998" cy="2343225"/>
            <a:chOff x="-467000" y="855500"/>
            <a:chExt cx="9610998" cy="2343225"/>
          </a:xfrm>
        </p:grpSpPr>
        <p:pic>
          <p:nvPicPr>
            <p:cNvPr id="386" name="Google Shape;386;p4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63425" y="2226300"/>
              <a:ext cx="1197952" cy="518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7" name="Google Shape;387;p4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467000" y="855500"/>
              <a:ext cx="2604850" cy="565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8" name="Google Shape;388;p4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924500" y="2831225"/>
              <a:ext cx="1691652" cy="36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9" name="Google Shape;389;p40"/>
            <p:cNvPicPr preferRelativeResize="0"/>
            <p:nvPr/>
          </p:nvPicPr>
          <p:blipFill rotWithShape="1">
            <a:blip r:embed="rId5">
              <a:alphaModFix/>
            </a:blip>
            <a:srcRect r="40348"/>
            <a:stretch/>
          </p:blipFill>
          <p:spPr>
            <a:xfrm>
              <a:off x="7666275" y="1219850"/>
              <a:ext cx="1477723" cy="8000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0" name="Google Shape;390;p4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95350" y="2280825"/>
              <a:ext cx="2477251" cy="8000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1" name="Google Shape;391;p40"/>
          <p:cNvSpPr txBox="1">
            <a:spLocks noGrp="1"/>
          </p:cNvSpPr>
          <p:nvPr>
            <p:ph type="ctrTitle"/>
          </p:nvPr>
        </p:nvSpPr>
        <p:spPr>
          <a:xfrm>
            <a:off x="1527650" y="542925"/>
            <a:ext cx="6088500" cy="17379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Unit 13</a:t>
            </a:r>
            <a:br>
              <a:rPr lang="en"/>
            </a:br>
            <a:r>
              <a:rPr lang="en">
                <a:solidFill>
                  <a:schemeClr val="accent6">
                    <a:lumMod val="90000"/>
                    <a:lumOff val="10000"/>
                  </a:schemeClr>
                </a:solidFill>
              </a:rPr>
              <a:t>MY HOUSE</a:t>
            </a:r>
            <a:endParaRPr>
              <a:solidFill>
                <a:schemeClr val="accent6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92" name="Google Shape;392;p40"/>
          <p:cNvSpPr txBox="1">
            <a:spLocks noGrp="1"/>
          </p:cNvSpPr>
          <p:nvPr>
            <p:ph type="subTitle" idx="1"/>
          </p:nvPr>
        </p:nvSpPr>
        <p:spPr>
          <a:xfrm>
            <a:off x="1527725" y="2280900"/>
            <a:ext cx="60885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2.1</a:t>
            </a:r>
            <a:endParaRPr/>
          </a:p>
        </p:txBody>
      </p:sp>
      <p:pic>
        <p:nvPicPr>
          <p:cNvPr id="393" name="Google Shape;393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5998" y="3419025"/>
            <a:ext cx="625554" cy="1342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5C9DA1A-13D2-BDC1-F5F9-47BA495D3BC7}"/>
              </a:ext>
            </a:extLst>
          </p:cNvPr>
          <p:cNvSpPr/>
          <p:nvPr/>
        </p:nvSpPr>
        <p:spPr>
          <a:xfrm>
            <a:off x="5013811" y="1559483"/>
            <a:ext cx="2709716" cy="1569660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</a:pPr>
            <a:r>
              <a:rPr lang="en-US" sz="9750" kern="1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1C1C1C">
                      <a:alpha val="40000"/>
                    </a:srgbClr>
                  </a:outerShdw>
                </a:effectLst>
                <a:latin typeface="Twinkl"/>
                <a:ea typeface="+mn-ea"/>
                <a:cs typeface="+mn-cs"/>
              </a:rPr>
              <a:t>Q</a:t>
            </a:r>
            <a:r>
              <a:rPr lang="en-US" sz="9750" kern="120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1C1C1C">
                      <a:alpha val="40000"/>
                    </a:srgbClr>
                  </a:outerShdw>
                </a:effectLst>
                <a:latin typeface="Twinkl"/>
                <a:ea typeface="+mn-ea"/>
                <a:cs typeface="+mn-cs"/>
              </a:rPr>
              <a:t>uiz</a:t>
            </a:r>
            <a:endParaRPr lang="en-US" sz="9750" kern="12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rgbClr val="1C1C1C">
                    <a:alpha val="40000"/>
                  </a:srgbClr>
                </a:outerShdw>
              </a:effectLst>
              <a:latin typeface="Twinkl"/>
              <a:ea typeface="+mn-ea"/>
              <a:cs typeface="+mn-cs"/>
            </a:endParaRPr>
          </a:p>
        </p:txBody>
      </p:sp>
      <p:pic>
        <p:nvPicPr>
          <p:cNvPr id="1030" name="Picture 6" descr="Quiz PNG Free Download | PNG Mart">
            <a:extLst>
              <a:ext uri="{FF2B5EF4-FFF2-40B4-BE49-F238E27FC236}">
                <a16:creationId xmlns:a16="http://schemas.microsoft.com/office/drawing/2014/main" xmlns="" id="{BE8CB63B-970D-4FC6-A098-326AD1A0F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317" y="629813"/>
            <a:ext cx="375761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1089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2B7D85A-BBF2-AE4C-8018-2552C9825B18}"/>
              </a:ext>
            </a:extLst>
          </p:cNvPr>
          <p:cNvSpPr/>
          <p:nvPr/>
        </p:nvSpPr>
        <p:spPr>
          <a:xfrm>
            <a:off x="1143000" y="-1220"/>
            <a:ext cx="6858000" cy="78970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Twinkl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FA3C919A-E7DC-E34D-BF90-629BDBA467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72437" y="1572241"/>
            <a:ext cx="2236703" cy="14342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966B16F-5FE9-4648-9BCA-7D065B6C8E03}"/>
              </a:ext>
            </a:extLst>
          </p:cNvPr>
          <p:cNvSpPr txBox="1"/>
          <p:nvPr/>
        </p:nvSpPr>
        <p:spPr>
          <a:xfrm>
            <a:off x="1236518" y="197427"/>
            <a:ext cx="66709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Twinkl"/>
                <a:ea typeface="+mn-ea"/>
                <a:cs typeface="+mn-cs"/>
              </a:rPr>
              <a:t>Look and choose</a:t>
            </a:r>
          </a:p>
        </p:txBody>
      </p:sp>
      <p:sp>
        <p:nvSpPr>
          <p:cNvPr id="5" name="answer red">
            <a:extLst>
              <a:ext uri="{FF2B5EF4-FFF2-40B4-BE49-F238E27FC236}">
                <a16:creationId xmlns:a16="http://schemas.microsoft.com/office/drawing/2014/main" xmlns="" id="{9F3AE120-E913-B04E-916A-7CE93DD194AD}"/>
              </a:ext>
            </a:extLst>
          </p:cNvPr>
          <p:cNvSpPr/>
          <p:nvPr/>
        </p:nvSpPr>
        <p:spPr>
          <a:xfrm>
            <a:off x="1532659" y="2317173"/>
            <a:ext cx="1678133" cy="571500"/>
          </a:xfrm>
          <a:prstGeom prst="roundRect">
            <a:avLst/>
          </a:prstGeom>
          <a:solidFill>
            <a:srgbClr val="DE1E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b="1" kern="1200" dirty="0">
                <a:solidFill>
                  <a:prstClr val="white"/>
                </a:solidFill>
                <a:latin typeface="Twinkl"/>
              </a:rPr>
              <a:t>A</a:t>
            </a:r>
            <a:r>
              <a:rPr lang="en-US" sz="1800" b="1" kern="1200">
                <a:solidFill>
                  <a:prstClr val="white"/>
                </a:solidFill>
                <a:latin typeface="Twinkl"/>
              </a:rPr>
              <a:t>. table</a:t>
            </a:r>
            <a:endParaRPr lang="en-US" sz="1800" b="1" kern="1200" dirty="0">
              <a:solidFill>
                <a:prstClr val="white"/>
              </a:solidFill>
              <a:latin typeface="Twinkl"/>
            </a:endParaRPr>
          </a:p>
        </p:txBody>
      </p:sp>
      <p:sp>
        <p:nvSpPr>
          <p:cNvPr id="6" name="answr green">
            <a:extLst>
              <a:ext uri="{FF2B5EF4-FFF2-40B4-BE49-F238E27FC236}">
                <a16:creationId xmlns:a16="http://schemas.microsoft.com/office/drawing/2014/main" xmlns="" id="{94309040-2D4C-6B4C-AB3F-CF6E1EF7BE78}"/>
              </a:ext>
            </a:extLst>
          </p:cNvPr>
          <p:cNvSpPr/>
          <p:nvPr/>
        </p:nvSpPr>
        <p:spPr>
          <a:xfrm>
            <a:off x="3732932" y="3319540"/>
            <a:ext cx="1678133" cy="5715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b="1" kern="1200" dirty="0">
                <a:solidFill>
                  <a:prstClr val="white"/>
                </a:solidFill>
                <a:latin typeface="Twinkl"/>
              </a:rPr>
              <a:t>B</a:t>
            </a:r>
            <a:r>
              <a:rPr lang="en-US" sz="1800" b="1" kern="1200">
                <a:solidFill>
                  <a:prstClr val="white"/>
                </a:solidFill>
                <a:latin typeface="Twinkl"/>
              </a:rPr>
              <a:t>. house</a:t>
            </a:r>
            <a:endParaRPr lang="en-US" sz="1800" b="1" kern="1200" dirty="0">
              <a:solidFill>
                <a:prstClr val="white"/>
              </a:solidFill>
              <a:latin typeface="Twinkl"/>
            </a:endParaRPr>
          </a:p>
        </p:txBody>
      </p:sp>
      <p:sp>
        <p:nvSpPr>
          <p:cNvPr id="7" name="answer blue">
            <a:extLst>
              <a:ext uri="{FF2B5EF4-FFF2-40B4-BE49-F238E27FC236}">
                <a16:creationId xmlns:a16="http://schemas.microsoft.com/office/drawing/2014/main" xmlns="" id="{8D56122C-C718-1E42-8900-90E37938392C}"/>
              </a:ext>
            </a:extLst>
          </p:cNvPr>
          <p:cNvSpPr/>
          <p:nvPr/>
        </p:nvSpPr>
        <p:spPr>
          <a:xfrm>
            <a:off x="5933208" y="2317173"/>
            <a:ext cx="1678133" cy="5715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b="1" kern="1200" dirty="0">
                <a:solidFill>
                  <a:prstClr val="white"/>
                </a:solidFill>
                <a:latin typeface="Twinkl"/>
              </a:rPr>
              <a:t>C</a:t>
            </a:r>
            <a:r>
              <a:rPr lang="en-US" sz="1800" b="1" kern="1200">
                <a:solidFill>
                  <a:prstClr val="white"/>
                </a:solidFill>
                <a:latin typeface="Twinkl"/>
              </a:rPr>
              <a:t>. chair</a:t>
            </a:r>
            <a:endParaRPr lang="en-US" sz="1800" b="1" kern="1200" dirty="0">
              <a:solidFill>
                <a:prstClr val="white"/>
              </a:solidFill>
              <a:latin typeface="Twinkl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xmlns="" id="{B2037B71-8AEF-1A4F-9C54-055825B1FC7F}"/>
              </a:ext>
            </a:extLst>
          </p:cNvPr>
          <p:cNvSpPr/>
          <p:nvPr/>
        </p:nvSpPr>
        <p:spPr>
          <a:xfrm>
            <a:off x="2361529" y="3036865"/>
            <a:ext cx="4177145" cy="131814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5400" b="1" kern="1200" dirty="0">
                <a:solidFill>
                  <a:srgbClr val="4F7AAB"/>
                </a:solidFill>
                <a:latin typeface="Twinkl"/>
              </a:rPr>
              <a:t>Well done!</a:t>
            </a:r>
          </a:p>
        </p:txBody>
      </p:sp>
      <p:pic>
        <p:nvPicPr>
          <p:cNvPr id="12" name="Picture 11" descr="Shape&#10;&#10;Description automatically generated">
            <a:extLst>
              <a:ext uri="{FF2B5EF4-FFF2-40B4-BE49-F238E27FC236}">
                <a16:creationId xmlns:a16="http://schemas.microsoft.com/office/drawing/2014/main" xmlns="" id="{0E3A938E-4D04-154E-A896-731BBC5AAE8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218" y="1047561"/>
            <a:ext cx="1157015" cy="11438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8C0BD17F-CE60-394E-AD68-31D3B4146DB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242" y="2967206"/>
            <a:ext cx="1157015" cy="11438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264E78B-04A3-4F43-9E49-F00033A4D81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766" y="788489"/>
            <a:ext cx="1458350" cy="14417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721C7B4-44E8-0B41-B58F-FFDFCDE6D33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950" y="3110298"/>
            <a:ext cx="2112977" cy="20889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981EB35E-7FA5-2E4C-8D72-4EC2E40DCF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4023" y="627998"/>
            <a:ext cx="2112977" cy="20889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C8EA184-14DF-D343-AF04-735E4151E9A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864" y="-332870"/>
            <a:ext cx="2112977" cy="208893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A5BAB01-A1FD-2B46-9993-9AB62570C5D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789" y="3827265"/>
            <a:ext cx="1436513" cy="14201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84631855-A41E-BD43-983A-88B595D9821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275" y="1913702"/>
            <a:ext cx="1436513" cy="14201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0CAFC3D6-B33A-874B-85A6-E8A2B56243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967" y="3779064"/>
            <a:ext cx="1436513" cy="14201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4DDBFDBA-D3B8-0F4E-BD49-935E5B9FA11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79" y="-194957"/>
            <a:ext cx="1436513" cy="142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20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8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1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4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3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6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9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2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2B7D85A-BBF2-AE4C-8018-2552C9825B18}"/>
              </a:ext>
            </a:extLst>
          </p:cNvPr>
          <p:cNvSpPr/>
          <p:nvPr/>
        </p:nvSpPr>
        <p:spPr>
          <a:xfrm>
            <a:off x="1143000" y="-1220"/>
            <a:ext cx="6858000" cy="789709"/>
          </a:xfrm>
          <a:prstGeom prst="rect">
            <a:avLst/>
          </a:prstGeom>
          <a:solidFill>
            <a:srgbClr val="4F7A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Twink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966B16F-5FE9-4648-9BCA-7D065B6C8E03}"/>
              </a:ext>
            </a:extLst>
          </p:cNvPr>
          <p:cNvSpPr txBox="1"/>
          <p:nvPr/>
        </p:nvSpPr>
        <p:spPr>
          <a:xfrm>
            <a:off x="1236518" y="197427"/>
            <a:ext cx="66709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Twinkl"/>
                <a:ea typeface="+mn-ea"/>
                <a:cs typeface="+mn-cs"/>
              </a:rPr>
              <a:t>FIND THE MISSING LETTER</a:t>
            </a:r>
          </a:p>
        </p:txBody>
      </p:sp>
      <p:sp>
        <p:nvSpPr>
          <p:cNvPr id="5" name="answer red">
            <a:extLst>
              <a:ext uri="{FF2B5EF4-FFF2-40B4-BE49-F238E27FC236}">
                <a16:creationId xmlns:a16="http://schemas.microsoft.com/office/drawing/2014/main" xmlns="" id="{9F3AE120-E913-B04E-916A-7CE93DD194AD}"/>
              </a:ext>
            </a:extLst>
          </p:cNvPr>
          <p:cNvSpPr/>
          <p:nvPr/>
        </p:nvSpPr>
        <p:spPr>
          <a:xfrm>
            <a:off x="3732932" y="2301753"/>
            <a:ext cx="1678133" cy="5715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b="1" kern="1200">
                <a:solidFill>
                  <a:prstClr val="white"/>
                </a:solidFill>
                <a:latin typeface="Twinkl"/>
              </a:rPr>
              <a:t>A-P</a:t>
            </a:r>
            <a:endParaRPr lang="en-US" sz="1800" b="1" kern="1200" dirty="0">
              <a:solidFill>
                <a:prstClr val="white"/>
              </a:solidFill>
              <a:latin typeface="Twinkl"/>
            </a:endParaRPr>
          </a:p>
        </p:txBody>
      </p:sp>
      <p:sp>
        <p:nvSpPr>
          <p:cNvPr id="6" name="answr green">
            <a:extLst>
              <a:ext uri="{FF2B5EF4-FFF2-40B4-BE49-F238E27FC236}">
                <a16:creationId xmlns:a16="http://schemas.microsoft.com/office/drawing/2014/main" xmlns="" id="{94309040-2D4C-6B4C-AB3F-CF6E1EF7BE78}"/>
              </a:ext>
            </a:extLst>
          </p:cNvPr>
          <p:cNvSpPr/>
          <p:nvPr/>
        </p:nvSpPr>
        <p:spPr>
          <a:xfrm>
            <a:off x="5787736" y="2301752"/>
            <a:ext cx="1678133" cy="5715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b="1" kern="1200">
                <a:solidFill>
                  <a:prstClr val="white"/>
                </a:solidFill>
                <a:latin typeface="Twinkl"/>
              </a:rPr>
              <a:t>U-B</a:t>
            </a:r>
            <a:endParaRPr lang="en-US" sz="1800" b="1" kern="1200" dirty="0">
              <a:solidFill>
                <a:prstClr val="white"/>
              </a:solidFill>
              <a:latin typeface="Twinkl"/>
            </a:endParaRPr>
          </a:p>
        </p:txBody>
      </p:sp>
      <p:sp>
        <p:nvSpPr>
          <p:cNvPr id="7" name="answer blue">
            <a:extLst>
              <a:ext uri="{FF2B5EF4-FFF2-40B4-BE49-F238E27FC236}">
                <a16:creationId xmlns:a16="http://schemas.microsoft.com/office/drawing/2014/main" xmlns="" id="{8D56122C-C718-1E42-8900-90E37938392C}"/>
              </a:ext>
            </a:extLst>
          </p:cNvPr>
          <p:cNvSpPr/>
          <p:nvPr/>
        </p:nvSpPr>
        <p:spPr>
          <a:xfrm>
            <a:off x="1532659" y="2223156"/>
            <a:ext cx="1678133" cy="571500"/>
          </a:xfrm>
          <a:prstGeom prst="roundRect">
            <a:avLst/>
          </a:prstGeom>
          <a:solidFill>
            <a:srgbClr val="DE1E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b="1" kern="1200" dirty="0">
                <a:solidFill>
                  <a:prstClr val="white"/>
                </a:solidFill>
                <a:latin typeface="Twinkl"/>
              </a:rPr>
              <a:t>S</a:t>
            </a:r>
            <a:r>
              <a:rPr lang="en-US" sz="1800" b="1" kern="1200">
                <a:solidFill>
                  <a:prstClr val="white"/>
                </a:solidFill>
                <a:latin typeface="Twinkl"/>
              </a:rPr>
              <a:t>-U</a:t>
            </a:r>
            <a:endParaRPr lang="en-US" sz="1800" b="1" kern="1200" dirty="0">
              <a:solidFill>
                <a:prstClr val="white"/>
              </a:solidFill>
              <a:latin typeface="Twinkl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xmlns="" id="{B2037B71-8AEF-1A4F-9C54-055825B1FC7F}"/>
              </a:ext>
            </a:extLst>
          </p:cNvPr>
          <p:cNvSpPr/>
          <p:nvPr/>
        </p:nvSpPr>
        <p:spPr>
          <a:xfrm>
            <a:off x="2569897" y="3161033"/>
            <a:ext cx="4177145" cy="139867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5400" b="1" kern="1200" dirty="0">
                <a:solidFill>
                  <a:srgbClr val="4F7AAB"/>
                </a:solidFill>
                <a:latin typeface="Twinkl"/>
              </a:rPr>
              <a:t>Well done!</a:t>
            </a:r>
          </a:p>
        </p:txBody>
      </p:sp>
      <p:pic>
        <p:nvPicPr>
          <p:cNvPr id="12" name="Picture 11" descr="Shape&#10;&#10;Description automatically generated">
            <a:extLst>
              <a:ext uri="{FF2B5EF4-FFF2-40B4-BE49-F238E27FC236}">
                <a16:creationId xmlns:a16="http://schemas.microsoft.com/office/drawing/2014/main" xmlns="" id="{0E3A938E-4D04-154E-A896-731BBC5AAE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218" y="1047561"/>
            <a:ext cx="1157015" cy="11438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8C0BD17F-CE60-394E-AD68-31D3B4146D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035" y="3101262"/>
            <a:ext cx="1157015" cy="11438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264E78B-04A3-4F43-9E49-F00033A4D8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765" y="457007"/>
            <a:ext cx="1458350" cy="14417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721C7B4-44E8-0B41-B58F-FFDFCDE6D3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744" y="3035860"/>
            <a:ext cx="2112977" cy="20889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981EB35E-7FA5-2E4C-8D72-4EC2E40DCF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444" y="-988400"/>
            <a:ext cx="2112977" cy="20889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C8EA184-14DF-D343-AF04-735E4151E9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7" y="1828786"/>
            <a:ext cx="2112977" cy="208893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A5BAB01-A1FD-2B46-9993-9AB62570C5D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673" y="4201829"/>
            <a:ext cx="1436513" cy="14201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84631855-A41E-BD43-983A-88B595D982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254" y="1481327"/>
            <a:ext cx="1436513" cy="14201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0CAFC3D6-B33A-874B-85A6-E8A2B56243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614" y="4144374"/>
            <a:ext cx="1436513" cy="14201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4DDBFDBA-D3B8-0F4E-BD49-935E5B9FA11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91" y="-594231"/>
            <a:ext cx="1436513" cy="142016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1D0C6F16-4F41-60D7-935B-EEAEC2110720}"/>
              </a:ext>
            </a:extLst>
          </p:cNvPr>
          <p:cNvSpPr txBox="1"/>
          <p:nvPr/>
        </p:nvSpPr>
        <p:spPr>
          <a:xfrm>
            <a:off x="3200642" y="1177885"/>
            <a:ext cx="30432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3300" b="1" kern="1200">
                <a:solidFill>
                  <a:srgbClr val="FF0000"/>
                </a:solidFill>
                <a:latin typeface="Twinkl"/>
                <a:ea typeface="+mn-ea"/>
                <a:cs typeface="+mn-cs"/>
              </a:rPr>
              <a:t>l_m_</a:t>
            </a:r>
            <a:endParaRPr lang="en-US" sz="3300" b="1" kern="1200" dirty="0">
              <a:solidFill>
                <a:srgbClr val="FF0000"/>
              </a:solidFill>
              <a:latin typeface="Twink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51717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8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1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4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3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6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9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2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2B7D85A-BBF2-AE4C-8018-2552C9825B18}"/>
              </a:ext>
            </a:extLst>
          </p:cNvPr>
          <p:cNvSpPr/>
          <p:nvPr/>
        </p:nvSpPr>
        <p:spPr>
          <a:xfrm>
            <a:off x="1143000" y="-1220"/>
            <a:ext cx="6858000" cy="789709"/>
          </a:xfrm>
          <a:prstGeom prst="rect">
            <a:avLst/>
          </a:prstGeom>
          <a:solidFill>
            <a:srgbClr val="4F7A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Twink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966B16F-5FE9-4648-9BCA-7D065B6C8E03}"/>
              </a:ext>
            </a:extLst>
          </p:cNvPr>
          <p:cNvSpPr txBox="1"/>
          <p:nvPr/>
        </p:nvSpPr>
        <p:spPr>
          <a:xfrm>
            <a:off x="1236518" y="197427"/>
            <a:ext cx="66709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Twinkl"/>
                <a:ea typeface="+mn-ea"/>
                <a:cs typeface="+mn-cs"/>
              </a:rPr>
              <a:t>LOOK AND CHOOSE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A03EF71-D093-A446-8A71-F4B95FF24338}"/>
              </a:ext>
            </a:extLst>
          </p:cNvPr>
          <p:cNvSpPr txBox="1"/>
          <p:nvPr/>
        </p:nvSpPr>
        <p:spPr>
          <a:xfrm>
            <a:off x="1593170" y="987136"/>
            <a:ext cx="6078682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4950" kern="1200">
                <a:solidFill>
                  <a:srgbClr val="4F7AAB"/>
                </a:solidFill>
                <a:latin typeface="Twinkl"/>
                <a:ea typeface="+mn-ea"/>
                <a:cs typeface="+mn-cs"/>
              </a:rPr>
              <a:t>bedroom</a:t>
            </a:r>
            <a:endParaRPr lang="en-US" sz="4950" kern="1200" dirty="0">
              <a:solidFill>
                <a:srgbClr val="4F7AAB"/>
              </a:solidFill>
              <a:latin typeface="Twinkl"/>
              <a:ea typeface="+mn-ea"/>
              <a:cs typeface="+mn-cs"/>
            </a:endParaRPr>
          </a:p>
        </p:txBody>
      </p:sp>
      <p:sp>
        <p:nvSpPr>
          <p:cNvPr id="5" name="answer red">
            <a:extLst>
              <a:ext uri="{FF2B5EF4-FFF2-40B4-BE49-F238E27FC236}">
                <a16:creationId xmlns:a16="http://schemas.microsoft.com/office/drawing/2014/main" xmlns="" id="{9F3AE120-E913-B04E-916A-7CE93DD194AD}"/>
              </a:ext>
            </a:extLst>
          </p:cNvPr>
          <p:cNvSpPr/>
          <p:nvPr/>
        </p:nvSpPr>
        <p:spPr>
          <a:xfrm>
            <a:off x="5695525" y="2117967"/>
            <a:ext cx="1678133" cy="1143849"/>
          </a:xfrm>
          <a:prstGeom prst="round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800" b="1" kern="1200" dirty="0">
              <a:solidFill>
                <a:prstClr val="white"/>
              </a:solidFill>
              <a:latin typeface="Twinkl"/>
            </a:endParaRPr>
          </a:p>
        </p:txBody>
      </p:sp>
      <p:sp>
        <p:nvSpPr>
          <p:cNvPr id="6" name="answr green">
            <a:extLst>
              <a:ext uri="{FF2B5EF4-FFF2-40B4-BE49-F238E27FC236}">
                <a16:creationId xmlns:a16="http://schemas.microsoft.com/office/drawing/2014/main" xmlns="" id="{94309040-2D4C-6B4C-AB3F-CF6E1EF7BE78}"/>
              </a:ext>
            </a:extLst>
          </p:cNvPr>
          <p:cNvSpPr/>
          <p:nvPr/>
        </p:nvSpPr>
        <p:spPr>
          <a:xfrm>
            <a:off x="3774706" y="2079353"/>
            <a:ext cx="1774252" cy="1174103"/>
          </a:xfrm>
          <a:prstGeom prst="round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800" b="1" kern="1200" dirty="0">
              <a:solidFill>
                <a:prstClr val="white"/>
              </a:solidFill>
              <a:latin typeface="Twinkl"/>
            </a:endParaRPr>
          </a:p>
        </p:txBody>
      </p:sp>
      <p:sp>
        <p:nvSpPr>
          <p:cNvPr id="7" name="answer blue">
            <a:extLst>
              <a:ext uri="{FF2B5EF4-FFF2-40B4-BE49-F238E27FC236}">
                <a16:creationId xmlns:a16="http://schemas.microsoft.com/office/drawing/2014/main" xmlns="" id="{8D56122C-C718-1E42-8900-90E37938392C}"/>
              </a:ext>
            </a:extLst>
          </p:cNvPr>
          <p:cNvSpPr/>
          <p:nvPr/>
        </p:nvSpPr>
        <p:spPr>
          <a:xfrm>
            <a:off x="1905813" y="2079354"/>
            <a:ext cx="1678133" cy="1182461"/>
          </a:xfrm>
          <a:prstGeom prst="round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800" b="1" kern="1200" dirty="0">
              <a:solidFill>
                <a:prstClr val="white"/>
              </a:solidFill>
              <a:latin typeface="Twinkl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xmlns="" id="{B2037B71-8AEF-1A4F-9C54-055825B1FC7F}"/>
              </a:ext>
            </a:extLst>
          </p:cNvPr>
          <p:cNvSpPr/>
          <p:nvPr/>
        </p:nvSpPr>
        <p:spPr>
          <a:xfrm>
            <a:off x="2857502" y="3600294"/>
            <a:ext cx="4177145" cy="99129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5400" b="1" kern="1200" dirty="0">
                <a:solidFill>
                  <a:srgbClr val="4F7AAB"/>
                </a:solidFill>
                <a:latin typeface="Twinkl"/>
              </a:rPr>
              <a:t>Well done!</a:t>
            </a:r>
          </a:p>
        </p:txBody>
      </p:sp>
      <p:pic>
        <p:nvPicPr>
          <p:cNvPr id="12" name="Picture 11" descr="Shape&#10;&#10;Description automatically generated">
            <a:extLst>
              <a:ext uri="{FF2B5EF4-FFF2-40B4-BE49-F238E27FC236}">
                <a16:creationId xmlns:a16="http://schemas.microsoft.com/office/drawing/2014/main" xmlns="" id="{0E3A938E-4D04-154E-A896-731BBC5AAE8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218" y="1047561"/>
            <a:ext cx="1157015" cy="11438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8C0BD17F-CE60-394E-AD68-31D3B4146DB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035" y="3101262"/>
            <a:ext cx="1157015" cy="11438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264E78B-04A3-4F43-9E49-F00033A4D81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656" y="96779"/>
            <a:ext cx="1458350" cy="14417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721C7B4-44E8-0B41-B58F-FFDFCDE6D33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950" y="3110298"/>
            <a:ext cx="2112977" cy="20889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981EB35E-7FA5-2E4C-8D72-4EC2E40DCF9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444" y="-988400"/>
            <a:ext cx="2112977" cy="20889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C8EA184-14DF-D343-AF04-735E4151E9A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199" y="1756616"/>
            <a:ext cx="2112977" cy="208893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A5BAB01-A1FD-2B46-9993-9AB62570C5D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779" y="4154765"/>
            <a:ext cx="1436513" cy="14201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84631855-A41E-BD43-983A-88B595D9821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254" y="1481327"/>
            <a:ext cx="1436513" cy="14201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0CAFC3D6-B33A-874B-85A6-E8A2B56243F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614" y="4144374"/>
            <a:ext cx="1436513" cy="14201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4DDBFDBA-D3B8-0F4E-BD49-935E5B9FA11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91" y="-594231"/>
            <a:ext cx="1436513" cy="142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0483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8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1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4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3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6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9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2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2B7D85A-BBF2-AE4C-8018-2552C9825B18}"/>
              </a:ext>
            </a:extLst>
          </p:cNvPr>
          <p:cNvSpPr/>
          <p:nvPr/>
        </p:nvSpPr>
        <p:spPr>
          <a:xfrm>
            <a:off x="1143000" y="-1220"/>
            <a:ext cx="6858000" cy="789709"/>
          </a:xfrm>
          <a:prstGeom prst="rect">
            <a:avLst/>
          </a:prstGeom>
          <a:solidFill>
            <a:srgbClr val="4F7A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Twink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966B16F-5FE9-4648-9BCA-7D065B6C8E03}"/>
              </a:ext>
            </a:extLst>
          </p:cNvPr>
          <p:cNvSpPr txBox="1"/>
          <p:nvPr/>
        </p:nvSpPr>
        <p:spPr>
          <a:xfrm>
            <a:off x="1065068" y="205603"/>
            <a:ext cx="66709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Twinkl"/>
                <a:ea typeface="+mn-ea"/>
                <a:cs typeface="+mn-cs"/>
              </a:rPr>
              <a:t>Listen and choose</a:t>
            </a:r>
          </a:p>
        </p:txBody>
      </p:sp>
      <p:sp>
        <p:nvSpPr>
          <p:cNvPr id="5" name="answer red">
            <a:extLst>
              <a:ext uri="{FF2B5EF4-FFF2-40B4-BE49-F238E27FC236}">
                <a16:creationId xmlns:a16="http://schemas.microsoft.com/office/drawing/2014/main" xmlns="" id="{9F3AE120-E913-B04E-916A-7CE93DD194AD}"/>
              </a:ext>
            </a:extLst>
          </p:cNvPr>
          <p:cNvSpPr/>
          <p:nvPr/>
        </p:nvSpPr>
        <p:spPr>
          <a:xfrm>
            <a:off x="1544376" y="2318646"/>
            <a:ext cx="1678133" cy="571500"/>
          </a:xfrm>
          <a:prstGeom prst="roundRect">
            <a:avLst/>
          </a:prstGeom>
          <a:solidFill>
            <a:srgbClr val="DE1E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b="1" kern="1200">
                <a:solidFill>
                  <a:prstClr val="white"/>
                </a:solidFill>
                <a:latin typeface="Twinkl"/>
              </a:rPr>
              <a:t>Where're the chairs?</a:t>
            </a:r>
            <a:endParaRPr lang="en-US" sz="1800" b="1" kern="1200" dirty="0">
              <a:solidFill>
                <a:prstClr val="white"/>
              </a:solidFill>
              <a:latin typeface="Twinkl"/>
            </a:endParaRPr>
          </a:p>
        </p:txBody>
      </p:sp>
      <p:sp>
        <p:nvSpPr>
          <p:cNvPr id="6" name="answr green">
            <a:extLst>
              <a:ext uri="{FF2B5EF4-FFF2-40B4-BE49-F238E27FC236}">
                <a16:creationId xmlns:a16="http://schemas.microsoft.com/office/drawing/2014/main" xmlns="" id="{94309040-2D4C-6B4C-AB3F-CF6E1EF7BE78}"/>
              </a:ext>
            </a:extLst>
          </p:cNvPr>
          <p:cNvSpPr/>
          <p:nvPr/>
        </p:nvSpPr>
        <p:spPr>
          <a:xfrm>
            <a:off x="3732932" y="3387437"/>
            <a:ext cx="1678133" cy="5715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b="1" kern="1200">
                <a:solidFill>
                  <a:prstClr val="white"/>
                </a:solidFill>
                <a:latin typeface="Twinkl"/>
              </a:rPr>
              <a:t>Where's the table?</a:t>
            </a:r>
            <a:endParaRPr lang="en-US" sz="1800" b="1" kern="1200" dirty="0">
              <a:solidFill>
                <a:prstClr val="white"/>
              </a:solidFill>
              <a:latin typeface="Twinkl"/>
            </a:endParaRPr>
          </a:p>
        </p:txBody>
      </p:sp>
      <p:sp>
        <p:nvSpPr>
          <p:cNvPr id="7" name="answer blue">
            <a:extLst>
              <a:ext uri="{FF2B5EF4-FFF2-40B4-BE49-F238E27FC236}">
                <a16:creationId xmlns:a16="http://schemas.microsoft.com/office/drawing/2014/main" xmlns="" id="{8D56122C-C718-1E42-8900-90E37938392C}"/>
              </a:ext>
            </a:extLst>
          </p:cNvPr>
          <p:cNvSpPr/>
          <p:nvPr/>
        </p:nvSpPr>
        <p:spPr>
          <a:xfrm>
            <a:off x="5781610" y="2261083"/>
            <a:ext cx="1678133" cy="5715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b="1" kern="1200">
                <a:solidFill>
                  <a:prstClr val="white"/>
                </a:solidFill>
                <a:latin typeface="Twinkl"/>
              </a:rPr>
              <a:t>Where's the kitchen?</a:t>
            </a:r>
            <a:endParaRPr lang="en-US" sz="1800" b="1" kern="1200" dirty="0">
              <a:solidFill>
                <a:prstClr val="white"/>
              </a:solidFill>
              <a:latin typeface="Twinkl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xmlns="" id="{B2037B71-8AEF-1A4F-9C54-055825B1FC7F}"/>
              </a:ext>
            </a:extLst>
          </p:cNvPr>
          <p:cNvSpPr/>
          <p:nvPr/>
        </p:nvSpPr>
        <p:spPr>
          <a:xfrm>
            <a:off x="2741845" y="3334611"/>
            <a:ext cx="4177145" cy="1223162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5400" b="1" kern="1200" dirty="0">
                <a:solidFill>
                  <a:srgbClr val="4F7AAB"/>
                </a:solidFill>
                <a:latin typeface="Twinkl"/>
              </a:rPr>
              <a:t>Well done!</a:t>
            </a:r>
          </a:p>
        </p:txBody>
      </p:sp>
      <p:pic>
        <p:nvPicPr>
          <p:cNvPr id="12" name="Picture 11" descr="Shape&#10;&#10;Description automatically generated">
            <a:extLst>
              <a:ext uri="{FF2B5EF4-FFF2-40B4-BE49-F238E27FC236}">
                <a16:creationId xmlns:a16="http://schemas.microsoft.com/office/drawing/2014/main" xmlns="" id="{0E3A938E-4D04-154E-A896-731BBC5AAE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218" y="1047561"/>
            <a:ext cx="1157015" cy="11438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8C0BD17F-CE60-394E-AD68-31D3B4146D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035" y="3101262"/>
            <a:ext cx="1157015" cy="11438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264E78B-04A3-4F43-9E49-F00033A4D81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873" y="359039"/>
            <a:ext cx="1458350" cy="14417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721C7B4-44E8-0B41-B58F-FFDFCDE6D3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471" y="3247008"/>
            <a:ext cx="2112977" cy="20889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981EB35E-7FA5-2E4C-8D72-4EC2E40DCF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07" y="14452"/>
            <a:ext cx="2112977" cy="208893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A5BAB01-A1FD-2B46-9993-9AB62570C5D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280" y="3788322"/>
            <a:ext cx="1436513" cy="14201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84631855-A41E-BD43-983A-88B595D9821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705" y="1717735"/>
            <a:ext cx="1436513" cy="14201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0CAFC3D6-B33A-874B-85A6-E8A2B56243F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965" y="3915774"/>
            <a:ext cx="1436513" cy="14201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4DDBFDBA-D3B8-0F4E-BD49-935E5B9FA11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91" y="-594231"/>
            <a:ext cx="1436513" cy="14201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C8EA184-14DF-D343-AF04-735E4151E9A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796" y="4563"/>
            <a:ext cx="2112977" cy="2088933"/>
          </a:xfrm>
          <a:prstGeom prst="rect">
            <a:avLst/>
          </a:prstGeom>
        </p:spPr>
      </p:pic>
      <p:pic>
        <p:nvPicPr>
          <p:cNvPr id="4" name="they're on the chair.">
            <a:hlinkClick r:id="" action="ppaction://media"/>
            <a:extLst>
              <a:ext uri="{FF2B5EF4-FFF2-40B4-BE49-F238E27FC236}">
                <a16:creationId xmlns:a16="http://schemas.microsoft.com/office/drawing/2014/main" xmlns="" id="{E86F2263-1DD9-4796-A681-1A749B6FBC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895770" y="1802599"/>
            <a:ext cx="1420167" cy="142016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6599133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8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1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4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7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3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6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9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2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2B7D85A-BBF2-AE4C-8018-2552C9825B18}"/>
              </a:ext>
            </a:extLst>
          </p:cNvPr>
          <p:cNvSpPr/>
          <p:nvPr/>
        </p:nvSpPr>
        <p:spPr>
          <a:xfrm>
            <a:off x="1143000" y="-1220"/>
            <a:ext cx="6858000" cy="789709"/>
          </a:xfrm>
          <a:prstGeom prst="rect">
            <a:avLst/>
          </a:prstGeom>
          <a:solidFill>
            <a:srgbClr val="4F7A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Twink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966B16F-5FE9-4648-9BCA-7D065B6C8E03}"/>
              </a:ext>
            </a:extLst>
          </p:cNvPr>
          <p:cNvSpPr txBox="1"/>
          <p:nvPr/>
        </p:nvSpPr>
        <p:spPr>
          <a:xfrm>
            <a:off x="1236518" y="197427"/>
            <a:ext cx="66709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Twinkl"/>
                <a:ea typeface="+mn-ea"/>
                <a:cs typeface="+mn-cs"/>
              </a:rPr>
              <a:t>LISTEN AND CHOOSE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A03EF71-D093-A446-8A71-F4B95FF24338}"/>
              </a:ext>
            </a:extLst>
          </p:cNvPr>
          <p:cNvSpPr txBox="1"/>
          <p:nvPr/>
        </p:nvSpPr>
        <p:spPr>
          <a:xfrm>
            <a:off x="1532658" y="841467"/>
            <a:ext cx="6078682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4950" kern="1200">
                <a:solidFill>
                  <a:srgbClr val="4F7AAB"/>
                </a:solidFill>
                <a:latin typeface="Twinkl"/>
                <a:ea typeface="+mn-ea"/>
                <a:cs typeface="+mn-cs"/>
              </a:rPr>
              <a:t>in the bedroom</a:t>
            </a:r>
            <a:endParaRPr lang="en-US" sz="4950" kern="1200" dirty="0">
              <a:solidFill>
                <a:srgbClr val="4F7AAB"/>
              </a:solidFill>
              <a:latin typeface="Twinkl"/>
              <a:ea typeface="+mn-ea"/>
              <a:cs typeface="+mn-cs"/>
            </a:endParaRPr>
          </a:p>
        </p:txBody>
      </p:sp>
      <p:sp>
        <p:nvSpPr>
          <p:cNvPr id="5" name="answer red">
            <a:extLst>
              <a:ext uri="{FF2B5EF4-FFF2-40B4-BE49-F238E27FC236}">
                <a16:creationId xmlns:a16="http://schemas.microsoft.com/office/drawing/2014/main" xmlns="" id="{9F3AE120-E913-B04E-916A-7CE93DD194AD}"/>
              </a:ext>
            </a:extLst>
          </p:cNvPr>
          <p:cNvSpPr/>
          <p:nvPr/>
        </p:nvSpPr>
        <p:spPr>
          <a:xfrm>
            <a:off x="3753712" y="2297797"/>
            <a:ext cx="1678133" cy="5715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b="1" kern="1200" dirty="0">
                <a:solidFill>
                  <a:prstClr val="white"/>
                </a:solidFill>
                <a:latin typeface="Twinkl"/>
              </a:rPr>
              <a:t>B</a:t>
            </a:r>
          </a:p>
        </p:txBody>
      </p:sp>
      <p:sp>
        <p:nvSpPr>
          <p:cNvPr id="6" name="answr green">
            <a:extLst>
              <a:ext uri="{FF2B5EF4-FFF2-40B4-BE49-F238E27FC236}">
                <a16:creationId xmlns:a16="http://schemas.microsoft.com/office/drawing/2014/main" xmlns="" id="{94309040-2D4C-6B4C-AB3F-CF6E1EF7BE78}"/>
              </a:ext>
            </a:extLst>
          </p:cNvPr>
          <p:cNvSpPr/>
          <p:nvPr/>
        </p:nvSpPr>
        <p:spPr>
          <a:xfrm>
            <a:off x="5902035" y="2297797"/>
            <a:ext cx="1678133" cy="5715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b="1" kern="1200" dirty="0">
                <a:solidFill>
                  <a:prstClr val="white"/>
                </a:solidFill>
                <a:latin typeface="Twinkl"/>
              </a:rPr>
              <a:t>C</a:t>
            </a:r>
          </a:p>
        </p:txBody>
      </p:sp>
      <p:sp>
        <p:nvSpPr>
          <p:cNvPr id="7" name="answer blue">
            <a:extLst>
              <a:ext uri="{FF2B5EF4-FFF2-40B4-BE49-F238E27FC236}">
                <a16:creationId xmlns:a16="http://schemas.microsoft.com/office/drawing/2014/main" xmlns="" id="{8D56122C-C718-1E42-8900-90E37938392C}"/>
              </a:ext>
            </a:extLst>
          </p:cNvPr>
          <p:cNvSpPr/>
          <p:nvPr/>
        </p:nvSpPr>
        <p:spPr>
          <a:xfrm>
            <a:off x="1532657" y="2291195"/>
            <a:ext cx="1678133" cy="571500"/>
          </a:xfrm>
          <a:prstGeom prst="roundRect">
            <a:avLst/>
          </a:prstGeom>
          <a:solidFill>
            <a:srgbClr val="DE1E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b="1" kern="1200" dirty="0">
                <a:solidFill>
                  <a:prstClr val="white"/>
                </a:solidFill>
                <a:latin typeface="Twinkl"/>
              </a:rPr>
              <a:t>A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xmlns="" id="{B2037B71-8AEF-1A4F-9C54-055825B1FC7F}"/>
              </a:ext>
            </a:extLst>
          </p:cNvPr>
          <p:cNvSpPr/>
          <p:nvPr/>
        </p:nvSpPr>
        <p:spPr>
          <a:xfrm>
            <a:off x="2371724" y="3711121"/>
            <a:ext cx="4429126" cy="120543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5400" b="1" kern="1200" dirty="0">
                <a:solidFill>
                  <a:srgbClr val="4F7AAB"/>
                </a:solidFill>
                <a:latin typeface="Twinkl"/>
              </a:rPr>
              <a:t>Well done!</a:t>
            </a:r>
          </a:p>
        </p:txBody>
      </p:sp>
      <p:pic>
        <p:nvPicPr>
          <p:cNvPr id="12" name="Picture 11" descr="Shape&#10;&#10;Description automatically generated">
            <a:extLst>
              <a:ext uri="{FF2B5EF4-FFF2-40B4-BE49-F238E27FC236}">
                <a16:creationId xmlns:a16="http://schemas.microsoft.com/office/drawing/2014/main" xmlns="" id="{0E3A938E-4D04-154E-A896-731BBC5AAE8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218" y="1047561"/>
            <a:ext cx="1157015" cy="11438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8C0BD17F-CE60-394E-AD68-31D3B4146DB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035" y="3101262"/>
            <a:ext cx="1157015" cy="11438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264E78B-04A3-4F43-9E49-F00033A4D81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236" y="333914"/>
            <a:ext cx="1458350" cy="14417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721C7B4-44E8-0B41-B58F-FFDFCDE6D33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950" y="3110298"/>
            <a:ext cx="2112977" cy="20889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981EB35E-7FA5-2E4C-8D72-4EC2E40DCF9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444" y="-988400"/>
            <a:ext cx="2112977" cy="20889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C8EA184-14DF-D343-AF04-735E4151E9A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199" y="1756616"/>
            <a:ext cx="2112977" cy="208893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A5BAB01-A1FD-2B46-9993-9AB62570C5D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779" y="4154765"/>
            <a:ext cx="1436513" cy="14201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84631855-A41E-BD43-983A-88B595D9821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050" y="1381499"/>
            <a:ext cx="1436513" cy="14201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0CAFC3D6-B33A-874B-85A6-E8A2B56243F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614" y="4144374"/>
            <a:ext cx="1436513" cy="14201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4DDBFDBA-D3B8-0F4E-BD49-935E5B9FA11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91" y="-594231"/>
            <a:ext cx="1436513" cy="1420167"/>
          </a:xfrm>
          <a:prstGeom prst="rect">
            <a:avLst/>
          </a:prstGeom>
        </p:spPr>
      </p:pic>
      <p:pic>
        <p:nvPicPr>
          <p:cNvPr id="8" name="they're in the bedroom. (1)">
            <a:hlinkClick r:id="" action="ppaction://media"/>
            <a:extLst>
              <a:ext uri="{FF2B5EF4-FFF2-40B4-BE49-F238E27FC236}">
                <a16:creationId xmlns:a16="http://schemas.microsoft.com/office/drawing/2014/main" xmlns="" id="{96F001DF-5E65-49E3-9091-FFBD2EB6805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72" end="320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484621" y="3032100"/>
            <a:ext cx="304800" cy="304800"/>
          </a:xfrm>
          <a:prstGeom prst="rect">
            <a:avLst/>
          </a:prstGeom>
        </p:spPr>
      </p:pic>
      <p:pic>
        <p:nvPicPr>
          <p:cNvPr id="9" name="they're on the chair.">
            <a:hlinkClick r:id="" action="ppaction://media"/>
            <a:extLst>
              <a:ext uri="{FF2B5EF4-FFF2-40B4-BE49-F238E27FC236}">
                <a16:creationId xmlns:a16="http://schemas.microsoft.com/office/drawing/2014/main" xmlns="" id="{20D69AAE-EC82-4369-BBC0-9D7CCE7559D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305285" y="3096138"/>
            <a:ext cx="304800" cy="304800"/>
          </a:xfrm>
          <a:prstGeom prst="rect">
            <a:avLst/>
          </a:prstGeom>
        </p:spPr>
      </p:pic>
      <p:pic>
        <p:nvPicPr>
          <p:cNvPr id="11" name="Where's the bathroom_">
            <a:hlinkClick r:id="" action="ppaction://media"/>
            <a:extLst>
              <a:ext uri="{FF2B5EF4-FFF2-40B4-BE49-F238E27FC236}">
                <a16:creationId xmlns:a16="http://schemas.microsoft.com/office/drawing/2014/main" xmlns="" id="{082E3A18-C353-4F59-B326-51079D67DC6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795814" y="300627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4634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8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8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1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4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7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3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6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9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2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2B7D85A-BBF2-AE4C-8018-2552C9825B18}"/>
              </a:ext>
            </a:extLst>
          </p:cNvPr>
          <p:cNvSpPr/>
          <p:nvPr/>
        </p:nvSpPr>
        <p:spPr>
          <a:xfrm>
            <a:off x="1143000" y="-1220"/>
            <a:ext cx="6858000" cy="789709"/>
          </a:xfrm>
          <a:prstGeom prst="rect">
            <a:avLst/>
          </a:prstGeom>
          <a:solidFill>
            <a:srgbClr val="4F7A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Twink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966B16F-5FE9-4648-9BCA-7D065B6C8E03}"/>
              </a:ext>
            </a:extLst>
          </p:cNvPr>
          <p:cNvSpPr txBox="1"/>
          <p:nvPr/>
        </p:nvSpPr>
        <p:spPr>
          <a:xfrm>
            <a:off x="1236518" y="197427"/>
            <a:ext cx="66709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Twinkl"/>
                <a:ea typeface="+mn-ea"/>
                <a:cs typeface="+mn-cs"/>
              </a:rPr>
              <a:t>LISTEN AND CHOOSE</a:t>
            </a:r>
          </a:p>
        </p:txBody>
      </p:sp>
      <p:sp>
        <p:nvSpPr>
          <p:cNvPr id="5" name="answer red">
            <a:extLst>
              <a:ext uri="{FF2B5EF4-FFF2-40B4-BE49-F238E27FC236}">
                <a16:creationId xmlns:a16="http://schemas.microsoft.com/office/drawing/2014/main" xmlns="" id="{9F3AE120-E913-B04E-916A-7CE93DD194AD}"/>
              </a:ext>
            </a:extLst>
          </p:cNvPr>
          <p:cNvSpPr/>
          <p:nvPr/>
        </p:nvSpPr>
        <p:spPr>
          <a:xfrm>
            <a:off x="3866632" y="1927170"/>
            <a:ext cx="1410731" cy="1222393"/>
          </a:xfrm>
          <a:prstGeom prst="round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800" b="1" kern="1200" dirty="0">
              <a:solidFill>
                <a:prstClr val="white"/>
              </a:solidFill>
              <a:latin typeface="Twinkl"/>
            </a:endParaRPr>
          </a:p>
        </p:txBody>
      </p:sp>
      <p:sp>
        <p:nvSpPr>
          <p:cNvPr id="6" name="answr green">
            <a:extLst>
              <a:ext uri="{FF2B5EF4-FFF2-40B4-BE49-F238E27FC236}">
                <a16:creationId xmlns:a16="http://schemas.microsoft.com/office/drawing/2014/main" xmlns="" id="{94309040-2D4C-6B4C-AB3F-CF6E1EF7BE78}"/>
              </a:ext>
            </a:extLst>
          </p:cNvPr>
          <p:cNvSpPr/>
          <p:nvPr/>
        </p:nvSpPr>
        <p:spPr>
          <a:xfrm>
            <a:off x="5902036" y="1920066"/>
            <a:ext cx="1518683" cy="1222393"/>
          </a:xfrm>
          <a:prstGeom prst="round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800" b="1" kern="1200" dirty="0">
              <a:solidFill>
                <a:prstClr val="white"/>
              </a:solidFill>
              <a:latin typeface="Twinkl"/>
            </a:endParaRPr>
          </a:p>
        </p:txBody>
      </p:sp>
      <p:sp>
        <p:nvSpPr>
          <p:cNvPr id="7" name="answer blue">
            <a:extLst>
              <a:ext uri="{FF2B5EF4-FFF2-40B4-BE49-F238E27FC236}">
                <a16:creationId xmlns:a16="http://schemas.microsoft.com/office/drawing/2014/main" xmlns="" id="{8D56122C-C718-1E42-8900-90E37938392C}"/>
              </a:ext>
            </a:extLst>
          </p:cNvPr>
          <p:cNvSpPr/>
          <p:nvPr/>
        </p:nvSpPr>
        <p:spPr>
          <a:xfrm>
            <a:off x="1766578" y="1920066"/>
            <a:ext cx="1678133" cy="1202024"/>
          </a:xfrm>
          <a:prstGeom prst="round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800" b="1" kern="1200" dirty="0">
              <a:solidFill>
                <a:prstClr val="white"/>
              </a:solidFill>
              <a:latin typeface="Twinkl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xmlns="" id="{B2037B71-8AEF-1A4F-9C54-055825B1FC7F}"/>
              </a:ext>
            </a:extLst>
          </p:cNvPr>
          <p:cNvSpPr/>
          <p:nvPr/>
        </p:nvSpPr>
        <p:spPr>
          <a:xfrm>
            <a:off x="2857502" y="3342707"/>
            <a:ext cx="4177145" cy="114170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5400" b="1" kern="1200" dirty="0">
                <a:solidFill>
                  <a:srgbClr val="4F7AAB"/>
                </a:solidFill>
                <a:latin typeface="Twinkl"/>
              </a:rPr>
              <a:t>Well done!</a:t>
            </a:r>
          </a:p>
        </p:txBody>
      </p:sp>
      <p:pic>
        <p:nvPicPr>
          <p:cNvPr id="12" name="Picture 11" descr="Shape&#10;&#10;Description automatically generated">
            <a:extLst>
              <a:ext uri="{FF2B5EF4-FFF2-40B4-BE49-F238E27FC236}">
                <a16:creationId xmlns:a16="http://schemas.microsoft.com/office/drawing/2014/main" xmlns="" id="{0E3A938E-4D04-154E-A896-731BBC5AAE8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218" y="1047561"/>
            <a:ext cx="1157015" cy="11438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8C0BD17F-CE60-394E-AD68-31D3B4146D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035" y="3101262"/>
            <a:ext cx="1157015" cy="11438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264E78B-04A3-4F43-9E49-F00033A4D81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873" y="359039"/>
            <a:ext cx="1458350" cy="14417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721C7B4-44E8-0B41-B58F-FFDFCDE6D33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950" y="3110298"/>
            <a:ext cx="2112977" cy="20889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981EB35E-7FA5-2E4C-8D72-4EC2E40DCF9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444" y="-988400"/>
            <a:ext cx="2112977" cy="20889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C8EA184-14DF-D343-AF04-735E4151E9A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51" y="1621290"/>
            <a:ext cx="2112977" cy="208893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A5BAB01-A1FD-2B46-9993-9AB62570C5D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779" y="4154765"/>
            <a:ext cx="1436513" cy="14201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84631855-A41E-BD43-983A-88B595D9821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254" y="1481327"/>
            <a:ext cx="1436513" cy="14201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0CAFC3D6-B33A-874B-85A6-E8A2B56243F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614" y="4144374"/>
            <a:ext cx="1436513" cy="14201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4DDBFDBA-D3B8-0F4E-BD49-935E5B9FA11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91" y="-594231"/>
            <a:ext cx="1436513" cy="142016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0AD69868-D9A9-4F47-BF30-2AD10E655DAA}"/>
              </a:ext>
            </a:extLst>
          </p:cNvPr>
          <p:cNvSpPr txBox="1"/>
          <p:nvPr/>
        </p:nvSpPr>
        <p:spPr>
          <a:xfrm>
            <a:off x="1532658" y="841467"/>
            <a:ext cx="6078682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4950" kern="1200">
                <a:solidFill>
                  <a:srgbClr val="4F7AAB"/>
                </a:solidFill>
                <a:latin typeface="Twinkl"/>
                <a:ea typeface="+mn-ea"/>
                <a:cs typeface="+mn-cs"/>
              </a:rPr>
              <a:t>lamp</a:t>
            </a:r>
            <a:endParaRPr lang="en-US" sz="4950" kern="1200" dirty="0">
              <a:solidFill>
                <a:srgbClr val="4F7AAB"/>
              </a:solidFill>
              <a:latin typeface="Twink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25893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8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1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4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3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6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9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2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2B7D85A-BBF2-AE4C-8018-2552C9825B18}"/>
              </a:ext>
            </a:extLst>
          </p:cNvPr>
          <p:cNvSpPr/>
          <p:nvPr/>
        </p:nvSpPr>
        <p:spPr>
          <a:xfrm>
            <a:off x="1143000" y="-1220"/>
            <a:ext cx="6858000" cy="789709"/>
          </a:xfrm>
          <a:prstGeom prst="rect">
            <a:avLst/>
          </a:prstGeom>
          <a:solidFill>
            <a:srgbClr val="4F7A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Twink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966B16F-5FE9-4648-9BCA-7D065B6C8E03}"/>
              </a:ext>
            </a:extLst>
          </p:cNvPr>
          <p:cNvSpPr txBox="1"/>
          <p:nvPr/>
        </p:nvSpPr>
        <p:spPr>
          <a:xfrm>
            <a:off x="1236518" y="197427"/>
            <a:ext cx="66709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2100" b="1" kern="1200">
                <a:solidFill>
                  <a:prstClr val="white"/>
                </a:solidFill>
                <a:latin typeface="Twinkl"/>
                <a:ea typeface="+mn-ea"/>
                <a:cs typeface="+mn-cs"/>
              </a:rPr>
              <a:t>O-M-O-R * N-G-I-L-I-V</a:t>
            </a:r>
            <a:endParaRPr lang="en-US" sz="2100" b="1" kern="1200" dirty="0">
              <a:solidFill>
                <a:prstClr val="white"/>
              </a:solidFill>
              <a:latin typeface="Twinkl"/>
              <a:ea typeface="+mn-ea"/>
              <a:cs typeface="+mn-cs"/>
            </a:endParaRPr>
          </a:p>
        </p:txBody>
      </p:sp>
      <p:sp>
        <p:nvSpPr>
          <p:cNvPr id="5" name="answer red">
            <a:extLst>
              <a:ext uri="{FF2B5EF4-FFF2-40B4-BE49-F238E27FC236}">
                <a16:creationId xmlns:a16="http://schemas.microsoft.com/office/drawing/2014/main" xmlns="" id="{9F3AE120-E913-B04E-916A-7CE93DD194AD}"/>
              </a:ext>
            </a:extLst>
          </p:cNvPr>
          <p:cNvSpPr/>
          <p:nvPr/>
        </p:nvSpPr>
        <p:spPr>
          <a:xfrm>
            <a:off x="1635664" y="2526989"/>
            <a:ext cx="1678133" cy="5715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b="1" kern="1200">
                <a:solidFill>
                  <a:prstClr val="white"/>
                </a:solidFill>
                <a:latin typeface="Twinkl"/>
              </a:rPr>
              <a:t>living room</a:t>
            </a:r>
            <a:endParaRPr lang="en-US" sz="1800" b="1" kern="1200" dirty="0">
              <a:solidFill>
                <a:prstClr val="white"/>
              </a:solidFill>
              <a:latin typeface="Twinkl"/>
            </a:endParaRPr>
          </a:p>
        </p:txBody>
      </p:sp>
      <p:sp>
        <p:nvSpPr>
          <p:cNvPr id="6" name="answr green">
            <a:extLst>
              <a:ext uri="{FF2B5EF4-FFF2-40B4-BE49-F238E27FC236}">
                <a16:creationId xmlns:a16="http://schemas.microsoft.com/office/drawing/2014/main" xmlns="" id="{94309040-2D4C-6B4C-AB3F-CF6E1EF7BE78}"/>
              </a:ext>
            </a:extLst>
          </p:cNvPr>
          <p:cNvSpPr/>
          <p:nvPr/>
        </p:nvSpPr>
        <p:spPr>
          <a:xfrm>
            <a:off x="5828191" y="1793802"/>
            <a:ext cx="1678133" cy="5715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b="1" kern="1200">
                <a:solidFill>
                  <a:prstClr val="white"/>
                </a:solidFill>
                <a:latin typeface="Twinkl"/>
              </a:rPr>
              <a:t>bedroom</a:t>
            </a:r>
            <a:endParaRPr lang="en-US" sz="1800" b="1" kern="1200" dirty="0">
              <a:solidFill>
                <a:prstClr val="white"/>
              </a:solidFill>
              <a:latin typeface="Twinkl"/>
            </a:endParaRPr>
          </a:p>
        </p:txBody>
      </p:sp>
      <p:sp>
        <p:nvSpPr>
          <p:cNvPr id="7" name="answer blue">
            <a:extLst>
              <a:ext uri="{FF2B5EF4-FFF2-40B4-BE49-F238E27FC236}">
                <a16:creationId xmlns:a16="http://schemas.microsoft.com/office/drawing/2014/main" xmlns="" id="{8D56122C-C718-1E42-8900-90E37938392C}"/>
              </a:ext>
            </a:extLst>
          </p:cNvPr>
          <p:cNvSpPr/>
          <p:nvPr/>
        </p:nvSpPr>
        <p:spPr>
          <a:xfrm>
            <a:off x="3666054" y="2175605"/>
            <a:ext cx="1678133" cy="571500"/>
          </a:xfrm>
          <a:prstGeom prst="roundRect">
            <a:avLst/>
          </a:prstGeom>
          <a:solidFill>
            <a:srgbClr val="DE1E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b="1" kern="1200">
                <a:solidFill>
                  <a:prstClr val="white"/>
                </a:solidFill>
                <a:latin typeface="Twinkl"/>
              </a:rPr>
              <a:t>bathroom</a:t>
            </a:r>
            <a:endParaRPr lang="en-US" sz="1800" b="1" kern="1200" dirty="0">
              <a:solidFill>
                <a:prstClr val="white"/>
              </a:solidFill>
              <a:latin typeface="Twinkl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xmlns="" id="{B2037B71-8AEF-1A4F-9C54-055825B1FC7F}"/>
              </a:ext>
            </a:extLst>
          </p:cNvPr>
          <p:cNvSpPr/>
          <p:nvPr/>
        </p:nvSpPr>
        <p:spPr>
          <a:xfrm>
            <a:off x="2462650" y="3385113"/>
            <a:ext cx="4177145" cy="119928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5400" b="1" kern="1200" dirty="0">
                <a:solidFill>
                  <a:srgbClr val="4F7AAB"/>
                </a:solidFill>
                <a:latin typeface="Twinkl"/>
              </a:rPr>
              <a:t>Well done!</a:t>
            </a:r>
          </a:p>
        </p:txBody>
      </p:sp>
      <p:pic>
        <p:nvPicPr>
          <p:cNvPr id="12" name="Picture 11" descr="Shape&#10;&#10;Description automatically generated">
            <a:extLst>
              <a:ext uri="{FF2B5EF4-FFF2-40B4-BE49-F238E27FC236}">
                <a16:creationId xmlns:a16="http://schemas.microsoft.com/office/drawing/2014/main" xmlns="" id="{0E3A938E-4D04-154E-A896-731BBC5AAE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218" y="1047561"/>
            <a:ext cx="1157015" cy="11438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8C0BD17F-CE60-394E-AD68-31D3B4146D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035" y="3101262"/>
            <a:ext cx="1157015" cy="11438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264E78B-04A3-4F43-9E49-F00033A4D8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873" y="359039"/>
            <a:ext cx="1458350" cy="14417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721C7B4-44E8-0B41-B58F-FFDFCDE6D3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566" y="3385112"/>
            <a:ext cx="2112977" cy="20889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981EB35E-7FA5-2E4C-8D72-4EC2E40DCF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05" y="-750434"/>
            <a:ext cx="2112977" cy="20889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C8EA184-14DF-D343-AF04-735E4151E9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199" y="1756616"/>
            <a:ext cx="2112977" cy="208893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A5BAB01-A1FD-2B46-9993-9AB62570C5D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779" y="4154765"/>
            <a:ext cx="1436513" cy="14201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84631855-A41E-BD43-983A-88B595D9821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254" y="1481327"/>
            <a:ext cx="1436513" cy="14201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0CAFC3D6-B33A-874B-85A6-E8A2B56243F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614" y="4144374"/>
            <a:ext cx="1436513" cy="14201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4DDBFDBA-D3B8-0F4E-BD49-935E5B9FA11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91" y="-594231"/>
            <a:ext cx="1436513" cy="142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6758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8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1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4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3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6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9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2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1CCF81B-1940-4F75-BF33-D01ED065E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33" y="0"/>
            <a:ext cx="4896533" cy="484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820917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6" name="Google Shape;446;p44"/>
          <p:cNvGrpSpPr/>
          <p:nvPr/>
        </p:nvGrpSpPr>
        <p:grpSpPr>
          <a:xfrm>
            <a:off x="-467000" y="362400"/>
            <a:ext cx="10677799" cy="2836325"/>
            <a:chOff x="-467000" y="362400"/>
            <a:chExt cx="10677799" cy="2836325"/>
          </a:xfrm>
        </p:grpSpPr>
        <p:pic>
          <p:nvPicPr>
            <p:cNvPr id="447" name="Google Shape;447;p4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263525" y="362400"/>
              <a:ext cx="1494499" cy="482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8" name="Google Shape;448;p4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589001" y="362412"/>
              <a:ext cx="1661726" cy="361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9" name="Google Shape;449;p4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467000" y="855500"/>
              <a:ext cx="2604850" cy="565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0" name="Google Shape;450;p4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924500" y="2831225"/>
              <a:ext cx="1691652" cy="36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1" name="Google Shape;451;p44"/>
            <p:cNvPicPr preferRelativeResize="0"/>
            <p:nvPr/>
          </p:nvPicPr>
          <p:blipFill rotWithShape="1">
            <a:blip r:embed="rId3">
              <a:alphaModFix/>
            </a:blip>
            <a:srcRect r="3437"/>
            <a:stretch/>
          </p:blipFill>
          <p:spPr>
            <a:xfrm>
              <a:off x="7818675" y="1219850"/>
              <a:ext cx="2392124" cy="8000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2" name="Google Shape;452;p4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95350" y="2280825"/>
              <a:ext cx="2477251" cy="8000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3" name="Google Shape;453;p44"/>
          <p:cNvSpPr txBox="1">
            <a:spLocks noGrp="1"/>
          </p:cNvSpPr>
          <p:nvPr>
            <p:ph type="ctrTitle"/>
          </p:nvPr>
        </p:nvSpPr>
        <p:spPr>
          <a:xfrm>
            <a:off x="715200" y="1298700"/>
            <a:ext cx="7713600" cy="9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accent6">
                    <a:lumMod val="90000"/>
                    <a:lumOff val="10000"/>
                  </a:schemeClr>
                </a:solidFill>
              </a:rPr>
              <a:t>SENTENCE</a:t>
            </a:r>
            <a:endParaRPr>
              <a:solidFill>
                <a:schemeClr val="accent6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55" name="Google Shape;455;p44"/>
          <p:cNvSpPr txBox="1">
            <a:spLocks noGrp="1"/>
          </p:cNvSpPr>
          <p:nvPr>
            <p:ph type="title" idx="2"/>
          </p:nvPr>
        </p:nvSpPr>
        <p:spPr>
          <a:xfrm>
            <a:off x="3751950" y="665450"/>
            <a:ext cx="1640100" cy="56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B025690-D978-44B2-919A-B073F39FAF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578055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6" name="Google Shape;446;p44"/>
          <p:cNvGrpSpPr/>
          <p:nvPr/>
        </p:nvGrpSpPr>
        <p:grpSpPr>
          <a:xfrm>
            <a:off x="-467000" y="362400"/>
            <a:ext cx="10677799" cy="2836325"/>
            <a:chOff x="-467000" y="362400"/>
            <a:chExt cx="10677799" cy="2836325"/>
          </a:xfrm>
        </p:grpSpPr>
        <p:pic>
          <p:nvPicPr>
            <p:cNvPr id="447" name="Google Shape;447;p4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263525" y="362400"/>
              <a:ext cx="1494499" cy="482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8" name="Google Shape;448;p4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589001" y="362412"/>
              <a:ext cx="1661726" cy="361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9" name="Google Shape;449;p4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467000" y="855500"/>
              <a:ext cx="2604850" cy="565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0" name="Google Shape;450;p4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924500" y="2831225"/>
              <a:ext cx="1691652" cy="36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1" name="Google Shape;451;p44"/>
            <p:cNvPicPr preferRelativeResize="0"/>
            <p:nvPr/>
          </p:nvPicPr>
          <p:blipFill rotWithShape="1">
            <a:blip r:embed="rId3">
              <a:alphaModFix/>
            </a:blip>
            <a:srcRect r="3437"/>
            <a:stretch/>
          </p:blipFill>
          <p:spPr>
            <a:xfrm>
              <a:off x="7818675" y="1219850"/>
              <a:ext cx="2392124" cy="8000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2" name="Google Shape;452;p4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95350" y="2280825"/>
              <a:ext cx="2477251" cy="8000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3" name="Google Shape;453;p44"/>
          <p:cNvSpPr txBox="1">
            <a:spLocks noGrp="1"/>
          </p:cNvSpPr>
          <p:nvPr>
            <p:ph type="ctrTitle"/>
          </p:nvPr>
        </p:nvSpPr>
        <p:spPr>
          <a:xfrm>
            <a:off x="715200" y="1298700"/>
            <a:ext cx="7713600" cy="9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accent6">
                    <a:lumMod val="90000"/>
                    <a:lumOff val="10000"/>
                  </a:schemeClr>
                </a:solidFill>
              </a:rPr>
              <a:t>WARM UP</a:t>
            </a:r>
            <a:endParaRPr>
              <a:solidFill>
                <a:schemeClr val="accent6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55" name="Google Shape;455;p44"/>
          <p:cNvSpPr txBox="1">
            <a:spLocks noGrp="1"/>
          </p:cNvSpPr>
          <p:nvPr>
            <p:ph type="title" idx="2"/>
          </p:nvPr>
        </p:nvSpPr>
        <p:spPr>
          <a:xfrm>
            <a:off x="3751950" y="665450"/>
            <a:ext cx="1640100" cy="56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B025690-D978-44B2-919A-B073F39FAF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9867AEA6-BB81-4D35-86FD-4433E8F7CC08}"/>
              </a:ext>
            </a:extLst>
          </p:cNvPr>
          <p:cNvSpPr/>
          <p:nvPr/>
        </p:nvSpPr>
        <p:spPr>
          <a:xfrm>
            <a:off x="451037" y="258160"/>
            <a:ext cx="8458200" cy="48768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153843" y="2159295"/>
            <a:ext cx="2118574" cy="296823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141" t="-2920" r="-141" b="32200"/>
          <a:stretch/>
        </p:blipFill>
        <p:spPr>
          <a:xfrm>
            <a:off x="6860352" y="2781317"/>
            <a:ext cx="1669398" cy="230589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2758874" y="752052"/>
            <a:ext cx="2440097" cy="230589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872633" y="2029243"/>
            <a:ext cx="2402803" cy="20574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882574" y="1461459"/>
            <a:ext cx="2316397" cy="893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E6EFF4"/>
                </a:solidFill>
                <a:latin typeface="Open Sans Bold"/>
              </a:rPr>
              <a:t>Where are the+ Noun?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099639" y="2547406"/>
            <a:ext cx="1910761" cy="9679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>
                <a:latin typeface="Open Sans Bold"/>
              </a:rPr>
              <a:t>They're in the+ Noun </a:t>
            </a:r>
          </a:p>
        </p:txBody>
      </p:sp>
    </p:spTree>
    <p:extLst>
      <p:ext uri="{BB962C8B-B14F-4D97-AF65-F5344CB8AC3E}">
        <p14:creationId xmlns:p14="http://schemas.microsoft.com/office/powerpoint/2010/main" val="2534041357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5954233" y="0"/>
            <a:ext cx="3189768" cy="20574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68950" y="85417"/>
            <a:ext cx="2818356" cy="20574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 t="5371" b="5371"/>
          <a:stretch>
            <a:fillRect/>
          </a:stretch>
        </p:blipFill>
        <p:spPr>
          <a:xfrm>
            <a:off x="2585005" y="1028700"/>
            <a:ext cx="4092412" cy="277155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72768" y="3118556"/>
            <a:ext cx="2714538" cy="191374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307635" y="3118556"/>
            <a:ext cx="2714538" cy="191374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714521" y="2571750"/>
            <a:ext cx="728792" cy="87518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878532" y="2571750"/>
            <a:ext cx="647262" cy="83517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6884381" y="2435863"/>
            <a:ext cx="1561046" cy="109273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6510943" y="1343205"/>
            <a:ext cx="1038174" cy="52038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7664904" y="1361608"/>
            <a:ext cx="964747" cy="483579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3251472" y="1711030"/>
            <a:ext cx="2641056" cy="1666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30"/>
              </a:lnSpc>
            </a:pPr>
            <a:r>
              <a:rPr lang="en-US" sz="2450">
                <a:solidFill>
                  <a:srgbClr val="E6EFF4"/>
                </a:solidFill>
                <a:latin typeface="Open Sans Bold"/>
              </a:rPr>
              <a:t>Where are </a:t>
            </a:r>
            <a:r>
              <a:rPr lang="en-US" sz="2450" u="sng">
                <a:solidFill>
                  <a:schemeClr val="accent5">
                    <a:lumMod val="60000"/>
                    <a:lumOff val="40000"/>
                  </a:schemeClr>
                </a:solidFill>
                <a:latin typeface="Open Sans Bold"/>
              </a:rPr>
              <a:t>the lamps?</a:t>
            </a:r>
          </a:p>
          <a:p>
            <a:pPr algn="ctr">
              <a:lnSpc>
                <a:spcPts val="3220"/>
              </a:lnSpc>
            </a:pPr>
            <a:r>
              <a:rPr lang="en-US" sz="2300">
                <a:solidFill>
                  <a:srgbClr val="E6EFF4"/>
                </a:solidFill>
                <a:latin typeface="Open Sans Bold"/>
              </a:rPr>
              <a:t>They're </a:t>
            </a:r>
            <a:r>
              <a:rPr lang="en-US" sz="2300" u="sng">
                <a:solidFill>
                  <a:schemeClr val="accent5">
                    <a:lumMod val="60000"/>
                    <a:lumOff val="40000"/>
                  </a:schemeClr>
                </a:solidFill>
                <a:latin typeface="Open Sans Bold"/>
              </a:rPr>
              <a:t>on the tables</a:t>
            </a: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Google Shape;462;p45"/>
          <p:cNvPicPr preferRelativeResize="0"/>
          <p:nvPr/>
        </p:nvPicPr>
        <p:blipFill rotWithShape="1">
          <a:blip r:embed="rId11">
            <a:alphaModFix/>
          </a:blip>
          <a:srcRect l="26544" r="26104"/>
          <a:stretch/>
        </p:blipFill>
        <p:spPr>
          <a:xfrm>
            <a:off x="4626650" y="3038475"/>
            <a:ext cx="910750" cy="19233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3" name="Google Shape;463;p45"/>
          <p:cNvGrpSpPr/>
          <p:nvPr/>
        </p:nvGrpSpPr>
        <p:grpSpPr>
          <a:xfrm>
            <a:off x="-659300" y="906350"/>
            <a:ext cx="9256578" cy="5311275"/>
            <a:chOff x="-659300" y="906350"/>
            <a:chExt cx="9256578" cy="5311275"/>
          </a:xfrm>
        </p:grpSpPr>
        <p:pic>
          <p:nvPicPr>
            <p:cNvPr id="464" name="Google Shape;464;p45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6019801" y="3147100"/>
              <a:ext cx="2577477" cy="15582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5" name="Google Shape;465;p45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3945175" y="3374250"/>
              <a:ext cx="910749" cy="13120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6" name="Google Shape;466;p45"/>
            <p:cNvPicPr preferRelativeResize="0"/>
            <p:nvPr/>
          </p:nvPicPr>
          <p:blipFill rotWithShape="1">
            <a:blip r:embed="rId14">
              <a:alphaModFix/>
            </a:blip>
            <a:srcRect l="30277" r="15277" b="14741"/>
            <a:stretch/>
          </p:blipFill>
          <p:spPr>
            <a:xfrm>
              <a:off x="-659300" y="906350"/>
              <a:ext cx="3391575" cy="53112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67" name="Google Shape;467;p45"/>
          <p:cNvPicPr preferRelativeResize="0"/>
          <p:nvPr/>
        </p:nvPicPr>
        <p:blipFill rotWithShape="1">
          <a:blip r:embed="rId15">
            <a:alphaModFix/>
          </a:blip>
          <a:srcRect r="32336" b="17280"/>
          <a:stretch/>
        </p:blipFill>
        <p:spPr>
          <a:xfrm>
            <a:off x="7674675" y="1670775"/>
            <a:ext cx="1469324" cy="385372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89D4BBEB-29E0-433D-B119-C1E92A8847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xmlns="" id="{194BA20F-1EB2-41F1-AB6D-A1B9096843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A06A45F5-C838-4B57-AF62-FBD800EFB79E}"/>
              </a:ext>
            </a:extLst>
          </p:cNvPr>
          <p:cNvSpPr/>
          <p:nvPr/>
        </p:nvSpPr>
        <p:spPr>
          <a:xfrm>
            <a:off x="453550" y="323850"/>
            <a:ext cx="8385649" cy="4533900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751EEFC-F43D-40CF-BBA7-C879BD04A00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0000" y="364547"/>
            <a:ext cx="5093062" cy="6011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AAE2E78-4137-4971-A155-A44F6CABC03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6722" y="1144073"/>
            <a:ext cx="8225909" cy="2744185"/>
          </a:xfrm>
          <a:prstGeom prst="rect">
            <a:avLst/>
          </a:prstGeom>
        </p:spPr>
      </p:pic>
      <p:pic>
        <p:nvPicPr>
          <p:cNvPr id="11" name="Track 26">
            <a:hlinkClick r:id="" action="ppaction://media"/>
            <a:extLst>
              <a:ext uri="{FF2B5EF4-FFF2-40B4-BE49-F238E27FC236}">
                <a16:creationId xmlns:a16="http://schemas.microsoft.com/office/drawing/2014/main" xmlns="" id="{06BDE672-EDA0-4FF8-A47C-A01B2DC9F5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161018" y="481003"/>
            <a:ext cx="406400" cy="406400"/>
          </a:xfrm>
          <a:prstGeom prst="rect">
            <a:avLst/>
          </a:prstGeom>
        </p:spPr>
      </p:pic>
      <p:pic>
        <p:nvPicPr>
          <p:cNvPr id="2" name="1A">
            <a:hlinkClick r:id="" action="ppaction://media"/>
            <a:extLst>
              <a:ext uri="{FF2B5EF4-FFF2-40B4-BE49-F238E27FC236}">
                <a16:creationId xmlns:a16="http://schemas.microsoft.com/office/drawing/2014/main" xmlns="" id="{B926EFC7-1445-D302-A43A-1B814E5E0CB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524000" y="1097126"/>
            <a:ext cx="304800" cy="304800"/>
          </a:xfrm>
          <a:prstGeom prst="rect">
            <a:avLst/>
          </a:prstGeom>
        </p:spPr>
      </p:pic>
      <p:pic>
        <p:nvPicPr>
          <p:cNvPr id="4" name="2A">
            <a:hlinkClick r:id="" action="ppaction://media"/>
            <a:extLst>
              <a:ext uri="{FF2B5EF4-FFF2-40B4-BE49-F238E27FC236}">
                <a16:creationId xmlns:a16="http://schemas.microsoft.com/office/drawing/2014/main" xmlns="" id="{09C9DBAD-2CD1-960D-704D-8B3C624F1F0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286925" y="1172597"/>
            <a:ext cx="244475" cy="244475"/>
          </a:xfrm>
          <a:prstGeom prst="rect">
            <a:avLst/>
          </a:prstGeom>
        </p:spPr>
      </p:pic>
      <p:pic>
        <p:nvPicPr>
          <p:cNvPr id="7" name="2B">
            <a:hlinkClick r:id="" action="ppaction://media"/>
            <a:extLst>
              <a:ext uri="{FF2B5EF4-FFF2-40B4-BE49-F238E27FC236}">
                <a16:creationId xmlns:a16="http://schemas.microsoft.com/office/drawing/2014/main" xmlns="" id="{570E0791-D07F-B267-40BA-FD6506D6CC19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628008" y="1581150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3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4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8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Google Shape;462;p45"/>
          <p:cNvPicPr preferRelativeResize="0"/>
          <p:nvPr/>
        </p:nvPicPr>
        <p:blipFill rotWithShape="1">
          <a:blip r:embed="rId5">
            <a:alphaModFix/>
          </a:blip>
          <a:srcRect l="26544" r="26104"/>
          <a:stretch/>
        </p:blipFill>
        <p:spPr>
          <a:xfrm>
            <a:off x="4626650" y="3038475"/>
            <a:ext cx="910750" cy="19233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3" name="Google Shape;463;p45"/>
          <p:cNvGrpSpPr/>
          <p:nvPr/>
        </p:nvGrpSpPr>
        <p:grpSpPr>
          <a:xfrm>
            <a:off x="-659300" y="906350"/>
            <a:ext cx="9256578" cy="5311275"/>
            <a:chOff x="-659300" y="906350"/>
            <a:chExt cx="9256578" cy="5311275"/>
          </a:xfrm>
        </p:grpSpPr>
        <p:pic>
          <p:nvPicPr>
            <p:cNvPr id="464" name="Google Shape;464;p4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019801" y="3147100"/>
              <a:ext cx="2577477" cy="15582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5" name="Google Shape;465;p4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945175" y="3374250"/>
              <a:ext cx="910749" cy="13120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6" name="Google Shape;466;p45"/>
            <p:cNvPicPr preferRelativeResize="0"/>
            <p:nvPr/>
          </p:nvPicPr>
          <p:blipFill rotWithShape="1">
            <a:blip r:embed="rId8">
              <a:alphaModFix/>
            </a:blip>
            <a:srcRect l="30277" r="15277" b="14741"/>
            <a:stretch/>
          </p:blipFill>
          <p:spPr>
            <a:xfrm>
              <a:off x="-659300" y="906350"/>
              <a:ext cx="3391575" cy="53112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67" name="Google Shape;467;p45"/>
          <p:cNvPicPr preferRelativeResize="0"/>
          <p:nvPr/>
        </p:nvPicPr>
        <p:blipFill rotWithShape="1">
          <a:blip r:embed="rId9">
            <a:alphaModFix/>
          </a:blip>
          <a:srcRect r="32336" b="17280"/>
          <a:stretch/>
        </p:blipFill>
        <p:spPr>
          <a:xfrm>
            <a:off x="7674675" y="1670775"/>
            <a:ext cx="1469324" cy="385372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89D4BBEB-29E0-433D-B119-C1E92A8847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xmlns="" id="{194BA20F-1EB2-41F1-AB6D-A1B9096843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A06A45F5-C838-4B57-AF62-FBD800EFB79E}"/>
              </a:ext>
            </a:extLst>
          </p:cNvPr>
          <p:cNvSpPr/>
          <p:nvPr/>
        </p:nvSpPr>
        <p:spPr>
          <a:xfrm>
            <a:off x="265787" y="186462"/>
            <a:ext cx="8612425" cy="4838700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BC1B0D-1471-426B-9ABF-1B9158D437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7431" y="322592"/>
            <a:ext cx="4775400" cy="5053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3412D8A-FC8D-4E70-8DA4-93355F7FBB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19430" y="926621"/>
            <a:ext cx="5590107" cy="38776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5EF93C1-E2E7-4078-8348-3FA02E798A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0882" y="1670775"/>
            <a:ext cx="2223233" cy="1394831"/>
          </a:xfrm>
          <a:prstGeom prst="rect">
            <a:avLst/>
          </a:prstGeom>
        </p:spPr>
      </p:pic>
      <p:pic>
        <p:nvPicPr>
          <p:cNvPr id="13" name="Track 27">
            <a:hlinkClick r:id="" action="ppaction://media"/>
            <a:extLst>
              <a:ext uri="{FF2B5EF4-FFF2-40B4-BE49-F238E27FC236}">
                <a16:creationId xmlns:a16="http://schemas.microsoft.com/office/drawing/2014/main" xmlns="" id="{DC449874-3BEC-457A-879D-5554061BDE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655068" y="40360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1301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0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7DE9BC42-7BB2-4BC8-A328-8FC96B00A448}"/>
              </a:ext>
            </a:extLst>
          </p:cNvPr>
          <p:cNvSpPr/>
          <p:nvPr/>
        </p:nvSpPr>
        <p:spPr>
          <a:xfrm>
            <a:off x="1396344" y="-96861"/>
            <a:ext cx="6629400" cy="33528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hlinkClick r:id="" action="ppaction://media"/>
            <a:extLst>
              <a:ext uri="{FF2B5EF4-FFF2-40B4-BE49-F238E27FC236}">
                <a16:creationId xmlns:a16="http://schemas.microsoft.com/office/drawing/2014/main" xmlns="" id="{55CC71D0-BA82-41EA-B5EF-95F834C89D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196" t="26243" r="18620" b="24906"/>
          <a:stretch>
            <a:fillRect/>
          </a:stretch>
        </p:blipFill>
        <p:spPr>
          <a:xfrm>
            <a:off x="1981200" y="495300"/>
            <a:ext cx="5459689" cy="2168479"/>
          </a:xfrm>
          <a:custGeom>
            <a:avLst/>
            <a:gdLst/>
            <a:ahLst/>
            <a:cxnLst/>
            <a:rect l="l" t="t" r="r" b="b"/>
            <a:pathLst>
              <a:path w="5289376" h="2100834">
                <a:moveTo>
                  <a:pt x="2364267" y="1475641"/>
                </a:moveTo>
                <a:cubicBezTo>
                  <a:pt x="2305574" y="1475641"/>
                  <a:pt x="2261369" y="1491243"/>
                  <a:pt x="2231651" y="1522447"/>
                </a:cubicBezTo>
                <a:cubicBezTo>
                  <a:pt x="2201932" y="1553651"/>
                  <a:pt x="2187074" y="1599343"/>
                  <a:pt x="2187074" y="1659521"/>
                </a:cubicBezTo>
                <a:lnTo>
                  <a:pt x="2187074" y="1738646"/>
                </a:lnTo>
                <a:lnTo>
                  <a:pt x="2542575" y="1738646"/>
                </a:lnTo>
                <a:lnTo>
                  <a:pt x="2542575" y="1659521"/>
                </a:lnTo>
                <a:cubicBezTo>
                  <a:pt x="2542575" y="1599343"/>
                  <a:pt x="2527902" y="1553651"/>
                  <a:pt x="2498555" y="1522447"/>
                </a:cubicBezTo>
                <a:cubicBezTo>
                  <a:pt x="2469209" y="1491243"/>
                  <a:pt x="2424446" y="1475641"/>
                  <a:pt x="2364267" y="1475641"/>
                </a:cubicBezTo>
                <a:close/>
                <a:moveTo>
                  <a:pt x="3856301" y="1357512"/>
                </a:moveTo>
                <a:lnTo>
                  <a:pt x="4393454" y="1357512"/>
                </a:lnTo>
                <a:lnTo>
                  <a:pt x="4393454" y="1490129"/>
                </a:lnTo>
                <a:lnTo>
                  <a:pt x="3998948" y="1490129"/>
                </a:lnTo>
                <a:lnTo>
                  <a:pt x="3998948" y="1652835"/>
                </a:lnTo>
                <a:lnTo>
                  <a:pt x="4328818" y="1652835"/>
                </a:lnTo>
                <a:lnTo>
                  <a:pt x="4328818" y="1779879"/>
                </a:lnTo>
                <a:lnTo>
                  <a:pt x="3998948" y="1779879"/>
                </a:lnTo>
                <a:lnTo>
                  <a:pt x="3998948" y="1953730"/>
                </a:lnTo>
                <a:lnTo>
                  <a:pt x="4393454" y="1953730"/>
                </a:lnTo>
                <a:lnTo>
                  <a:pt x="4393454" y="2086346"/>
                </a:lnTo>
                <a:lnTo>
                  <a:pt x="3856301" y="2086346"/>
                </a:lnTo>
                <a:close/>
                <a:moveTo>
                  <a:pt x="3055449" y="1343025"/>
                </a:moveTo>
                <a:cubicBezTo>
                  <a:pt x="3150546" y="1343025"/>
                  <a:pt x="3219269" y="1379801"/>
                  <a:pt x="3261617" y="1453353"/>
                </a:cubicBezTo>
                <a:lnTo>
                  <a:pt x="3263846" y="1453353"/>
                </a:lnTo>
                <a:cubicBezTo>
                  <a:pt x="3304708" y="1379801"/>
                  <a:pt x="3373431" y="1343025"/>
                  <a:pt x="3470015" y="1343025"/>
                </a:cubicBezTo>
                <a:cubicBezTo>
                  <a:pt x="3507905" y="1343025"/>
                  <a:pt x="3542453" y="1348968"/>
                  <a:pt x="3573656" y="1360855"/>
                </a:cubicBezTo>
                <a:cubicBezTo>
                  <a:pt x="3604860" y="1372743"/>
                  <a:pt x="3631606" y="1390202"/>
                  <a:pt x="3653895" y="1413234"/>
                </a:cubicBezTo>
                <a:cubicBezTo>
                  <a:pt x="3676184" y="1436265"/>
                  <a:pt x="3693457" y="1464868"/>
                  <a:pt x="3705716" y="1499044"/>
                </a:cubicBezTo>
                <a:cubicBezTo>
                  <a:pt x="3717974" y="1533220"/>
                  <a:pt x="3724104" y="1572596"/>
                  <a:pt x="3724104" y="1617173"/>
                </a:cubicBezTo>
                <a:lnTo>
                  <a:pt x="3724104" y="2086346"/>
                </a:lnTo>
                <a:lnTo>
                  <a:pt x="3581457" y="2086346"/>
                </a:lnTo>
                <a:lnTo>
                  <a:pt x="3581457" y="1617173"/>
                </a:lnTo>
                <a:cubicBezTo>
                  <a:pt x="3581457" y="1569624"/>
                  <a:pt x="3570313" y="1534149"/>
                  <a:pt x="3548025" y="1510746"/>
                </a:cubicBezTo>
                <a:cubicBezTo>
                  <a:pt x="3525736" y="1487343"/>
                  <a:pt x="3495647" y="1475641"/>
                  <a:pt x="3457756" y="1475641"/>
                </a:cubicBezTo>
                <a:cubicBezTo>
                  <a:pt x="3419866" y="1475641"/>
                  <a:pt x="3389776" y="1487343"/>
                  <a:pt x="3367488" y="1510746"/>
                </a:cubicBezTo>
                <a:cubicBezTo>
                  <a:pt x="3345199" y="1534149"/>
                  <a:pt x="3334055" y="1569624"/>
                  <a:pt x="3334055" y="1617173"/>
                </a:cubicBezTo>
                <a:lnTo>
                  <a:pt x="3334055" y="2086346"/>
                </a:lnTo>
                <a:lnTo>
                  <a:pt x="3191409" y="2086346"/>
                </a:lnTo>
                <a:lnTo>
                  <a:pt x="3191409" y="1617173"/>
                </a:lnTo>
                <a:cubicBezTo>
                  <a:pt x="3191409" y="1569624"/>
                  <a:pt x="3180264" y="1534149"/>
                  <a:pt x="3157976" y="1510746"/>
                </a:cubicBezTo>
                <a:cubicBezTo>
                  <a:pt x="3135687" y="1487343"/>
                  <a:pt x="3105598" y="1475641"/>
                  <a:pt x="3067707" y="1475641"/>
                </a:cubicBezTo>
                <a:cubicBezTo>
                  <a:pt x="3029817" y="1475641"/>
                  <a:pt x="2999728" y="1487343"/>
                  <a:pt x="2977439" y="1510746"/>
                </a:cubicBezTo>
                <a:cubicBezTo>
                  <a:pt x="2955150" y="1534149"/>
                  <a:pt x="2944006" y="1569624"/>
                  <a:pt x="2944006" y="1617173"/>
                </a:cubicBezTo>
                <a:lnTo>
                  <a:pt x="2944006" y="2086346"/>
                </a:lnTo>
                <a:lnTo>
                  <a:pt x="2801360" y="2086346"/>
                </a:lnTo>
                <a:lnTo>
                  <a:pt x="2801360" y="1617173"/>
                </a:lnTo>
                <a:cubicBezTo>
                  <a:pt x="2801360" y="1572596"/>
                  <a:pt x="2807489" y="1533220"/>
                  <a:pt x="2819748" y="1499044"/>
                </a:cubicBezTo>
                <a:cubicBezTo>
                  <a:pt x="2832006" y="1464868"/>
                  <a:pt x="2849280" y="1436265"/>
                  <a:pt x="2871568" y="1413234"/>
                </a:cubicBezTo>
                <a:cubicBezTo>
                  <a:pt x="2893857" y="1390202"/>
                  <a:pt x="2920603" y="1372743"/>
                  <a:pt x="2951807" y="1360855"/>
                </a:cubicBezTo>
                <a:cubicBezTo>
                  <a:pt x="2983011" y="1348968"/>
                  <a:pt x="3017558" y="1343025"/>
                  <a:pt x="3055449" y="1343025"/>
                </a:cubicBezTo>
                <a:close/>
                <a:moveTo>
                  <a:pt x="2365381" y="1343025"/>
                </a:moveTo>
                <a:cubicBezTo>
                  <a:pt x="2416645" y="1343025"/>
                  <a:pt x="2461965" y="1350268"/>
                  <a:pt x="2501341" y="1364756"/>
                </a:cubicBezTo>
                <a:cubicBezTo>
                  <a:pt x="2540718" y="1379243"/>
                  <a:pt x="2574150" y="1400046"/>
                  <a:pt x="2601640" y="1427164"/>
                </a:cubicBezTo>
                <a:cubicBezTo>
                  <a:pt x="2629129" y="1454281"/>
                  <a:pt x="2649931" y="1487529"/>
                  <a:pt x="2664047" y="1526905"/>
                </a:cubicBezTo>
                <a:cubicBezTo>
                  <a:pt x="2678163" y="1566281"/>
                  <a:pt x="2685221" y="1610487"/>
                  <a:pt x="2685221" y="1659521"/>
                </a:cubicBezTo>
                <a:lnTo>
                  <a:pt x="2685221" y="2086346"/>
                </a:lnTo>
                <a:lnTo>
                  <a:pt x="2542575" y="2086346"/>
                </a:lnTo>
                <a:lnTo>
                  <a:pt x="2542575" y="1867919"/>
                </a:lnTo>
                <a:lnTo>
                  <a:pt x="2187074" y="1867919"/>
                </a:lnTo>
                <a:lnTo>
                  <a:pt x="2187074" y="2086346"/>
                </a:lnTo>
                <a:lnTo>
                  <a:pt x="2047771" y="2086346"/>
                </a:lnTo>
                <a:lnTo>
                  <a:pt x="2047771" y="1659521"/>
                </a:lnTo>
                <a:cubicBezTo>
                  <a:pt x="2047771" y="1610487"/>
                  <a:pt x="2054829" y="1566281"/>
                  <a:pt x="2068945" y="1526905"/>
                </a:cubicBezTo>
                <a:cubicBezTo>
                  <a:pt x="2083060" y="1487529"/>
                  <a:pt x="2103492" y="1454281"/>
                  <a:pt x="2130238" y="1427164"/>
                </a:cubicBezTo>
                <a:cubicBezTo>
                  <a:pt x="2156984" y="1400046"/>
                  <a:pt x="2190045" y="1379243"/>
                  <a:pt x="2229422" y="1364756"/>
                </a:cubicBezTo>
                <a:cubicBezTo>
                  <a:pt x="2268798" y="1350268"/>
                  <a:pt x="2314118" y="1343025"/>
                  <a:pt x="2365381" y="1343025"/>
                </a:cubicBezTo>
                <a:close/>
                <a:moveTo>
                  <a:pt x="1568920" y="1343025"/>
                </a:moveTo>
                <a:cubicBezTo>
                  <a:pt x="1657331" y="1343025"/>
                  <a:pt x="1733855" y="1365313"/>
                  <a:pt x="1798492" y="1409890"/>
                </a:cubicBezTo>
                <a:cubicBezTo>
                  <a:pt x="1863871" y="1454467"/>
                  <a:pt x="1909563" y="1514275"/>
                  <a:pt x="1935566" y="1589313"/>
                </a:cubicBezTo>
                <a:lnTo>
                  <a:pt x="1777318" y="1589313"/>
                </a:lnTo>
                <a:cubicBezTo>
                  <a:pt x="1757258" y="1553651"/>
                  <a:pt x="1729212" y="1525790"/>
                  <a:pt x="1693178" y="1505731"/>
                </a:cubicBezTo>
                <a:cubicBezTo>
                  <a:pt x="1657145" y="1485671"/>
                  <a:pt x="1615726" y="1475641"/>
                  <a:pt x="1568920" y="1475641"/>
                </a:cubicBezTo>
                <a:cubicBezTo>
                  <a:pt x="1497597" y="1475641"/>
                  <a:pt x="1438904" y="1498620"/>
                  <a:pt x="1392841" y="1544579"/>
                </a:cubicBezTo>
                <a:cubicBezTo>
                  <a:pt x="1348264" y="1590537"/>
                  <a:pt x="1325975" y="1649468"/>
                  <a:pt x="1325975" y="1721372"/>
                </a:cubicBezTo>
                <a:cubicBezTo>
                  <a:pt x="1325975" y="1793276"/>
                  <a:pt x="1348264" y="1852578"/>
                  <a:pt x="1392841" y="1899279"/>
                </a:cubicBezTo>
                <a:cubicBezTo>
                  <a:pt x="1438904" y="1945238"/>
                  <a:pt x="1497597" y="1968217"/>
                  <a:pt x="1568920" y="1968217"/>
                </a:cubicBezTo>
                <a:cubicBezTo>
                  <a:pt x="1626870" y="1968217"/>
                  <a:pt x="1675719" y="1955311"/>
                  <a:pt x="1715467" y="1929499"/>
                </a:cubicBezTo>
                <a:cubicBezTo>
                  <a:pt x="1755215" y="1903688"/>
                  <a:pt x="1783633" y="1867182"/>
                  <a:pt x="1800721" y="1819981"/>
                </a:cubicBezTo>
                <a:lnTo>
                  <a:pt x="1800721" y="1817770"/>
                </a:lnTo>
                <a:lnTo>
                  <a:pt x="1524343" y="1817770"/>
                </a:lnTo>
                <a:lnTo>
                  <a:pt x="1524343" y="1690725"/>
                </a:lnTo>
                <a:lnTo>
                  <a:pt x="1955626" y="1690725"/>
                </a:lnTo>
                <a:lnTo>
                  <a:pt x="1955626" y="1758705"/>
                </a:lnTo>
                <a:cubicBezTo>
                  <a:pt x="1947453" y="1859746"/>
                  <a:pt x="1907334" y="1941842"/>
                  <a:pt x="1835268" y="2004993"/>
                </a:cubicBezTo>
                <a:cubicBezTo>
                  <a:pt x="1763202" y="2068887"/>
                  <a:pt x="1674419" y="2100834"/>
                  <a:pt x="1568920" y="2100834"/>
                </a:cubicBezTo>
                <a:cubicBezTo>
                  <a:pt x="1455249" y="2100834"/>
                  <a:pt x="1362380" y="2065172"/>
                  <a:pt x="1290314" y="1993849"/>
                </a:cubicBezTo>
                <a:cubicBezTo>
                  <a:pt x="1217505" y="1922526"/>
                  <a:pt x="1181100" y="1831886"/>
                  <a:pt x="1181100" y="1721929"/>
                </a:cubicBezTo>
                <a:cubicBezTo>
                  <a:pt x="1181100" y="1611973"/>
                  <a:pt x="1217505" y="1521333"/>
                  <a:pt x="1290314" y="1450009"/>
                </a:cubicBezTo>
                <a:cubicBezTo>
                  <a:pt x="1362380" y="1378686"/>
                  <a:pt x="1455249" y="1343025"/>
                  <a:pt x="1568920" y="1343025"/>
                </a:cubicBezTo>
                <a:close/>
                <a:moveTo>
                  <a:pt x="3524041" y="14487"/>
                </a:moveTo>
                <a:lnTo>
                  <a:pt x="3666687" y="14487"/>
                </a:lnTo>
                <a:lnTo>
                  <a:pt x="3666687" y="743321"/>
                </a:lnTo>
                <a:lnTo>
                  <a:pt x="3524041" y="743321"/>
                </a:lnTo>
                <a:close/>
                <a:moveTo>
                  <a:pt x="1617926" y="14487"/>
                </a:moveTo>
                <a:lnTo>
                  <a:pt x="2155079" y="14487"/>
                </a:lnTo>
                <a:lnTo>
                  <a:pt x="2155079" y="147104"/>
                </a:lnTo>
                <a:lnTo>
                  <a:pt x="1760573" y="147104"/>
                </a:lnTo>
                <a:lnTo>
                  <a:pt x="1760573" y="309810"/>
                </a:lnTo>
                <a:lnTo>
                  <a:pt x="2090442" y="309810"/>
                </a:lnTo>
                <a:lnTo>
                  <a:pt x="2090442" y="436854"/>
                </a:lnTo>
                <a:lnTo>
                  <a:pt x="1760573" y="436854"/>
                </a:lnTo>
                <a:lnTo>
                  <a:pt x="1760573" y="610705"/>
                </a:lnTo>
                <a:lnTo>
                  <a:pt x="2155079" y="610705"/>
                </a:lnTo>
                <a:lnTo>
                  <a:pt x="2155079" y="743321"/>
                </a:lnTo>
                <a:lnTo>
                  <a:pt x="1617926" y="743321"/>
                </a:lnTo>
                <a:close/>
                <a:moveTo>
                  <a:pt x="867785" y="14487"/>
                </a:moveTo>
                <a:lnTo>
                  <a:pt x="1010431" y="14487"/>
                </a:lnTo>
                <a:lnTo>
                  <a:pt x="1010431" y="452770"/>
                </a:lnTo>
                <a:cubicBezTo>
                  <a:pt x="1010431" y="508386"/>
                  <a:pt x="1024547" y="551028"/>
                  <a:pt x="1052780" y="580693"/>
                </a:cubicBezTo>
                <a:cubicBezTo>
                  <a:pt x="1081012" y="610359"/>
                  <a:pt x="1122245" y="625192"/>
                  <a:pt x="1176481" y="625192"/>
                </a:cubicBezTo>
                <a:cubicBezTo>
                  <a:pt x="1232202" y="625192"/>
                  <a:pt x="1273993" y="610359"/>
                  <a:pt x="1301853" y="580693"/>
                </a:cubicBezTo>
                <a:cubicBezTo>
                  <a:pt x="1329714" y="551028"/>
                  <a:pt x="1343644" y="508386"/>
                  <a:pt x="1343644" y="452770"/>
                </a:cubicBezTo>
                <a:lnTo>
                  <a:pt x="1343644" y="14487"/>
                </a:lnTo>
                <a:lnTo>
                  <a:pt x="1482947" y="14487"/>
                </a:lnTo>
                <a:lnTo>
                  <a:pt x="1482947" y="453571"/>
                </a:lnTo>
                <a:cubicBezTo>
                  <a:pt x="1482947" y="500376"/>
                  <a:pt x="1476075" y="542725"/>
                  <a:pt x="1462331" y="580615"/>
                </a:cubicBezTo>
                <a:cubicBezTo>
                  <a:pt x="1448586" y="618506"/>
                  <a:pt x="1428712" y="650452"/>
                  <a:pt x="1402709" y="676456"/>
                </a:cubicBezTo>
                <a:cubicBezTo>
                  <a:pt x="1376706" y="702459"/>
                  <a:pt x="1344759" y="722519"/>
                  <a:pt x="1306868" y="736635"/>
                </a:cubicBezTo>
                <a:cubicBezTo>
                  <a:pt x="1268978" y="750751"/>
                  <a:pt x="1225887" y="757809"/>
                  <a:pt x="1177595" y="757809"/>
                </a:cubicBezTo>
                <a:cubicBezTo>
                  <a:pt x="1078783" y="757809"/>
                  <a:pt x="1002445" y="730691"/>
                  <a:pt x="948581" y="676456"/>
                </a:cubicBezTo>
                <a:cubicBezTo>
                  <a:pt x="894717" y="622220"/>
                  <a:pt x="867785" y="547925"/>
                  <a:pt x="867785" y="453571"/>
                </a:cubicBezTo>
                <a:close/>
                <a:moveTo>
                  <a:pt x="3137830" y="1114"/>
                </a:moveTo>
                <a:cubicBezTo>
                  <a:pt x="3212125" y="1114"/>
                  <a:pt x="3273047" y="21917"/>
                  <a:pt x="3320596" y="63522"/>
                </a:cubicBezTo>
                <a:cubicBezTo>
                  <a:pt x="3367402" y="104384"/>
                  <a:pt x="3392291" y="158248"/>
                  <a:pt x="3395263" y="225114"/>
                </a:cubicBezTo>
                <a:lnTo>
                  <a:pt x="3260417" y="225114"/>
                </a:lnTo>
                <a:cubicBezTo>
                  <a:pt x="3259674" y="196138"/>
                  <a:pt x="3248901" y="172921"/>
                  <a:pt x="3228099" y="155462"/>
                </a:cubicBezTo>
                <a:cubicBezTo>
                  <a:pt x="3207296" y="138003"/>
                  <a:pt x="3177578" y="129273"/>
                  <a:pt x="3138945" y="129273"/>
                </a:cubicBezTo>
                <a:cubicBezTo>
                  <a:pt x="3100312" y="129273"/>
                  <a:pt x="3070594" y="138374"/>
                  <a:pt x="3049791" y="156576"/>
                </a:cubicBezTo>
                <a:cubicBezTo>
                  <a:pt x="3028988" y="174779"/>
                  <a:pt x="3018587" y="197996"/>
                  <a:pt x="3018587" y="226228"/>
                </a:cubicBezTo>
                <a:cubicBezTo>
                  <a:pt x="3018587" y="239601"/>
                  <a:pt x="3022116" y="251303"/>
                  <a:pt x="3029174" y="261332"/>
                </a:cubicBezTo>
                <a:cubicBezTo>
                  <a:pt x="3036232" y="271362"/>
                  <a:pt x="3046076" y="279906"/>
                  <a:pt x="3058706" y="286964"/>
                </a:cubicBezTo>
                <a:cubicBezTo>
                  <a:pt x="3071337" y="294022"/>
                  <a:pt x="3085824" y="299780"/>
                  <a:pt x="3102169" y="304238"/>
                </a:cubicBezTo>
                <a:cubicBezTo>
                  <a:pt x="3118514" y="308695"/>
                  <a:pt x="3136344" y="312410"/>
                  <a:pt x="3155661" y="315382"/>
                </a:cubicBezTo>
                <a:cubicBezTo>
                  <a:pt x="3174978" y="318354"/>
                  <a:pt x="3193923" y="321883"/>
                  <a:pt x="3212497" y="325969"/>
                </a:cubicBezTo>
                <a:cubicBezTo>
                  <a:pt x="3231071" y="330055"/>
                  <a:pt x="3250016" y="334699"/>
                  <a:pt x="3269333" y="339899"/>
                </a:cubicBezTo>
                <a:cubicBezTo>
                  <a:pt x="3307966" y="349558"/>
                  <a:pt x="3340656" y="369989"/>
                  <a:pt x="3367402" y="401193"/>
                </a:cubicBezTo>
                <a:cubicBezTo>
                  <a:pt x="3394148" y="432397"/>
                  <a:pt x="3407522" y="475116"/>
                  <a:pt x="3407522" y="529352"/>
                </a:cubicBezTo>
                <a:cubicBezTo>
                  <a:pt x="3407522" y="600675"/>
                  <a:pt x="3382632" y="656767"/>
                  <a:pt x="3332855" y="697630"/>
                </a:cubicBezTo>
                <a:cubicBezTo>
                  <a:pt x="3284563" y="738492"/>
                  <a:pt x="3219184" y="758923"/>
                  <a:pt x="3136716" y="758923"/>
                </a:cubicBezTo>
                <a:cubicBezTo>
                  <a:pt x="3055735" y="758923"/>
                  <a:pt x="2990726" y="738863"/>
                  <a:pt x="2941692" y="698744"/>
                </a:cubicBezTo>
                <a:cubicBezTo>
                  <a:pt x="2891914" y="657139"/>
                  <a:pt x="2866654" y="602161"/>
                  <a:pt x="2865911" y="533809"/>
                </a:cubicBezTo>
                <a:lnTo>
                  <a:pt x="3005214" y="533809"/>
                </a:lnTo>
                <a:cubicBezTo>
                  <a:pt x="3005957" y="563527"/>
                  <a:pt x="3017473" y="587116"/>
                  <a:pt x="3039761" y="604575"/>
                </a:cubicBezTo>
                <a:cubicBezTo>
                  <a:pt x="3062050" y="622035"/>
                  <a:pt x="3094368" y="630764"/>
                  <a:pt x="3136716" y="630764"/>
                </a:cubicBezTo>
                <a:cubicBezTo>
                  <a:pt x="3179807" y="630764"/>
                  <a:pt x="3212497" y="622035"/>
                  <a:pt x="3234786" y="604575"/>
                </a:cubicBezTo>
                <a:cubicBezTo>
                  <a:pt x="3257074" y="587116"/>
                  <a:pt x="3268218" y="563527"/>
                  <a:pt x="3268218" y="533809"/>
                </a:cubicBezTo>
                <a:cubicBezTo>
                  <a:pt x="3268218" y="515235"/>
                  <a:pt x="3262646" y="500376"/>
                  <a:pt x="3251502" y="489232"/>
                </a:cubicBezTo>
                <a:cubicBezTo>
                  <a:pt x="3240358" y="478088"/>
                  <a:pt x="3225684" y="469358"/>
                  <a:pt x="3207482" y="463043"/>
                </a:cubicBezTo>
                <a:cubicBezTo>
                  <a:pt x="3189280" y="456728"/>
                  <a:pt x="3168663" y="451713"/>
                  <a:pt x="3145631" y="447999"/>
                </a:cubicBezTo>
                <a:cubicBezTo>
                  <a:pt x="3122600" y="444284"/>
                  <a:pt x="3098826" y="439826"/>
                  <a:pt x="3074308" y="434625"/>
                </a:cubicBezTo>
                <a:cubicBezTo>
                  <a:pt x="3049791" y="429425"/>
                  <a:pt x="3026016" y="422738"/>
                  <a:pt x="3002985" y="414566"/>
                </a:cubicBezTo>
                <a:cubicBezTo>
                  <a:pt x="2979954" y="406393"/>
                  <a:pt x="2959337" y="394692"/>
                  <a:pt x="2941135" y="379461"/>
                </a:cubicBezTo>
                <a:cubicBezTo>
                  <a:pt x="2922932" y="364231"/>
                  <a:pt x="2908259" y="344729"/>
                  <a:pt x="2897115" y="320954"/>
                </a:cubicBezTo>
                <a:cubicBezTo>
                  <a:pt x="2885971" y="297180"/>
                  <a:pt x="2880398" y="267090"/>
                  <a:pt x="2880398" y="230686"/>
                </a:cubicBezTo>
                <a:cubicBezTo>
                  <a:pt x="2880398" y="163077"/>
                  <a:pt x="2903801" y="108099"/>
                  <a:pt x="2950607" y="65751"/>
                </a:cubicBezTo>
                <a:cubicBezTo>
                  <a:pt x="2998156" y="22660"/>
                  <a:pt x="3060564" y="1114"/>
                  <a:pt x="3137830" y="1114"/>
                </a:cubicBezTo>
                <a:close/>
                <a:moveTo>
                  <a:pt x="2518705" y="1114"/>
                </a:moveTo>
                <a:cubicBezTo>
                  <a:pt x="2593001" y="1114"/>
                  <a:pt x="2653922" y="21917"/>
                  <a:pt x="2701471" y="63522"/>
                </a:cubicBezTo>
                <a:cubicBezTo>
                  <a:pt x="2748277" y="104384"/>
                  <a:pt x="2773166" y="158248"/>
                  <a:pt x="2776138" y="225114"/>
                </a:cubicBezTo>
                <a:lnTo>
                  <a:pt x="2641292" y="225114"/>
                </a:lnTo>
                <a:cubicBezTo>
                  <a:pt x="2640549" y="196138"/>
                  <a:pt x="2629777" y="172921"/>
                  <a:pt x="2608974" y="155462"/>
                </a:cubicBezTo>
                <a:cubicBezTo>
                  <a:pt x="2588171" y="138003"/>
                  <a:pt x="2558453" y="129273"/>
                  <a:pt x="2519820" y="129273"/>
                </a:cubicBezTo>
                <a:cubicBezTo>
                  <a:pt x="2481187" y="129273"/>
                  <a:pt x="2451469" y="138374"/>
                  <a:pt x="2430666" y="156576"/>
                </a:cubicBezTo>
                <a:cubicBezTo>
                  <a:pt x="2409863" y="174779"/>
                  <a:pt x="2399462" y="197996"/>
                  <a:pt x="2399462" y="226228"/>
                </a:cubicBezTo>
                <a:cubicBezTo>
                  <a:pt x="2399462" y="239601"/>
                  <a:pt x="2402991" y="251303"/>
                  <a:pt x="2410049" y="261332"/>
                </a:cubicBezTo>
                <a:cubicBezTo>
                  <a:pt x="2417107" y="271362"/>
                  <a:pt x="2426951" y="279906"/>
                  <a:pt x="2439581" y="286964"/>
                </a:cubicBezTo>
                <a:cubicBezTo>
                  <a:pt x="2452211" y="294022"/>
                  <a:pt x="2466699" y="299780"/>
                  <a:pt x="2483044" y="304238"/>
                </a:cubicBezTo>
                <a:cubicBezTo>
                  <a:pt x="2499389" y="308695"/>
                  <a:pt x="2517220" y="312410"/>
                  <a:pt x="2536536" y="315382"/>
                </a:cubicBezTo>
                <a:cubicBezTo>
                  <a:pt x="2555853" y="318354"/>
                  <a:pt x="2574798" y="321883"/>
                  <a:pt x="2593372" y="325969"/>
                </a:cubicBezTo>
                <a:cubicBezTo>
                  <a:pt x="2611946" y="330055"/>
                  <a:pt x="2630891" y="334699"/>
                  <a:pt x="2650208" y="339899"/>
                </a:cubicBezTo>
                <a:cubicBezTo>
                  <a:pt x="2688841" y="349558"/>
                  <a:pt x="2721531" y="369989"/>
                  <a:pt x="2748277" y="401193"/>
                </a:cubicBezTo>
                <a:cubicBezTo>
                  <a:pt x="2775023" y="432397"/>
                  <a:pt x="2788396" y="475116"/>
                  <a:pt x="2788396" y="529352"/>
                </a:cubicBezTo>
                <a:cubicBezTo>
                  <a:pt x="2788396" y="600675"/>
                  <a:pt x="2763508" y="656767"/>
                  <a:pt x="2713730" y="697630"/>
                </a:cubicBezTo>
                <a:cubicBezTo>
                  <a:pt x="2665438" y="738492"/>
                  <a:pt x="2600059" y="758923"/>
                  <a:pt x="2517591" y="758923"/>
                </a:cubicBezTo>
                <a:cubicBezTo>
                  <a:pt x="2436609" y="758923"/>
                  <a:pt x="2371601" y="738863"/>
                  <a:pt x="2322567" y="698744"/>
                </a:cubicBezTo>
                <a:cubicBezTo>
                  <a:pt x="2272789" y="657139"/>
                  <a:pt x="2247529" y="602161"/>
                  <a:pt x="2246786" y="533809"/>
                </a:cubicBezTo>
                <a:lnTo>
                  <a:pt x="2386089" y="533809"/>
                </a:lnTo>
                <a:cubicBezTo>
                  <a:pt x="2386832" y="563527"/>
                  <a:pt x="2398347" y="587116"/>
                  <a:pt x="2420636" y="604575"/>
                </a:cubicBezTo>
                <a:cubicBezTo>
                  <a:pt x="2442925" y="622035"/>
                  <a:pt x="2475243" y="630764"/>
                  <a:pt x="2517591" y="630764"/>
                </a:cubicBezTo>
                <a:cubicBezTo>
                  <a:pt x="2560682" y="630764"/>
                  <a:pt x="2593372" y="622035"/>
                  <a:pt x="2615660" y="604575"/>
                </a:cubicBezTo>
                <a:cubicBezTo>
                  <a:pt x="2637949" y="587116"/>
                  <a:pt x="2649093" y="563527"/>
                  <a:pt x="2649093" y="533809"/>
                </a:cubicBezTo>
                <a:cubicBezTo>
                  <a:pt x="2649093" y="515235"/>
                  <a:pt x="2643521" y="500376"/>
                  <a:pt x="2632377" y="489232"/>
                </a:cubicBezTo>
                <a:cubicBezTo>
                  <a:pt x="2621233" y="478088"/>
                  <a:pt x="2606559" y="469358"/>
                  <a:pt x="2588357" y="463043"/>
                </a:cubicBezTo>
                <a:cubicBezTo>
                  <a:pt x="2570155" y="456728"/>
                  <a:pt x="2549538" y="451713"/>
                  <a:pt x="2526506" y="447999"/>
                </a:cubicBezTo>
                <a:cubicBezTo>
                  <a:pt x="2503475" y="444284"/>
                  <a:pt x="2479701" y="439826"/>
                  <a:pt x="2455183" y="434625"/>
                </a:cubicBezTo>
                <a:cubicBezTo>
                  <a:pt x="2430666" y="429425"/>
                  <a:pt x="2406892" y="422738"/>
                  <a:pt x="2383860" y="414566"/>
                </a:cubicBezTo>
                <a:cubicBezTo>
                  <a:pt x="2360828" y="406393"/>
                  <a:pt x="2340212" y="394692"/>
                  <a:pt x="2322009" y="379461"/>
                </a:cubicBezTo>
                <a:cubicBezTo>
                  <a:pt x="2303807" y="364231"/>
                  <a:pt x="2289134" y="344729"/>
                  <a:pt x="2277989" y="320954"/>
                </a:cubicBezTo>
                <a:cubicBezTo>
                  <a:pt x="2266845" y="297180"/>
                  <a:pt x="2261274" y="267090"/>
                  <a:pt x="2261274" y="230686"/>
                </a:cubicBezTo>
                <a:cubicBezTo>
                  <a:pt x="2261274" y="163077"/>
                  <a:pt x="2284676" y="108099"/>
                  <a:pt x="2331482" y="65751"/>
                </a:cubicBezTo>
                <a:cubicBezTo>
                  <a:pt x="2379031" y="22660"/>
                  <a:pt x="2441439" y="1114"/>
                  <a:pt x="2518705" y="1114"/>
                </a:cubicBezTo>
                <a:close/>
                <a:moveTo>
                  <a:pt x="4902671" y="0"/>
                </a:moveTo>
                <a:cubicBezTo>
                  <a:pt x="4991081" y="0"/>
                  <a:pt x="5067605" y="22288"/>
                  <a:pt x="5132242" y="66865"/>
                </a:cubicBezTo>
                <a:cubicBezTo>
                  <a:pt x="5197621" y="111442"/>
                  <a:pt x="5243313" y="171250"/>
                  <a:pt x="5269316" y="246288"/>
                </a:cubicBezTo>
                <a:lnTo>
                  <a:pt x="5111068" y="246288"/>
                </a:lnTo>
                <a:cubicBezTo>
                  <a:pt x="5091008" y="210626"/>
                  <a:pt x="5062961" y="182765"/>
                  <a:pt x="5026929" y="162706"/>
                </a:cubicBezTo>
                <a:cubicBezTo>
                  <a:pt x="4990895" y="142646"/>
                  <a:pt x="4949476" y="132616"/>
                  <a:pt x="4902671" y="132616"/>
                </a:cubicBezTo>
                <a:cubicBezTo>
                  <a:pt x="4831347" y="132616"/>
                  <a:pt x="4772653" y="155595"/>
                  <a:pt x="4726591" y="201554"/>
                </a:cubicBezTo>
                <a:cubicBezTo>
                  <a:pt x="4682014" y="247512"/>
                  <a:pt x="4659726" y="306443"/>
                  <a:pt x="4659726" y="378347"/>
                </a:cubicBezTo>
                <a:cubicBezTo>
                  <a:pt x="4659726" y="450251"/>
                  <a:pt x="4682014" y="509553"/>
                  <a:pt x="4726591" y="556254"/>
                </a:cubicBezTo>
                <a:cubicBezTo>
                  <a:pt x="4772653" y="602213"/>
                  <a:pt x="4831347" y="625192"/>
                  <a:pt x="4902671" y="625192"/>
                </a:cubicBezTo>
                <a:cubicBezTo>
                  <a:pt x="4960620" y="625192"/>
                  <a:pt x="5009469" y="612286"/>
                  <a:pt x="5049217" y="586475"/>
                </a:cubicBezTo>
                <a:cubicBezTo>
                  <a:pt x="5088965" y="560663"/>
                  <a:pt x="5117383" y="524157"/>
                  <a:pt x="5134471" y="476956"/>
                </a:cubicBezTo>
                <a:lnTo>
                  <a:pt x="5134471" y="474745"/>
                </a:lnTo>
                <a:lnTo>
                  <a:pt x="4858094" y="474745"/>
                </a:lnTo>
                <a:lnTo>
                  <a:pt x="4858094" y="347700"/>
                </a:lnTo>
                <a:lnTo>
                  <a:pt x="5289376" y="347700"/>
                </a:lnTo>
                <a:lnTo>
                  <a:pt x="5289376" y="415680"/>
                </a:lnTo>
                <a:cubicBezTo>
                  <a:pt x="5281203" y="516721"/>
                  <a:pt x="5241084" y="598817"/>
                  <a:pt x="5169018" y="661968"/>
                </a:cubicBezTo>
                <a:cubicBezTo>
                  <a:pt x="5096952" y="725862"/>
                  <a:pt x="5008169" y="757809"/>
                  <a:pt x="4902671" y="757809"/>
                </a:cubicBezTo>
                <a:cubicBezTo>
                  <a:pt x="4788999" y="757809"/>
                  <a:pt x="4696130" y="722147"/>
                  <a:pt x="4624064" y="650824"/>
                </a:cubicBezTo>
                <a:cubicBezTo>
                  <a:pt x="4551255" y="579501"/>
                  <a:pt x="4514850" y="488861"/>
                  <a:pt x="4514850" y="378904"/>
                </a:cubicBezTo>
                <a:cubicBezTo>
                  <a:pt x="4514850" y="268948"/>
                  <a:pt x="4551255" y="178308"/>
                  <a:pt x="4624064" y="106984"/>
                </a:cubicBezTo>
                <a:cubicBezTo>
                  <a:pt x="4696130" y="35661"/>
                  <a:pt x="4788999" y="0"/>
                  <a:pt x="4902671" y="0"/>
                </a:cubicBezTo>
                <a:close/>
                <a:moveTo>
                  <a:pt x="4111295" y="0"/>
                </a:moveTo>
                <a:cubicBezTo>
                  <a:pt x="4210108" y="0"/>
                  <a:pt x="4286446" y="27117"/>
                  <a:pt x="4340309" y="81353"/>
                </a:cubicBezTo>
                <a:cubicBezTo>
                  <a:pt x="4394173" y="135588"/>
                  <a:pt x="4421105" y="209883"/>
                  <a:pt x="4421105" y="304238"/>
                </a:cubicBezTo>
                <a:lnTo>
                  <a:pt x="4421105" y="743321"/>
                </a:lnTo>
                <a:lnTo>
                  <a:pt x="4278459" y="743321"/>
                </a:lnTo>
                <a:lnTo>
                  <a:pt x="4278459" y="304238"/>
                </a:lnTo>
                <a:cubicBezTo>
                  <a:pt x="4278459" y="248516"/>
                  <a:pt x="4264529" y="205983"/>
                  <a:pt x="4236668" y="176636"/>
                </a:cubicBezTo>
                <a:cubicBezTo>
                  <a:pt x="4208807" y="147290"/>
                  <a:pt x="4167016" y="132616"/>
                  <a:pt x="4111295" y="132616"/>
                </a:cubicBezTo>
                <a:cubicBezTo>
                  <a:pt x="4055574" y="132616"/>
                  <a:pt x="4013783" y="147290"/>
                  <a:pt x="3985922" y="176636"/>
                </a:cubicBezTo>
                <a:cubicBezTo>
                  <a:pt x="3958061" y="205983"/>
                  <a:pt x="3944131" y="248516"/>
                  <a:pt x="3944131" y="304238"/>
                </a:cubicBezTo>
                <a:lnTo>
                  <a:pt x="3944131" y="743321"/>
                </a:lnTo>
                <a:lnTo>
                  <a:pt x="3801485" y="743321"/>
                </a:lnTo>
                <a:lnTo>
                  <a:pt x="3801485" y="304238"/>
                </a:lnTo>
                <a:cubicBezTo>
                  <a:pt x="3801485" y="209883"/>
                  <a:pt x="3828417" y="135588"/>
                  <a:pt x="3882281" y="81353"/>
                </a:cubicBezTo>
                <a:cubicBezTo>
                  <a:pt x="3936145" y="27117"/>
                  <a:pt x="4012483" y="0"/>
                  <a:pt x="4111295" y="0"/>
                </a:cubicBezTo>
                <a:close/>
                <a:moveTo>
                  <a:pt x="387820" y="0"/>
                </a:moveTo>
                <a:cubicBezTo>
                  <a:pt x="476231" y="0"/>
                  <a:pt x="552755" y="22288"/>
                  <a:pt x="617392" y="66865"/>
                </a:cubicBezTo>
                <a:cubicBezTo>
                  <a:pt x="682771" y="111442"/>
                  <a:pt x="728463" y="171250"/>
                  <a:pt x="754466" y="246288"/>
                </a:cubicBezTo>
                <a:lnTo>
                  <a:pt x="596218" y="246288"/>
                </a:lnTo>
                <a:cubicBezTo>
                  <a:pt x="576158" y="210626"/>
                  <a:pt x="548112" y="182765"/>
                  <a:pt x="512078" y="162706"/>
                </a:cubicBezTo>
                <a:cubicBezTo>
                  <a:pt x="476045" y="142646"/>
                  <a:pt x="434626" y="132616"/>
                  <a:pt x="387820" y="132616"/>
                </a:cubicBezTo>
                <a:cubicBezTo>
                  <a:pt x="316497" y="132616"/>
                  <a:pt x="257804" y="155595"/>
                  <a:pt x="211741" y="201554"/>
                </a:cubicBezTo>
                <a:cubicBezTo>
                  <a:pt x="167164" y="247512"/>
                  <a:pt x="144876" y="306443"/>
                  <a:pt x="144876" y="378347"/>
                </a:cubicBezTo>
                <a:cubicBezTo>
                  <a:pt x="144876" y="450251"/>
                  <a:pt x="167164" y="509553"/>
                  <a:pt x="211741" y="556254"/>
                </a:cubicBezTo>
                <a:cubicBezTo>
                  <a:pt x="257804" y="602213"/>
                  <a:pt x="316497" y="625192"/>
                  <a:pt x="387820" y="625192"/>
                </a:cubicBezTo>
                <a:cubicBezTo>
                  <a:pt x="445770" y="625192"/>
                  <a:pt x="494619" y="612286"/>
                  <a:pt x="534367" y="586475"/>
                </a:cubicBezTo>
                <a:cubicBezTo>
                  <a:pt x="574115" y="560663"/>
                  <a:pt x="602533" y="524157"/>
                  <a:pt x="619620" y="476956"/>
                </a:cubicBezTo>
                <a:lnTo>
                  <a:pt x="619620" y="474745"/>
                </a:lnTo>
                <a:lnTo>
                  <a:pt x="343243" y="474745"/>
                </a:lnTo>
                <a:lnTo>
                  <a:pt x="343243" y="347700"/>
                </a:lnTo>
                <a:lnTo>
                  <a:pt x="774526" y="347700"/>
                </a:lnTo>
                <a:lnTo>
                  <a:pt x="774526" y="415680"/>
                </a:lnTo>
                <a:cubicBezTo>
                  <a:pt x="766353" y="516721"/>
                  <a:pt x="726234" y="598817"/>
                  <a:pt x="654168" y="661968"/>
                </a:cubicBezTo>
                <a:cubicBezTo>
                  <a:pt x="582101" y="725862"/>
                  <a:pt x="493319" y="757809"/>
                  <a:pt x="387820" y="757809"/>
                </a:cubicBezTo>
                <a:cubicBezTo>
                  <a:pt x="274149" y="757809"/>
                  <a:pt x="181280" y="722147"/>
                  <a:pt x="109214" y="650824"/>
                </a:cubicBezTo>
                <a:cubicBezTo>
                  <a:pt x="36405" y="579501"/>
                  <a:pt x="0" y="488861"/>
                  <a:pt x="0" y="378904"/>
                </a:cubicBezTo>
                <a:cubicBezTo>
                  <a:pt x="0" y="268948"/>
                  <a:pt x="36405" y="178308"/>
                  <a:pt x="109214" y="106984"/>
                </a:cubicBezTo>
                <a:cubicBezTo>
                  <a:pt x="181280" y="35661"/>
                  <a:pt x="274149" y="0"/>
                  <a:pt x="387820" y="0"/>
                </a:cubicBezTo>
                <a:close/>
              </a:path>
            </a:pathLst>
          </a:custGeom>
        </p:spPr>
      </p:pic>
      <p:pic>
        <p:nvPicPr>
          <p:cNvPr id="4099" name="Picture 4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DF829E23-DB14-4806-8D9C-41ED096E63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4057650"/>
            <a:ext cx="1143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4236936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F7864585-2C55-4B0D-AE4D-89B542A63B2A}"/>
              </a:ext>
            </a:extLst>
          </p:cNvPr>
          <p:cNvSpPr txBox="1"/>
          <p:nvPr/>
        </p:nvSpPr>
        <p:spPr>
          <a:xfrm>
            <a:off x="5737623" y="1156097"/>
            <a:ext cx="226337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514350">
              <a:buClrTx/>
              <a:defRPr/>
            </a:pPr>
            <a:r>
              <a:rPr lang="es-ES" sz="1800" b="1">
                <a:solidFill>
                  <a:sysClr val="windowText" lastClr="000000"/>
                </a:solidFill>
                <a:latin typeface="Calibri" panose="020F0502020204030204"/>
                <a:ea typeface="+mn-ea"/>
                <a:cs typeface="+mn-cs"/>
              </a:rPr>
              <a:t>Where are the chairs?</a:t>
            </a:r>
            <a:endParaRPr lang="es-ES" sz="1800" b="1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5E6812E5-9CBF-4D96-83FE-8F333F5E794D}"/>
              </a:ext>
            </a:extLst>
          </p:cNvPr>
          <p:cNvSpPr/>
          <p:nvPr/>
        </p:nvSpPr>
        <p:spPr>
          <a:xfrm>
            <a:off x="5726907" y="2035969"/>
            <a:ext cx="1946672" cy="417910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buClrTx/>
              <a:defRPr/>
            </a:pPr>
            <a:r>
              <a:rPr lang="es-ES_tradnl" sz="1800" b="1">
                <a:solidFill>
                  <a:prstClr val="black"/>
                </a:solidFill>
                <a:latin typeface="Calibri" panose="020F0502020204030204"/>
              </a:rPr>
              <a:t>They're in the kitchen. </a:t>
            </a:r>
            <a:endParaRPr lang="es-ES" sz="18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35E5ECA4-8C43-4AAC-B80D-3D98D61DB6A5}"/>
              </a:ext>
            </a:extLst>
          </p:cNvPr>
          <p:cNvSpPr/>
          <p:nvPr/>
        </p:nvSpPr>
        <p:spPr>
          <a:xfrm>
            <a:off x="5726906" y="2968229"/>
            <a:ext cx="1943100" cy="417909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buClrTx/>
              <a:defRPr/>
            </a:pPr>
            <a:r>
              <a:rPr lang="es-ES_tradnl" sz="1800" b="1">
                <a:solidFill>
                  <a:prstClr val="black"/>
                </a:solidFill>
                <a:latin typeface="Calibri" panose="020F0502020204030204"/>
              </a:rPr>
              <a:t>They're in the living room.</a:t>
            </a:r>
            <a:endParaRPr lang="es-ES" sz="18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8" name="10 Imagen">
            <a:extLst>
              <a:ext uri="{FF2B5EF4-FFF2-40B4-BE49-F238E27FC236}">
                <a16:creationId xmlns:a16="http://schemas.microsoft.com/office/drawing/2014/main" xmlns="" id="{82AB8457-6A66-415B-B8A3-483B63CB2A4D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42598" y="1841898"/>
            <a:ext cx="416719" cy="4167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11 Imagen">
            <a:extLst>
              <a:ext uri="{FF2B5EF4-FFF2-40B4-BE49-F238E27FC236}">
                <a16:creationId xmlns:a16="http://schemas.microsoft.com/office/drawing/2014/main" xmlns="" id="{2489A325-8442-4E67-86F8-A65C21711855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25929" y="2764632"/>
            <a:ext cx="416719" cy="4167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9F78D91A-341F-44E2-AE11-19BEAFC457A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17431" y="3728999"/>
            <a:ext cx="589589" cy="559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xmlns="" id="{200045DD-C306-4AB9-91A4-F7A5F90B2B1C}"/>
              </a:ext>
            </a:extLst>
          </p:cNvPr>
          <p:cNvSpPr/>
          <p:nvPr/>
        </p:nvSpPr>
        <p:spPr>
          <a:xfrm rot="8882018">
            <a:off x="2206872" y="2106033"/>
            <a:ext cx="342900" cy="231085"/>
          </a:xfrm>
          <a:prstGeom prst="rightArrow">
            <a:avLst>
              <a:gd name="adj1" fmla="val 50000"/>
              <a:gd name="adj2" fmla="val 71637"/>
            </a:avLst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buClrTx/>
              <a:defRPr/>
            </a:pPr>
            <a:endParaRPr lang="es-ES" sz="1013">
              <a:solidFill>
                <a:sysClr val="windowText" lastClr="000000"/>
              </a:solidFill>
              <a:latin typeface="Calibri" panose="020F050202020403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A63B2EE-81BF-45F4-AE5B-0CF905F0D6F0}"/>
              </a:ext>
            </a:extLst>
          </p:cNvPr>
          <p:cNvSpPr/>
          <p:nvPr/>
        </p:nvSpPr>
        <p:spPr>
          <a:xfrm>
            <a:off x="762000" y="971550"/>
            <a:ext cx="4779168" cy="3600450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114404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7" grpId="1" animBg="1"/>
      <p:bldP spid="17" grpId="2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CE25BE67-7881-4A27-A164-D0FD56BDF2C5}"/>
              </a:ext>
            </a:extLst>
          </p:cNvPr>
          <p:cNvSpPr txBox="1"/>
          <p:nvPr/>
        </p:nvSpPr>
        <p:spPr>
          <a:xfrm>
            <a:off x="5656660" y="1351360"/>
            <a:ext cx="2344340" cy="3000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514350">
              <a:buClrTx/>
              <a:defRPr/>
            </a:pPr>
            <a:r>
              <a:rPr lang="es-ES_tradnl" sz="1350" b="1">
                <a:solidFill>
                  <a:sysClr val="windowText" lastClr="000000"/>
                </a:solidFill>
                <a:latin typeface="Calibri" panose="020F0502020204030204"/>
                <a:ea typeface="+mn-ea"/>
                <a:cs typeface="+mn-cs"/>
              </a:rPr>
              <a:t>Where are the books?</a:t>
            </a:r>
            <a:endParaRPr lang="es-ES" sz="1800" b="1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681BF195-442E-4624-A6D8-B7E64A0F43DD}"/>
              </a:ext>
            </a:extLst>
          </p:cNvPr>
          <p:cNvSpPr/>
          <p:nvPr/>
        </p:nvSpPr>
        <p:spPr>
          <a:xfrm>
            <a:off x="5726907" y="2957513"/>
            <a:ext cx="1946672" cy="417910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buClrTx/>
              <a:defRPr/>
            </a:pPr>
            <a:r>
              <a:rPr lang="es-ES_tradnl" sz="1800" b="1">
                <a:solidFill>
                  <a:prstClr val="black"/>
                </a:solidFill>
                <a:latin typeface="Calibri" panose="020F0502020204030204"/>
              </a:rPr>
              <a:t>They're in the bedroom. </a:t>
            </a:r>
            <a:endParaRPr lang="es-ES" sz="18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9F0C0167-BA9D-473F-B7FC-FF722D7CDA8F}"/>
              </a:ext>
            </a:extLst>
          </p:cNvPr>
          <p:cNvSpPr/>
          <p:nvPr/>
        </p:nvSpPr>
        <p:spPr>
          <a:xfrm>
            <a:off x="5726906" y="2021682"/>
            <a:ext cx="1943100" cy="417910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buClrTx/>
              <a:defRPr/>
            </a:pPr>
            <a:r>
              <a:rPr lang="es-ES_tradnl" sz="1800" b="1">
                <a:solidFill>
                  <a:prstClr val="black"/>
                </a:solidFill>
                <a:latin typeface="Calibri" panose="020F0502020204030204"/>
              </a:rPr>
              <a:t>They're in the kitchen.</a:t>
            </a:r>
            <a:endParaRPr lang="es-ES" sz="18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8" name="10 Imagen">
            <a:extLst>
              <a:ext uri="{FF2B5EF4-FFF2-40B4-BE49-F238E27FC236}">
                <a16:creationId xmlns:a16="http://schemas.microsoft.com/office/drawing/2014/main" xmlns="" id="{1C4D2BE9-1CDF-48BB-89B8-3BD825FC489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42598" y="2767013"/>
            <a:ext cx="416719" cy="4167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11 Imagen">
            <a:extLst>
              <a:ext uri="{FF2B5EF4-FFF2-40B4-BE49-F238E27FC236}">
                <a16:creationId xmlns:a16="http://schemas.microsoft.com/office/drawing/2014/main" xmlns="" id="{C4FA900D-F4D1-4D43-9123-40EC71DA082F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40216" y="1825229"/>
            <a:ext cx="416719" cy="4167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C7D9CDA3-87AB-4815-9596-1E10C28B4F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17431" y="3728999"/>
            <a:ext cx="589589" cy="559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C8627B3-3C3A-4466-8E32-78E0C60657EF}"/>
              </a:ext>
            </a:extLst>
          </p:cNvPr>
          <p:cNvSpPr/>
          <p:nvPr/>
        </p:nvSpPr>
        <p:spPr>
          <a:xfrm>
            <a:off x="761999" y="971550"/>
            <a:ext cx="4777977" cy="3600450"/>
          </a:xfrm>
          <a:prstGeom prst="rect">
            <a:avLst/>
          </a:prstGeom>
          <a:blipFill dpi="0" rotWithShape="1">
            <a:blip r:embed="rId10"/>
            <a:srcRect/>
            <a:stretch>
              <a:fillRect l="-15154" r="-15154" b="-10714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2853151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7" grpId="1" animBg="1"/>
      <p:bldP spid="17" grpId="2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A072CD5D-9CDF-4265-8FA1-C3312F5CD9EA}"/>
              </a:ext>
            </a:extLst>
          </p:cNvPr>
          <p:cNvSpPr txBox="1"/>
          <p:nvPr/>
        </p:nvSpPr>
        <p:spPr>
          <a:xfrm>
            <a:off x="5788819" y="1166812"/>
            <a:ext cx="2195513" cy="3000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514350">
              <a:buClrTx/>
              <a:defRPr/>
            </a:pPr>
            <a:r>
              <a:rPr lang="es-ES_tradnl" sz="1350" b="1">
                <a:solidFill>
                  <a:sysClr val="windowText" lastClr="000000"/>
                </a:solidFill>
                <a:latin typeface="Calibri" panose="020F0502020204030204"/>
                <a:ea typeface="+mn-ea"/>
                <a:cs typeface="+mn-cs"/>
              </a:rPr>
              <a:t>Where is the lamp?</a:t>
            </a:r>
            <a:endParaRPr lang="es-ES" sz="1800" b="1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02766024-E41E-4992-A1A4-679C5E14CF67}"/>
              </a:ext>
            </a:extLst>
          </p:cNvPr>
          <p:cNvSpPr/>
          <p:nvPr/>
        </p:nvSpPr>
        <p:spPr>
          <a:xfrm>
            <a:off x="5726907" y="2033588"/>
            <a:ext cx="1946672" cy="417910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buClrTx/>
              <a:defRPr/>
            </a:pPr>
            <a:r>
              <a:rPr lang="es-ES_tradnl" sz="1800" b="1">
                <a:solidFill>
                  <a:prstClr val="black"/>
                </a:solidFill>
                <a:latin typeface="Calibri" panose="020F0502020204030204"/>
              </a:rPr>
              <a:t>It's in the bedroom. </a:t>
            </a:r>
            <a:endParaRPr lang="es-ES" sz="18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33EE22E0-0A55-4F65-8F85-9B607FD98C59}"/>
              </a:ext>
            </a:extLst>
          </p:cNvPr>
          <p:cNvSpPr/>
          <p:nvPr/>
        </p:nvSpPr>
        <p:spPr>
          <a:xfrm>
            <a:off x="5726906" y="2968229"/>
            <a:ext cx="1943100" cy="417909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buClrTx/>
              <a:defRPr/>
            </a:pPr>
            <a:r>
              <a:rPr lang="es-ES_tradnl" sz="1800" b="1">
                <a:solidFill>
                  <a:prstClr val="black"/>
                </a:solidFill>
                <a:latin typeface="Calibri" panose="020F0502020204030204"/>
              </a:rPr>
              <a:t>It's in the bathroom.</a:t>
            </a:r>
            <a:endParaRPr lang="es-ES" sz="18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8" name="10 Imagen">
            <a:extLst>
              <a:ext uri="{FF2B5EF4-FFF2-40B4-BE49-F238E27FC236}">
                <a16:creationId xmlns:a16="http://schemas.microsoft.com/office/drawing/2014/main" xmlns="" id="{22BCCD14-1E92-4B85-ADBE-66CDFCE3127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42598" y="1841898"/>
            <a:ext cx="416719" cy="4167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11 Imagen">
            <a:extLst>
              <a:ext uri="{FF2B5EF4-FFF2-40B4-BE49-F238E27FC236}">
                <a16:creationId xmlns:a16="http://schemas.microsoft.com/office/drawing/2014/main" xmlns="" id="{D2AA028D-E6AA-4922-A2CC-7D1924E5ED46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25929" y="2764632"/>
            <a:ext cx="416719" cy="4167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64D63C87-1423-4C5A-A9C7-02940A92CB4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17431" y="3728999"/>
            <a:ext cx="589589" cy="559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xmlns="" id="{0429219A-29C6-4C61-BFAE-970B6F527F15}"/>
              </a:ext>
            </a:extLst>
          </p:cNvPr>
          <p:cNvSpPr/>
          <p:nvPr/>
        </p:nvSpPr>
        <p:spPr>
          <a:xfrm rot="1545135">
            <a:off x="2204873" y="1917601"/>
            <a:ext cx="342900" cy="231085"/>
          </a:xfrm>
          <a:prstGeom prst="rightArrow">
            <a:avLst>
              <a:gd name="adj1" fmla="val 50000"/>
              <a:gd name="adj2" fmla="val 71637"/>
            </a:avLst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buClrTx/>
              <a:defRPr/>
            </a:pPr>
            <a:endParaRPr lang="es-ES" sz="1013">
              <a:solidFill>
                <a:sysClr val="windowText" lastClr="00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4780650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7" grpId="1" animBg="1"/>
      <p:bldP spid="17" grpId="2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91DEB519-B398-4F59-8E83-F7EE0AD607EE}"/>
              </a:ext>
            </a:extLst>
          </p:cNvPr>
          <p:cNvSpPr txBox="1"/>
          <p:nvPr/>
        </p:nvSpPr>
        <p:spPr>
          <a:xfrm>
            <a:off x="5709047" y="1187053"/>
            <a:ext cx="2262188" cy="3000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514350">
              <a:buClrTx/>
              <a:defRPr/>
            </a:pPr>
            <a:r>
              <a:rPr lang="es-ES_tradnl" sz="1350" b="1">
                <a:solidFill>
                  <a:sysClr val="windowText" lastClr="000000"/>
                </a:solidFill>
                <a:latin typeface="Calibri" panose="020F0502020204030204"/>
                <a:ea typeface="+mn-ea"/>
                <a:cs typeface="+mn-cs"/>
              </a:rPr>
              <a:t>Listen and choose.</a:t>
            </a:r>
            <a:endParaRPr lang="es-ES" sz="1800" b="1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E3DAF734-6D73-4027-9879-40A91130E0B9}"/>
              </a:ext>
            </a:extLst>
          </p:cNvPr>
          <p:cNvSpPr/>
          <p:nvPr/>
        </p:nvSpPr>
        <p:spPr>
          <a:xfrm>
            <a:off x="5728098" y="2857500"/>
            <a:ext cx="1964531" cy="771525"/>
          </a:xfrm>
          <a:prstGeom prst="rect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buClrTx/>
              <a:defRPr/>
            </a:pPr>
            <a:r>
              <a:rPr lang="es-ES_tradnl" sz="1800" b="1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es-ES" sz="18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2231ACFB-993C-4BD5-A202-C1AE65F4D34A}"/>
              </a:ext>
            </a:extLst>
          </p:cNvPr>
          <p:cNvSpPr/>
          <p:nvPr/>
        </p:nvSpPr>
        <p:spPr>
          <a:xfrm>
            <a:off x="5772151" y="2021682"/>
            <a:ext cx="1897856" cy="688181"/>
          </a:xfrm>
          <a:prstGeom prst="rect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buClrTx/>
              <a:defRPr/>
            </a:pPr>
            <a:endParaRPr lang="es-ES" sz="18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8" name="10 Imagen">
            <a:extLst>
              <a:ext uri="{FF2B5EF4-FFF2-40B4-BE49-F238E27FC236}">
                <a16:creationId xmlns:a16="http://schemas.microsoft.com/office/drawing/2014/main" xmlns="" id="{6E7E0AD3-5769-40C8-9984-5D51C194DFD4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419975" y="3034904"/>
            <a:ext cx="416719" cy="4167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11 Imagen">
            <a:extLst>
              <a:ext uri="{FF2B5EF4-FFF2-40B4-BE49-F238E27FC236}">
                <a16:creationId xmlns:a16="http://schemas.microsoft.com/office/drawing/2014/main" xmlns="" id="{301EEEA7-032D-4F91-B62B-AEABD96C67FD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390210" y="2094310"/>
            <a:ext cx="416719" cy="4167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97D38C63-E1C3-46DC-9D59-72E4FEF43B4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17431" y="3728999"/>
            <a:ext cx="589589" cy="559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881B902-6214-4EC6-803D-C6CFFA658055}"/>
              </a:ext>
            </a:extLst>
          </p:cNvPr>
          <p:cNvSpPr/>
          <p:nvPr/>
        </p:nvSpPr>
        <p:spPr>
          <a:xfrm>
            <a:off x="762000" y="971550"/>
            <a:ext cx="4822033" cy="3600450"/>
          </a:xfrm>
          <a:prstGeom prst="rect">
            <a:avLst/>
          </a:prstGeom>
          <a:blipFill dpi="0" rotWithShape="1">
            <a:blip r:embed="rId13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" name="they're in the bedroom. (1).mp3">
            <a:hlinkClick r:id="" action="ppaction://media"/>
            <a:extLst>
              <a:ext uri="{FF2B5EF4-FFF2-40B4-BE49-F238E27FC236}">
                <a16:creationId xmlns:a16="http://schemas.microsoft.com/office/drawing/2014/main" xmlns="" id="{6DF875D4-D803-447C-897C-5B3F39902CC3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467" y="2977754"/>
            <a:ext cx="678656" cy="678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they're in the living room..mp3">
            <a:hlinkClick r:id="" action="ppaction://media"/>
            <a:extLst>
              <a:ext uri="{FF2B5EF4-FFF2-40B4-BE49-F238E27FC236}">
                <a16:creationId xmlns:a16="http://schemas.microsoft.com/office/drawing/2014/main" xmlns="" id="{3A0F120B-8177-4F1D-B93F-D740C75069A9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231" y="2006204"/>
            <a:ext cx="648891" cy="648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080267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3" presetClass="emph" presetSubtype="2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6" grpId="0" animBg="1"/>
      <p:bldP spid="17" grpId="0" animBg="1"/>
      <p:bldP spid="17" grpId="1" animBg="1"/>
      <p:bldP spid="17" grpId="2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DA17F897-1462-4CCB-86AB-A92EDE2201E8}"/>
              </a:ext>
            </a:extLst>
          </p:cNvPr>
          <p:cNvSpPr txBox="1"/>
          <p:nvPr/>
        </p:nvSpPr>
        <p:spPr>
          <a:xfrm>
            <a:off x="5719762" y="773906"/>
            <a:ext cx="2263379" cy="3000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514350">
              <a:buClrTx/>
              <a:defRPr/>
            </a:pPr>
            <a:r>
              <a:rPr lang="es-ES_tradnl" sz="1350" b="1">
                <a:solidFill>
                  <a:sysClr val="windowText" lastClr="000000"/>
                </a:solidFill>
                <a:latin typeface="Calibri" panose="020F0502020204030204"/>
                <a:ea typeface="+mn-ea"/>
                <a:cs typeface="+mn-cs"/>
              </a:rPr>
              <a:t>Where're the pencils ?</a:t>
            </a:r>
            <a:endParaRPr lang="es-ES" sz="1800" b="1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0FD82CC9-0854-43E6-BB07-7D44A5C0E224}"/>
              </a:ext>
            </a:extLst>
          </p:cNvPr>
          <p:cNvSpPr/>
          <p:nvPr/>
        </p:nvSpPr>
        <p:spPr>
          <a:xfrm>
            <a:off x="5726907" y="2035969"/>
            <a:ext cx="1946672" cy="417910"/>
          </a:xfrm>
          <a:prstGeom prst="rect">
            <a:avLst/>
          </a:prstGeom>
          <a:blipFill dpi="0" rotWithShape="1">
            <a:blip r:embed="rId8" cstate="print"/>
            <a:srcRect/>
            <a:stretch>
              <a:fillRect/>
            </a:stretch>
          </a:blipFill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buClrTx/>
              <a:defRPr/>
            </a:pPr>
            <a:r>
              <a:rPr lang="es-ES_tradnl" sz="1800" b="1">
                <a:solidFill>
                  <a:prstClr val="black"/>
                </a:solidFill>
                <a:latin typeface="Calibri" panose="020F0502020204030204"/>
              </a:rPr>
              <a:t>They're on the chairs. </a:t>
            </a:r>
            <a:endParaRPr lang="es-ES" sz="18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CDBE83E8-983E-40D7-A018-0D65451B5481}"/>
              </a:ext>
            </a:extLst>
          </p:cNvPr>
          <p:cNvSpPr/>
          <p:nvPr/>
        </p:nvSpPr>
        <p:spPr>
          <a:xfrm>
            <a:off x="5726906" y="2968229"/>
            <a:ext cx="1943100" cy="417909"/>
          </a:xfrm>
          <a:prstGeom prst="rect">
            <a:avLst/>
          </a:prstGeom>
          <a:blipFill dpi="0" rotWithShape="1">
            <a:blip r:embed="rId8" cstate="print"/>
            <a:srcRect/>
            <a:stretch>
              <a:fillRect/>
            </a:stretch>
          </a:blipFill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buClrTx/>
              <a:defRPr/>
            </a:pPr>
            <a:r>
              <a:rPr lang="es-ES" sz="1800" b="1">
                <a:solidFill>
                  <a:prstClr val="black"/>
                </a:solidFill>
                <a:latin typeface="Calibri" panose="020F0502020204030204"/>
              </a:rPr>
              <a:t>They're in the chairs.</a:t>
            </a:r>
            <a:endParaRPr lang="es-ES" sz="18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8" name="10 Imagen">
            <a:extLst>
              <a:ext uri="{FF2B5EF4-FFF2-40B4-BE49-F238E27FC236}">
                <a16:creationId xmlns:a16="http://schemas.microsoft.com/office/drawing/2014/main" xmlns="" id="{E8C1D98E-1CE3-4A20-8C06-1ECE9BE09C2A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61646" y="1912858"/>
            <a:ext cx="416719" cy="4167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11 Imagen">
            <a:extLst>
              <a:ext uri="{FF2B5EF4-FFF2-40B4-BE49-F238E27FC236}">
                <a16:creationId xmlns:a16="http://schemas.microsoft.com/office/drawing/2014/main" xmlns="" id="{9B721162-1E95-41A1-A548-36A708A52139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425929" y="2764632"/>
            <a:ext cx="416719" cy="4167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B01A3CEA-3AE9-4CDE-A392-F4492DCA570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17431" y="3728999"/>
            <a:ext cx="589589" cy="559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xmlns="" id="{0998EAE2-06D3-4AD4-B2E6-BE39E21652A2}"/>
              </a:ext>
            </a:extLst>
          </p:cNvPr>
          <p:cNvSpPr/>
          <p:nvPr/>
        </p:nvSpPr>
        <p:spPr>
          <a:xfrm rot="1523767">
            <a:off x="1918935" y="3319915"/>
            <a:ext cx="342900" cy="231085"/>
          </a:xfrm>
          <a:prstGeom prst="rightArrow">
            <a:avLst>
              <a:gd name="adj1" fmla="val 50000"/>
              <a:gd name="adj2" fmla="val 71637"/>
            </a:avLst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buClrTx/>
              <a:defRPr/>
            </a:pPr>
            <a:endParaRPr lang="es-ES" sz="1013">
              <a:solidFill>
                <a:sysClr val="windowText" lastClr="000000"/>
              </a:solidFill>
              <a:latin typeface="Calibri" panose="020F050202020403020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B3270A0-78E1-4955-807A-D4D3FEEB6133}"/>
              </a:ext>
            </a:extLst>
          </p:cNvPr>
          <p:cNvSpPr/>
          <p:nvPr/>
        </p:nvSpPr>
        <p:spPr>
          <a:xfrm>
            <a:off x="838200" y="971550"/>
            <a:ext cx="4676776" cy="36004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228" name="Picture 2">
            <a:extLst>
              <a:ext uri="{FF2B5EF4-FFF2-40B4-BE49-F238E27FC236}">
                <a16:creationId xmlns:a16="http://schemas.microsoft.com/office/drawing/2014/main" xmlns="" id="{77B41261-6F69-45AA-ADE0-7B044F4AA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948" y="1352550"/>
            <a:ext cx="2987279" cy="3123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they're on the chair..mp3">
            <a:hlinkClick r:id="" action="ppaction://media"/>
            <a:extLst>
              <a:ext uri="{FF2B5EF4-FFF2-40B4-BE49-F238E27FC236}">
                <a16:creationId xmlns:a16="http://schemas.microsoft.com/office/drawing/2014/main" xmlns="" id="{7AC6538D-076A-4D91-B6CD-B0D851C3F46A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048" y="1098948"/>
            <a:ext cx="954881" cy="954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22363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6" grpId="0" animBg="1"/>
      <p:bldP spid="17" grpId="0" animBg="1"/>
      <p:bldP spid="17" grpId="1" animBg="1"/>
      <p:bldP spid="17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y House - Word Power - Learn English -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xmlns="" id="{85815921-A4CD-415E-A17D-AA4601C434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3756" y="209550"/>
            <a:ext cx="7456488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574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9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B8F4A432-EB7E-48CD-B296-ECBC542C2AE3}"/>
              </a:ext>
            </a:extLst>
          </p:cNvPr>
          <p:cNvSpPr txBox="1"/>
          <p:nvPr/>
        </p:nvSpPr>
        <p:spPr>
          <a:xfrm>
            <a:off x="5704285" y="1218010"/>
            <a:ext cx="2262188" cy="3000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514350">
              <a:buClrTx/>
              <a:defRPr/>
            </a:pPr>
            <a:r>
              <a:rPr lang="es-ES_tradnl" sz="1350" b="1">
                <a:solidFill>
                  <a:sysClr val="windowText" lastClr="000000"/>
                </a:solidFill>
                <a:latin typeface="Calibri" panose="020F0502020204030204"/>
                <a:ea typeface="+mn-ea"/>
                <a:cs typeface="+mn-cs"/>
              </a:rPr>
              <a:t>Where are the lamps?</a:t>
            </a:r>
            <a:endParaRPr lang="es-ES" sz="1800" b="1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B9194FE2-43D7-4300-815E-C48FC4A75AA9}"/>
              </a:ext>
            </a:extLst>
          </p:cNvPr>
          <p:cNvSpPr/>
          <p:nvPr/>
        </p:nvSpPr>
        <p:spPr>
          <a:xfrm>
            <a:off x="5726907" y="2035969"/>
            <a:ext cx="1946672" cy="41791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buClrTx/>
              <a:defRPr/>
            </a:pPr>
            <a:r>
              <a:rPr lang="es-ES_tradnl" sz="1800" b="1">
                <a:solidFill>
                  <a:prstClr val="black"/>
                </a:solidFill>
                <a:latin typeface="Calibri" panose="020F0502020204030204"/>
              </a:rPr>
              <a:t>They're on the table. </a:t>
            </a:r>
            <a:endParaRPr lang="es-ES" sz="18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F99B8360-FCE0-4EA6-AFDF-E98E5863C68B}"/>
              </a:ext>
            </a:extLst>
          </p:cNvPr>
          <p:cNvSpPr/>
          <p:nvPr/>
        </p:nvSpPr>
        <p:spPr>
          <a:xfrm>
            <a:off x="5726906" y="2968229"/>
            <a:ext cx="1943100" cy="417909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buClrTx/>
              <a:defRPr/>
            </a:pPr>
            <a:r>
              <a:rPr lang="es-ES_tradnl" sz="1800" b="1">
                <a:solidFill>
                  <a:prstClr val="black"/>
                </a:solidFill>
                <a:latin typeface="Calibri" panose="020F0502020204030204"/>
              </a:rPr>
              <a:t>They're in the table.</a:t>
            </a:r>
            <a:endParaRPr lang="es-ES" sz="18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8" name="10 Imagen">
            <a:extLst>
              <a:ext uri="{FF2B5EF4-FFF2-40B4-BE49-F238E27FC236}">
                <a16:creationId xmlns:a16="http://schemas.microsoft.com/office/drawing/2014/main" xmlns="" id="{9FD605B4-48A7-4A3C-8514-CE034862C79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42598" y="1841898"/>
            <a:ext cx="416719" cy="4167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11 Imagen">
            <a:extLst>
              <a:ext uri="{FF2B5EF4-FFF2-40B4-BE49-F238E27FC236}">
                <a16:creationId xmlns:a16="http://schemas.microsoft.com/office/drawing/2014/main" xmlns="" id="{7B953320-2A10-4B34-B318-0482CA681F37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5929" y="2764632"/>
            <a:ext cx="416719" cy="4167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44C16681-4A74-433A-A468-D97930357C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17431" y="3728999"/>
            <a:ext cx="589589" cy="559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xmlns="" id="{EDF83CDA-65CC-4058-9547-E4BE9B32E92F}"/>
              </a:ext>
            </a:extLst>
          </p:cNvPr>
          <p:cNvSpPr/>
          <p:nvPr/>
        </p:nvSpPr>
        <p:spPr>
          <a:xfrm rot="1524471" flipV="1">
            <a:off x="2937674" y="3373458"/>
            <a:ext cx="314046" cy="178120"/>
          </a:xfrm>
          <a:prstGeom prst="rightArrow">
            <a:avLst>
              <a:gd name="adj1" fmla="val 50000"/>
              <a:gd name="adj2" fmla="val 71637"/>
            </a:avLst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buClrTx/>
              <a:defRPr/>
            </a:pPr>
            <a:endParaRPr lang="es-ES" sz="1013">
              <a:solidFill>
                <a:sysClr val="windowText" lastClr="000000"/>
              </a:solidFill>
              <a:latin typeface="Calibri" panose="020F050202020403020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E328410-2BE5-4A59-97BF-403F68D3E52C}"/>
              </a:ext>
            </a:extLst>
          </p:cNvPr>
          <p:cNvSpPr/>
          <p:nvPr/>
        </p:nvSpPr>
        <p:spPr>
          <a:xfrm>
            <a:off x="838200" y="971550"/>
            <a:ext cx="4716064" cy="36004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252" name="Picture 3">
            <a:extLst>
              <a:ext uri="{FF2B5EF4-FFF2-40B4-BE49-F238E27FC236}">
                <a16:creationId xmlns:a16="http://schemas.microsoft.com/office/drawing/2014/main" xmlns="" id="{C17999FB-285C-4A5A-B402-CCE246692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556" y="1694732"/>
            <a:ext cx="3012281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638470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7" grpId="1" animBg="1"/>
      <p:bldP spid="17" grpId="2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2A5197D0-E712-43AD-B5C0-493D369D54A4}"/>
              </a:ext>
            </a:extLst>
          </p:cNvPr>
          <p:cNvSpPr txBox="1"/>
          <p:nvPr/>
        </p:nvSpPr>
        <p:spPr>
          <a:xfrm>
            <a:off x="5707857" y="1351360"/>
            <a:ext cx="2226469" cy="3000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514350">
              <a:buClrTx/>
              <a:defRPr/>
            </a:pPr>
            <a:r>
              <a:rPr lang="es-ES_tradnl" sz="1350" b="1">
                <a:solidFill>
                  <a:sysClr val="windowText" lastClr="000000"/>
                </a:solidFill>
                <a:latin typeface="Calibri" panose="020F0502020204030204"/>
                <a:ea typeface="+mn-ea"/>
                <a:cs typeface="+mn-cs"/>
              </a:rPr>
              <a:t>The ..... are in the bedroom.</a:t>
            </a:r>
            <a:endParaRPr lang="es-ES" sz="1800" b="1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4F9B7888-B172-44B5-876D-C1E7FECA0142}"/>
              </a:ext>
            </a:extLst>
          </p:cNvPr>
          <p:cNvSpPr/>
          <p:nvPr/>
        </p:nvSpPr>
        <p:spPr>
          <a:xfrm>
            <a:off x="5800725" y="2140744"/>
            <a:ext cx="1947863" cy="417910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buClrTx/>
              <a:defRPr/>
            </a:pPr>
            <a:r>
              <a:rPr lang="es-ES_tradnl" sz="1800" b="1">
                <a:solidFill>
                  <a:prstClr val="black"/>
                </a:solidFill>
                <a:latin typeface="Calibri" panose="020F0502020204030204"/>
              </a:rPr>
              <a:t>chairs</a:t>
            </a:r>
            <a:endParaRPr lang="es-ES" sz="18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D50C052E-4028-4106-AB22-3754BC85B36A}"/>
              </a:ext>
            </a:extLst>
          </p:cNvPr>
          <p:cNvSpPr/>
          <p:nvPr/>
        </p:nvSpPr>
        <p:spPr>
          <a:xfrm>
            <a:off x="5854304" y="2917032"/>
            <a:ext cx="1943100" cy="417910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buClrTx/>
              <a:defRPr/>
            </a:pPr>
            <a:r>
              <a:rPr lang="es-ES_tradnl" sz="1800" b="1">
                <a:solidFill>
                  <a:prstClr val="black"/>
                </a:solidFill>
                <a:latin typeface="Calibri" panose="020F0502020204030204"/>
              </a:rPr>
              <a:t>tables </a:t>
            </a:r>
            <a:endParaRPr lang="es-ES_tradnl" sz="18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8" name="10 Imagen">
            <a:extLst>
              <a:ext uri="{FF2B5EF4-FFF2-40B4-BE49-F238E27FC236}">
                <a16:creationId xmlns:a16="http://schemas.microsoft.com/office/drawing/2014/main" xmlns="" id="{6DED418E-B2EC-444D-83CC-3F84F8D41767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17607" y="1949054"/>
            <a:ext cx="416719" cy="4167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11 Imagen">
            <a:extLst>
              <a:ext uri="{FF2B5EF4-FFF2-40B4-BE49-F238E27FC236}">
                <a16:creationId xmlns:a16="http://schemas.microsoft.com/office/drawing/2014/main" xmlns="" id="{5A97BFB2-C9E0-4EA2-B2AF-3CDFED2114B6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68804" y="2721769"/>
            <a:ext cx="416719" cy="4167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C9E0FEB5-E5DF-4FA8-930A-7AC0CAB67CD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17431" y="3728999"/>
            <a:ext cx="589589" cy="559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Flecha: a la derecha 10">
            <a:extLst>
              <a:ext uri="{FF2B5EF4-FFF2-40B4-BE49-F238E27FC236}">
                <a16:creationId xmlns:a16="http://schemas.microsoft.com/office/drawing/2014/main" xmlns="" id="{4DEB28BA-58B3-47C4-877D-8FCD817190CA}"/>
              </a:ext>
            </a:extLst>
          </p:cNvPr>
          <p:cNvSpPr/>
          <p:nvPr/>
        </p:nvSpPr>
        <p:spPr>
          <a:xfrm rot="5172798" flipV="1">
            <a:off x="3566324" y="2514415"/>
            <a:ext cx="314046" cy="178120"/>
          </a:xfrm>
          <a:prstGeom prst="rightArrow">
            <a:avLst>
              <a:gd name="adj1" fmla="val 50000"/>
              <a:gd name="adj2" fmla="val 71637"/>
            </a:avLst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buClrTx/>
              <a:defRPr/>
            </a:pPr>
            <a:endParaRPr lang="es-ES" sz="1013">
              <a:solidFill>
                <a:sysClr val="windowText" lastClr="000000"/>
              </a:solidFill>
              <a:latin typeface="Calibri" panose="020F0502020204030204"/>
            </a:endParaRPr>
          </a:p>
        </p:txBody>
      </p:sp>
      <p:pic>
        <p:nvPicPr>
          <p:cNvPr id="11275" name="Picture 2">
            <a:extLst>
              <a:ext uri="{FF2B5EF4-FFF2-40B4-BE49-F238E27FC236}">
                <a16:creationId xmlns:a16="http://schemas.microsoft.com/office/drawing/2014/main" xmlns="" id="{285741B8-DA8A-49CA-9280-ABEEBE933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0" y="3342085"/>
            <a:ext cx="95726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Picture 10">
            <a:extLst>
              <a:ext uri="{FF2B5EF4-FFF2-40B4-BE49-F238E27FC236}">
                <a16:creationId xmlns:a16="http://schemas.microsoft.com/office/drawing/2014/main" xmlns="" id="{14794EDA-87C2-41B7-B843-8FC7E94CB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50" y="3400425"/>
            <a:ext cx="95726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907617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7" grpId="1" animBg="1"/>
      <p:bldP spid="17" grpId="2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1CCF81B-1940-4F75-BF33-D01ED065E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33" y="0"/>
            <a:ext cx="4896533" cy="484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01118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6" name="Google Shape;446;p44"/>
          <p:cNvGrpSpPr/>
          <p:nvPr/>
        </p:nvGrpSpPr>
        <p:grpSpPr>
          <a:xfrm>
            <a:off x="-467000" y="362400"/>
            <a:ext cx="10677799" cy="2836325"/>
            <a:chOff x="-467000" y="362400"/>
            <a:chExt cx="10677799" cy="2836325"/>
          </a:xfrm>
        </p:grpSpPr>
        <p:pic>
          <p:nvPicPr>
            <p:cNvPr id="447" name="Google Shape;447;p4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263525" y="362400"/>
              <a:ext cx="1494499" cy="482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8" name="Google Shape;448;p4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589001" y="362412"/>
              <a:ext cx="1661726" cy="361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9" name="Google Shape;449;p4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467000" y="855500"/>
              <a:ext cx="2604850" cy="565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0" name="Google Shape;450;p4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924500" y="2831225"/>
              <a:ext cx="1691652" cy="36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1" name="Google Shape;451;p44"/>
            <p:cNvPicPr preferRelativeResize="0"/>
            <p:nvPr/>
          </p:nvPicPr>
          <p:blipFill rotWithShape="1">
            <a:blip r:embed="rId3">
              <a:alphaModFix/>
            </a:blip>
            <a:srcRect r="3437"/>
            <a:stretch/>
          </p:blipFill>
          <p:spPr>
            <a:xfrm>
              <a:off x="7818675" y="1219850"/>
              <a:ext cx="2392124" cy="8000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2" name="Google Shape;452;p4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95350" y="2280825"/>
              <a:ext cx="2477251" cy="8000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3" name="Google Shape;453;p44"/>
          <p:cNvSpPr txBox="1">
            <a:spLocks noGrp="1"/>
          </p:cNvSpPr>
          <p:nvPr>
            <p:ph type="ctrTitle"/>
          </p:nvPr>
        </p:nvSpPr>
        <p:spPr>
          <a:xfrm>
            <a:off x="715200" y="1298700"/>
            <a:ext cx="7713600" cy="9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accent6">
                    <a:lumMod val="90000"/>
                    <a:lumOff val="10000"/>
                  </a:schemeClr>
                </a:solidFill>
              </a:rPr>
              <a:t>PRACTICE</a:t>
            </a:r>
            <a:endParaRPr>
              <a:solidFill>
                <a:schemeClr val="accent6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55" name="Google Shape;455;p44"/>
          <p:cNvSpPr txBox="1">
            <a:spLocks noGrp="1"/>
          </p:cNvSpPr>
          <p:nvPr>
            <p:ph type="title" idx="2"/>
          </p:nvPr>
        </p:nvSpPr>
        <p:spPr>
          <a:xfrm>
            <a:off x="3751950" y="665450"/>
            <a:ext cx="1640100" cy="56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B025690-D978-44B2-919A-B073F39FAF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616189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Google Shape;462;p45"/>
          <p:cNvPicPr preferRelativeResize="0"/>
          <p:nvPr/>
        </p:nvPicPr>
        <p:blipFill rotWithShape="1">
          <a:blip r:embed="rId3">
            <a:alphaModFix/>
          </a:blip>
          <a:srcRect l="26544" r="26104"/>
          <a:stretch/>
        </p:blipFill>
        <p:spPr>
          <a:xfrm>
            <a:off x="4626650" y="3038475"/>
            <a:ext cx="910750" cy="19233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3" name="Google Shape;463;p45"/>
          <p:cNvGrpSpPr/>
          <p:nvPr/>
        </p:nvGrpSpPr>
        <p:grpSpPr>
          <a:xfrm>
            <a:off x="-659300" y="906350"/>
            <a:ext cx="9256578" cy="5311275"/>
            <a:chOff x="-659300" y="906350"/>
            <a:chExt cx="9256578" cy="5311275"/>
          </a:xfrm>
        </p:grpSpPr>
        <p:pic>
          <p:nvPicPr>
            <p:cNvPr id="464" name="Google Shape;464;p4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019801" y="3147100"/>
              <a:ext cx="2577477" cy="15582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5" name="Google Shape;465;p4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945175" y="3374250"/>
              <a:ext cx="910749" cy="13120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6" name="Google Shape;466;p45"/>
            <p:cNvPicPr preferRelativeResize="0"/>
            <p:nvPr/>
          </p:nvPicPr>
          <p:blipFill rotWithShape="1">
            <a:blip r:embed="rId6">
              <a:alphaModFix/>
            </a:blip>
            <a:srcRect l="30277" r="15277" b="14741"/>
            <a:stretch/>
          </p:blipFill>
          <p:spPr>
            <a:xfrm>
              <a:off x="-659300" y="906350"/>
              <a:ext cx="3391575" cy="53112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67" name="Google Shape;467;p45"/>
          <p:cNvPicPr preferRelativeResize="0"/>
          <p:nvPr/>
        </p:nvPicPr>
        <p:blipFill rotWithShape="1">
          <a:blip r:embed="rId7">
            <a:alphaModFix/>
          </a:blip>
          <a:srcRect r="32336" b="17280"/>
          <a:stretch/>
        </p:blipFill>
        <p:spPr>
          <a:xfrm>
            <a:off x="7674675" y="1670775"/>
            <a:ext cx="1469324" cy="385372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89D4BBEB-29E0-433D-B119-C1E92A8847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xmlns="" id="{194BA20F-1EB2-41F1-AB6D-A1B9096843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A06A45F5-C838-4B57-AF62-FBD800EFB79E}"/>
              </a:ext>
            </a:extLst>
          </p:cNvPr>
          <p:cNvSpPr/>
          <p:nvPr/>
        </p:nvSpPr>
        <p:spPr>
          <a:xfrm>
            <a:off x="381000" y="123100"/>
            <a:ext cx="8612425" cy="4838700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162BCF3-1EF5-4577-90F1-0C8D1C6502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6487" y="227922"/>
            <a:ext cx="2332313" cy="6196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BD6FA5F-32CF-42D7-BD85-FBC7DF7124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0565" y="1181347"/>
            <a:ext cx="7836713" cy="270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010938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B061521-7E21-4BA0-8BE7-86B09EB78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33350"/>
            <a:ext cx="6159246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836156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6" name="Google Shape;446;p44"/>
          <p:cNvGrpSpPr/>
          <p:nvPr/>
        </p:nvGrpSpPr>
        <p:grpSpPr>
          <a:xfrm>
            <a:off x="-467000" y="362400"/>
            <a:ext cx="10677799" cy="2836325"/>
            <a:chOff x="-467000" y="362400"/>
            <a:chExt cx="10677799" cy="2836325"/>
          </a:xfrm>
        </p:grpSpPr>
        <p:pic>
          <p:nvPicPr>
            <p:cNvPr id="447" name="Google Shape;447;p4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263525" y="362400"/>
              <a:ext cx="1494499" cy="482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8" name="Google Shape;448;p4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589001" y="362412"/>
              <a:ext cx="1661726" cy="361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9" name="Google Shape;449;p4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467000" y="855500"/>
              <a:ext cx="2604850" cy="565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0" name="Google Shape;450;p4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924500" y="2831225"/>
              <a:ext cx="1691652" cy="36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1" name="Google Shape;451;p44"/>
            <p:cNvPicPr preferRelativeResize="0"/>
            <p:nvPr/>
          </p:nvPicPr>
          <p:blipFill rotWithShape="1">
            <a:blip r:embed="rId3">
              <a:alphaModFix/>
            </a:blip>
            <a:srcRect r="3437"/>
            <a:stretch/>
          </p:blipFill>
          <p:spPr>
            <a:xfrm>
              <a:off x="7818675" y="1219850"/>
              <a:ext cx="2392124" cy="8000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2" name="Google Shape;452;p4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95350" y="2280825"/>
              <a:ext cx="2477251" cy="8000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3" name="Google Shape;453;p44"/>
          <p:cNvSpPr txBox="1">
            <a:spLocks noGrp="1"/>
          </p:cNvSpPr>
          <p:nvPr>
            <p:ph type="ctrTitle"/>
          </p:nvPr>
        </p:nvSpPr>
        <p:spPr>
          <a:xfrm>
            <a:off x="715200" y="1298700"/>
            <a:ext cx="7713600" cy="9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accent6">
                    <a:lumMod val="90000"/>
                    <a:lumOff val="10000"/>
                  </a:schemeClr>
                </a:solidFill>
              </a:rPr>
              <a:t> NEW WORDS</a:t>
            </a:r>
            <a:endParaRPr>
              <a:solidFill>
                <a:schemeClr val="accent6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55" name="Google Shape;455;p44"/>
          <p:cNvSpPr txBox="1">
            <a:spLocks noGrp="1"/>
          </p:cNvSpPr>
          <p:nvPr>
            <p:ph type="title" idx="2"/>
          </p:nvPr>
        </p:nvSpPr>
        <p:spPr>
          <a:xfrm>
            <a:off x="3751950" y="665450"/>
            <a:ext cx="1640100" cy="56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B025690-D978-44B2-919A-B073F39FAF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973333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CCAB1832-2E26-464F-9E40-46B7122DD557}"/>
              </a:ext>
            </a:extLst>
          </p:cNvPr>
          <p:cNvSpPr/>
          <p:nvPr/>
        </p:nvSpPr>
        <p:spPr>
          <a:xfrm>
            <a:off x="457200" y="133350"/>
            <a:ext cx="8458200" cy="48768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FD46463-E4CE-4EC6-9801-EB042AEEB812}"/>
              </a:ext>
            </a:extLst>
          </p:cNvPr>
          <p:cNvSpPr txBox="1"/>
          <p:nvPr/>
        </p:nvSpPr>
        <p:spPr>
          <a:xfrm>
            <a:off x="6477000" y="2647950"/>
            <a:ext cx="17526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accent6">
                    <a:lumMod val="90000"/>
                    <a:lumOff val="10000"/>
                  </a:schemeClr>
                </a:solidFill>
              </a:rPr>
              <a:t>chair</a:t>
            </a: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xmlns="" id="{E01A42B4-41CD-4259-B7AF-3F7E188EF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17613"/>
            <a:ext cx="3144837" cy="375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living room_ bathroom_ kitchen_ bedroom. house. table chair_ in _ on_ there_ here_ lamp">
            <a:hlinkClick r:id="" action="ppaction://media"/>
            <a:extLst>
              <a:ext uri="{FF2B5EF4-FFF2-40B4-BE49-F238E27FC236}">
                <a16:creationId xmlns:a16="http://schemas.microsoft.com/office/drawing/2014/main" xmlns="" id="{BAC36221-4641-42C6-ACEB-45AA18CB1BF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704" end="33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50100" y="1922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639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7ADA258C-90F2-47EC-ACCA-518AD4267FC0}"/>
              </a:ext>
            </a:extLst>
          </p:cNvPr>
          <p:cNvSpPr/>
          <p:nvPr/>
        </p:nvSpPr>
        <p:spPr>
          <a:xfrm>
            <a:off x="457200" y="133350"/>
            <a:ext cx="8458200" cy="48768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FD46463-E4CE-4EC6-9801-EB042AEEB812}"/>
              </a:ext>
            </a:extLst>
          </p:cNvPr>
          <p:cNvSpPr txBox="1"/>
          <p:nvPr/>
        </p:nvSpPr>
        <p:spPr>
          <a:xfrm>
            <a:off x="4724400" y="4016788"/>
            <a:ext cx="2209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accent6">
                    <a:lumMod val="90000"/>
                    <a:lumOff val="10000"/>
                  </a:schemeClr>
                </a:solidFill>
              </a:rPr>
              <a:t>table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xmlns="" id="{4524588B-DC9D-4A1E-88F5-3965D38A3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742950"/>
            <a:ext cx="5105400" cy="327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living room_ bathroom_ kitchen_ bedroom. house. table chair_ in _ on_ there_ here_ lamp">
            <a:hlinkClick r:id="" action="ppaction://media"/>
            <a:extLst>
              <a:ext uri="{FF2B5EF4-FFF2-40B4-BE49-F238E27FC236}">
                <a16:creationId xmlns:a16="http://schemas.microsoft.com/office/drawing/2014/main" xmlns="" id="{94D6AA61-4DE1-41CF-A128-67858BF20ED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963" end="392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33800" y="4209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2401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D3EF21C2-D7DA-4D5E-8379-E11F4250EC63}"/>
              </a:ext>
            </a:extLst>
          </p:cNvPr>
          <p:cNvSpPr/>
          <p:nvPr/>
        </p:nvSpPr>
        <p:spPr>
          <a:xfrm>
            <a:off x="457200" y="133350"/>
            <a:ext cx="8458200" cy="48768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FD46463-E4CE-4EC6-9801-EB042AEEB812}"/>
              </a:ext>
            </a:extLst>
          </p:cNvPr>
          <p:cNvSpPr txBox="1"/>
          <p:nvPr/>
        </p:nvSpPr>
        <p:spPr>
          <a:xfrm>
            <a:off x="5879795" y="2518540"/>
            <a:ext cx="3200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accent6">
                    <a:lumMod val="90000"/>
                    <a:lumOff val="10000"/>
                  </a:schemeClr>
                </a:solidFill>
              </a:rPr>
              <a:t>lamp</a:t>
            </a:r>
          </a:p>
        </p:txBody>
      </p:sp>
      <p:pic>
        <p:nvPicPr>
          <p:cNvPr id="8196" name="Picture 4">
            <a:extLst>
              <a:ext uri="{FF2B5EF4-FFF2-40B4-BE49-F238E27FC236}">
                <a16:creationId xmlns:a16="http://schemas.microsoft.com/office/drawing/2014/main" xmlns="" id="{D59773AC-FEEA-4D4C-A409-FAE5BAA71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832063"/>
            <a:ext cx="2820010" cy="3479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living room_ bathroom_ kitchen_ bedroom. house. table chair_ in _ on_ there_ here_ lamp">
            <a:hlinkClick r:id="" action="ppaction://media"/>
            <a:extLst>
              <a:ext uri="{FF2B5EF4-FFF2-40B4-BE49-F238E27FC236}">
                <a16:creationId xmlns:a16="http://schemas.microsoft.com/office/drawing/2014/main" xmlns="" id="{F064742D-2525-4919-9BD2-A4837CC1C9B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328" end="45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47119" y="270006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4430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1419B080-578E-4329-A4BD-A80BFD98A04F}"/>
              </a:ext>
            </a:extLst>
          </p:cNvPr>
          <p:cNvSpPr/>
          <p:nvPr/>
        </p:nvSpPr>
        <p:spPr>
          <a:xfrm>
            <a:off x="457200" y="133350"/>
            <a:ext cx="8458200" cy="48768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FD46463-E4CE-4EC6-9801-EB042AEEB812}"/>
              </a:ext>
            </a:extLst>
          </p:cNvPr>
          <p:cNvSpPr txBox="1"/>
          <p:nvPr/>
        </p:nvSpPr>
        <p:spPr>
          <a:xfrm>
            <a:off x="5978957" y="2495550"/>
            <a:ext cx="2057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on</a:t>
            </a:r>
          </a:p>
        </p:txBody>
      </p:sp>
      <p:pic>
        <p:nvPicPr>
          <p:cNvPr id="6" name="living room_ bathroom_ kitchen_ bedroom. house. table chair_ in _ on_ there_ here_ lamp">
            <a:hlinkClick r:id="" action="ppaction://media"/>
            <a:extLst>
              <a:ext uri="{FF2B5EF4-FFF2-40B4-BE49-F238E27FC236}">
                <a16:creationId xmlns:a16="http://schemas.microsoft.com/office/drawing/2014/main" xmlns="" id="{CDA18543-7C5B-4777-9E08-8983191D34E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681" end="232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48400" y="379095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8E04CE2-7EB5-EA6C-F4DF-6AFCBF30826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0700" y="1309355"/>
            <a:ext cx="3124200" cy="252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6985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5CBFE063-E844-49B7-A542-4AC435902BBF}"/>
              </a:ext>
            </a:extLst>
          </p:cNvPr>
          <p:cNvSpPr/>
          <p:nvPr/>
        </p:nvSpPr>
        <p:spPr>
          <a:xfrm>
            <a:off x="457200" y="133350"/>
            <a:ext cx="8458200" cy="48768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FD46463-E4CE-4EC6-9801-EB042AEEB812}"/>
              </a:ext>
            </a:extLst>
          </p:cNvPr>
          <p:cNvSpPr txBox="1"/>
          <p:nvPr/>
        </p:nvSpPr>
        <p:spPr>
          <a:xfrm>
            <a:off x="5943600" y="2495550"/>
            <a:ext cx="137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</a:t>
            </a:r>
          </a:p>
        </p:txBody>
      </p:sp>
      <p:pic>
        <p:nvPicPr>
          <p:cNvPr id="6" name="living room_ bathroom_ kitchen_ bedroom. house. table chair_ in _ on_ there_ here_ lamp">
            <a:hlinkClick r:id="" action="ppaction://media"/>
            <a:extLst>
              <a:ext uri="{FF2B5EF4-FFF2-40B4-BE49-F238E27FC236}">
                <a16:creationId xmlns:a16="http://schemas.microsoft.com/office/drawing/2014/main" xmlns="" id="{79033E6D-2D13-48A8-8BB5-A694027FD25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376" end="286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19800" y="3714750"/>
            <a:ext cx="406400" cy="406400"/>
          </a:xfrm>
          <a:prstGeom prst="rect">
            <a:avLst/>
          </a:prstGeom>
        </p:spPr>
      </p:pic>
      <p:pic>
        <p:nvPicPr>
          <p:cNvPr id="7" name="Picture 2" descr="A cute cat in carton box vector illustration design:: tasmeemME.com">
            <a:extLst>
              <a:ext uri="{FF2B5EF4-FFF2-40B4-BE49-F238E27FC236}">
                <a16:creationId xmlns:a16="http://schemas.microsoft.com/office/drawing/2014/main" xmlns="" id="{DBAC8239-82C5-F46F-4025-96E77461E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899070"/>
            <a:ext cx="39624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5211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Neighborhood Newsletter by Slidesgo">
  <a:themeElements>
    <a:clrScheme name="Simple Light">
      <a:dk1>
        <a:srgbClr val="401F1F"/>
      </a:dk1>
      <a:lt1>
        <a:srgbClr val="F9F2E8"/>
      </a:lt1>
      <a:dk2>
        <a:srgbClr val="F062A6"/>
      </a:dk2>
      <a:lt2>
        <a:srgbClr val="F24464"/>
      </a:lt2>
      <a:accent1>
        <a:srgbClr val="F2884B"/>
      </a:accent1>
      <a:accent2>
        <a:srgbClr val="F0DA26"/>
      </a:accent2>
      <a:accent3>
        <a:srgbClr val="A39522"/>
      </a:accent3>
      <a:accent4>
        <a:srgbClr val="47CFE5"/>
      </a:accent4>
      <a:accent5>
        <a:srgbClr val="147BA3"/>
      </a:accent5>
      <a:accent6>
        <a:srgbClr val="091B40"/>
      </a:accent6>
      <a:hlink>
        <a:srgbClr val="F9F2E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PowerPoint Guidance.pptx" id="{C62058F5-E99F-4F27-B9E9-05AC47688FF5}" vid="{052CBA24-7177-4CBD-BE8E-943201157C89}"/>
    </a:ext>
  </a:extLst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52</TotalTime>
  <Words>211</Words>
  <Application>Microsoft Office PowerPoint</Application>
  <PresentationFormat>On-screen Show (16:9)</PresentationFormat>
  <Paragraphs>73</Paragraphs>
  <Slides>35</Slides>
  <Notes>18</Notes>
  <HiddenSlides>0</HiddenSlides>
  <MMClips>18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35</vt:i4>
      </vt:variant>
    </vt:vector>
  </HeadingPairs>
  <TitlesOfParts>
    <vt:vector size="47" baseType="lpstr">
      <vt:lpstr>Arial</vt:lpstr>
      <vt:lpstr>Cherry Cream Soda</vt:lpstr>
      <vt:lpstr>Open Sans Bold</vt:lpstr>
      <vt:lpstr>Nunito Sans</vt:lpstr>
      <vt:lpstr>Calibri Light</vt:lpstr>
      <vt:lpstr>Proxima Nova</vt:lpstr>
      <vt:lpstr>Calibri</vt:lpstr>
      <vt:lpstr>Twinkl</vt:lpstr>
      <vt:lpstr>Neighborhood Newsletter by Slidesgo</vt:lpstr>
      <vt:lpstr>Slidesgo Final Pages</vt:lpstr>
      <vt:lpstr>1_Tema de Office</vt:lpstr>
      <vt:lpstr>Office Theme</vt:lpstr>
      <vt:lpstr>Unit 13 MY HOUSE</vt:lpstr>
      <vt:lpstr>WARM UP</vt:lpstr>
      <vt:lpstr>PowerPoint Presentation</vt:lpstr>
      <vt:lpstr> NEW WORDS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SENTENCE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PRACTICE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HP</dc:creator>
  <dc:description>9Slide.vn</dc:description>
  <cp:lastModifiedBy>DUC</cp:lastModifiedBy>
  <cp:revision>7</cp:revision>
  <dcterms:modified xsi:type="dcterms:W3CDTF">2022-11-04T16:11:01Z</dcterms:modified>
  <cp:category>9Slide.vn</cp:category>
</cp:coreProperties>
</file>